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3" r:id="rId4"/>
    <p:sldId id="284" r:id="rId5"/>
    <p:sldId id="281" r:id="rId6"/>
    <p:sldId id="282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1" r:id="rId18"/>
    <p:sldId id="272" r:id="rId19"/>
    <p:sldId id="274" r:id="rId20"/>
    <p:sldId id="275" r:id="rId21"/>
    <p:sldId id="273" r:id="rId22"/>
    <p:sldId id="276" r:id="rId23"/>
    <p:sldId id="278" r:id="rId24"/>
    <p:sldId id="277" r:id="rId25"/>
    <p:sldId id="279" r:id="rId26"/>
    <p:sldId id="280" r:id="rId27"/>
    <p:sldId id="286" r:id="rId28"/>
    <p:sldId id="285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9" r:id="rId40"/>
    <p:sldId id="300" r:id="rId41"/>
    <p:sldId id="301" r:id="rId42"/>
    <p:sldId id="302" r:id="rId43"/>
    <p:sldId id="304" r:id="rId44"/>
    <p:sldId id="305" r:id="rId45"/>
    <p:sldId id="306" r:id="rId46"/>
    <p:sldId id="311" r:id="rId47"/>
    <p:sldId id="308" r:id="rId48"/>
    <p:sldId id="309" r:id="rId49"/>
    <p:sldId id="310" r:id="rId50"/>
    <p:sldId id="313" r:id="rId51"/>
    <p:sldId id="314" r:id="rId52"/>
    <p:sldId id="315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43" autoAdjust="0"/>
    <p:restoredTop sz="94660"/>
  </p:normalViewPr>
  <p:slideViewPr>
    <p:cSldViewPr snapToGrid="0">
      <p:cViewPr varScale="1">
        <p:scale>
          <a:sx n="73" d="100"/>
          <a:sy n="73" d="100"/>
        </p:scale>
        <p:origin x="4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FD37DF-8E14-4029-9261-710F57CCA237}" type="doc">
      <dgm:prSet loTypeId="urn:microsoft.com/office/officeart/2005/8/layout/arrow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UA"/>
        </a:p>
      </dgm:t>
    </dgm:pt>
    <dgm:pt modelId="{B3CE4BD5-31FB-459F-8406-06BEEF68EBFF}">
      <dgm:prSet phldrT="[Текст]"/>
      <dgm:spPr/>
      <dgm:t>
        <a:bodyPr/>
        <a:lstStyle/>
        <a:p>
          <a:r>
            <a:rPr lang="uk-UA" b="1" dirty="0" err="1">
              <a:solidFill>
                <a:schemeClr val="bg1"/>
              </a:solidFill>
            </a:rPr>
            <a:t>теоретичнии</a:t>
          </a:r>
          <a:r>
            <a:rPr lang="uk-UA" b="1" dirty="0">
              <a:solidFill>
                <a:schemeClr val="bg1"/>
              </a:solidFill>
            </a:rPr>
            <a:t>̆ (формулювання та розв’язання проблем мови теологами) </a:t>
          </a:r>
          <a:endParaRPr lang="ru-UA" b="1" dirty="0">
            <a:solidFill>
              <a:schemeClr val="bg1"/>
            </a:solidFill>
          </a:endParaRPr>
        </a:p>
      </dgm:t>
    </dgm:pt>
    <dgm:pt modelId="{CEECA3F4-E21F-4176-8700-553ED51ACE73}" type="parTrans" cxnId="{5D866FDB-A2FA-41EF-8126-0BA2F04CEF20}">
      <dgm:prSet/>
      <dgm:spPr/>
      <dgm:t>
        <a:bodyPr/>
        <a:lstStyle/>
        <a:p>
          <a:endParaRPr lang="ru-UA"/>
        </a:p>
      </dgm:t>
    </dgm:pt>
    <dgm:pt modelId="{FB26F955-24BF-445A-8332-6F75A67970A2}" type="sibTrans" cxnId="{5D866FDB-A2FA-41EF-8126-0BA2F04CEF20}">
      <dgm:prSet/>
      <dgm:spPr/>
      <dgm:t>
        <a:bodyPr/>
        <a:lstStyle/>
        <a:p>
          <a:endParaRPr lang="ru-UA"/>
        </a:p>
      </dgm:t>
    </dgm:pt>
    <dgm:pt modelId="{116239F0-AE72-4896-8D0A-AC98E8F97BDC}">
      <dgm:prSet phldrT="[Текст]"/>
      <dgm:spPr/>
      <dgm:t>
        <a:bodyPr/>
        <a:lstStyle/>
        <a:p>
          <a:r>
            <a:rPr lang="uk-UA" b="1" dirty="0" err="1">
              <a:solidFill>
                <a:schemeClr val="bg1"/>
              </a:solidFill>
            </a:rPr>
            <a:t>практичнии</a:t>
          </a:r>
          <a:r>
            <a:rPr lang="uk-UA" b="1" dirty="0">
              <a:solidFill>
                <a:schemeClr val="bg1"/>
              </a:solidFill>
            </a:rPr>
            <a:t>̆</a:t>
          </a:r>
          <a:r>
            <a:rPr lang="uk-UA" b="1" i="1" dirty="0">
              <a:solidFill>
                <a:schemeClr val="bg1"/>
              </a:solidFill>
            </a:rPr>
            <a:t> </a:t>
          </a:r>
          <a:r>
            <a:rPr lang="uk-UA" b="1" dirty="0">
              <a:solidFill>
                <a:schemeClr val="bg1"/>
              </a:solidFill>
            </a:rPr>
            <a:t>(різноаспектний опис мов, створення граматик і словників, розвиток письма)</a:t>
          </a:r>
          <a:endParaRPr lang="ru-UA" b="1" dirty="0">
            <a:solidFill>
              <a:schemeClr val="bg1"/>
            </a:solidFill>
          </a:endParaRPr>
        </a:p>
      </dgm:t>
    </dgm:pt>
    <dgm:pt modelId="{EBA5CB9B-539B-4FC3-9371-C4CE23473BED}" type="parTrans" cxnId="{BF567085-CC8B-4402-9ED1-DE5B37AF9B21}">
      <dgm:prSet/>
      <dgm:spPr/>
      <dgm:t>
        <a:bodyPr/>
        <a:lstStyle/>
        <a:p>
          <a:endParaRPr lang="ru-UA"/>
        </a:p>
      </dgm:t>
    </dgm:pt>
    <dgm:pt modelId="{21CE120E-EA1D-4E1E-9A5B-B3AEDD20CF72}" type="sibTrans" cxnId="{BF567085-CC8B-4402-9ED1-DE5B37AF9B21}">
      <dgm:prSet/>
      <dgm:spPr/>
      <dgm:t>
        <a:bodyPr/>
        <a:lstStyle/>
        <a:p>
          <a:endParaRPr lang="ru-UA"/>
        </a:p>
      </dgm:t>
    </dgm:pt>
    <dgm:pt modelId="{52526B23-BD59-48D3-932B-EBCF84BCC181}" type="pres">
      <dgm:prSet presAssocID="{0BFD37DF-8E14-4029-9261-710F57CCA23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E09438-AE54-48D7-9805-84DCB26AA65B}" type="pres">
      <dgm:prSet presAssocID="{B3CE4BD5-31FB-459F-8406-06BEEF68EBFF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1DD1CA-B4FF-4D65-8364-5003952045EB}" type="pres">
      <dgm:prSet presAssocID="{116239F0-AE72-4896-8D0A-AC98E8F97BDC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8EF66F-18E3-47EF-8DB3-9BDD00A74CD3}" type="presOf" srcId="{B3CE4BD5-31FB-459F-8406-06BEEF68EBFF}" destId="{8BE09438-AE54-48D7-9805-84DCB26AA65B}" srcOrd="0" destOrd="0" presId="urn:microsoft.com/office/officeart/2005/8/layout/arrow1"/>
    <dgm:cxn modelId="{5D866FDB-A2FA-41EF-8126-0BA2F04CEF20}" srcId="{0BFD37DF-8E14-4029-9261-710F57CCA237}" destId="{B3CE4BD5-31FB-459F-8406-06BEEF68EBFF}" srcOrd="0" destOrd="0" parTransId="{CEECA3F4-E21F-4176-8700-553ED51ACE73}" sibTransId="{FB26F955-24BF-445A-8332-6F75A67970A2}"/>
    <dgm:cxn modelId="{61BA38BA-D2AA-4E36-BA0B-B03662143B07}" type="presOf" srcId="{0BFD37DF-8E14-4029-9261-710F57CCA237}" destId="{52526B23-BD59-48D3-932B-EBCF84BCC181}" srcOrd="0" destOrd="0" presId="urn:microsoft.com/office/officeart/2005/8/layout/arrow1"/>
    <dgm:cxn modelId="{DA04B817-172E-4E04-BF41-BA9D3BA95337}" type="presOf" srcId="{116239F0-AE72-4896-8D0A-AC98E8F97BDC}" destId="{611DD1CA-B4FF-4D65-8364-5003952045EB}" srcOrd="0" destOrd="0" presId="urn:microsoft.com/office/officeart/2005/8/layout/arrow1"/>
    <dgm:cxn modelId="{BF567085-CC8B-4402-9ED1-DE5B37AF9B21}" srcId="{0BFD37DF-8E14-4029-9261-710F57CCA237}" destId="{116239F0-AE72-4896-8D0A-AC98E8F97BDC}" srcOrd="1" destOrd="0" parTransId="{EBA5CB9B-539B-4FC3-9371-C4CE23473BED}" sibTransId="{21CE120E-EA1D-4E1E-9A5B-B3AEDD20CF72}"/>
    <dgm:cxn modelId="{BD9D324B-BAFE-4D59-ACAE-348B3E7ED632}" type="presParOf" srcId="{52526B23-BD59-48D3-932B-EBCF84BCC181}" destId="{8BE09438-AE54-48D7-9805-84DCB26AA65B}" srcOrd="0" destOrd="0" presId="urn:microsoft.com/office/officeart/2005/8/layout/arrow1"/>
    <dgm:cxn modelId="{BB04E21E-1BAF-4726-8E96-EC7740138F7B}" type="presParOf" srcId="{52526B23-BD59-48D3-932B-EBCF84BCC181}" destId="{611DD1CA-B4FF-4D65-8364-5003952045EB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8836B2E-545F-46B5-B47C-785A3BFB0F2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E2A383CF-9E91-4056-B7EE-5AC25C6AF84C}">
      <dgm:prSet phldrT="[Текст]"/>
      <dgm:spPr/>
      <dgm:t>
        <a:bodyPr/>
        <a:lstStyle/>
        <a:p>
          <a:r>
            <a:rPr lang="ru-RU" u="sng" dirty="0"/>
            <a:t>В</a:t>
          </a:r>
          <a:r>
            <a:rPr lang="ru-RU" u="sng" dirty="0">
              <a:solidFill>
                <a:schemeClr val="bg1"/>
              </a:solidFill>
            </a:rPr>
            <a:t>. </a:t>
          </a:r>
          <a:r>
            <a:rPr lang="ru-RU" u="sng" dirty="0" err="1">
              <a:solidFill>
                <a:schemeClr val="bg1"/>
              </a:solidFill>
            </a:rPr>
            <a:t>Перебийніс</a:t>
          </a:r>
          <a:r>
            <a:rPr lang="ru-RU" dirty="0">
              <a:solidFill>
                <a:schemeClr val="bg1"/>
              </a:solidFill>
            </a:rPr>
            <a:t> «</a:t>
          </a:r>
          <a:r>
            <a:rPr lang="ru-RU" dirty="0" err="1">
              <a:solidFill>
                <a:schemeClr val="bg1"/>
              </a:solidFill>
            </a:rPr>
            <a:t>Кількісні</a:t>
          </a:r>
          <a:r>
            <a:rPr lang="ru-RU" dirty="0">
              <a:solidFill>
                <a:schemeClr val="bg1"/>
              </a:solidFill>
            </a:rPr>
            <a:t> і </a:t>
          </a:r>
          <a:r>
            <a:rPr lang="ru-RU" dirty="0" err="1">
              <a:solidFill>
                <a:schemeClr val="bg1"/>
              </a:solidFill>
            </a:rPr>
            <a:t>якісні</a:t>
          </a:r>
          <a:r>
            <a:rPr lang="ru-RU" dirty="0">
              <a:solidFill>
                <a:schemeClr val="bg1"/>
              </a:solidFill>
            </a:rPr>
            <a:t> характеристики </a:t>
          </a:r>
          <a:r>
            <a:rPr lang="ru-RU" dirty="0" err="1">
              <a:solidFill>
                <a:schemeClr val="bg1"/>
              </a:solidFill>
            </a:rPr>
            <a:t>системи</a:t>
          </a:r>
          <a:r>
            <a:rPr lang="ru-RU" dirty="0">
              <a:solidFill>
                <a:schemeClr val="bg1"/>
              </a:solidFill>
            </a:rPr>
            <a:t> фонем </a:t>
          </a:r>
          <a:r>
            <a:rPr lang="ru-RU" dirty="0" err="1">
              <a:solidFill>
                <a:schemeClr val="bg1"/>
              </a:solidFill>
            </a:rPr>
            <a:t>сучасної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мови</a:t>
          </a:r>
          <a:r>
            <a:rPr lang="ru-RU" dirty="0">
              <a:solidFill>
                <a:schemeClr val="bg1"/>
              </a:solidFill>
            </a:rPr>
            <a:t>» (1970). </a:t>
          </a:r>
          <a:endParaRPr lang="ru-UA" dirty="0">
            <a:solidFill>
              <a:schemeClr val="bg1"/>
            </a:solidFill>
          </a:endParaRPr>
        </a:p>
      </dgm:t>
    </dgm:pt>
    <dgm:pt modelId="{0E5F2FD3-51E5-479C-8E54-E26EE8DAD601}" type="parTrans" cxnId="{04492EB4-41E4-4588-89C9-13E9CA83F39C}">
      <dgm:prSet/>
      <dgm:spPr/>
      <dgm:t>
        <a:bodyPr/>
        <a:lstStyle/>
        <a:p>
          <a:endParaRPr lang="ru-UA"/>
        </a:p>
      </dgm:t>
    </dgm:pt>
    <dgm:pt modelId="{12737746-475B-4A13-B408-112F307ED9C5}" type="sibTrans" cxnId="{04492EB4-41E4-4588-89C9-13E9CA83F39C}">
      <dgm:prSet/>
      <dgm:spPr/>
      <dgm:t>
        <a:bodyPr/>
        <a:lstStyle/>
        <a:p>
          <a:endParaRPr lang="ru-UA"/>
        </a:p>
      </dgm:t>
    </dgm:pt>
    <dgm:pt modelId="{D677B92B-2D33-40A4-914C-D789AF795151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«Структура </a:t>
          </a:r>
          <a:r>
            <a:rPr lang="ru-RU" dirty="0" err="1">
              <a:solidFill>
                <a:schemeClr val="bg1"/>
              </a:solidFill>
            </a:rPr>
            <a:t>українського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дієслова</a:t>
          </a:r>
          <a:r>
            <a:rPr lang="ru-RU" dirty="0">
              <a:solidFill>
                <a:schemeClr val="bg1"/>
              </a:solidFill>
            </a:rPr>
            <a:t>» </a:t>
          </a:r>
          <a:r>
            <a:rPr lang="ru-RU" u="sng" dirty="0">
              <a:solidFill>
                <a:schemeClr val="bg1"/>
              </a:solidFill>
            </a:rPr>
            <a:t>В. </a:t>
          </a:r>
          <a:r>
            <a:rPr lang="ru-RU" u="sng" dirty="0" err="1">
              <a:solidFill>
                <a:schemeClr val="bg1"/>
              </a:solidFill>
            </a:rPr>
            <a:t>Русанівського</a:t>
          </a:r>
          <a:r>
            <a:rPr lang="ru-RU" dirty="0">
              <a:solidFill>
                <a:schemeClr val="bg1"/>
              </a:solidFill>
            </a:rPr>
            <a:t>  (1971), </a:t>
          </a:r>
          <a:endParaRPr lang="ru-UA" dirty="0">
            <a:solidFill>
              <a:schemeClr val="bg1"/>
            </a:solidFill>
          </a:endParaRPr>
        </a:p>
      </dgm:t>
    </dgm:pt>
    <dgm:pt modelId="{86DCAA93-C3F8-49F9-82B8-0C6D66AE5EA3}" type="parTrans" cxnId="{90372A36-F1DE-491E-B72C-FA7BF22BED34}">
      <dgm:prSet/>
      <dgm:spPr/>
      <dgm:t>
        <a:bodyPr/>
        <a:lstStyle/>
        <a:p>
          <a:endParaRPr lang="ru-UA"/>
        </a:p>
      </dgm:t>
    </dgm:pt>
    <dgm:pt modelId="{FFC2FE7A-694D-4D23-8004-A07B342252CB}" type="sibTrans" cxnId="{90372A36-F1DE-491E-B72C-FA7BF22BED34}">
      <dgm:prSet/>
      <dgm:spPr/>
      <dgm:t>
        <a:bodyPr/>
        <a:lstStyle/>
        <a:p>
          <a:endParaRPr lang="ru-UA"/>
        </a:p>
      </dgm:t>
    </dgm:pt>
    <dgm:pt modelId="{D19691ED-2267-45BE-9D1F-B7561062C858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«Синтаксис </a:t>
          </a:r>
          <a:r>
            <a:rPr lang="ru-RU" dirty="0" err="1">
              <a:solidFill>
                <a:schemeClr val="bg1"/>
              </a:solidFill>
            </a:rPr>
            <a:t>сучасного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літературного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мовлення</a:t>
          </a:r>
          <a:r>
            <a:rPr lang="ru-RU" dirty="0">
              <a:solidFill>
                <a:schemeClr val="bg1"/>
              </a:solidFill>
            </a:rPr>
            <a:t> (</a:t>
          </a:r>
          <a:r>
            <a:rPr lang="ru-RU" dirty="0" err="1">
              <a:solidFill>
                <a:schemeClr val="bg1"/>
              </a:solidFill>
            </a:rPr>
            <a:t>Просте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речення</a:t>
          </a:r>
          <a:r>
            <a:rPr lang="ru-RU" dirty="0">
              <a:solidFill>
                <a:schemeClr val="bg1"/>
              </a:solidFill>
            </a:rPr>
            <a:t>. </a:t>
          </a:r>
          <a:r>
            <a:rPr lang="ru-RU" dirty="0" err="1">
              <a:solidFill>
                <a:schemeClr val="bg1"/>
              </a:solidFill>
            </a:rPr>
            <a:t>Еквіваленти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речення</a:t>
          </a:r>
          <a:r>
            <a:rPr lang="ru-RU" dirty="0">
              <a:solidFill>
                <a:schemeClr val="bg1"/>
              </a:solidFill>
            </a:rPr>
            <a:t>)» </a:t>
          </a:r>
          <a:r>
            <a:rPr lang="ru-RU" u="sng" dirty="0">
              <a:solidFill>
                <a:schemeClr val="bg1"/>
              </a:solidFill>
            </a:rPr>
            <a:t>П. </a:t>
          </a:r>
          <a:r>
            <a:rPr lang="ru-RU" u="sng" dirty="0" err="1">
              <a:solidFill>
                <a:schemeClr val="bg1"/>
              </a:solidFill>
            </a:rPr>
            <a:t>Дудика</a:t>
          </a:r>
          <a:r>
            <a:rPr lang="ru-RU" dirty="0">
              <a:solidFill>
                <a:schemeClr val="bg1"/>
              </a:solidFill>
            </a:rPr>
            <a:t> (1973),</a:t>
          </a:r>
          <a:endParaRPr lang="ru-UA" dirty="0">
            <a:solidFill>
              <a:schemeClr val="bg1"/>
            </a:solidFill>
          </a:endParaRPr>
        </a:p>
      </dgm:t>
    </dgm:pt>
    <dgm:pt modelId="{F71A3BD2-542D-4831-AA4E-4F707C53C23E}" type="parTrans" cxnId="{1F90A931-599F-4303-B14C-3A8133ECB953}">
      <dgm:prSet/>
      <dgm:spPr/>
      <dgm:t>
        <a:bodyPr/>
        <a:lstStyle/>
        <a:p>
          <a:endParaRPr lang="ru-UA"/>
        </a:p>
      </dgm:t>
    </dgm:pt>
    <dgm:pt modelId="{A243AC08-EABE-4C5D-9225-1D92B7371E12}" type="sibTrans" cxnId="{1F90A931-599F-4303-B14C-3A8133ECB953}">
      <dgm:prSet/>
      <dgm:spPr/>
      <dgm:t>
        <a:bodyPr/>
        <a:lstStyle/>
        <a:p>
          <a:endParaRPr lang="ru-UA"/>
        </a:p>
      </dgm:t>
    </dgm:pt>
    <dgm:pt modelId="{D4FB3525-E907-4942-80F7-3592D6F7B77F}">
      <dgm:prSet phldrT="[Текст]"/>
      <dgm:spPr/>
      <dgm:t>
        <a:bodyPr/>
        <a:lstStyle/>
        <a:p>
          <a:r>
            <a:rPr lang="ru-RU" dirty="0" err="1">
              <a:solidFill>
                <a:schemeClr val="bg1"/>
              </a:solidFill>
            </a:rPr>
            <a:t>Голосні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фонеми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сучасної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мови</a:t>
          </a:r>
          <a:r>
            <a:rPr lang="ru-RU" dirty="0">
              <a:solidFill>
                <a:schemeClr val="bg1"/>
              </a:solidFill>
            </a:rPr>
            <a:t>» </a:t>
          </a:r>
          <a:r>
            <a:rPr lang="ru-RU" u="sng" dirty="0">
              <a:solidFill>
                <a:schemeClr val="bg1"/>
              </a:solidFill>
            </a:rPr>
            <a:t>Н. </a:t>
          </a:r>
          <a:r>
            <a:rPr lang="ru-RU" u="sng" dirty="0" err="1">
              <a:solidFill>
                <a:schemeClr val="bg1"/>
              </a:solidFill>
            </a:rPr>
            <a:t>Тоцької</a:t>
          </a:r>
          <a:r>
            <a:rPr lang="ru-RU" dirty="0">
              <a:solidFill>
                <a:schemeClr val="bg1"/>
              </a:solidFill>
            </a:rPr>
            <a:t> (1973), </a:t>
          </a:r>
          <a:endParaRPr lang="ru-UA" dirty="0">
            <a:solidFill>
              <a:schemeClr val="bg1"/>
            </a:solidFill>
          </a:endParaRPr>
        </a:p>
      </dgm:t>
    </dgm:pt>
    <dgm:pt modelId="{32811EA6-C600-423A-9313-6BFF8DA98EFD}" type="parTrans" cxnId="{DF06A974-424D-4B49-AD8B-CBF1C93C0E8C}">
      <dgm:prSet/>
      <dgm:spPr/>
      <dgm:t>
        <a:bodyPr/>
        <a:lstStyle/>
        <a:p>
          <a:endParaRPr lang="ru-UA"/>
        </a:p>
      </dgm:t>
    </dgm:pt>
    <dgm:pt modelId="{0FB27512-413D-43A3-A43F-1615F8AB53D7}" type="sibTrans" cxnId="{DF06A974-424D-4B49-AD8B-CBF1C93C0E8C}">
      <dgm:prSet/>
      <dgm:spPr/>
      <dgm:t>
        <a:bodyPr/>
        <a:lstStyle/>
        <a:p>
          <a:endParaRPr lang="ru-UA"/>
        </a:p>
      </dgm:t>
    </dgm:pt>
    <dgm:pt modelId="{EF4C9D87-48EA-4644-9871-352EEF57EA5D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Іменник</a:t>
          </a:r>
          <a:r>
            <a:rPr lang="ru-RU" dirty="0">
              <a:solidFill>
                <a:schemeClr val="bg1"/>
              </a:solidFill>
            </a:rPr>
            <a:t> в </a:t>
          </a:r>
          <a:r>
            <a:rPr lang="ru-RU" dirty="0" err="1">
              <a:solidFill>
                <a:schemeClr val="bg1"/>
              </a:solidFill>
            </a:rPr>
            <a:t>українській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мові</a:t>
          </a:r>
          <a:r>
            <a:rPr lang="ru-RU" dirty="0">
              <a:solidFill>
                <a:schemeClr val="bg1"/>
              </a:solidFill>
            </a:rPr>
            <a:t>» </a:t>
          </a:r>
          <a:r>
            <a:rPr lang="ru-RU" u="sng" dirty="0">
              <a:solidFill>
                <a:schemeClr val="bg1"/>
              </a:solidFill>
            </a:rPr>
            <a:t>І. </a:t>
          </a:r>
          <a:r>
            <a:rPr lang="ru-RU" u="sng" dirty="0" err="1">
              <a:solidFill>
                <a:schemeClr val="bg1"/>
              </a:solidFill>
            </a:rPr>
            <a:t>Матвіяса</a:t>
          </a:r>
          <a:r>
            <a:rPr lang="ru-RU" dirty="0">
              <a:solidFill>
                <a:schemeClr val="bg1"/>
              </a:solidFill>
            </a:rPr>
            <a:t> (1974), </a:t>
          </a:r>
          <a:endParaRPr lang="ru-UA" dirty="0">
            <a:solidFill>
              <a:schemeClr val="bg1"/>
            </a:solidFill>
          </a:endParaRPr>
        </a:p>
      </dgm:t>
    </dgm:pt>
    <dgm:pt modelId="{94F471F0-7654-4DC6-8169-4B62AC83121E}" type="parTrans" cxnId="{3BF92E01-04E0-4A26-A114-3AB734176811}">
      <dgm:prSet/>
      <dgm:spPr/>
      <dgm:t>
        <a:bodyPr/>
        <a:lstStyle/>
        <a:p>
          <a:endParaRPr lang="ru-UA"/>
        </a:p>
      </dgm:t>
    </dgm:pt>
    <dgm:pt modelId="{A8891DEE-9FFF-45D8-A03C-622DF25C5A22}" type="sibTrans" cxnId="{3BF92E01-04E0-4A26-A114-3AB734176811}">
      <dgm:prSet/>
      <dgm:spPr/>
      <dgm:t>
        <a:bodyPr/>
        <a:lstStyle/>
        <a:p>
          <a:endParaRPr lang="ru-UA"/>
        </a:p>
      </dgm:t>
    </dgm:pt>
    <dgm:pt modelId="{3D1BCE8E-FAFA-42CC-BD88-27558F06CF9A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Прикметник</a:t>
          </a:r>
          <a:r>
            <a:rPr lang="ru-RU" dirty="0">
              <a:solidFill>
                <a:schemeClr val="bg1"/>
              </a:solidFill>
            </a:rPr>
            <a:t> в </a:t>
          </a:r>
          <a:r>
            <a:rPr lang="ru-RU" dirty="0" err="1">
              <a:solidFill>
                <a:schemeClr val="bg1"/>
              </a:solidFill>
            </a:rPr>
            <a:t>українській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мові</a:t>
          </a:r>
          <a:r>
            <a:rPr lang="ru-RU" dirty="0">
              <a:solidFill>
                <a:schemeClr val="bg1"/>
              </a:solidFill>
            </a:rPr>
            <a:t>» </a:t>
          </a:r>
          <a:r>
            <a:rPr lang="ru-RU" u="sng" dirty="0">
              <a:solidFill>
                <a:schemeClr val="bg1"/>
              </a:solidFill>
            </a:rPr>
            <a:t>А. Грищенка</a:t>
          </a:r>
          <a:r>
            <a:rPr lang="ru-RU" dirty="0">
              <a:solidFill>
                <a:schemeClr val="bg1"/>
              </a:solidFill>
            </a:rPr>
            <a:t> (1975), </a:t>
          </a:r>
          <a:endParaRPr lang="ru-UA" dirty="0">
            <a:solidFill>
              <a:schemeClr val="bg1"/>
            </a:solidFill>
          </a:endParaRPr>
        </a:p>
      </dgm:t>
    </dgm:pt>
    <dgm:pt modelId="{886D4AB9-1B82-41EE-B822-33D449B1C7F5}" type="parTrans" cxnId="{2F77DAC3-04A9-405B-BB57-5CA4E28309E5}">
      <dgm:prSet/>
      <dgm:spPr/>
      <dgm:t>
        <a:bodyPr/>
        <a:lstStyle/>
        <a:p>
          <a:endParaRPr lang="ru-UA"/>
        </a:p>
      </dgm:t>
    </dgm:pt>
    <dgm:pt modelId="{3D7D3E9D-F3EE-4F4A-933A-3312D95DAEC3}" type="sibTrans" cxnId="{2F77DAC3-04A9-405B-BB57-5CA4E28309E5}">
      <dgm:prSet/>
      <dgm:spPr/>
      <dgm:t>
        <a:bodyPr/>
        <a:lstStyle/>
        <a:p>
          <a:endParaRPr lang="ru-UA"/>
        </a:p>
      </dgm:t>
    </dgm:pt>
    <dgm:pt modelId="{2FD611BF-2F8C-495B-8F82-03AEDB7FFC87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Сучасна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українська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літературна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мова</a:t>
          </a:r>
          <a:r>
            <a:rPr lang="ru-RU" dirty="0">
              <a:solidFill>
                <a:schemeClr val="bg1"/>
              </a:solidFill>
            </a:rPr>
            <a:t>» («Фонетика», «</a:t>
          </a:r>
          <a:r>
            <a:rPr lang="ru-RU" dirty="0" err="1">
              <a:solidFill>
                <a:schemeClr val="bg1"/>
              </a:solidFill>
            </a:rPr>
            <a:t>Морфологія</a:t>
          </a:r>
          <a:r>
            <a:rPr lang="ru-RU" dirty="0">
              <a:solidFill>
                <a:schemeClr val="bg1"/>
              </a:solidFill>
            </a:rPr>
            <a:t>», «Синтаксис», «Лексика і </a:t>
          </a:r>
          <a:r>
            <a:rPr lang="ru-RU" dirty="0" err="1">
              <a:solidFill>
                <a:schemeClr val="bg1"/>
              </a:solidFill>
            </a:rPr>
            <a:t>фра¬зеологія</a:t>
          </a:r>
          <a:r>
            <a:rPr lang="ru-RU" dirty="0">
              <a:solidFill>
                <a:schemeClr val="bg1"/>
              </a:solidFill>
            </a:rPr>
            <a:t>», «</a:t>
          </a:r>
          <a:r>
            <a:rPr lang="ru-RU" dirty="0" err="1">
              <a:solidFill>
                <a:schemeClr val="bg1"/>
              </a:solidFill>
            </a:rPr>
            <a:t>Стилістика</a:t>
          </a:r>
          <a:r>
            <a:rPr lang="ru-RU" dirty="0">
              <a:solidFill>
                <a:schemeClr val="bg1"/>
              </a:solidFill>
            </a:rPr>
            <a:t>»; т. 1-5, 1969-73). </a:t>
          </a:r>
          <a:endParaRPr lang="ru-UA" dirty="0">
            <a:solidFill>
              <a:schemeClr val="bg1"/>
            </a:solidFill>
          </a:endParaRPr>
        </a:p>
      </dgm:t>
    </dgm:pt>
    <dgm:pt modelId="{70F5BE65-1D08-4827-8B5F-43FB904F0C2C}" type="parTrans" cxnId="{9867D7ED-4786-462F-949D-EDE41AF4599F}">
      <dgm:prSet/>
      <dgm:spPr/>
      <dgm:t>
        <a:bodyPr/>
        <a:lstStyle/>
        <a:p>
          <a:endParaRPr lang="ru-UA"/>
        </a:p>
      </dgm:t>
    </dgm:pt>
    <dgm:pt modelId="{4188EEAA-2743-461D-84BD-F9406B3A81DB}" type="sibTrans" cxnId="{9867D7ED-4786-462F-949D-EDE41AF4599F}">
      <dgm:prSet/>
      <dgm:spPr/>
      <dgm:t>
        <a:bodyPr/>
        <a:lstStyle/>
        <a:p>
          <a:endParaRPr lang="ru-UA"/>
        </a:p>
      </dgm:t>
    </dgm:pt>
    <dgm:pt modelId="{3883F6EC-11DA-4093-BCE8-1E33976A1A98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Дієприкметник</a:t>
          </a:r>
          <a:r>
            <a:rPr lang="ru-RU" dirty="0">
              <a:solidFill>
                <a:schemeClr val="bg1"/>
              </a:solidFill>
            </a:rPr>
            <a:t> у </a:t>
          </a:r>
          <a:r>
            <a:rPr lang="ru-RU" dirty="0" err="1">
              <a:solidFill>
                <a:schemeClr val="bg1"/>
              </a:solidFill>
            </a:rPr>
            <a:t>сучасній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українській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літературній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мові</a:t>
          </a:r>
          <a:r>
            <a:rPr lang="ru-RU" dirty="0">
              <a:solidFill>
                <a:schemeClr val="bg1"/>
              </a:solidFill>
            </a:rPr>
            <a:t>» </a:t>
          </a:r>
          <a:r>
            <a:rPr lang="ru-RU" u="sng" dirty="0">
              <a:solidFill>
                <a:schemeClr val="bg1"/>
              </a:solidFill>
            </a:rPr>
            <a:t>Г. Гнатюк</a:t>
          </a:r>
          <a:r>
            <a:rPr lang="ru-RU" dirty="0">
              <a:solidFill>
                <a:schemeClr val="bg1"/>
              </a:solidFill>
            </a:rPr>
            <a:t> (1982),</a:t>
          </a:r>
          <a:endParaRPr lang="ru-UA" dirty="0">
            <a:solidFill>
              <a:schemeClr val="bg1"/>
            </a:solidFill>
          </a:endParaRPr>
        </a:p>
      </dgm:t>
    </dgm:pt>
    <dgm:pt modelId="{2E203624-BC60-4679-8D49-DE95A71F781E}" type="parTrans" cxnId="{8281437D-A079-4642-B7CC-5E1B7B5FBC0C}">
      <dgm:prSet/>
      <dgm:spPr/>
      <dgm:t>
        <a:bodyPr/>
        <a:lstStyle/>
        <a:p>
          <a:endParaRPr lang="ru-UA"/>
        </a:p>
      </dgm:t>
    </dgm:pt>
    <dgm:pt modelId="{39C0EAB7-8EE2-4578-8662-67B82DF08443}" type="sibTrans" cxnId="{8281437D-A079-4642-B7CC-5E1B7B5FBC0C}">
      <dgm:prSet/>
      <dgm:spPr/>
      <dgm:t>
        <a:bodyPr/>
        <a:lstStyle/>
        <a:p>
          <a:endParaRPr lang="ru-UA"/>
        </a:p>
      </dgm:t>
    </dgm:pt>
    <dgm:pt modelId="{CFF3A9E1-913D-41D1-B823-EE968D525C8E}" type="pres">
      <dgm:prSet presAssocID="{38836B2E-545F-46B5-B47C-785A3BFB0F2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E9EF47-497C-4A9E-B420-7B149A1EE80B}" type="pres">
      <dgm:prSet presAssocID="{E2A383CF-9E91-4056-B7EE-5AC25C6AF84C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14A996-4F64-4519-B0E1-2F740992AE0E}" type="pres">
      <dgm:prSet presAssocID="{12737746-475B-4A13-B408-112F307ED9C5}" presName="sibTrans" presStyleCnt="0"/>
      <dgm:spPr/>
    </dgm:pt>
    <dgm:pt modelId="{BAE476B0-49CD-45B9-BD1E-3FA88D68C0D5}" type="pres">
      <dgm:prSet presAssocID="{D677B92B-2D33-40A4-914C-D789AF795151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4325B5-D30A-4B94-9D46-9A17B06310C9}" type="pres">
      <dgm:prSet presAssocID="{FFC2FE7A-694D-4D23-8004-A07B342252CB}" presName="sibTrans" presStyleCnt="0"/>
      <dgm:spPr/>
    </dgm:pt>
    <dgm:pt modelId="{DCA688BF-1B8D-4A1A-AB60-763E38A4AFD2}" type="pres">
      <dgm:prSet presAssocID="{D19691ED-2267-45BE-9D1F-B7561062C858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9931F6-0C0A-406C-8B55-A8EB1D1D4645}" type="pres">
      <dgm:prSet presAssocID="{A243AC08-EABE-4C5D-9225-1D92B7371E12}" presName="sibTrans" presStyleCnt="0"/>
      <dgm:spPr/>
    </dgm:pt>
    <dgm:pt modelId="{FA467B09-8733-403A-B158-EB04C885D80F}" type="pres">
      <dgm:prSet presAssocID="{D4FB3525-E907-4942-80F7-3592D6F7B77F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C89597-BB4D-453B-B8FE-113D5A9B282E}" type="pres">
      <dgm:prSet presAssocID="{0FB27512-413D-43A3-A43F-1615F8AB53D7}" presName="sibTrans" presStyleCnt="0"/>
      <dgm:spPr/>
    </dgm:pt>
    <dgm:pt modelId="{E236321A-5D08-43AF-8E72-9A8107BE86F9}" type="pres">
      <dgm:prSet presAssocID="{EF4C9D87-48EA-4644-9871-352EEF57EA5D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6BD212-E5EC-42F9-A7A7-38E6AAF562E5}" type="pres">
      <dgm:prSet presAssocID="{A8891DEE-9FFF-45D8-A03C-622DF25C5A22}" presName="sibTrans" presStyleCnt="0"/>
      <dgm:spPr/>
    </dgm:pt>
    <dgm:pt modelId="{6148C801-5B7E-4FD7-9895-9C47EB996619}" type="pres">
      <dgm:prSet presAssocID="{3D1BCE8E-FAFA-42CC-BD88-27558F06CF9A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FF6E3C-23F7-4B97-9DCC-58014B6CEAB5}" type="pres">
      <dgm:prSet presAssocID="{3D7D3E9D-F3EE-4F4A-933A-3312D95DAEC3}" presName="sibTrans" presStyleCnt="0"/>
      <dgm:spPr/>
    </dgm:pt>
    <dgm:pt modelId="{7D48ED47-72AF-4100-B477-7C6BFDDFD91D}" type="pres">
      <dgm:prSet presAssocID="{2FD611BF-2F8C-495B-8F82-03AEDB7FFC87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0CF34E-D2D6-4B3C-8334-E4CCEF19B828}" type="pres">
      <dgm:prSet presAssocID="{4188EEAA-2743-461D-84BD-F9406B3A81DB}" presName="sibTrans" presStyleCnt="0"/>
      <dgm:spPr/>
    </dgm:pt>
    <dgm:pt modelId="{DDE29B83-77FA-47F2-A3AF-2D158D443AF9}" type="pres">
      <dgm:prSet presAssocID="{3883F6EC-11DA-4093-BCE8-1E33976A1A98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E965C1-8498-4430-B822-B470AB3C7044}" type="presOf" srcId="{3D1BCE8E-FAFA-42CC-BD88-27558F06CF9A}" destId="{6148C801-5B7E-4FD7-9895-9C47EB996619}" srcOrd="0" destOrd="0" presId="urn:microsoft.com/office/officeart/2005/8/layout/default"/>
    <dgm:cxn modelId="{3BF92E01-04E0-4A26-A114-3AB734176811}" srcId="{38836B2E-545F-46B5-B47C-785A3BFB0F2F}" destId="{EF4C9D87-48EA-4644-9871-352EEF57EA5D}" srcOrd="4" destOrd="0" parTransId="{94F471F0-7654-4DC6-8169-4B62AC83121E}" sibTransId="{A8891DEE-9FFF-45D8-A03C-622DF25C5A22}"/>
    <dgm:cxn modelId="{9633A323-37DA-469C-9012-F9597A29C910}" type="presOf" srcId="{D677B92B-2D33-40A4-914C-D789AF795151}" destId="{BAE476B0-49CD-45B9-BD1E-3FA88D68C0D5}" srcOrd="0" destOrd="0" presId="urn:microsoft.com/office/officeart/2005/8/layout/default"/>
    <dgm:cxn modelId="{74D8B9DE-6B0B-4AF7-B2ED-845AB332C6EF}" type="presOf" srcId="{3883F6EC-11DA-4093-BCE8-1E33976A1A98}" destId="{DDE29B83-77FA-47F2-A3AF-2D158D443AF9}" srcOrd="0" destOrd="0" presId="urn:microsoft.com/office/officeart/2005/8/layout/default"/>
    <dgm:cxn modelId="{04492EB4-41E4-4588-89C9-13E9CA83F39C}" srcId="{38836B2E-545F-46B5-B47C-785A3BFB0F2F}" destId="{E2A383CF-9E91-4056-B7EE-5AC25C6AF84C}" srcOrd="0" destOrd="0" parTransId="{0E5F2FD3-51E5-479C-8E54-E26EE8DAD601}" sibTransId="{12737746-475B-4A13-B408-112F307ED9C5}"/>
    <dgm:cxn modelId="{29E55CA8-E6C3-4500-A23F-3E9E24C5C69B}" type="presOf" srcId="{38836B2E-545F-46B5-B47C-785A3BFB0F2F}" destId="{CFF3A9E1-913D-41D1-B823-EE968D525C8E}" srcOrd="0" destOrd="0" presId="urn:microsoft.com/office/officeart/2005/8/layout/default"/>
    <dgm:cxn modelId="{5C77C8A2-E35A-44D3-BD55-6565D0F4C321}" type="presOf" srcId="{D19691ED-2267-45BE-9D1F-B7561062C858}" destId="{DCA688BF-1B8D-4A1A-AB60-763E38A4AFD2}" srcOrd="0" destOrd="0" presId="urn:microsoft.com/office/officeart/2005/8/layout/default"/>
    <dgm:cxn modelId="{8281437D-A079-4642-B7CC-5E1B7B5FBC0C}" srcId="{38836B2E-545F-46B5-B47C-785A3BFB0F2F}" destId="{3883F6EC-11DA-4093-BCE8-1E33976A1A98}" srcOrd="7" destOrd="0" parTransId="{2E203624-BC60-4679-8D49-DE95A71F781E}" sibTransId="{39C0EAB7-8EE2-4578-8662-67B82DF08443}"/>
    <dgm:cxn modelId="{90372A36-F1DE-491E-B72C-FA7BF22BED34}" srcId="{38836B2E-545F-46B5-B47C-785A3BFB0F2F}" destId="{D677B92B-2D33-40A4-914C-D789AF795151}" srcOrd="1" destOrd="0" parTransId="{86DCAA93-C3F8-49F9-82B8-0C6D66AE5EA3}" sibTransId="{FFC2FE7A-694D-4D23-8004-A07B342252CB}"/>
    <dgm:cxn modelId="{2F77DAC3-04A9-405B-BB57-5CA4E28309E5}" srcId="{38836B2E-545F-46B5-B47C-785A3BFB0F2F}" destId="{3D1BCE8E-FAFA-42CC-BD88-27558F06CF9A}" srcOrd="5" destOrd="0" parTransId="{886D4AB9-1B82-41EE-B822-33D449B1C7F5}" sibTransId="{3D7D3E9D-F3EE-4F4A-933A-3312D95DAEC3}"/>
    <dgm:cxn modelId="{2791A405-7215-4EB3-BD47-EC2B860EE921}" type="presOf" srcId="{D4FB3525-E907-4942-80F7-3592D6F7B77F}" destId="{FA467B09-8733-403A-B158-EB04C885D80F}" srcOrd="0" destOrd="0" presId="urn:microsoft.com/office/officeart/2005/8/layout/default"/>
    <dgm:cxn modelId="{FCF24C1E-A5BE-4018-8826-A00AFDF31C66}" type="presOf" srcId="{EF4C9D87-48EA-4644-9871-352EEF57EA5D}" destId="{E236321A-5D08-43AF-8E72-9A8107BE86F9}" srcOrd="0" destOrd="0" presId="urn:microsoft.com/office/officeart/2005/8/layout/default"/>
    <dgm:cxn modelId="{9867D7ED-4786-462F-949D-EDE41AF4599F}" srcId="{38836B2E-545F-46B5-B47C-785A3BFB0F2F}" destId="{2FD611BF-2F8C-495B-8F82-03AEDB7FFC87}" srcOrd="6" destOrd="0" parTransId="{70F5BE65-1D08-4827-8B5F-43FB904F0C2C}" sibTransId="{4188EEAA-2743-461D-84BD-F9406B3A81DB}"/>
    <dgm:cxn modelId="{591B6A7A-5327-42A1-B638-1FD9BC7AFE5C}" type="presOf" srcId="{2FD611BF-2F8C-495B-8F82-03AEDB7FFC87}" destId="{7D48ED47-72AF-4100-B477-7C6BFDDFD91D}" srcOrd="0" destOrd="0" presId="urn:microsoft.com/office/officeart/2005/8/layout/default"/>
    <dgm:cxn modelId="{21379729-CD82-4220-A499-9AE5EB96E3C6}" type="presOf" srcId="{E2A383CF-9E91-4056-B7EE-5AC25C6AF84C}" destId="{99E9EF47-497C-4A9E-B420-7B149A1EE80B}" srcOrd="0" destOrd="0" presId="urn:microsoft.com/office/officeart/2005/8/layout/default"/>
    <dgm:cxn modelId="{1F90A931-599F-4303-B14C-3A8133ECB953}" srcId="{38836B2E-545F-46B5-B47C-785A3BFB0F2F}" destId="{D19691ED-2267-45BE-9D1F-B7561062C858}" srcOrd="2" destOrd="0" parTransId="{F71A3BD2-542D-4831-AA4E-4F707C53C23E}" sibTransId="{A243AC08-EABE-4C5D-9225-1D92B7371E12}"/>
    <dgm:cxn modelId="{DF06A974-424D-4B49-AD8B-CBF1C93C0E8C}" srcId="{38836B2E-545F-46B5-B47C-785A3BFB0F2F}" destId="{D4FB3525-E907-4942-80F7-3592D6F7B77F}" srcOrd="3" destOrd="0" parTransId="{32811EA6-C600-423A-9313-6BFF8DA98EFD}" sibTransId="{0FB27512-413D-43A3-A43F-1615F8AB53D7}"/>
    <dgm:cxn modelId="{2BDF15E6-FC0A-48D5-9421-E9D1ACF82ACE}" type="presParOf" srcId="{CFF3A9E1-913D-41D1-B823-EE968D525C8E}" destId="{99E9EF47-497C-4A9E-B420-7B149A1EE80B}" srcOrd="0" destOrd="0" presId="urn:microsoft.com/office/officeart/2005/8/layout/default"/>
    <dgm:cxn modelId="{8D21F8BC-9B85-4AA2-BF15-0F8479542017}" type="presParOf" srcId="{CFF3A9E1-913D-41D1-B823-EE968D525C8E}" destId="{9F14A996-4F64-4519-B0E1-2F740992AE0E}" srcOrd="1" destOrd="0" presId="urn:microsoft.com/office/officeart/2005/8/layout/default"/>
    <dgm:cxn modelId="{7321EF56-4DF5-4170-8211-FDFD60EBBA08}" type="presParOf" srcId="{CFF3A9E1-913D-41D1-B823-EE968D525C8E}" destId="{BAE476B0-49CD-45B9-BD1E-3FA88D68C0D5}" srcOrd="2" destOrd="0" presId="urn:microsoft.com/office/officeart/2005/8/layout/default"/>
    <dgm:cxn modelId="{94671D43-7C25-4ABD-B629-18E48E74FF19}" type="presParOf" srcId="{CFF3A9E1-913D-41D1-B823-EE968D525C8E}" destId="{E74325B5-D30A-4B94-9D46-9A17B06310C9}" srcOrd="3" destOrd="0" presId="urn:microsoft.com/office/officeart/2005/8/layout/default"/>
    <dgm:cxn modelId="{D724396A-B6EC-4751-B8B1-E9D059F2EB78}" type="presParOf" srcId="{CFF3A9E1-913D-41D1-B823-EE968D525C8E}" destId="{DCA688BF-1B8D-4A1A-AB60-763E38A4AFD2}" srcOrd="4" destOrd="0" presId="urn:microsoft.com/office/officeart/2005/8/layout/default"/>
    <dgm:cxn modelId="{DDE4D286-CC28-4A1B-9C49-7559ABA6D1FF}" type="presParOf" srcId="{CFF3A9E1-913D-41D1-B823-EE968D525C8E}" destId="{9C9931F6-0C0A-406C-8B55-A8EB1D1D4645}" srcOrd="5" destOrd="0" presId="urn:microsoft.com/office/officeart/2005/8/layout/default"/>
    <dgm:cxn modelId="{38BE4307-58E2-4D3E-BCC9-1382BF0D6EEB}" type="presParOf" srcId="{CFF3A9E1-913D-41D1-B823-EE968D525C8E}" destId="{FA467B09-8733-403A-B158-EB04C885D80F}" srcOrd="6" destOrd="0" presId="urn:microsoft.com/office/officeart/2005/8/layout/default"/>
    <dgm:cxn modelId="{CB5CC588-1B5C-4B44-8B6B-87F15F24EBC7}" type="presParOf" srcId="{CFF3A9E1-913D-41D1-B823-EE968D525C8E}" destId="{A6C89597-BB4D-453B-B8FE-113D5A9B282E}" srcOrd="7" destOrd="0" presId="urn:microsoft.com/office/officeart/2005/8/layout/default"/>
    <dgm:cxn modelId="{4FA65399-4A73-4E7A-ABDB-D80701BCC885}" type="presParOf" srcId="{CFF3A9E1-913D-41D1-B823-EE968D525C8E}" destId="{E236321A-5D08-43AF-8E72-9A8107BE86F9}" srcOrd="8" destOrd="0" presId="urn:microsoft.com/office/officeart/2005/8/layout/default"/>
    <dgm:cxn modelId="{ABE32AF3-AAD4-4365-988D-9D9B537E6D6A}" type="presParOf" srcId="{CFF3A9E1-913D-41D1-B823-EE968D525C8E}" destId="{086BD212-E5EC-42F9-A7A7-38E6AAF562E5}" srcOrd="9" destOrd="0" presId="urn:microsoft.com/office/officeart/2005/8/layout/default"/>
    <dgm:cxn modelId="{F2661BED-643F-454C-9197-FDD41FE944A8}" type="presParOf" srcId="{CFF3A9E1-913D-41D1-B823-EE968D525C8E}" destId="{6148C801-5B7E-4FD7-9895-9C47EB996619}" srcOrd="10" destOrd="0" presId="urn:microsoft.com/office/officeart/2005/8/layout/default"/>
    <dgm:cxn modelId="{245F8592-917F-482C-93FE-B0A5984BB2D5}" type="presParOf" srcId="{CFF3A9E1-913D-41D1-B823-EE968D525C8E}" destId="{F5FF6E3C-23F7-4B97-9DCC-58014B6CEAB5}" srcOrd="11" destOrd="0" presId="urn:microsoft.com/office/officeart/2005/8/layout/default"/>
    <dgm:cxn modelId="{162C850E-AAD2-4786-92EF-41023E04A669}" type="presParOf" srcId="{CFF3A9E1-913D-41D1-B823-EE968D525C8E}" destId="{7D48ED47-72AF-4100-B477-7C6BFDDFD91D}" srcOrd="12" destOrd="0" presId="urn:microsoft.com/office/officeart/2005/8/layout/default"/>
    <dgm:cxn modelId="{26C79C49-27D1-4858-8D83-F25901AD6A5E}" type="presParOf" srcId="{CFF3A9E1-913D-41D1-B823-EE968D525C8E}" destId="{6E0CF34E-D2D6-4B3C-8334-E4CCEF19B828}" srcOrd="13" destOrd="0" presId="urn:microsoft.com/office/officeart/2005/8/layout/default"/>
    <dgm:cxn modelId="{30C86D0F-87BB-4AE7-B94A-5D98CBBC960E}" type="presParOf" srcId="{CFF3A9E1-913D-41D1-B823-EE968D525C8E}" destId="{DDE29B83-77FA-47F2-A3AF-2D158D443AF9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AD2908F-A6D0-4025-8736-07B7538EEDB3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05578ECE-ADE6-423E-8D3F-9E9040CFC138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декларування відмови від</a:t>
          </a:r>
          <a:r>
            <a:rPr lang="uk-UA" b="1" dirty="0">
              <a:solidFill>
                <a:schemeClr val="bg1"/>
              </a:solidFill>
            </a:rPr>
            <a:t> </a:t>
          </a:r>
          <a:r>
            <a:rPr lang="uk-UA" dirty="0">
              <a:solidFill>
                <a:schemeClr val="bg1"/>
              </a:solidFill>
            </a:rPr>
            <a:t>жорстких канонів марксистсько-ленінської теорії пізнання</a:t>
          </a:r>
          <a:endParaRPr lang="ru-UA" dirty="0">
            <a:solidFill>
              <a:schemeClr val="bg1"/>
            </a:solidFill>
          </a:endParaRPr>
        </a:p>
      </dgm:t>
    </dgm:pt>
    <dgm:pt modelId="{EF671186-6373-45F3-834E-E8488833A6BF}" type="parTrans" cxnId="{8149F72B-1FE7-4B60-A9F9-07B6AC033EC5}">
      <dgm:prSet/>
      <dgm:spPr/>
      <dgm:t>
        <a:bodyPr/>
        <a:lstStyle/>
        <a:p>
          <a:endParaRPr lang="ru-UA"/>
        </a:p>
      </dgm:t>
    </dgm:pt>
    <dgm:pt modelId="{5EC4CA64-D6D4-478E-AE70-307079509E02}" type="sibTrans" cxnId="{8149F72B-1FE7-4B60-A9F9-07B6AC033EC5}">
      <dgm:prSet/>
      <dgm:spPr/>
      <dgm:t>
        <a:bodyPr/>
        <a:lstStyle/>
        <a:p>
          <a:endParaRPr lang="ru-UA"/>
        </a:p>
      </dgm:t>
    </dgm:pt>
    <dgm:pt modelId="{92A9E00C-4425-4EA6-8962-C8A3CED2D0A2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антропоцентризм  методологічних позицій світової лінгвістики</a:t>
          </a:r>
          <a:endParaRPr lang="ru-UA" dirty="0">
            <a:solidFill>
              <a:schemeClr val="bg1"/>
            </a:solidFill>
          </a:endParaRPr>
        </a:p>
      </dgm:t>
    </dgm:pt>
    <dgm:pt modelId="{7A4B87D6-0093-4A1A-A2E7-062E8F2D6844}" type="parTrans" cxnId="{04C3200B-C9F2-4A98-A159-723168AC8032}">
      <dgm:prSet/>
      <dgm:spPr/>
      <dgm:t>
        <a:bodyPr/>
        <a:lstStyle/>
        <a:p>
          <a:endParaRPr lang="ru-UA"/>
        </a:p>
      </dgm:t>
    </dgm:pt>
    <dgm:pt modelId="{929F302F-C866-401B-89DD-450C81B38B73}" type="sibTrans" cxnId="{04C3200B-C9F2-4A98-A159-723168AC8032}">
      <dgm:prSet/>
      <dgm:spPr/>
      <dgm:t>
        <a:bodyPr/>
        <a:lstStyle/>
        <a:p>
          <a:endParaRPr lang="ru-UA"/>
        </a:p>
      </dgm:t>
    </dgm:pt>
    <dgm:pt modelId="{CCD866C5-9183-4DA5-8A8C-9352B53D0760}" type="pres">
      <dgm:prSet presAssocID="{DAD2908F-A6D0-4025-8736-07B7538EEDB3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50758E-55F4-4D00-AE0D-C7EA8F812046}" type="pres">
      <dgm:prSet presAssocID="{DAD2908F-A6D0-4025-8736-07B7538EEDB3}" presName="ribbon" presStyleLbl="node1" presStyleIdx="0" presStyleCnt="1"/>
      <dgm:spPr/>
    </dgm:pt>
    <dgm:pt modelId="{94B9F1EF-05A2-496D-A781-5E01ACCB526C}" type="pres">
      <dgm:prSet presAssocID="{DAD2908F-A6D0-4025-8736-07B7538EEDB3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1D112-553E-4F50-8299-910075008577}" type="pres">
      <dgm:prSet presAssocID="{DAD2908F-A6D0-4025-8736-07B7538EEDB3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3F4CD-C68F-4E53-91F0-8DC10362BE87}" type="presOf" srcId="{92A9E00C-4425-4EA6-8962-C8A3CED2D0A2}" destId="{D7A1D112-553E-4F50-8299-910075008577}" srcOrd="0" destOrd="0" presId="urn:microsoft.com/office/officeart/2005/8/layout/arrow6"/>
    <dgm:cxn modelId="{04C3200B-C9F2-4A98-A159-723168AC8032}" srcId="{DAD2908F-A6D0-4025-8736-07B7538EEDB3}" destId="{92A9E00C-4425-4EA6-8962-C8A3CED2D0A2}" srcOrd="1" destOrd="0" parTransId="{7A4B87D6-0093-4A1A-A2E7-062E8F2D6844}" sibTransId="{929F302F-C866-401B-89DD-450C81B38B73}"/>
    <dgm:cxn modelId="{8149F72B-1FE7-4B60-A9F9-07B6AC033EC5}" srcId="{DAD2908F-A6D0-4025-8736-07B7538EEDB3}" destId="{05578ECE-ADE6-423E-8D3F-9E9040CFC138}" srcOrd="0" destOrd="0" parTransId="{EF671186-6373-45F3-834E-E8488833A6BF}" sibTransId="{5EC4CA64-D6D4-478E-AE70-307079509E02}"/>
    <dgm:cxn modelId="{7BFFF063-86CF-45F1-94B7-AE1B7B874369}" type="presOf" srcId="{05578ECE-ADE6-423E-8D3F-9E9040CFC138}" destId="{94B9F1EF-05A2-496D-A781-5E01ACCB526C}" srcOrd="0" destOrd="0" presId="urn:microsoft.com/office/officeart/2005/8/layout/arrow6"/>
    <dgm:cxn modelId="{AF79D5E3-5D42-4B30-8413-33A500063EA5}" type="presOf" srcId="{DAD2908F-A6D0-4025-8736-07B7538EEDB3}" destId="{CCD866C5-9183-4DA5-8A8C-9352B53D0760}" srcOrd="0" destOrd="0" presId="urn:microsoft.com/office/officeart/2005/8/layout/arrow6"/>
    <dgm:cxn modelId="{D4E8B464-EA1C-45D8-9DDD-D1F6B7DC27C9}" type="presParOf" srcId="{CCD866C5-9183-4DA5-8A8C-9352B53D0760}" destId="{EE50758E-55F4-4D00-AE0D-C7EA8F812046}" srcOrd="0" destOrd="0" presId="urn:microsoft.com/office/officeart/2005/8/layout/arrow6"/>
    <dgm:cxn modelId="{DB507779-8DAC-47EE-BFB6-93EF76B4C49A}" type="presParOf" srcId="{CCD866C5-9183-4DA5-8A8C-9352B53D0760}" destId="{94B9F1EF-05A2-496D-A781-5E01ACCB526C}" srcOrd="1" destOrd="0" presId="urn:microsoft.com/office/officeart/2005/8/layout/arrow6"/>
    <dgm:cxn modelId="{325EBF48-7938-4533-BD5C-D1398020C6EC}" type="presParOf" srcId="{CCD866C5-9183-4DA5-8A8C-9352B53D0760}" destId="{D7A1D112-553E-4F50-8299-910075008577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D3AC5A7-DC33-4E43-9298-9EB124B5C6B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CEE2FAC4-AD41-4251-BF04-6359E3DAA8F6}">
      <dgm:prSet phldrT="[Текст]"/>
      <dgm:spPr/>
      <dgm:t>
        <a:bodyPr/>
        <a:lstStyle/>
        <a:p>
          <a:r>
            <a:rPr lang="uk-UA" i="1" dirty="0">
              <a:solidFill>
                <a:schemeClr val="bg1"/>
              </a:solidFill>
            </a:rPr>
            <a:t>Причинами зміни парадигм є</a:t>
          </a:r>
          <a:endParaRPr lang="ru-UA" dirty="0">
            <a:solidFill>
              <a:schemeClr val="bg1"/>
            </a:solidFill>
          </a:endParaRPr>
        </a:p>
      </dgm:t>
    </dgm:pt>
    <dgm:pt modelId="{C5758217-DE2B-40B2-8FA2-F1CCAD4D5EBA}" type="parTrans" cxnId="{6F34151A-462E-464F-8195-4843AA27B4C6}">
      <dgm:prSet/>
      <dgm:spPr/>
      <dgm:t>
        <a:bodyPr/>
        <a:lstStyle/>
        <a:p>
          <a:endParaRPr lang="ru-UA"/>
        </a:p>
      </dgm:t>
    </dgm:pt>
    <dgm:pt modelId="{B603EDEB-4469-42EC-8FC9-DF0DC07FB5AA}" type="sibTrans" cxnId="{6F34151A-462E-464F-8195-4843AA27B4C6}">
      <dgm:prSet/>
      <dgm:spPr/>
      <dgm:t>
        <a:bodyPr/>
        <a:lstStyle/>
        <a:p>
          <a:endParaRPr lang="ru-UA"/>
        </a:p>
      </dgm:t>
    </dgm:pt>
    <dgm:pt modelId="{A43E064D-C9F4-49DF-ADF1-29B03787564B}">
      <dgm:prSet phldrT="[Текст]"/>
      <dgm:spPr/>
      <dgm:t>
        <a:bodyPr/>
        <a:lstStyle/>
        <a:p>
          <a:r>
            <a:rPr lang="uk-UA" i="1" dirty="0">
              <a:solidFill>
                <a:schemeClr val="bg1"/>
              </a:solidFill>
            </a:rPr>
            <a:t>нездатність попередньої парадигми пояснити дійсність, в мовознавстві - </a:t>
          </a:r>
          <a:r>
            <a:rPr lang="uk-UA" i="1" dirty="0" err="1">
              <a:solidFill>
                <a:schemeClr val="bg1"/>
              </a:solidFill>
            </a:rPr>
            <a:t>мовну</a:t>
          </a:r>
          <a:r>
            <a:rPr lang="uk-UA" i="1" dirty="0">
              <a:solidFill>
                <a:schemeClr val="bg1"/>
              </a:solidFill>
            </a:rPr>
            <a:t> дійсність;</a:t>
          </a:r>
          <a:endParaRPr lang="ru-UA" dirty="0">
            <a:solidFill>
              <a:schemeClr val="bg1"/>
            </a:solidFill>
          </a:endParaRPr>
        </a:p>
      </dgm:t>
    </dgm:pt>
    <dgm:pt modelId="{685651F7-B1AF-4400-A1DF-CF75A07CEF3A}" type="parTrans" cxnId="{19ACCEB3-09C7-468E-8425-2815C3BF4DEF}">
      <dgm:prSet/>
      <dgm:spPr/>
      <dgm:t>
        <a:bodyPr/>
        <a:lstStyle/>
        <a:p>
          <a:endParaRPr lang="ru-UA"/>
        </a:p>
      </dgm:t>
    </dgm:pt>
    <dgm:pt modelId="{E2529F65-C9FA-4257-839A-F49111B3C856}" type="sibTrans" cxnId="{19ACCEB3-09C7-468E-8425-2815C3BF4DEF}">
      <dgm:prSet/>
      <dgm:spPr/>
      <dgm:t>
        <a:bodyPr/>
        <a:lstStyle/>
        <a:p>
          <a:endParaRPr lang="ru-UA"/>
        </a:p>
      </dgm:t>
    </dgm:pt>
    <dgm:pt modelId="{8DF4F895-9195-48AA-9A7E-B6D248C1029F}">
      <dgm:prSet phldrT="[Текст]"/>
      <dgm:spPr/>
      <dgm:t>
        <a:bodyPr/>
        <a:lstStyle/>
        <a:p>
          <a:r>
            <a:rPr lang="uk-UA" i="1" dirty="0">
              <a:solidFill>
                <a:schemeClr val="bg1"/>
              </a:solidFill>
            </a:rPr>
            <a:t>невідповідність стану науки потребам суспільства.</a:t>
          </a:r>
          <a:endParaRPr lang="ru-UA" dirty="0">
            <a:solidFill>
              <a:schemeClr val="bg1"/>
            </a:solidFill>
          </a:endParaRPr>
        </a:p>
      </dgm:t>
    </dgm:pt>
    <dgm:pt modelId="{0FC929CF-6A09-4C45-9CA1-ECFED2ADC21B}" type="parTrans" cxnId="{C68F2286-66FE-42B5-AC86-1E612030DB14}">
      <dgm:prSet/>
      <dgm:spPr/>
      <dgm:t>
        <a:bodyPr/>
        <a:lstStyle/>
        <a:p>
          <a:endParaRPr lang="ru-UA"/>
        </a:p>
      </dgm:t>
    </dgm:pt>
    <dgm:pt modelId="{3BE623D7-F676-493E-A5C4-0FCF05866D3B}" type="sibTrans" cxnId="{C68F2286-66FE-42B5-AC86-1E612030DB14}">
      <dgm:prSet/>
      <dgm:spPr/>
      <dgm:t>
        <a:bodyPr/>
        <a:lstStyle/>
        <a:p>
          <a:endParaRPr lang="ru-UA"/>
        </a:p>
      </dgm:t>
    </dgm:pt>
    <dgm:pt modelId="{F4BB8DEF-7C7C-4B63-A5CF-BF2A0DFF5D4B}" type="pres">
      <dgm:prSet presAssocID="{AD3AC5A7-DC33-4E43-9298-9EB124B5C6B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A4477E-A352-4DCF-8969-4ED0AA364EBE}" type="pres">
      <dgm:prSet presAssocID="{CEE2FAC4-AD41-4251-BF04-6359E3DAA8F6}" presName="root1" presStyleCnt="0"/>
      <dgm:spPr/>
    </dgm:pt>
    <dgm:pt modelId="{05288625-6050-4CE3-B082-40B271993600}" type="pres">
      <dgm:prSet presAssocID="{CEE2FAC4-AD41-4251-BF04-6359E3DAA8F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1A4AD6-4790-4EF8-BD96-ACA4C5A0AFE2}" type="pres">
      <dgm:prSet presAssocID="{CEE2FAC4-AD41-4251-BF04-6359E3DAA8F6}" presName="level2hierChild" presStyleCnt="0"/>
      <dgm:spPr/>
    </dgm:pt>
    <dgm:pt modelId="{015D576A-85C6-4A8E-8A84-3D060284B96A}" type="pres">
      <dgm:prSet presAssocID="{685651F7-B1AF-4400-A1DF-CF75A07CEF3A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AD7D6DE7-F103-4FEF-A0BD-981DCB18DA6F}" type="pres">
      <dgm:prSet presAssocID="{685651F7-B1AF-4400-A1DF-CF75A07CEF3A}" presName="connTx" presStyleLbl="parChTrans1D2" presStyleIdx="0" presStyleCnt="2"/>
      <dgm:spPr/>
      <dgm:t>
        <a:bodyPr/>
        <a:lstStyle/>
        <a:p>
          <a:endParaRPr lang="ru-RU"/>
        </a:p>
      </dgm:t>
    </dgm:pt>
    <dgm:pt modelId="{FF3475CB-9A50-471D-9010-6E08138244F4}" type="pres">
      <dgm:prSet presAssocID="{A43E064D-C9F4-49DF-ADF1-29B03787564B}" presName="root2" presStyleCnt="0"/>
      <dgm:spPr/>
    </dgm:pt>
    <dgm:pt modelId="{D72556EB-965A-41EC-8AE2-E650B6C37D68}" type="pres">
      <dgm:prSet presAssocID="{A43E064D-C9F4-49DF-ADF1-29B03787564B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B23F4D-ADEC-40AF-9CF0-6B3FA77F39C8}" type="pres">
      <dgm:prSet presAssocID="{A43E064D-C9F4-49DF-ADF1-29B03787564B}" presName="level3hierChild" presStyleCnt="0"/>
      <dgm:spPr/>
    </dgm:pt>
    <dgm:pt modelId="{8C9EA7D3-D940-4B4E-8C0A-84F1113D606A}" type="pres">
      <dgm:prSet presAssocID="{0FC929CF-6A09-4C45-9CA1-ECFED2ADC21B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52CC948D-A3BB-4945-8509-F8BD74F032B5}" type="pres">
      <dgm:prSet presAssocID="{0FC929CF-6A09-4C45-9CA1-ECFED2ADC21B}" presName="connTx" presStyleLbl="parChTrans1D2" presStyleIdx="1" presStyleCnt="2"/>
      <dgm:spPr/>
      <dgm:t>
        <a:bodyPr/>
        <a:lstStyle/>
        <a:p>
          <a:endParaRPr lang="ru-RU"/>
        </a:p>
      </dgm:t>
    </dgm:pt>
    <dgm:pt modelId="{9A6D9FF0-9775-40D9-8A2F-31726148F394}" type="pres">
      <dgm:prSet presAssocID="{8DF4F895-9195-48AA-9A7E-B6D248C1029F}" presName="root2" presStyleCnt="0"/>
      <dgm:spPr/>
    </dgm:pt>
    <dgm:pt modelId="{1AC2CAED-57DB-407B-87FE-63B843F559C2}" type="pres">
      <dgm:prSet presAssocID="{8DF4F895-9195-48AA-9A7E-B6D248C1029F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4F143D-BD60-4B93-86D1-9F656F1903FE}" type="pres">
      <dgm:prSet presAssocID="{8DF4F895-9195-48AA-9A7E-B6D248C1029F}" presName="level3hierChild" presStyleCnt="0"/>
      <dgm:spPr/>
    </dgm:pt>
  </dgm:ptLst>
  <dgm:cxnLst>
    <dgm:cxn modelId="{C68F2286-66FE-42B5-AC86-1E612030DB14}" srcId="{CEE2FAC4-AD41-4251-BF04-6359E3DAA8F6}" destId="{8DF4F895-9195-48AA-9A7E-B6D248C1029F}" srcOrd="1" destOrd="0" parTransId="{0FC929CF-6A09-4C45-9CA1-ECFED2ADC21B}" sibTransId="{3BE623D7-F676-493E-A5C4-0FCF05866D3B}"/>
    <dgm:cxn modelId="{DC65DC77-0D18-4DF2-BED1-3860AC6D04BA}" type="presOf" srcId="{685651F7-B1AF-4400-A1DF-CF75A07CEF3A}" destId="{AD7D6DE7-F103-4FEF-A0BD-981DCB18DA6F}" srcOrd="1" destOrd="0" presId="urn:microsoft.com/office/officeart/2008/layout/HorizontalMultiLevelHierarchy"/>
    <dgm:cxn modelId="{6A32A377-D688-40D8-847C-8BB1C1DE566E}" type="presOf" srcId="{AD3AC5A7-DC33-4E43-9298-9EB124B5C6B8}" destId="{F4BB8DEF-7C7C-4B63-A5CF-BF2A0DFF5D4B}" srcOrd="0" destOrd="0" presId="urn:microsoft.com/office/officeart/2008/layout/HorizontalMultiLevelHierarchy"/>
    <dgm:cxn modelId="{107A75B6-E8D1-4D4A-8B15-95999B21B932}" type="presOf" srcId="{0FC929CF-6A09-4C45-9CA1-ECFED2ADC21B}" destId="{52CC948D-A3BB-4945-8509-F8BD74F032B5}" srcOrd="1" destOrd="0" presId="urn:microsoft.com/office/officeart/2008/layout/HorizontalMultiLevelHierarchy"/>
    <dgm:cxn modelId="{39DDB39A-6483-481D-9205-EFF68AC65959}" type="presOf" srcId="{0FC929CF-6A09-4C45-9CA1-ECFED2ADC21B}" destId="{8C9EA7D3-D940-4B4E-8C0A-84F1113D606A}" srcOrd="0" destOrd="0" presId="urn:microsoft.com/office/officeart/2008/layout/HorizontalMultiLevelHierarchy"/>
    <dgm:cxn modelId="{6C13CB86-CC0F-49BC-A48F-C4643B56625C}" type="presOf" srcId="{8DF4F895-9195-48AA-9A7E-B6D248C1029F}" destId="{1AC2CAED-57DB-407B-87FE-63B843F559C2}" srcOrd="0" destOrd="0" presId="urn:microsoft.com/office/officeart/2008/layout/HorizontalMultiLevelHierarchy"/>
    <dgm:cxn modelId="{7D37C096-8965-4B21-AA08-C1B88A68CFCD}" type="presOf" srcId="{685651F7-B1AF-4400-A1DF-CF75A07CEF3A}" destId="{015D576A-85C6-4A8E-8A84-3D060284B96A}" srcOrd="0" destOrd="0" presId="urn:microsoft.com/office/officeart/2008/layout/HorizontalMultiLevelHierarchy"/>
    <dgm:cxn modelId="{AAC620DF-E88D-4599-8D09-F55DF6BADC2C}" type="presOf" srcId="{CEE2FAC4-AD41-4251-BF04-6359E3DAA8F6}" destId="{05288625-6050-4CE3-B082-40B271993600}" srcOrd="0" destOrd="0" presId="urn:microsoft.com/office/officeart/2008/layout/HorizontalMultiLevelHierarchy"/>
    <dgm:cxn modelId="{76FA2E93-66A6-4726-9DE5-BB6D26DD6B99}" type="presOf" srcId="{A43E064D-C9F4-49DF-ADF1-29B03787564B}" destId="{D72556EB-965A-41EC-8AE2-E650B6C37D68}" srcOrd="0" destOrd="0" presId="urn:microsoft.com/office/officeart/2008/layout/HorizontalMultiLevelHierarchy"/>
    <dgm:cxn modelId="{6F34151A-462E-464F-8195-4843AA27B4C6}" srcId="{AD3AC5A7-DC33-4E43-9298-9EB124B5C6B8}" destId="{CEE2FAC4-AD41-4251-BF04-6359E3DAA8F6}" srcOrd="0" destOrd="0" parTransId="{C5758217-DE2B-40B2-8FA2-F1CCAD4D5EBA}" sibTransId="{B603EDEB-4469-42EC-8FC9-DF0DC07FB5AA}"/>
    <dgm:cxn modelId="{19ACCEB3-09C7-468E-8425-2815C3BF4DEF}" srcId="{CEE2FAC4-AD41-4251-BF04-6359E3DAA8F6}" destId="{A43E064D-C9F4-49DF-ADF1-29B03787564B}" srcOrd="0" destOrd="0" parTransId="{685651F7-B1AF-4400-A1DF-CF75A07CEF3A}" sibTransId="{E2529F65-C9FA-4257-839A-F49111B3C856}"/>
    <dgm:cxn modelId="{714C467B-BE09-4144-9A31-8431755050EA}" type="presParOf" srcId="{F4BB8DEF-7C7C-4B63-A5CF-BF2A0DFF5D4B}" destId="{0BA4477E-A352-4DCF-8969-4ED0AA364EBE}" srcOrd="0" destOrd="0" presId="urn:microsoft.com/office/officeart/2008/layout/HorizontalMultiLevelHierarchy"/>
    <dgm:cxn modelId="{74A627FB-8328-4BC9-A5FE-B9BD42F775FF}" type="presParOf" srcId="{0BA4477E-A352-4DCF-8969-4ED0AA364EBE}" destId="{05288625-6050-4CE3-B082-40B271993600}" srcOrd="0" destOrd="0" presId="urn:microsoft.com/office/officeart/2008/layout/HorizontalMultiLevelHierarchy"/>
    <dgm:cxn modelId="{21AC9ACF-7717-46F1-9F80-E2A72ADEF58C}" type="presParOf" srcId="{0BA4477E-A352-4DCF-8969-4ED0AA364EBE}" destId="{B31A4AD6-4790-4EF8-BD96-ACA4C5A0AFE2}" srcOrd="1" destOrd="0" presId="urn:microsoft.com/office/officeart/2008/layout/HorizontalMultiLevelHierarchy"/>
    <dgm:cxn modelId="{7A9047C3-958D-4E9C-8361-A5DA4DE4D440}" type="presParOf" srcId="{B31A4AD6-4790-4EF8-BD96-ACA4C5A0AFE2}" destId="{015D576A-85C6-4A8E-8A84-3D060284B96A}" srcOrd="0" destOrd="0" presId="urn:microsoft.com/office/officeart/2008/layout/HorizontalMultiLevelHierarchy"/>
    <dgm:cxn modelId="{F74E88AE-CF85-4AAB-ACFB-F3D1315369EB}" type="presParOf" srcId="{015D576A-85C6-4A8E-8A84-3D060284B96A}" destId="{AD7D6DE7-F103-4FEF-A0BD-981DCB18DA6F}" srcOrd="0" destOrd="0" presId="urn:microsoft.com/office/officeart/2008/layout/HorizontalMultiLevelHierarchy"/>
    <dgm:cxn modelId="{EEF5F1A5-9FC9-4E9B-8500-E1E193A9898B}" type="presParOf" srcId="{B31A4AD6-4790-4EF8-BD96-ACA4C5A0AFE2}" destId="{FF3475CB-9A50-471D-9010-6E08138244F4}" srcOrd="1" destOrd="0" presId="urn:microsoft.com/office/officeart/2008/layout/HorizontalMultiLevelHierarchy"/>
    <dgm:cxn modelId="{23783B27-BAED-428A-9CDA-4DED33297016}" type="presParOf" srcId="{FF3475CB-9A50-471D-9010-6E08138244F4}" destId="{D72556EB-965A-41EC-8AE2-E650B6C37D68}" srcOrd="0" destOrd="0" presId="urn:microsoft.com/office/officeart/2008/layout/HorizontalMultiLevelHierarchy"/>
    <dgm:cxn modelId="{A0ECADC2-B85A-4B0C-AA5B-C05D1F281164}" type="presParOf" srcId="{FF3475CB-9A50-471D-9010-6E08138244F4}" destId="{7AB23F4D-ADEC-40AF-9CF0-6B3FA77F39C8}" srcOrd="1" destOrd="0" presId="urn:microsoft.com/office/officeart/2008/layout/HorizontalMultiLevelHierarchy"/>
    <dgm:cxn modelId="{D370E6D6-E539-48D4-AFBE-5BDA3ADB6566}" type="presParOf" srcId="{B31A4AD6-4790-4EF8-BD96-ACA4C5A0AFE2}" destId="{8C9EA7D3-D940-4B4E-8C0A-84F1113D606A}" srcOrd="2" destOrd="0" presId="urn:microsoft.com/office/officeart/2008/layout/HorizontalMultiLevelHierarchy"/>
    <dgm:cxn modelId="{D68E5A35-E966-4027-81FC-92F29757F9AA}" type="presParOf" srcId="{8C9EA7D3-D940-4B4E-8C0A-84F1113D606A}" destId="{52CC948D-A3BB-4945-8509-F8BD74F032B5}" srcOrd="0" destOrd="0" presId="urn:microsoft.com/office/officeart/2008/layout/HorizontalMultiLevelHierarchy"/>
    <dgm:cxn modelId="{786E9B5C-0EAF-4469-A52F-2B3C6DEF5606}" type="presParOf" srcId="{B31A4AD6-4790-4EF8-BD96-ACA4C5A0AFE2}" destId="{9A6D9FF0-9775-40D9-8A2F-31726148F394}" srcOrd="3" destOrd="0" presId="urn:microsoft.com/office/officeart/2008/layout/HorizontalMultiLevelHierarchy"/>
    <dgm:cxn modelId="{E6960256-9945-4490-8B85-ADD7804C1B36}" type="presParOf" srcId="{9A6D9FF0-9775-40D9-8A2F-31726148F394}" destId="{1AC2CAED-57DB-407B-87FE-63B843F559C2}" srcOrd="0" destOrd="0" presId="urn:microsoft.com/office/officeart/2008/layout/HorizontalMultiLevelHierarchy"/>
    <dgm:cxn modelId="{078EFA7B-EBEB-4A4B-91C8-05AF9B9E357E}" type="presParOf" srcId="{9A6D9FF0-9775-40D9-8A2F-31726148F394}" destId="{114F143D-BD60-4B93-86D1-9F656F1903F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DDE9961-8022-40A0-A054-3373B9564A2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C8134F1B-2F52-4417-B3CC-8488B3C3E797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парадигма</a:t>
          </a:r>
          <a:endParaRPr lang="ru-UA" dirty="0">
            <a:solidFill>
              <a:schemeClr val="bg1"/>
            </a:solidFill>
          </a:endParaRPr>
        </a:p>
      </dgm:t>
    </dgm:pt>
    <dgm:pt modelId="{85B1473F-99E6-49B8-AA1B-8E3E01C8AC19}" type="parTrans" cxnId="{BB24CFB6-F11D-4881-9FFE-49F0D0AB7CDD}">
      <dgm:prSet/>
      <dgm:spPr/>
      <dgm:t>
        <a:bodyPr/>
        <a:lstStyle/>
        <a:p>
          <a:endParaRPr lang="ru-UA"/>
        </a:p>
      </dgm:t>
    </dgm:pt>
    <dgm:pt modelId="{DFA58432-35E3-407D-BE00-C41DC55B19F2}" type="sibTrans" cxnId="{BB24CFB6-F11D-4881-9FFE-49F0D0AB7CDD}">
      <dgm:prSet/>
      <dgm:spPr/>
      <dgm:t>
        <a:bodyPr/>
        <a:lstStyle/>
        <a:p>
          <a:endParaRPr lang="ru-UA"/>
        </a:p>
      </dgm:t>
    </dgm:pt>
    <dgm:pt modelId="{98BF9CA5-BED7-4D10-95D0-BF4B5A045674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дослідницький принцип</a:t>
          </a:r>
          <a:endParaRPr lang="ru-UA" dirty="0">
            <a:solidFill>
              <a:schemeClr val="bg1"/>
            </a:solidFill>
          </a:endParaRPr>
        </a:p>
      </dgm:t>
    </dgm:pt>
    <dgm:pt modelId="{B46215ED-0805-41F7-B7FA-F76762DC69AD}" type="parTrans" cxnId="{719CBA5E-16BC-41C3-8BBD-A00A195279CA}">
      <dgm:prSet/>
      <dgm:spPr/>
      <dgm:t>
        <a:bodyPr/>
        <a:lstStyle/>
        <a:p>
          <a:endParaRPr lang="ru-UA"/>
        </a:p>
      </dgm:t>
    </dgm:pt>
    <dgm:pt modelId="{7C169483-6BEC-4E57-B284-6D854373B795}" type="sibTrans" cxnId="{719CBA5E-16BC-41C3-8BBD-A00A195279CA}">
      <dgm:prSet/>
      <dgm:spPr/>
      <dgm:t>
        <a:bodyPr/>
        <a:lstStyle/>
        <a:p>
          <a:endParaRPr lang="ru-UA"/>
        </a:p>
      </dgm:t>
    </dgm:pt>
    <dgm:pt modelId="{F6EECA4F-9E8E-497A-BAC8-6FD970E58C34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метод</a:t>
          </a:r>
          <a:endParaRPr lang="ru-UA" dirty="0">
            <a:solidFill>
              <a:schemeClr val="bg1"/>
            </a:solidFill>
          </a:endParaRPr>
        </a:p>
      </dgm:t>
    </dgm:pt>
    <dgm:pt modelId="{A471407D-1329-4481-A2A8-4CACF4E7F272}" type="parTrans" cxnId="{243DBFFA-66F8-4155-A593-48B21F41F0B6}">
      <dgm:prSet/>
      <dgm:spPr/>
      <dgm:t>
        <a:bodyPr/>
        <a:lstStyle/>
        <a:p>
          <a:endParaRPr lang="ru-UA"/>
        </a:p>
      </dgm:t>
    </dgm:pt>
    <dgm:pt modelId="{3CA682F2-8243-406E-A211-180384A846C5}" type="sibTrans" cxnId="{243DBFFA-66F8-4155-A593-48B21F41F0B6}">
      <dgm:prSet/>
      <dgm:spPr/>
      <dgm:t>
        <a:bodyPr/>
        <a:lstStyle/>
        <a:p>
          <a:endParaRPr lang="ru-UA"/>
        </a:p>
      </dgm:t>
    </dgm:pt>
    <dgm:pt modelId="{62DEE086-90F3-4255-8393-1851B0384F8E}" type="pres">
      <dgm:prSet presAssocID="{6DDE9961-8022-40A0-A054-3373B9564A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6309FD-8178-4B49-BD1D-3DADC0441D8E}" type="pres">
      <dgm:prSet presAssocID="{C8134F1B-2F52-4417-B3CC-8488B3C3E79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869236-0CA1-493C-BD65-758E7A214072}" type="pres">
      <dgm:prSet presAssocID="{DFA58432-35E3-407D-BE00-C41DC55B19F2}" presName="sibTrans" presStyleCnt="0"/>
      <dgm:spPr/>
    </dgm:pt>
    <dgm:pt modelId="{E13DC2CE-69F7-48C2-82B9-2B4DD20176DB}" type="pres">
      <dgm:prSet presAssocID="{98BF9CA5-BED7-4D10-95D0-BF4B5A04567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8410A1-0B69-41E6-8FD0-8036F3C76B09}" type="pres">
      <dgm:prSet presAssocID="{7C169483-6BEC-4E57-B284-6D854373B795}" presName="sibTrans" presStyleCnt="0"/>
      <dgm:spPr/>
    </dgm:pt>
    <dgm:pt modelId="{BA388C4A-78A4-451B-AF81-AC93ECDDC165}" type="pres">
      <dgm:prSet presAssocID="{F6EECA4F-9E8E-497A-BAC8-6FD970E58C3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6BDD16-BBEB-4B88-8BE2-8B2F4670DF0F}" type="presOf" srcId="{C8134F1B-2F52-4417-B3CC-8488B3C3E797}" destId="{896309FD-8178-4B49-BD1D-3DADC0441D8E}" srcOrd="0" destOrd="0" presId="urn:microsoft.com/office/officeart/2005/8/layout/default"/>
    <dgm:cxn modelId="{BB24CFB6-F11D-4881-9FFE-49F0D0AB7CDD}" srcId="{6DDE9961-8022-40A0-A054-3373B9564A2B}" destId="{C8134F1B-2F52-4417-B3CC-8488B3C3E797}" srcOrd="0" destOrd="0" parTransId="{85B1473F-99E6-49B8-AA1B-8E3E01C8AC19}" sibTransId="{DFA58432-35E3-407D-BE00-C41DC55B19F2}"/>
    <dgm:cxn modelId="{A60B5420-262D-49D8-9222-CC33564463B4}" type="presOf" srcId="{6DDE9961-8022-40A0-A054-3373B9564A2B}" destId="{62DEE086-90F3-4255-8393-1851B0384F8E}" srcOrd="0" destOrd="0" presId="urn:microsoft.com/office/officeart/2005/8/layout/default"/>
    <dgm:cxn modelId="{243DBFFA-66F8-4155-A593-48B21F41F0B6}" srcId="{6DDE9961-8022-40A0-A054-3373B9564A2B}" destId="{F6EECA4F-9E8E-497A-BAC8-6FD970E58C34}" srcOrd="2" destOrd="0" parTransId="{A471407D-1329-4481-A2A8-4CACF4E7F272}" sibTransId="{3CA682F2-8243-406E-A211-180384A846C5}"/>
    <dgm:cxn modelId="{719CBA5E-16BC-41C3-8BBD-A00A195279CA}" srcId="{6DDE9961-8022-40A0-A054-3373B9564A2B}" destId="{98BF9CA5-BED7-4D10-95D0-BF4B5A045674}" srcOrd="1" destOrd="0" parTransId="{B46215ED-0805-41F7-B7FA-F76762DC69AD}" sibTransId="{7C169483-6BEC-4E57-B284-6D854373B795}"/>
    <dgm:cxn modelId="{99ED0D59-2857-4645-8C4B-6D38DB117B5C}" type="presOf" srcId="{98BF9CA5-BED7-4D10-95D0-BF4B5A045674}" destId="{E13DC2CE-69F7-48C2-82B9-2B4DD20176DB}" srcOrd="0" destOrd="0" presId="urn:microsoft.com/office/officeart/2005/8/layout/default"/>
    <dgm:cxn modelId="{C90015B0-68AB-4BE8-AD35-22AE6F33E848}" type="presOf" srcId="{F6EECA4F-9E8E-497A-BAC8-6FD970E58C34}" destId="{BA388C4A-78A4-451B-AF81-AC93ECDDC165}" srcOrd="0" destOrd="0" presId="urn:microsoft.com/office/officeart/2005/8/layout/default"/>
    <dgm:cxn modelId="{3D7B99B8-25AF-49D2-BC32-F01F9967E2C9}" type="presParOf" srcId="{62DEE086-90F3-4255-8393-1851B0384F8E}" destId="{896309FD-8178-4B49-BD1D-3DADC0441D8E}" srcOrd="0" destOrd="0" presId="urn:microsoft.com/office/officeart/2005/8/layout/default"/>
    <dgm:cxn modelId="{BE261594-BE7D-4D63-8C69-4EE4C6488EDA}" type="presParOf" srcId="{62DEE086-90F3-4255-8393-1851B0384F8E}" destId="{9A869236-0CA1-493C-BD65-758E7A214072}" srcOrd="1" destOrd="0" presId="urn:microsoft.com/office/officeart/2005/8/layout/default"/>
    <dgm:cxn modelId="{1C297013-38FE-4E2F-BCD1-31820AFBCBBE}" type="presParOf" srcId="{62DEE086-90F3-4255-8393-1851B0384F8E}" destId="{E13DC2CE-69F7-48C2-82B9-2B4DD20176DB}" srcOrd="2" destOrd="0" presId="urn:microsoft.com/office/officeart/2005/8/layout/default"/>
    <dgm:cxn modelId="{C7673B6C-472F-4869-812B-5081413B5FE3}" type="presParOf" srcId="{62DEE086-90F3-4255-8393-1851B0384F8E}" destId="{488410A1-0B69-41E6-8FD0-8036F3C76B09}" srcOrd="3" destOrd="0" presId="urn:microsoft.com/office/officeart/2005/8/layout/default"/>
    <dgm:cxn modelId="{C922C090-EDAB-4BCA-B638-BD76FF7CE5E7}" type="presParOf" srcId="{62DEE086-90F3-4255-8393-1851B0384F8E}" destId="{BA388C4A-78A4-451B-AF81-AC93ECDDC16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9890E87-40DB-4554-8741-8B6E0B06752B}" type="doc">
      <dgm:prSet loTypeId="urn:microsoft.com/office/officeart/2005/8/layout/cycle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B9E714A2-9FFB-4B4D-9A1F-53BC61FA00A7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 генетична (порівняльно-історична, еволюційна)</a:t>
          </a:r>
          <a:endParaRPr lang="ru-UA" dirty="0">
            <a:solidFill>
              <a:schemeClr val="bg1"/>
            </a:solidFill>
          </a:endParaRPr>
        </a:p>
      </dgm:t>
    </dgm:pt>
    <dgm:pt modelId="{956667B7-D633-48E5-9005-F9549E7A38F9}" type="parTrans" cxnId="{DEF4F172-80DC-44B5-9915-60E98E0540A2}">
      <dgm:prSet/>
      <dgm:spPr/>
      <dgm:t>
        <a:bodyPr/>
        <a:lstStyle/>
        <a:p>
          <a:endParaRPr lang="ru-UA"/>
        </a:p>
      </dgm:t>
    </dgm:pt>
    <dgm:pt modelId="{C4E42EB9-5C86-4810-8753-88219B407D32}" type="sibTrans" cxnId="{DEF4F172-80DC-44B5-9915-60E98E0540A2}">
      <dgm:prSet/>
      <dgm:spPr/>
      <dgm:t>
        <a:bodyPr/>
        <a:lstStyle/>
        <a:p>
          <a:endParaRPr lang="ru-UA"/>
        </a:p>
      </dgm:t>
    </dgm:pt>
    <dgm:pt modelId="{443AB5F3-7FC3-4073-8264-DD8A83ACB00C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таксономічна  (системно-структурна) </a:t>
          </a:r>
          <a:endParaRPr lang="ru-UA" dirty="0">
            <a:solidFill>
              <a:schemeClr val="bg1"/>
            </a:solidFill>
          </a:endParaRPr>
        </a:p>
      </dgm:t>
    </dgm:pt>
    <dgm:pt modelId="{456A6200-0862-4FA0-AC49-CF7B3BA08438}" type="parTrans" cxnId="{4179B7D0-66A8-4F8F-8E65-BC0884D0AF5D}">
      <dgm:prSet/>
      <dgm:spPr/>
      <dgm:t>
        <a:bodyPr/>
        <a:lstStyle/>
        <a:p>
          <a:endParaRPr lang="ru-UA"/>
        </a:p>
      </dgm:t>
    </dgm:pt>
    <dgm:pt modelId="{4EE5354E-8747-4CEB-A471-60CDD9E28ADF}" type="sibTrans" cxnId="{4179B7D0-66A8-4F8F-8E65-BC0884D0AF5D}">
      <dgm:prSet/>
      <dgm:spPr/>
      <dgm:t>
        <a:bodyPr/>
        <a:lstStyle/>
        <a:p>
          <a:endParaRPr lang="ru-UA"/>
        </a:p>
      </dgm:t>
    </dgm:pt>
    <dgm:pt modelId="{D2F5089B-AB16-4796-9395-08ABB20076F0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прагматична (комунікативно-функційна)</a:t>
          </a:r>
          <a:endParaRPr lang="ru-UA" dirty="0">
            <a:solidFill>
              <a:schemeClr val="bg1"/>
            </a:solidFill>
          </a:endParaRPr>
        </a:p>
      </dgm:t>
    </dgm:pt>
    <dgm:pt modelId="{421439CC-B43D-4044-BDC6-9EDE8FB4E7C0}" type="parTrans" cxnId="{4CDBEAD1-9186-4528-A58B-B7F13FCAF4C4}">
      <dgm:prSet/>
      <dgm:spPr/>
      <dgm:t>
        <a:bodyPr/>
        <a:lstStyle/>
        <a:p>
          <a:endParaRPr lang="ru-UA"/>
        </a:p>
      </dgm:t>
    </dgm:pt>
    <dgm:pt modelId="{694470B6-EE25-4B6A-93E4-22A757789522}" type="sibTrans" cxnId="{4CDBEAD1-9186-4528-A58B-B7F13FCAF4C4}">
      <dgm:prSet/>
      <dgm:spPr/>
      <dgm:t>
        <a:bodyPr/>
        <a:lstStyle/>
        <a:p>
          <a:endParaRPr lang="ru-UA"/>
        </a:p>
      </dgm:t>
    </dgm:pt>
    <dgm:pt modelId="{8813B561-A30C-4D74-88BD-BE6FCC54EB02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Когнітивна</a:t>
          </a:r>
        </a:p>
        <a:p>
          <a:r>
            <a:rPr lang="uk-UA" dirty="0">
              <a:solidFill>
                <a:schemeClr val="bg1"/>
              </a:solidFill>
            </a:rPr>
            <a:t> ( </a:t>
          </a:r>
          <a:r>
            <a:rPr lang="uk-UA" dirty="0" err="1">
              <a:solidFill>
                <a:schemeClr val="bg1"/>
              </a:solidFill>
            </a:rPr>
            <a:t>когнітивно</a:t>
          </a:r>
          <a:r>
            <a:rPr lang="uk-UA" dirty="0">
              <a:solidFill>
                <a:schemeClr val="bg1"/>
              </a:solidFill>
            </a:rPr>
            <a:t>-дискурсивна)</a:t>
          </a:r>
          <a:endParaRPr lang="ru-UA" dirty="0">
            <a:solidFill>
              <a:schemeClr val="bg1"/>
            </a:solidFill>
          </a:endParaRPr>
        </a:p>
      </dgm:t>
    </dgm:pt>
    <dgm:pt modelId="{993C192E-DC3C-43D9-BC5B-B5724D5E45CB}" type="parTrans" cxnId="{7B8CA787-D079-40AA-8726-5D7122A307CF}">
      <dgm:prSet/>
      <dgm:spPr/>
      <dgm:t>
        <a:bodyPr/>
        <a:lstStyle/>
        <a:p>
          <a:endParaRPr lang="ru-UA"/>
        </a:p>
      </dgm:t>
    </dgm:pt>
    <dgm:pt modelId="{C4810729-9F4C-4327-B58D-D925C953639C}" type="sibTrans" cxnId="{7B8CA787-D079-40AA-8726-5D7122A307CF}">
      <dgm:prSet/>
      <dgm:spPr/>
      <dgm:t>
        <a:bodyPr/>
        <a:lstStyle/>
        <a:p>
          <a:endParaRPr lang="ru-UA"/>
        </a:p>
      </dgm:t>
    </dgm:pt>
    <dgm:pt modelId="{47C378A9-0062-4A1F-8195-ED4D24D42520}" type="pres">
      <dgm:prSet presAssocID="{99890E87-40DB-4554-8741-8B6E0B06752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2381F0-039F-429C-B9D9-0A6185EF058A}" type="pres">
      <dgm:prSet presAssocID="{B9E714A2-9FFB-4B4D-9A1F-53BC61FA00A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D795C0-8036-4E81-9833-1C797E6B8319}" type="pres">
      <dgm:prSet presAssocID="{B9E714A2-9FFB-4B4D-9A1F-53BC61FA00A7}" presName="spNode" presStyleCnt="0"/>
      <dgm:spPr/>
    </dgm:pt>
    <dgm:pt modelId="{6AE790AA-FC3F-4A22-9658-6F7D70BDDB50}" type="pres">
      <dgm:prSet presAssocID="{C4E42EB9-5C86-4810-8753-88219B407D32}" presName="sibTrans" presStyleLbl="sibTrans1D1" presStyleIdx="0" presStyleCnt="4"/>
      <dgm:spPr/>
      <dgm:t>
        <a:bodyPr/>
        <a:lstStyle/>
        <a:p>
          <a:endParaRPr lang="ru-RU"/>
        </a:p>
      </dgm:t>
    </dgm:pt>
    <dgm:pt modelId="{B11FF541-1182-40F5-A365-FB280AA843DD}" type="pres">
      <dgm:prSet presAssocID="{443AB5F3-7FC3-4073-8264-DD8A83ACB00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F6E0C5-5EA9-4AF8-97E1-3349D549018A}" type="pres">
      <dgm:prSet presAssocID="{443AB5F3-7FC3-4073-8264-DD8A83ACB00C}" presName="spNode" presStyleCnt="0"/>
      <dgm:spPr/>
    </dgm:pt>
    <dgm:pt modelId="{68E1B512-B03B-4651-B3F1-C9B7C61A0325}" type="pres">
      <dgm:prSet presAssocID="{4EE5354E-8747-4CEB-A471-60CDD9E28ADF}" presName="sibTrans" presStyleLbl="sibTrans1D1" presStyleIdx="1" presStyleCnt="4"/>
      <dgm:spPr/>
      <dgm:t>
        <a:bodyPr/>
        <a:lstStyle/>
        <a:p>
          <a:endParaRPr lang="ru-RU"/>
        </a:p>
      </dgm:t>
    </dgm:pt>
    <dgm:pt modelId="{0DAF8B0F-A8BC-4133-B009-3E9DCC8A165B}" type="pres">
      <dgm:prSet presAssocID="{D2F5089B-AB16-4796-9395-08ABB20076F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FCCF79-1F58-4538-BFAD-DAE9C899B8C7}" type="pres">
      <dgm:prSet presAssocID="{D2F5089B-AB16-4796-9395-08ABB20076F0}" presName="spNode" presStyleCnt="0"/>
      <dgm:spPr/>
    </dgm:pt>
    <dgm:pt modelId="{8DB9B1F8-054C-4188-B906-E78B9DF19850}" type="pres">
      <dgm:prSet presAssocID="{694470B6-EE25-4B6A-93E4-22A757789522}" presName="sibTrans" presStyleLbl="sibTrans1D1" presStyleIdx="2" presStyleCnt="4"/>
      <dgm:spPr/>
      <dgm:t>
        <a:bodyPr/>
        <a:lstStyle/>
        <a:p>
          <a:endParaRPr lang="ru-RU"/>
        </a:p>
      </dgm:t>
    </dgm:pt>
    <dgm:pt modelId="{BAC1F804-8B06-49F5-9BB5-8352953EF169}" type="pres">
      <dgm:prSet presAssocID="{8813B561-A30C-4D74-88BD-BE6FCC54EB0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86181-B9D7-4E4A-9A6F-1D0903D0DF39}" type="pres">
      <dgm:prSet presAssocID="{8813B561-A30C-4D74-88BD-BE6FCC54EB02}" presName="spNode" presStyleCnt="0"/>
      <dgm:spPr/>
    </dgm:pt>
    <dgm:pt modelId="{2A78DD8A-FC15-4B88-A12D-8F2B0D39933B}" type="pres">
      <dgm:prSet presAssocID="{C4810729-9F4C-4327-B58D-D925C953639C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04D71859-C051-44F4-8872-B59121B053F2}" type="presOf" srcId="{4EE5354E-8747-4CEB-A471-60CDD9E28ADF}" destId="{68E1B512-B03B-4651-B3F1-C9B7C61A0325}" srcOrd="0" destOrd="0" presId="urn:microsoft.com/office/officeart/2005/8/layout/cycle5"/>
    <dgm:cxn modelId="{4CDBEAD1-9186-4528-A58B-B7F13FCAF4C4}" srcId="{99890E87-40DB-4554-8741-8B6E0B06752B}" destId="{D2F5089B-AB16-4796-9395-08ABB20076F0}" srcOrd="2" destOrd="0" parTransId="{421439CC-B43D-4044-BDC6-9EDE8FB4E7C0}" sibTransId="{694470B6-EE25-4B6A-93E4-22A757789522}"/>
    <dgm:cxn modelId="{7A09BAA5-F6DD-427E-B33F-0B29A5C396BE}" type="presOf" srcId="{B9E714A2-9FFB-4B4D-9A1F-53BC61FA00A7}" destId="{172381F0-039F-429C-B9D9-0A6185EF058A}" srcOrd="0" destOrd="0" presId="urn:microsoft.com/office/officeart/2005/8/layout/cycle5"/>
    <dgm:cxn modelId="{BAE63380-2DAA-4BCB-9A45-990BAC06D93F}" type="presOf" srcId="{D2F5089B-AB16-4796-9395-08ABB20076F0}" destId="{0DAF8B0F-A8BC-4133-B009-3E9DCC8A165B}" srcOrd="0" destOrd="0" presId="urn:microsoft.com/office/officeart/2005/8/layout/cycle5"/>
    <dgm:cxn modelId="{B4750A6C-DE0E-448C-BE36-2C75B406FEB6}" type="presOf" srcId="{99890E87-40DB-4554-8741-8B6E0B06752B}" destId="{47C378A9-0062-4A1F-8195-ED4D24D42520}" srcOrd="0" destOrd="0" presId="urn:microsoft.com/office/officeart/2005/8/layout/cycle5"/>
    <dgm:cxn modelId="{4179B7D0-66A8-4F8F-8E65-BC0884D0AF5D}" srcId="{99890E87-40DB-4554-8741-8B6E0B06752B}" destId="{443AB5F3-7FC3-4073-8264-DD8A83ACB00C}" srcOrd="1" destOrd="0" parTransId="{456A6200-0862-4FA0-AC49-CF7B3BA08438}" sibTransId="{4EE5354E-8747-4CEB-A471-60CDD9E28ADF}"/>
    <dgm:cxn modelId="{7B8CA787-D079-40AA-8726-5D7122A307CF}" srcId="{99890E87-40DB-4554-8741-8B6E0B06752B}" destId="{8813B561-A30C-4D74-88BD-BE6FCC54EB02}" srcOrd="3" destOrd="0" parTransId="{993C192E-DC3C-43D9-BC5B-B5724D5E45CB}" sibTransId="{C4810729-9F4C-4327-B58D-D925C953639C}"/>
    <dgm:cxn modelId="{56BA8FFC-36EF-438F-A721-B28E99949E55}" type="presOf" srcId="{443AB5F3-7FC3-4073-8264-DD8A83ACB00C}" destId="{B11FF541-1182-40F5-A365-FB280AA843DD}" srcOrd="0" destOrd="0" presId="urn:microsoft.com/office/officeart/2005/8/layout/cycle5"/>
    <dgm:cxn modelId="{99CBAA5E-C054-4847-8635-031962D7DEB8}" type="presOf" srcId="{C4E42EB9-5C86-4810-8753-88219B407D32}" destId="{6AE790AA-FC3F-4A22-9658-6F7D70BDDB50}" srcOrd="0" destOrd="0" presId="urn:microsoft.com/office/officeart/2005/8/layout/cycle5"/>
    <dgm:cxn modelId="{9322D3A1-F468-422A-BBD3-ED9DBA4040AC}" type="presOf" srcId="{C4810729-9F4C-4327-B58D-D925C953639C}" destId="{2A78DD8A-FC15-4B88-A12D-8F2B0D39933B}" srcOrd="0" destOrd="0" presId="urn:microsoft.com/office/officeart/2005/8/layout/cycle5"/>
    <dgm:cxn modelId="{F0E309A1-5BE4-4376-93BC-E76C3485AF1D}" type="presOf" srcId="{694470B6-EE25-4B6A-93E4-22A757789522}" destId="{8DB9B1F8-054C-4188-B906-E78B9DF19850}" srcOrd="0" destOrd="0" presId="urn:microsoft.com/office/officeart/2005/8/layout/cycle5"/>
    <dgm:cxn modelId="{E6A5AF91-F730-449C-A7C5-F1DB24A9C31A}" type="presOf" srcId="{8813B561-A30C-4D74-88BD-BE6FCC54EB02}" destId="{BAC1F804-8B06-49F5-9BB5-8352953EF169}" srcOrd="0" destOrd="0" presId="urn:microsoft.com/office/officeart/2005/8/layout/cycle5"/>
    <dgm:cxn modelId="{DEF4F172-80DC-44B5-9915-60E98E0540A2}" srcId="{99890E87-40DB-4554-8741-8B6E0B06752B}" destId="{B9E714A2-9FFB-4B4D-9A1F-53BC61FA00A7}" srcOrd="0" destOrd="0" parTransId="{956667B7-D633-48E5-9005-F9549E7A38F9}" sibTransId="{C4E42EB9-5C86-4810-8753-88219B407D32}"/>
    <dgm:cxn modelId="{7ECECAC0-5F2E-4520-91BE-EC47FBBEE0AC}" type="presParOf" srcId="{47C378A9-0062-4A1F-8195-ED4D24D42520}" destId="{172381F0-039F-429C-B9D9-0A6185EF058A}" srcOrd="0" destOrd="0" presId="urn:microsoft.com/office/officeart/2005/8/layout/cycle5"/>
    <dgm:cxn modelId="{F71AE89B-1B3F-4AB6-B20E-472C649FDA77}" type="presParOf" srcId="{47C378A9-0062-4A1F-8195-ED4D24D42520}" destId="{ECD795C0-8036-4E81-9833-1C797E6B8319}" srcOrd="1" destOrd="0" presId="urn:microsoft.com/office/officeart/2005/8/layout/cycle5"/>
    <dgm:cxn modelId="{63E7B980-1DED-488A-86BC-49D6CE7F9327}" type="presParOf" srcId="{47C378A9-0062-4A1F-8195-ED4D24D42520}" destId="{6AE790AA-FC3F-4A22-9658-6F7D70BDDB50}" srcOrd="2" destOrd="0" presId="urn:microsoft.com/office/officeart/2005/8/layout/cycle5"/>
    <dgm:cxn modelId="{192DAAFE-C679-4B71-8411-79CFF59BAEB1}" type="presParOf" srcId="{47C378A9-0062-4A1F-8195-ED4D24D42520}" destId="{B11FF541-1182-40F5-A365-FB280AA843DD}" srcOrd="3" destOrd="0" presId="urn:microsoft.com/office/officeart/2005/8/layout/cycle5"/>
    <dgm:cxn modelId="{FE8B5BE8-74AE-4525-85FF-C0D6F51FAE86}" type="presParOf" srcId="{47C378A9-0062-4A1F-8195-ED4D24D42520}" destId="{1CF6E0C5-5EA9-4AF8-97E1-3349D549018A}" srcOrd="4" destOrd="0" presId="urn:microsoft.com/office/officeart/2005/8/layout/cycle5"/>
    <dgm:cxn modelId="{7A67484C-CCBC-4B5F-896B-D4788961350F}" type="presParOf" srcId="{47C378A9-0062-4A1F-8195-ED4D24D42520}" destId="{68E1B512-B03B-4651-B3F1-C9B7C61A0325}" srcOrd="5" destOrd="0" presId="urn:microsoft.com/office/officeart/2005/8/layout/cycle5"/>
    <dgm:cxn modelId="{6352202D-F497-4EF8-ABC6-F03B824C4919}" type="presParOf" srcId="{47C378A9-0062-4A1F-8195-ED4D24D42520}" destId="{0DAF8B0F-A8BC-4133-B009-3E9DCC8A165B}" srcOrd="6" destOrd="0" presId="urn:microsoft.com/office/officeart/2005/8/layout/cycle5"/>
    <dgm:cxn modelId="{480581BB-1702-4CFE-B789-C6AAEE4E078F}" type="presParOf" srcId="{47C378A9-0062-4A1F-8195-ED4D24D42520}" destId="{46FCCF79-1F58-4538-BFAD-DAE9C899B8C7}" srcOrd="7" destOrd="0" presId="urn:microsoft.com/office/officeart/2005/8/layout/cycle5"/>
    <dgm:cxn modelId="{66511331-E7D9-4106-852E-2DC030349E66}" type="presParOf" srcId="{47C378A9-0062-4A1F-8195-ED4D24D42520}" destId="{8DB9B1F8-054C-4188-B906-E78B9DF19850}" srcOrd="8" destOrd="0" presId="urn:microsoft.com/office/officeart/2005/8/layout/cycle5"/>
    <dgm:cxn modelId="{F0A56FD7-987A-4132-9E26-6BE5EB7BE53A}" type="presParOf" srcId="{47C378A9-0062-4A1F-8195-ED4D24D42520}" destId="{BAC1F804-8B06-49F5-9BB5-8352953EF169}" srcOrd="9" destOrd="0" presId="urn:microsoft.com/office/officeart/2005/8/layout/cycle5"/>
    <dgm:cxn modelId="{484CCE52-11F3-42B9-BC10-8DB9751CD827}" type="presParOf" srcId="{47C378A9-0062-4A1F-8195-ED4D24D42520}" destId="{B9C86181-B9D7-4E4A-9A6F-1D0903D0DF39}" srcOrd="10" destOrd="0" presId="urn:microsoft.com/office/officeart/2005/8/layout/cycle5"/>
    <dgm:cxn modelId="{C671EAEB-4F36-4907-BD8B-28E79DF40FB5}" type="presParOf" srcId="{47C378A9-0062-4A1F-8195-ED4D24D42520}" destId="{2A78DD8A-FC15-4B88-A12D-8F2B0D39933B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0267C1F-3CAF-4E03-880D-0D6DD47AB47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0299B929-F818-40D4-BBEB-D46A36DB8070}">
      <dgm:prSet phldrT="[Текст]"/>
      <dgm:spPr/>
      <dgm:t>
        <a:bodyPr/>
        <a:lstStyle/>
        <a:p>
          <a:r>
            <a:rPr lang="ru-RU" i="1" dirty="0" err="1">
              <a:solidFill>
                <a:schemeClr val="bg1"/>
              </a:solidFill>
            </a:rPr>
            <a:t>Експансіонізм</a:t>
          </a:r>
          <a:r>
            <a:rPr lang="ru-RU" i="1" dirty="0">
              <a:solidFill>
                <a:schemeClr val="bg1"/>
              </a:solidFill>
            </a:rPr>
            <a:t> </a:t>
          </a:r>
          <a:r>
            <a:rPr lang="ru-RU" dirty="0">
              <a:solidFill>
                <a:schemeClr val="bg1"/>
              </a:solidFill>
            </a:rPr>
            <a:t>(</a:t>
          </a:r>
          <a:r>
            <a:rPr lang="ru-RU" dirty="0" err="1">
              <a:solidFill>
                <a:schemeClr val="bg1"/>
              </a:solidFill>
            </a:rPr>
            <a:t>від</a:t>
          </a:r>
          <a:r>
            <a:rPr lang="ru-RU" dirty="0">
              <a:solidFill>
                <a:schemeClr val="bg1"/>
              </a:solidFill>
            </a:rPr>
            <a:t> лат. </a:t>
          </a:r>
          <a:r>
            <a:rPr lang="ru-RU" dirty="0" err="1">
              <a:solidFill>
                <a:schemeClr val="bg1"/>
              </a:solidFill>
            </a:rPr>
            <a:t>expansio</a:t>
          </a:r>
          <a:r>
            <a:rPr lang="ru-RU" dirty="0">
              <a:solidFill>
                <a:schemeClr val="bg1"/>
              </a:solidFill>
            </a:rPr>
            <a:t> - </a:t>
          </a:r>
          <a:r>
            <a:rPr lang="ru-RU" dirty="0" err="1">
              <a:solidFill>
                <a:schemeClr val="bg1"/>
              </a:solidFill>
            </a:rPr>
            <a:t>розширення</a:t>
          </a:r>
          <a:r>
            <a:rPr lang="ru-RU" dirty="0">
              <a:solidFill>
                <a:schemeClr val="bg1"/>
              </a:solidFill>
            </a:rPr>
            <a:t>, </a:t>
          </a:r>
          <a:r>
            <a:rPr lang="ru-RU" dirty="0" err="1">
              <a:solidFill>
                <a:schemeClr val="bg1"/>
              </a:solidFill>
            </a:rPr>
            <a:t>поширення</a:t>
          </a:r>
          <a:r>
            <a:rPr lang="ru-RU" dirty="0">
              <a:solidFill>
                <a:schemeClr val="bg1"/>
              </a:solidFill>
            </a:rPr>
            <a:t>) </a:t>
          </a:r>
          <a:endParaRPr lang="ru-UA" dirty="0">
            <a:solidFill>
              <a:schemeClr val="bg1"/>
            </a:solidFill>
          </a:endParaRPr>
        </a:p>
      </dgm:t>
    </dgm:pt>
    <dgm:pt modelId="{9BD24FF9-9F61-40B5-A0FA-C5CB2AA30D59}" type="parTrans" cxnId="{73EBC50A-40B8-47A3-B406-F8A9A87B90AB}">
      <dgm:prSet/>
      <dgm:spPr/>
      <dgm:t>
        <a:bodyPr/>
        <a:lstStyle/>
        <a:p>
          <a:endParaRPr lang="ru-UA"/>
        </a:p>
      </dgm:t>
    </dgm:pt>
    <dgm:pt modelId="{C1493862-7D4D-489B-BFA3-E4334B0EF66B}" type="sibTrans" cxnId="{73EBC50A-40B8-47A3-B406-F8A9A87B90AB}">
      <dgm:prSet/>
      <dgm:spPr/>
      <dgm:t>
        <a:bodyPr/>
        <a:lstStyle/>
        <a:p>
          <a:endParaRPr lang="ru-UA"/>
        </a:p>
      </dgm:t>
    </dgm:pt>
    <dgm:pt modelId="{8A24E7E1-71AC-41AB-91E9-C6461B997241}">
      <dgm:prSet phldrT="[Текст]"/>
      <dgm:spPr/>
      <dgm:t>
        <a:bodyPr/>
        <a:lstStyle/>
        <a:p>
          <a:r>
            <a:rPr lang="uk-UA" i="1" dirty="0" err="1">
              <a:solidFill>
                <a:schemeClr val="bg1"/>
              </a:solidFill>
            </a:rPr>
            <a:t>Експланаторність</a:t>
          </a:r>
          <a:r>
            <a:rPr lang="uk-UA" i="1" dirty="0">
              <a:solidFill>
                <a:schemeClr val="bg1"/>
              </a:solidFill>
            </a:rPr>
            <a:t> </a:t>
          </a:r>
          <a:r>
            <a:rPr lang="uk-UA" dirty="0">
              <a:solidFill>
                <a:schemeClr val="bg1"/>
              </a:solidFill>
            </a:rPr>
            <a:t>(від </a:t>
          </a:r>
          <a:r>
            <a:rPr lang="uk-UA" dirty="0" err="1">
              <a:solidFill>
                <a:schemeClr val="bg1"/>
              </a:solidFill>
            </a:rPr>
            <a:t>англ</a:t>
          </a:r>
          <a:r>
            <a:rPr lang="uk-UA" dirty="0">
              <a:solidFill>
                <a:schemeClr val="bg1"/>
              </a:solidFill>
            </a:rPr>
            <a:t>. </a:t>
          </a:r>
          <a:r>
            <a:rPr lang="ru-RU" dirty="0" err="1">
              <a:solidFill>
                <a:schemeClr val="bg1"/>
              </a:solidFill>
            </a:rPr>
            <a:t>to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explain</a:t>
          </a:r>
          <a:r>
            <a:rPr lang="uk-UA" dirty="0">
              <a:solidFill>
                <a:schemeClr val="bg1"/>
              </a:solidFill>
            </a:rPr>
            <a:t> - пояснювати) </a:t>
          </a:r>
          <a:endParaRPr lang="ru-UA" dirty="0">
            <a:solidFill>
              <a:schemeClr val="bg1"/>
            </a:solidFill>
          </a:endParaRPr>
        </a:p>
      </dgm:t>
    </dgm:pt>
    <dgm:pt modelId="{5126AAD9-E116-4C89-9DBB-CEA858FAC3BA}" type="parTrans" cxnId="{0544F673-3055-4113-B979-45983CE501E3}">
      <dgm:prSet/>
      <dgm:spPr/>
      <dgm:t>
        <a:bodyPr/>
        <a:lstStyle/>
        <a:p>
          <a:endParaRPr lang="ru-UA"/>
        </a:p>
      </dgm:t>
    </dgm:pt>
    <dgm:pt modelId="{57F397DB-7480-431C-9A63-63C63F78D8C6}" type="sibTrans" cxnId="{0544F673-3055-4113-B979-45983CE501E3}">
      <dgm:prSet/>
      <dgm:spPr/>
      <dgm:t>
        <a:bodyPr/>
        <a:lstStyle/>
        <a:p>
          <a:endParaRPr lang="ru-UA"/>
        </a:p>
      </dgm:t>
    </dgm:pt>
    <dgm:pt modelId="{4C891280-9699-4F7D-82C6-80004ACDB392}">
      <dgm:prSet phldrT="[Текст]"/>
      <dgm:spPr/>
      <dgm:t>
        <a:bodyPr/>
        <a:lstStyle/>
        <a:p>
          <a:r>
            <a:rPr lang="uk-UA" i="1" dirty="0">
              <a:solidFill>
                <a:schemeClr val="bg1"/>
              </a:solidFill>
            </a:rPr>
            <a:t>Антропоцентризм </a:t>
          </a:r>
          <a:r>
            <a:rPr lang="uk-UA" dirty="0">
              <a:solidFill>
                <a:schemeClr val="bg1"/>
              </a:solidFill>
            </a:rPr>
            <a:t>(від гр. </a:t>
          </a:r>
          <a:r>
            <a:rPr lang="ru-RU" dirty="0" err="1">
              <a:solidFill>
                <a:schemeClr val="bg1"/>
              </a:solidFill>
            </a:rPr>
            <a:t>antropos</a:t>
          </a:r>
          <a:r>
            <a:rPr lang="uk-UA" dirty="0">
              <a:solidFill>
                <a:schemeClr val="bg1"/>
              </a:solidFill>
            </a:rPr>
            <a:t> - людина) </a:t>
          </a:r>
          <a:endParaRPr lang="ru-UA" dirty="0">
            <a:solidFill>
              <a:schemeClr val="bg1"/>
            </a:solidFill>
          </a:endParaRPr>
        </a:p>
      </dgm:t>
    </dgm:pt>
    <dgm:pt modelId="{F326E7F4-9E93-4472-A751-FB6A572DD68D}" type="parTrans" cxnId="{8A74C7A2-371F-4DCE-8A68-CF0768AF81A1}">
      <dgm:prSet/>
      <dgm:spPr/>
      <dgm:t>
        <a:bodyPr/>
        <a:lstStyle/>
        <a:p>
          <a:endParaRPr lang="ru-UA"/>
        </a:p>
      </dgm:t>
    </dgm:pt>
    <dgm:pt modelId="{40B4000D-BC0C-466C-86F9-93946C8EB4B3}" type="sibTrans" cxnId="{8A74C7A2-371F-4DCE-8A68-CF0768AF81A1}">
      <dgm:prSet/>
      <dgm:spPr/>
      <dgm:t>
        <a:bodyPr/>
        <a:lstStyle/>
        <a:p>
          <a:endParaRPr lang="ru-UA"/>
        </a:p>
      </dgm:t>
    </dgm:pt>
    <dgm:pt modelId="{9E60D2CE-625D-4660-8F38-CE160EAA5B37}">
      <dgm:prSet phldrT="[Текст]"/>
      <dgm:spPr/>
      <dgm:t>
        <a:bodyPr/>
        <a:lstStyle/>
        <a:p>
          <a:r>
            <a:rPr lang="uk-UA" i="1" dirty="0">
              <a:solidFill>
                <a:schemeClr val="bg1"/>
              </a:solidFill>
            </a:rPr>
            <a:t>Функціоналізм</a:t>
          </a:r>
          <a:endParaRPr lang="ru-UA" dirty="0">
            <a:solidFill>
              <a:schemeClr val="bg1"/>
            </a:solidFill>
          </a:endParaRPr>
        </a:p>
      </dgm:t>
    </dgm:pt>
    <dgm:pt modelId="{E5B9E23A-9BA9-4321-923A-089DF91F0652}" type="parTrans" cxnId="{9B288511-3163-4C1F-A749-D91ED15A197F}">
      <dgm:prSet/>
      <dgm:spPr/>
      <dgm:t>
        <a:bodyPr/>
        <a:lstStyle/>
        <a:p>
          <a:endParaRPr lang="ru-UA"/>
        </a:p>
      </dgm:t>
    </dgm:pt>
    <dgm:pt modelId="{04B3D18C-8622-433E-BD78-1E2D208EA218}" type="sibTrans" cxnId="{9B288511-3163-4C1F-A749-D91ED15A197F}">
      <dgm:prSet/>
      <dgm:spPr/>
      <dgm:t>
        <a:bodyPr/>
        <a:lstStyle/>
        <a:p>
          <a:endParaRPr lang="ru-UA"/>
        </a:p>
      </dgm:t>
    </dgm:pt>
    <dgm:pt modelId="{34609D9B-2FF2-44F2-825A-DDE9BBC2D51A}" type="pres">
      <dgm:prSet presAssocID="{20267C1F-3CAF-4E03-880D-0D6DD47AB47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DD9900-1389-42F2-95DA-2834A7D9CFC3}" type="pres">
      <dgm:prSet presAssocID="{0299B929-F818-40D4-BBEB-D46A36DB807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5F55CC-9DE2-41CB-9C1C-21FA3EC5F284}" type="pres">
      <dgm:prSet presAssocID="{C1493862-7D4D-489B-BFA3-E4334B0EF66B}" presName="sibTrans" presStyleCnt="0"/>
      <dgm:spPr/>
    </dgm:pt>
    <dgm:pt modelId="{1175F876-289B-4BC6-8E5A-BFE1DC18FDAC}" type="pres">
      <dgm:prSet presAssocID="{8A24E7E1-71AC-41AB-91E9-C6461B99724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393299-0E21-47E7-B0C2-37248B48A6A6}" type="pres">
      <dgm:prSet presAssocID="{57F397DB-7480-431C-9A63-63C63F78D8C6}" presName="sibTrans" presStyleCnt="0"/>
      <dgm:spPr/>
    </dgm:pt>
    <dgm:pt modelId="{58880621-30AF-4E8D-8A52-4807D566C26A}" type="pres">
      <dgm:prSet presAssocID="{4C891280-9699-4F7D-82C6-80004ACDB39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170584-D21E-4814-9916-C747ED646B8F}" type="pres">
      <dgm:prSet presAssocID="{40B4000D-BC0C-466C-86F9-93946C8EB4B3}" presName="sibTrans" presStyleCnt="0"/>
      <dgm:spPr/>
    </dgm:pt>
    <dgm:pt modelId="{27A2139F-AA8D-430F-A627-CFAE84C4EAF7}" type="pres">
      <dgm:prSet presAssocID="{9E60D2CE-625D-4660-8F38-CE160EAA5B3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288511-3163-4C1F-A749-D91ED15A197F}" srcId="{20267C1F-3CAF-4E03-880D-0D6DD47AB474}" destId="{9E60D2CE-625D-4660-8F38-CE160EAA5B37}" srcOrd="3" destOrd="0" parTransId="{E5B9E23A-9BA9-4321-923A-089DF91F0652}" sibTransId="{04B3D18C-8622-433E-BD78-1E2D208EA218}"/>
    <dgm:cxn modelId="{B3D4EE36-119F-4F21-8B13-60BC84AAD156}" type="presOf" srcId="{9E60D2CE-625D-4660-8F38-CE160EAA5B37}" destId="{27A2139F-AA8D-430F-A627-CFAE84C4EAF7}" srcOrd="0" destOrd="0" presId="urn:microsoft.com/office/officeart/2005/8/layout/default"/>
    <dgm:cxn modelId="{92C4766D-FB90-4B34-A37A-652761AFDAB7}" type="presOf" srcId="{0299B929-F818-40D4-BBEB-D46A36DB8070}" destId="{18DD9900-1389-42F2-95DA-2834A7D9CFC3}" srcOrd="0" destOrd="0" presId="urn:microsoft.com/office/officeart/2005/8/layout/default"/>
    <dgm:cxn modelId="{4DC1543D-C0CC-47F5-B9FC-BD5D9DD93215}" type="presOf" srcId="{4C891280-9699-4F7D-82C6-80004ACDB392}" destId="{58880621-30AF-4E8D-8A52-4807D566C26A}" srcOrd="0" destOrd="0" presId="urn:microsoft.com/office/officeart/2005/8/layout/default"/>
    <dgm:cxn modelId="{73EBC50A-40B8-47A3-B406-F8A9A87B90AB}" srcId="{20267C1F-3CAF-4E03-880D-0D6DD47AB474}" destId="{0299B929-F818-40D4-BBEB-D46A36DB8070}" srcOrd="0" destOrd="0" parTransId="{9BD24FF9-9F61-40B5-A0FA-C5CB2AA30D59}" sibTransId="{C1493862-7D4D-489B-BFA3-E4334B0EF66B}"/>
    <dgm:cxn modelId="{8A74C7A2-371F-4DCE-8A68-CF0768AF81A1}" srcId="{20267C1F-3CAF-4E03-880D-0D6DD47AB474}" destId="{4C891280-9699-4F7D-82C6-80004ACDB392}" srcOrd="2" destOrd="0" parTransId="{F326E7F4-9E93-4472-A751-FB6A572DD68D}" sibTransId="{40B4000D-BC0C-466C-86F9-93946C8EB4B3}"/>
    <dgm:cxn modelId="{0544F673-3055-4113-B979-45983CE501E3}" srcId="{20267C1F-3CAF-4E03-880D-0D6DD47AB474}" destId="{8A24E7E1-71AC-41AB-91E9-C6461B997241}" srcOrd="1" destOrd="0" parTransId="{5126AAD9-E116-4C89-9DBB-CEA858FAC3BA}" sibTransId="{57F397DB-7480-431C-9A63-63C63F78D8C6}"/>
    <dgm:cxn modelId="{55D6533A-946A-4160-8215-BD8992D3F57E}" type="presOf" srcId="{20267C1F-3CAF-4E03-880D-0D6DD47AB474}" destId="{34609D9B-2FF2-44F2-825A-DDE9BBC2D51A}" srcOrd="0" destOrd="0" presId="urn:microsoft.com/office/officeart/2005/8/layout/default"/>
    <dgm:cxn modelId="{9C19B450-967F-4580-91CD-C2870242EAD0}" type="presOf" srcId="{8A24E7E1-71AC-41AB-91E9-C6461B997241}" destId="{1175F876-289B-4BC6-8E5A-BFE1DC18FDAC}" srcOrd="0" destOrd="0" presId="urn:microsoft.com/office/officeart/2005/8/layout/default"/>
    <dgm:cxn modelId="{2AC4849F-B25F-412D-8943-1D0D07A5D103}" type="presParOf" srcId="{34609D9B-2FF2-44F2-825A-DDE9BBC2D51A}" destId="{18DD9900-1389-42F2-95DA-2834A7D9CFC3}" srcOrd="0" destOrd="0" presId="urn:microsoft.com/office/officeart/2005/8/layout/default"/>
    <dgm:cxn modelId="{7D035403-820E-427A-BD95-E54CB30D29FD}" type="presParOf" srcId="{34609D9B-2FF2-44F2-825A-DDE9BBC2D51A}" destId="{775F55CC-9DE2-41CB-9C1C-21FA3EC5F284}" srcOrd="1" destOrd="0" presId="urn:microsoft.com/office/officeart/2005/8/layout/default"/>
    <dgm:cxn modelId="{6DB96FD6-5B9E-4136-917B-F3E86CD108BE}" type="presParOf" srcId="{34609D9B-2FF2-44F2-825A-DDE9BBC2D51A}" destId="{1175F876-289B-4BC6-8E5A-BFE1DC18FDAC}" srcOrd="2" destOrd="0" presId="urn:microsoft.com/office/officeart/2005/8/layout/default"/>
    <dgm:cxn modelId="{860F0605-E5B6-4A06-BE9A-549181A918DB}" type="presParOf" srcId="{34609D9B-2FF2-44F2-825A-DDE9BBC2D51A}" destId="{8C393299-0E21-47E7-B0C2-37248B48A6A6}" srcOrd="3" destOrd="0" presId="urn:microsoft.com/office/officeart/2005/8/layout/default"/>
    <dgm:cxn modelId="{7EDDB95C-5CD4-437F-B742-2D5A719152A0}" type="presParOf" srcId="{34609D9B-2FF2-44F2-825A-DDE9BBC2D51A}" destId="{58880621-30AF-4E8D-8A52-4807D566C26A}" srcOrd="4" destOrd="0" presId="urn:microsoft.com/office/officeart/2005/8/layout/default"/>
    <dgm:cxn modelId="{86EB8DBC-2973-4A3D-A1CB-0253D6E3EAB3}" type="presParOf" srcId="{34609D9B-2FF2-44F2-825A-DDE9BBC2D51A}" destId="{20170584-D21E-4814-9916-C747ED646B8F}" srcOrd="5" destOrd="0" presId="urn:microsoft.com/office/officeart/2005/8/layout/default"/>
    <dgm:cxn modelId="{EDCDB71A-7E15-4D62-B4D8-7989A1BCF183}" type="presParOf" srcId="{34609D9B-2FF2-44F2-825A-DDE9BBC2D51A}" destId="{27A2139F-AA8D-430F-A627-CFAE84C4EAF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0267C1F-3CAF-4E03-880D-0D6DD47AB47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0299B929-F818-40D4-BBEB-D46A36DB8070}">
      <dgm:prSet phldrT="[Текст]"/>
      <dgm:spPr/>
      <dgm:t>
        <a:bodyPr/>
        <a:lstStyle/>
        <a:p>
          <a:r>
            <a:rPr lang="ru-RU" i="1" dirty="0" err="1">
              <a:solidFill>
                <a:schemeClr val="bg1"/>
              </a:solidFill>
            </a:rPr>
            <a:t>Експансіонізм</a:t>
          </a:r>
          <a:r>
            <a:rPr lang="ru-RU" i="1" dirty="0">
              <a:solidFill>
                <a:schemeClr val="bg1"/>
              </a:solidFill>
            </a:rPr>
            <a:t> </a:t>
          </a:r>
          <a:r>
            <a:rPr lang="ru-RU" dirty="0">
              <a:solidFill>
                <a:schemeClr val="bg1"/>
              </a:solidFill>
            </a:rPr>
            <a:t>(</a:t>
          </a:r>
          <a:r>
            <a:rPr lang="ru-RU" dirty="0" err="1">
              <a:solidFill>
                <a:schemeClr val="bg1"/>
              </a:solidFill>
            </a:rPr>
            <a:t>від</a:t>
          </a:r>
          <a:r>
            <a:rPr lang="ru-RU" dirty="0">
              <a:solidFill>
                <a:schemeClr val="bg1"/>
              </a:solidFill>
            </a:rPr>
            <a:t> лат. </a:t>
          </a:r>
          <a:r>
            <a:rPr lang="ru-RU" dirty="0" err="1">
              <a:solidFill>
                <a:schemeClr val="bg1"/>
              </a:solidFill>
            </a:rPr>
            <a:t>expansio</a:t>
          </a:r>
          <a:r>
            <a:rPr lang="ru-RU" dirty="0">
              <a:solidFill>
                <a:schemeClr val="bg1"/>
              </a:solidFill>
            </a:rPr>
            <a:t> - </a:t>
          </a:r>
          <a:r>
            <a:rPr lang="ru-RU" dirty="0" err="1">
              <a:solidFill>
                <a:schemeClr val="bg1"/>
              </a:solidFill>
            </a:rPr>
            <a:t>розширення</a:t>
          </a:r>
          <a:r>
            <a:rPr lang="ru-RU" dirty="0">
              <a:solidFill>
                <a:schemeClr val="bg1"/>
              </a:solidFill>
            </a:rPr>
            <a:t>, </a:t>
          </a:r>
          <a:r>
            <a:rPr lang="ru-RU" dirty="0" err="1">
              <a:solidFill>
                <a:schemeClr val="bg1"/>
              </a:solidFill>
            </a:rPr>
            <a:t>поширення</a:t>
          </a:r>
          <a:r>
            <a:rPr lang="ru-RU" dirty="0">
              <a:solidFill>
                <a:schemeClr val="bg1"/>
              </a:solidFill>
            </a:rPr>
            <a:t>) </a:t>
          </a:r>
          <a:endParaRPr lang="ru-UA" dirty="0">
            <a:solidFill>
              <a:schemeClr val="bg1"/>
            </a:solidFill>
          </a:endParaRPr>
        </a:p>
      </dgm:t>
    </dgm:pt>
    <dgm:pt modelId="{9BD24FF9-9F61-40B5-A0FA-C5CB2AA30D59}" type="parTrans" cxnId="{73EBC50A-40B8-47A3-B406-F8A9A87B90AB}">
      <dgm:prSet/>
      <dgm:spPr/>
      <dgm:t>
        <a:bodyPr/>
        <a:lstStyle/>
        <a:p>
          <a:endParaRPr lang="ru-UA"/>
        </a:p>
      </dgm:t>
    </dgm:pt>
    <dgm:pt modelId="{C1493862-7D4D-489B-BFA3-E4334B0EF66B}" type="sibTrans" cxnId="{73EBC50A-40B8-47A3-B406-F8A9A87B90AB}">
      <dgm:prSet/>
      <dgm:spPr/>
      <dgm:t>
        <a:bodyPr/>
        <a:lstStyle/>
        <a:p>
          <a:endParaRPr lang="ru-UA"/>
        </a:p>
      </dgm:t>
    </dgm:pt>
    <dgm:pt modelId="{8A24E7E1-71AC-41AB-91E9-C6461B997241}">
      <dgm:prSet phldrT="[Текст]"/>
      <dgm:spPr/>
      <dgm:t>
        <a:bodyPr/>
        <a:lstStyle/>
        <a:p>
          <a:r>
            <a:rPr lang="uk-UA" i="1" dirty="0" err="1">
              <a:solidFill>
                <a:schemeClr val="bg1"/>
              </a:solidFill>
            </a:rPr>
            <a:t>Експланаторність</a:t>
          </a:r>
          <a:r>
            <a:rPr lang="uk-UA" i="1" dirty="0">
              <a:solidFill>
                <a:schemeClr val="bg1"/>
              </a:solidFill>
            </a:rPr>
            <a:t> </a:t>
          </a:r>
          <a:r>
            <a:rPr lang="uk-UA" dirty="0">
              <a:solidFill>
                <a:schemeClr val="bg1"/>
              </a:solidFill>
            </a:rPr>
            <a:t>(від </a:t>
          </a:r>
          <a:r>
            <a:rPr lang="uk-UA" dirty="0" err="1">
              <a:solidFill>
                <a:schemeClr val="bg1"/>
              </a:solidFill>
            </a:rPr>
            <a:t>англ</a:t>
          </a:r>
          <a:r>
            <a:rPr lang="uk-UA" dirty="0">
              <a:solidFill>
                <a:schemeClr val="bg1"/>
              </a:solidFill>
            </a:rPr>
            <a:t>. </a:t>
          </a:r>
          <a:r>
            <a:rPr lang="ru-RU" dirty="0" err="1">
              <a:solidFill>
                <a:schemeClr val="bg1"/>
              </a:solidFill>
            </a:rPr>
            <a:t>to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explain</a:t>
          </a:r>
          <a:r>
            <a:rPr lang="uk-UA" dirty="0">
              <a:solidFill>
                <a:schemeClr val="bg1"/>
              </a:solidFill>
            </a:rPr>
            <a:t> - пояснювати) </a:t>
          </a:r>
          <a:endParaRPr lang="ru-UA" dirty="0">
            <a:solidFill>
              <a:schemeClr val="bg1"/>
            </a:solidFill>
          </a:endParaRPr>
        </a:p>
      </dgm:t>
    </dgm:pt>
    <dgm:pt modelId="{5126AAD9-E116-4C89-9DBB-CEA858FAC3BA}" type="parTrans" cxnId="{0544F673-3055-4113-B979-45983CE501E3}">
      <dgm:prSet/>
      <dgm:spPr/>
      <dgm:t>
        <a:bodyPr/>
        <a:lstStyle/>
        <a:p>
          <a:endParaRPr lang="ru-UA"/>
        </a:p>
      </dgm:t>
    </dgm:pt>
    <dgm:pt modelId="{57F397DB-7480-431C-9A63-63C63F78D8C6}" type="sibTrans" cxnId="{0544F673-3055-4113-B979-45983CE501E3}">
      <dgm:prSet/>
      <dgm:spPr/>
      <dgm:t>
        <a:bodyPr/>
        <a:lstStyle/>
        <a:p>
          <a:endParaRPr lang="ru-UA"/>
        </a:p>
      </dgm:t>
    </dgm:pt>
    <dgm:pt modelId="{4C891280-9699-4F7D-82C6-80004ACDB392}">
      <dgm:prSet phldrT="[Текст]"/>
      <dgm:spPr/>
      <dgm:t>
        <a:bodyPr/>
        <a:lstStyle/>
        <a:p>
          <a:r>
            <a:rPr lang="uk-UA" i="1" dirty="0">
              <a:solidFill>
                <a:schemeClr val="bg1"/>
              </a:solidFill>
            </a:rPr>
            <a:t>Антропоцентризм </a:t>
          </a:r>
          <a:r>
            <a:rPr lang="uk-UA" dirty="0">
              <a:solidFill>
                <a:schemeClr val="bg1"/>
              </a:solidFill>
            </a:rPr>
            <a:t>(від гр. </a:t>
          </a:r>
          <a:r>
            <a:rPr lang="ru-RU" dirty="0" err="1">
              <a:solidFill>
                <a:schemeClr val="bg1"/>
              </a:solidFill>
            </a:rPr>
            <a:t>antropos</a:t>
          </a:r>
          <a:r>
            <a:rPr lang="uk-UA" dirty="0">
              <a:solidFill>
                <a:schemeClr val="bg1"/>
              </a:solidFill>
            </a:rPr>
            <a:t> - людина) </a:t>
          </a:r>
          <a:endParaRPr lang="ru-UA" dirty="0">
            <a:solidFill>
              <a:schemeClr val="bg1"/>
            </a:solidFill>
          </a:endParaRPr>
        </a:p>
      </dgm:t>
    </dgm:pt>
    <dgm:pt modelId="{F326E7F4-9E93-4472-A751-FB6A572DD68D}" type="parTrans" cxnId="{8A74C7A2-371F-4DCE-8A68-CF0768AF81A1}">
      <dgm:prSet/>
      <dgm:spPr/>
      <dgm:t>
        <a:bodyPr/>
        <a:lstStyle/>
        <a:p>
          <a:endParaRPr lang="ru-UA"/>
        </a:p>
      </dgm:t>
    </dgm:pt>
    <dgm:pt modelId="{40B4000D-BC0C-466C-86F9-93946C8EB4B3}" type="sibTrans" cxnId="{8A74C7A2-371F-4DCE-8A68-CF0768AF81A1}">
      <dgm:prSet/>
      <dgm:spPr/>
      <dgm:t>
        <a:bodyPr/>
        <a:lstStyle/>
        <a:p>
          <a:endParaRPr lang="ru-UA"/>
        </a:p>
      </dgm:t>
    </dgm:pt>
    <dgm:pt modelId="{9E60D2CE-625D-4660-8F38-CE160EAA5B37}">
      <dgm:prSet phldrT="[Текст]"/>
      <dgm:spPr/>
      <dgm:t>
        <a:bodyPr/>
        <a:lstStyle/>
        <a:p>
          <a:r>
            <a:rPr lang="uk-UA" i="1" dirty="0">
              <a:solidFill>
                <a:schemeClr val="bg1"/>
              </a:solidFill>
            </a:rPr>
            <a:t>Функціоналізм</a:t>
          </a:r>
          <a:endParaRPr lang="ru-UA" dirty="0">
            <a:solidFill>
              <a:schemeClr val="bg1"/>
            </a:solidFill>
          </a:endParaRPr>
        </a:p>
      </dgm:t>
    </dgm:pt>
    <dgm:pt modelId="{E5B9E23A-9BA9-4321-923A-089DF91F0652}" type="parTrans" cxnId="{9B288511-3163-4C1F-A749-D91ED15A197F}">
      <dgm:prSet/>
      <dgm:spPr/>
      <dgm:t>
        <a:bodyPr/>
        <a:lstStyle/>
        <a:p>
          <a:endParaRPr lang="ru-UA"/>
        </a:p>
      </dgm:t>
    </dgm:pt>
    <dgm:pt modelId="{04B3D18C-8622-433E-BD78-1E2D208EA218}" type="sibTrans" cxnId="{9B288511-3163-4C1F-A749-D91ED15A197F}">
      <dgm:prSet/>
      <dgm:spPr/>
      <dgm:t>
        <a:bodyPr/>
        <a:lstStyle/>
        <a:p>
          <a:endParaRPr lang="ru-UA"/>
        </a:p>
      </dgm:t>
    </dgm:pt>
    <dgm:pt modelId="{34609D9B-2FF2-44F2-825A-DDE9BBC2D51A}" type="pres">
      <dgm:prSet presAssocID="{20267C1F-3CAF-4E03-880D-0D6DD47AB47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DD9900-1389-42F2-95DA-2834A7D9CFC3}" type="pres">
      <dgm:prSet presAssocID="{0299B929-F818-40D4-BBEB-D46A36DB807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5F55CC-9DE2-41CB-9C1C-21FA3EC5F284}" type="pres">
      <dgm:prSet presAssocID="{C1493862-7D4D-489B-BFA3-E4334B0EF66B}" presName="sibTrans" presStyleCnt="0"/>
      <dgm:spPr/>
    </dgm:pt>
    <dgm:pt modelId="{1175F876-289B-4BC6-8E5A-BFE1DC18FDAC}" type="pres">
      <dgm:prSet presAssocID="{8A24E7E1-71AC-41AB-91E9-C6461B99724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393299-0E21-47E7-B0C2-37248B48A6A6}" type="pres">
      <dgm:prSet presAssocID="{57F397DB-7480-431C-9A63-63C63F78D8C6}" presName="sibTrans" presStyleCnt="0"/>
      <dgm:spPr/>
    </dgm:pt>
    <dgm:pt modelId="{58880621-30AF-4E8D-8A52-4807D566C26A}" type="pres">
      <dgm:prSet presAssocID="{4C891280-9699-4F7D-82C6-80004ACDB39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170584-D21E-4814-9916-C747ED646B8F}" type="pres">
      <dgm:prSet presAssocID="{40B4000D-BC0C-466C-86F9-93946C8EB4B3}" presName="sibTrans" presStyleCnt="0"/>
      <dgm:spPr/>
    </dgm:pt>
    <dgm:pt modelId="{27A2139F-AA8D-430F-A627-CFAE84C4EAF7}" type="pres">
      <dgm:prSet presAssocID="{9E60D2CE-625D-4660-8F38-CE160EAA5B3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288511-3163-4C1F-A749-D91ED15A197F}" srcId="{20267C1F-3CAF-4E03-880D-0D6DD47AB474}" destId="{9E60D2CE-625D-4660-8F38-CE160EAA5B37}" srcOrd="3" destOrd="0" parTransId="{E5B9E23A-9BA9-4321-923A-089DF91F0652}" sibTransId="{04B3D18C-8622-433E-BD78-1E2D208EA218}"/>
    <dgm:cxn modelId="{B3D4EE36-119F-4F21-8B13-60BC84AAD156}" type="presOf" srcId="{9E60D2CE-625D-4660-8F38-CE160EAA5B37}" destId="{27A2139F-AA8D-430F-A627-CFAE84C4EAF7}" srcOrd="0" destOrd="0" presId="urn:microsoft.com/office/officeart/2005/8/layout/default"/>
    <dgm:cxn modelId="{92C4766D-FB90-4B34-A37A-652761AFDAB7}" type="presOf" srcId="{0299B929-F818-40D4-BBEB-D46A36DB8070}" destId="{18DD9900-1389-42F2-95DA-2834A7D9CFC3}" srcOrd="0" destOrd="0" presId="urn:microsoft.com/office/officeart/2005/8/layout/default"/>
    <dgm:cxn modelId="{4DC1543D-C0CC-47F5-B9FC-BD5D9DD93215}" type="presOf" srcId="{4C891280-9699-4F7D-82C6-80004ACDB392}" destId="{58880621-30AF-4E8D-8A52-4807D566C26A}" srcOrd="0" destOrd="0" presId="urn:microsoft.com/office/officeart/2005/8/layout/default"/>
    <dgm:cxn modelId="{73EBC50A-40B8-47A3-B406-F8A9A87B90AB}" srcId="{20267C1F-3CAF-4E03-880D-0D6DD47AB474}" destId="{0299B929-F818-40D4-BBEB-D46A36DB8070}" srcOrd="0" destOrd="0" parTransId="{9BD24FF9-9F61-40B5-A0FA-C5CB2AA30D59}" sibTransId="{C1493862-7D4D-489B-BFA3-E4334B0EF66B}"/>
    <dgm:cxn modelId="{8A74C7A2-371F-4DCE-8A68-CF0768AF81A1}" srcId="{20267C1F-3CAF-4E03-880D-0D6DD47AB474}" destId="{4C891280-9699-4F7D-82C6-80004ACDB392}" srcOrd="2" destOrd="0" parTransId="{F326E7F4-9E93-4472-A751-FB6A572DD68D}" sibTransId="{40B4000D-BC0C-466C-86F9-93946C8EB4B3}"/>
    <dgm:cxn modelId="{0544F673-3055-4113-B979-45983CE501E3}" srcId="{20267C1F-3CAF-4E03-880D-0D6DD47AB474}" destId="{8A24E7E1-71AC-41AB-91E9-C6461B997241}" srcOrd="1" destOrd="0" parTransId="{5126AAD9-E116-4C89-9DBB-CEA858FAC3BA}" sibTransId="{57F397DB-7480-431C-9A63-63C63F78D8C6}"/>
    <dgm:cxn modelId="{55D6533A-946A-4160-8215-BD8992D3F57E}" type="presOf" srcId="{20267C1F-3CAF-4E03-880D-0D6DD47AB474}" destId="{34609D9B-2FF2-44F2-825A-DDE9BBC2D51A}" srcOrd="0" destOrd="0" presId="urn:microsoft.com/office/officeart/2005/8/layout/default"/>
    <dgm:cxn modelId="{9C19B450-967F-4580-91CD-C2870242EAD0}" type="presOf" srcId="{8A24E7E1-71AC-41AB-91E9-C6461B997241}" destId="{1175F876-289B-4BC6-8E5A-BFE1DC18FDAC}" srcOrd="0" destOrd="0" presId="urn:microsoft.com/office/officeart/2005/8/layout/default"/>
    <dgm:cxn modelId="{2AC4849F-B25F-412D-8943-1D0D07A5D103}" type="presParOf" srcId="{34609D9B-2FF2-44F2-825A-DDE9BBC2D51A}" destId="{18DD9900-1389-42F2-95DA-2834A7D9CFC3}" srcOrd="0" destOrd="0" presId="urn:microsoft.com/office/officeart/2005/8/layout/default"/>
    <dgm:cxn modelId="{7D035403-820E-427A-BD95-E54CB30D29FD}" type="presParOf" srcId="{34609D9B-2FF2-44F2-825A-DDE9BBC2D51A}" destId="{775F55CC-9DE2-41CB-9C1C-21FA3EC5F284}" srcOrd="1" destOrd="0" presId="urn:microsoft.com/office/officeart/2005/8/layout/default"/>
    <dgm:cxn modelId="{6DB96FD6-5B9E-4136-917B-F3E86CD108BE}" type="presParOf" srcId="{34609D9B-2FF2-44F2-825A-DDE9BBC2D51A}" destId="{1175F876-289B-4BC6-8E5A-BFE1DC18FDAC}" srcOrd="2" destOrd="0" presId="urn:microsoft.com/office/officeart/2005/8/layout/default"/>
    <dgm:cxn modelId="{860F0605-E5B6-4A06-BE9A-549181A918DB}" type="presParOf" srcId="{34609D9B-2FF2-44F2-825A-DDE9BBC2D51A}" destId="{8C393299-0E21-47E7-B0C2-37248B48A6A6}" srcOrd="3" destOrd="0" presId="urn:microsoft.com/office/officeart/2005/8/layout/default"/>
    <dgm:cxn modelId="{7EDDB95C-5CD4-437F-B742-2D5A719152A0}" type="presParOf" srcId="{34609D9B-2FF2-44F2-825A-DDE9BBC2D51A}" destId="{58880621-30AF-4E8D-8A52-4807D566C26A}" srcOrd="4" destOrd="0" presId="urn:microsoft.com/office/officeart/2005/8/layout/default"/>
    <dgm:cxn modelId="{86EB8DBC-2973-4A3D-A1CB-0253D6E3EAB3}" type="presParOf" srcId="{34609D9B-2FF2-44F2-825A-DDE9BBC2D51A}" destId="{20170584-D21E-4814-9916-C747ED646B8F}" srcOrd="5" destOrd="0" presId="urn:microsoft.com/office/officeart/2005/8/layout/default"/>
    <dgm:cxn modelId="{EDCDB71A-7E15-4D62-B4D8-7989A1BCF183}" type="presParOf" srcId="{34609D9B-2FF2-44F2-825A-DDE9BBC2D51A}" destId="{27A2139F-AA8D-430F-A627-CFAE84C4EAF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AAF5D4-54A3-41FD-B665-934C33E40E3F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UA"/>
        </a:p>
      </dgm:t>
    </dgm:pt>
    <dgm:pt modelId="{FBC35D28-2ABD-4B6D-8837-D9D71D13149B}">
      <dgm:prSet phldrT="[Текст]"/>
      <dgm:spPr/>
      <dgm:t>
        <a:bodyPr/>
        <a:lstStyle/>
        <a:p>
          <a:r>
            <a:rPr lang="uk-UA" dirty="0"/>
            <a:t>рівноправ’я та універсальна природа мови</a:t>
          </a:r>
          <a:endParaRPr lang="ru-UA" dirty="0"/>
        </a:p>
      </dgm:t>
    </dgm:pt>
    <dgm:pt modelId="{B71712E2-290E-4440-8410-809609B2208B}" type="parTrans" cxnId="{824553B6-F797-44AA-9C1B-4A443DE7FA39}">
      <dgm:prSet/>
      <dgm:spPr/>
      <dgm:t>
        <a:bodyPr/>
        <a:lstStyle/>
        <a:p>
          <a:endParaRPr lang="ru-UA"/>
        </a:p>
      </dgm:t>
    </dgm:pt>
    <dgm:pt modelId="{55C2D637-9EA9-429B-A777-3A5DC08949C3}" type="sibTrans" cxnId="{824553B6-F797-44AA-9C1B-4A443DE7FA39}">
      <dgm:prSet/>
      <dgm:spPr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  <dgm:t>
        <a:bodyPr/>
        <a:lstStyle/>
        <a:p>
          <a:endParaRPr lang="ru-UA"/>
        </a:p>
      </dgm:t>
    </dgm:pt>
    <dgm:pt modelId="{185C8B93-6F8B-4F99-BECB-C1253F519E61}">
      <dgm:prSet phldrT="[Текст]"/>
      <dgm:spPr/>
      <dgm:t>
        <a:bodyPr/>
        <a:lstStyle/>
        <a:p>
          <a:r>
            <a:rPr lang="uk-UA" dirty="0"/>
            <a:t>важливість </a:t>
          </a:r>
          <a:r>
            <a:rPr lang="uk-UA" dirty="0" err="1"/>
            <a:t>рідноі</a:t>
          </a:r>
          <a:r>
            <a:rPr lang="uk-UA" dirty="0"/>
            <a:t>̈ та іноземних мов </a:t>
          </a:r>
          <a:endParaRPr lang="ru-UA" dirty="0"/>
        </a:p>
      </dgm:t>
    </dgm:pt>
    <dgm:pt modelId="{EA95C2EE-DC14-4B69-8095-136FAE253FCE}" type="parTrans" cxnId="{12763D99-2A3B-486B-9748-86A6AF8E1EDE}">
      <dgm:prSet/>
      <dgm:spPr/>
      <dgm:t>
        <a:bodyPr/>
        <a:lstStyle/>
        <a:p>
          <a:endParaRPr lang="ru-UA"/>
        </a:p>
      </dgm:t>
    </dgm:pt>
    <dgm:pt modelId="{097D7EEB-5124-45B5-B79C-F016E3B09EE0}" type="sibTrans" cxnId="{12763D99-2A3B-486B-9748-86A6AF8E1EDE}">
      <dgm:prSet/>
      <dgm:spPr>
        <a:blipFill rotWithShape="1">
          <a:blip xmlns:r="http://schemas.openxmlformats.org/officeDocument/2006/relationships" r:embed="rId2"/>
          <a:srcRect/>
          <a:stretch>
            <a:fillRect t="-32000" b="-32000"/>
          </a:stretch>
        </a:blipFill>
      </dgm:spPr>
      <dgm:t>
        <a:bodyPr/>
        <a:lstStyle/>
        <a:p>
          <a:endParaRPr lang="ru-UA"/>
        </a:p>
      </dgm:t>
    </dgm:pt>
    <dgm:pt modelId="{56C1D60C-34DA-4609-9093-2EEF76D5AB90}" type="pres">
      <dgm:prSet presAssocID="{66AAF5D4-54A3-41FD-B665-934C33E40E3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71ADE87-BA4E-48C5-B828-26B51380E109}" type="pres">
      <dgm:prSet presAssocID="{66AAF5D4-54A3-41FD-B665-934C33E40E3F}" presName="dot1" presStyleLbl="alignNode1" presStyleIdx="0" presStyleCnt="10"/>
      <dgm:spPr/>
    </dgm:pt>
    <dgm:pt modelId="{51E5E9E2-52C3-4FC9-8F2E-F1E55734784D}" type="pres">
      <dgm:prSet presAssocID="{66AAF5D4-54A3-41FD-B665-934C33E40E3F}" presName="dot2" presStyleLbl="alignNode1" presStyleIdx="1" presStyleCnt="10"/>
      <dgm:spPr/>
    </dgm:pt>
    <dgm:pt modelId="{8949B3C8-F979-434C-97BC-5EC1A5D36D1F}" type="pres">
      <dgm:prSet presAssocID="{66AAF5D4-54A3-41FD-B665-934C33E40E3F}" presName="dot3" presStyleLbl="alignNode1" presStyleIdx="2" presStyleCnt="10"/>
      <dgm:spPr/>
    </dgm:pt>
    <dgm:pt modelId="{707CF16A-792A-406A-8EAB-D9F4618FCAA2}" type="pres">
      <dgm:prSet presAssocID="{66AAF5D4-54A3-41FD-B665-934C33E40E3F}" presName="dotArrow1" presStyleLbl="alignNode1" presStyleIdx="3" presStyleCnt="10"/>
      <dgm:spPr/>
    </dgm:pt>
    <dgm:pt modelId="{930B1C2D-2709-48E8-8B32-6E1E1DE37258}" type="pres">
      <dgm:prSet presAssocID="{66AAF5D4-54A3-41FD-B665-934C33E40E3F}" presName="dotArrow2" presStyleLbl="alignNode1" presStyleIdx="4" presStyleCnt="10"/>
      <dgm:spPr/>
    </dgm:pt>
    <dgm:pt modelId="{05959C7A-3BBA-43C5-A901-8FECFB03F749}" type="pres">
      <dgm:prSet presAssocID="{66AAF5D4-54A3-41FD-B665-934C33E40E3F}" presName="dotArrow3" presStyleLbl="alignNode1" presStyleIdx="5" presStyleCnt="10"/>
      <dgm:spPr/>
    </dgm:pt>
    <dgm:pt modelId="{9CC7619C-9BC1-4B4F-A054-45ECD76C3EF7}" type="pres">
      <dgm:prSet presAssocID="{66AAF5D4-54A3-41FD-B665-934C33E40E3F}" presName="dotArrow4" presStyleLbl="alignNode1" presStyleIdx="6" presStyleCnt="10"/>
      <dgm:spPr/>
    </dgm:pt>
    <dgm:pt modelId="{E5E2B2CB-28C0-44D2-99C4-4159161414FC}" type="pres">
      <dgm:prSet presAssocID="{66AAF5D4-54A3-41FD-B665-934C33E40E3F}" presName="dotArrow5" presStyleLbl="alignNode1" presStyleIdx="7" presStyleCnt="10"/>
      <dgm:spPr/>
    </dgm:pt>
    <dgm:pt modelId="{91556BD7-EAEE-432C-B736-91BAC0CBAE0C}" type="pres">
      <dgm:prSet presAssocID="{66AAF5D4-54A3-41FD-B665-934C33E40E3F}" presName="dotArrow6" presStyleLbl="alignNode1" presStyleIdx="8" presStyleCnt="10"/>
      <dgm:spPr/>
    </dgm:pt>
    <dgm:pt modelId="{4958C501-CF1A-41C8-9E8A-9895F8898F6E}" type="pres">
      <dgm:prSet presAssocID="{66AAF5D4-54A3-41FD-B665-934C33E40E3F}" presName="dotArrow7" presStyleLbl="alignNode1" presStyleIdx="9" presStyleCnt="10"/>
      <dgm:spPr/>
    </dgm:pt>
    <dgm:pt modelId="{BC4ED71B-EC66-4B67-AC78-29CC03528047}" type="pres">
      <dgm:prSet presAssocID="{FBC35D28-2ABD-4B6D-8837-D9D71D13149B}" presName="parTx1" presStyleLbl="node1" presStyleIdx="0" presStyleCnt="2"/>
      <dgm:spPr/>
      <dgm:t>
        <a:bodyPr/>
        <a:lstStyle/>
        <a:p>
          <a:endParaRPr lang="ru-RU"/>
        </a:p>
      </dgm:t>
    </dgm:pt>
    <dgm:pt modelId="{4C9B2677-ED90-445F-8F5E-AB815692D1CA}" type="pres">
      <dgm:prSet presAssocID="{55C2D637-9EA9-429B-A777-3A5DC08949C3}" presName="picture1" presStyleCnt="0"/>
      <dgm:spPr/>
    </dgm:pt>
    <dgm:pt modelId="{2D0BB879-2951-407A-BC80-E1630E656F6D}" type="pres">
      <dgm:prSet presAssocID="{55C2D637-9EA9-429B-A777-3A5DC08949C3}" presName="imageRepeatNode" presStyleLbl="fgImgPlace1" presStyleIdx="0" presStyleCnt="2" custLinFactNeighborX="2186" custLinFactNeighborY="3644"/>
      <dgm:spPr/>
      <dgm:t>
        <a:bodyPr/>
        <a:lstStyle/>
        <a:p>
          <a:endParaRPr lang="ru-RU"/>
        </a:p>
      </dgm:t>
    </dgm:pt>
    <dgm:pt modelId="{B8543736-CD67-4C12-A467-89B658E4B089}" type="pres">
      <dgm:prSet presAssocID="{185C8B93-6F8B-4F99-BECB-C1253F519E61}" presName="parTx2" presStyleLbl="node1" presStyleIdx="1" presStyleCnt="2"/>
      <dgm:spPr/>
      <dgm:t>
        <a:bodyPr/>
        <a:lstStyle/>
        <a:p>
          <a:endParaRPr lang="ru-RU"/>
        </a:p>
      </dgm:t>
    </dgm:pt>
    <dgm:pt modelId="{60E0F79E-5BEC-4CF0-8FCD-EB425519FDD9}" type="pres">
      <dgm:prSet presAssocID="{097D7EEB-5124-45B5-B79C-F016E3B09EE0}" presName="picture2" presStyleCnt="0"/>
      <dgm:spPr/>
    </dgm:pt>
    <dgm:pt modelId="{5E10EFB3-F36B-4C07-8BB2-40F7A0DC919F}" type="pres">
      <dgm:prSet presAssocID="{097D7EEB-5124-45B5-B79C-F016E3B09EE0}" presName="imageRepeatNode" presStyleLbl="fgImgPlace1" presStyleIdx="1" presStyleCnt="2"/>
      <dgm:spPr/>
      <dgm:t>
        <a:bodyPr/>
        <a:lstStyle/>
        <a:p>
          <a:endParaRPr lang="ru-RU"/>
        </a:p>
      </dgm:t>
    </dgm:pt>
  </dgm:ptLst>
  <dgm:cxnLst>
    <dgm:cxn modelId="{BAE28AE4-8090-4E12-B8ED-AD3DE92FE8BD}" type="presOf" srcId="{FBC35D28-2ABD-4B6D-8837-D9D71D13149B}" destId="{BC4ED71B-EC66-4B67-AC78-29CC03528047}" srcOrd="0" destOrd="0" presId="urn:microsoft.com/office/officeart/2008/layout/AscendingPictureAccentProcess"/>
    <dgm:cxn modelId="{12763D99-2A3B-486B-9748-86A6AF8E1EDE}" srcId="{66AAF5D4-54A3-41FD-B665-934C33E40E3F}" destId="{185C8B93-6F8B-4F99-BECB-C1253F519E61}" srcOrd="1" destOrd="0" parTransId="{EA95C2EE-DC14-4B69-8095-136FAE253FCE}" sibTransId="{097D7EEB-5124-45B5-B79C-F016E3B09EE0}"/>
    <dgm:cxn modelId="{614E1B45-71C8-4AD3-985F-8A3E8DEA288F}" type="presOf" srcId="{55C2D637-9EA9-429B-A777-3A5DC08949C3}" destId="{2D0BB879-2951-407A-BC80-E1630E656F6D}" srcOrd="0" destOrd="0" presId="urn:microsoft.com/office/officeart/2008/layout/AscendingPictureAccentProcess"/>
    <dgm:cxn modelId="{824553B6-F797-44AA-9C1B-4A443DE7FA39}" srcId="{66AAF5D4-54A3-41FD-B665-934C33E40E3F}" destId="{FBC35D28-2ABD-4B6D-8837-D9D71D13149B}" srcOrd="0" destOrd="0" parTransId="{B71712E2-290E-4440-8410-809609B2208B}" sibTransId="{55C2D637-9EA9-429B-A777-3A5DC08949C3}"/>
    <dgm:cxn modelId="{8C722803-124E-4D54-8B44-64DC03D120F8}" type="presOf" srcId="{185C8B93-6F8B-4F99-BECB-C1253F519E61}" destId="{B8543736-CD67-4C12-A467-89B658E4B089}" srcOrd="0" destOrd="0" presId="urn:microsoft.com/office/officeart/2008/layout/AscendingPictureAccentProcess"/>
    <dgm:cxn modelId="{CA206B3D-DE18-4B3A-85A3-4D8117542871}" type="presOf" srcId="{66AAF5D4-54A3-41FD-B665-934C33E40E3F}" destId="{56C1D60C-34DA-4609-9093-2EEF76D5AB90}" srcOrd="0" destOrd="0" presId="urn:microsoft.com/office/officeart/2008/layout/AscendingPictureAccentProcess"/>
    <dgm:cxn modelId="{F2B17C08-2890-4128-8968-323581620D35}" type="presOf" srcId="{097D7EEB-5124-45B5-B79C-F016E3B09EE0}" destId="{5E10EFB3-F36B-4C07-8BB2-40F7A0DC919F}" srcOrd="0" destOrd="0" presId="urn:microsoft.com/office/officeart/2008/layout/AscendingPictureAccentProcess"/>
    <dgm:cxn modelId="{DCD54B87-C9DC-4C6D-99C9-5C88703FFDE2}" type="presParOf" srcId="{56C1D60C-34DA-4609-9093-2EEF76D5AB90}" destId="{E71ADE87-BA4E-48C5-B828-26B51380E109}" srcOrd="0" destOrd="0" presId="urn:microsoft.com/office/officeart/2008/layout/AscendingPictureAccentProcess"/>
    <dgm:cxn modelId="{55E7F0DF-3EC4-49D1-AFFD-8117EBABA5F5}" type="presParOf" srcId="{56C1D60C-34DA-4609-9093-2EEF76D5AB90}" destId="{51E5E9E2-52C3-4FC9-8F2E-F1E55734784D}" srcOrd="1" destOrd="0" presId="urn:microsoft.com/office/officeart/2008/layout/AscendingPictureAccentProcess"/>
    <dgm:cxn modelId="{B1066A6E-89DC-4E32-A34C-F7E7719C9255}" type="presParOf" srcId="{56C1D60C-34DA-4609-9093-2EEF76D5AB90}" destId="{8949B3C8-F979-434C-97BC-5EC1A5D36D1F}" srcOrd="2" destOrd="0" presId="urn:microsoft.com/office/officeart/2008/layout/AscendingPictureAccentProcess"/>
    <dgm:cxn modelId="{14811B81-1E87-4D5C-95FB-B16178F50368}" type="presParOf" srcId="{56C1D60C-34DA-4609-9093-2EEF76D5AB90}" destId="{707CF16A-792A-406A-8EAB-D9F4618FCAA2}" srcOrd="3" destOrd="0" presId="urn:microsoft.com/office/officeart/2008/layout/AscendingPictureAccentProcess"/>
    <dgm:cxn modelId="{5167CEC1-B1C0-4D94-98EF-78A2931F3FE9}" type="presParOf" srcId="{56C1D60C-34DA-4609-9093-2EEF76D5AB90}" destId="{930B1C2D-2709-48E8-8B32-6E1E1DE37258}" srcOrd="4" destOrd="0" presId="urn:microsoft.com/office/officeart/2008/layout/AscendingPictureAccentProcess"/>
    <dgm:cxn modelId="{18915CD2-3681-47F7-B47D-175428E1A957}" type="presParOf" srcId="{56C1D60C-34DA-4609-9093-2EEF76D5AB90}" destId="{05959C7A-3BBA-43C5-A901-8FECFB03F749}" srcOrd="5" destOrd="0" presId="urn:microsoft.com/office/officeart/2008/layout/AscendingPictureAccentProcess"/>
    <dgm:cxn modelId="{6F8D9C25-C199-4823-982C-B8AE2424118C}" type="presParOf" srcId="{56C1D60C-34DA-4609-9093-2EEF76D5AB90}" destId="{9CC7619C-9BC1-4B4F-A054-45ECD76C3EF7}" srcOrd="6" destOrd="0" presId="urn:microsoft.com/office/officeart/2008/layout/AscendingPictureAccentProcess"/>
    <dgm:cxn modelId="{AE7499A3-332E-4DF6-9E58-EFCD5BA08444}" type="presParOf" srcId="{56C1D60C-34DA-4609-9093-2EEF76D5AB90}" destId="{E5E2B2CB-28C0-44D2-99C4-4159161414FC}" srcOrd="7" destOrd="0" presId="urn:microsoft.com/office/officeart/2008/layout/AscendingPictureAccentProcess"/>
    <dgm:cxn modelId="{A6D88E85-4CEE-44B4-8DE7-1158A132349D}" type="presParOf" srcId="{56C1D60C-34DA-4609-9093-2EEF76D5AB90}" destId="{91556BD7-EAEE-432C-B736-91BAC0CBAE0C}" srcOrd="8" destOrd="0" presId="urn:microsoft.com/office/officeart/2008/layout/AscendingPictureAccentProcess"/>
    <dgm:cxn modelId="{74965799-BC4D-425B-B484-3B5B04539021}" type="presParOf" srcId="{56C1D60C-34DA-4609-9093-2EEF76D5AB90}" destId="{4958C501-CF1A-41C8-9E8A-9895F8898F6E}" srcOrd="9" destOrd="0" presId="urn:microsoft.com/office/officeart/2008/layout/AscendingPictureAccentProcess"/>
    <dgm:cxn modelId="{EEAF2312-D159-41FC-A807-CE02046A0214}" type="presParOf" srcId="{56C1D60C-34DA-4609-9093-2EEF76D5AB90}" destId="{BC4ED71B-EC66-4B67-AC78-29CC03528047}" srcOrd="10" destOrd="0" presId="urn:microsoft.com/office/officeart/2008/layout/AscendingPictureAccentProcess"/>
    <dgm:cxn modelId="{0D09FB82-044A-4CFB-8FA3-CBA664A22E45}" type="presParOf" srcId="{56C1D60C-34DA-4609-9093-2EEF76D5AB90}" destId="{4C9B2677-ED90-445F-8F5E-AB815692D1CA}" srcOrd="11" destOrd="0" presId="urn:microsoft.com/office/officeart/2008/layout/AscendingPictureAccentProcess"/>
    <dgm:cxn modelId="{B5705C16-25EC-4FB0-B9CC-2ACC1E4D1F90}" type="presParOf" srcId="{4C9B2677-ED90-445F-8F5E-AB815692D1CA}" destId="{2D0BB879-2951-407A-BC80-E1630E656F6D}" srcOrd="0" destOrd="0" presId="urn:microsoft.com/office/officeart/2008/layout/AscendingPictureAccentProcess"/>
    <dgm:cxn modelId="{27980779-C003-492D-B41D-999F99CA5B4F}" type="presParOf" srcId="{56C1D60C-34DA-4609-9093-2EEF76D5AB90}" destId="{B8543736-CD67-4C12-A467-89B658E4B089}" srcOrd="12" destOrd="0" presId="urn:microsoft.com/office/officeart/2008/layout/AscendingPictureAccentProcess"/>
    <dgm:cxn modelId="{4A4B1A19-420E-4393-88F0-976C488679E5}" type="presParOf" srcId="{56C1D60C-34DA-4609-9093-2EEF76D5AB90}" destId="{60E0F79E-5BEC-4CF0-8FCD-EB425519FDD9}" srcOrd="13" destOrd="0" presId="urn:microsoft.com/office/officeart/2008/layout/AscendingPictureAccentProcess"/>
    <dgm:cxn modelId="{12FD20EA-9597-44D8-BC8B-949FC14A5F22}" type="presParOf" srcId="{60E0F79E-5BEC-4CF0-8FCD-EB425519FDD9}" destId="{5E10EFB3-F36B-4C07-8BB2-40F7A0DC919F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3BDCF9-6972-4207-8414-7FA65CE48DA9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2E2D95D1-F668-4669-A7FA-13903CBF4151}">
      <dgm:prSet phldrT="[Текст]" custT="1"/>
      <dgm:spPr/>
      <dgm:t>
        <a:bodyPr/>
        <a:lstStyle/>
        <a:p>
          <a:r>
            <a:rPr lang="ru-RU" sz="2000" dirty="0" err="1">
              <a:solidFill>
                <a:schemeClr val="bg1"/>
              </a:solidFill>
            </a:rPr>
            <a:t>українське</a:t>
          </a:r>
          <a:r>
            <a:rPr lang="ru-RU" sz="2000" dirty="0">
              <a:solidFill>
                <a:schemeClr val="bg1"/>
              </a:solidFill>
            </a:rPr>
            <a:t> </a:t>
          </a:r>
        </a:p>
        <a:p>
          <a:r>
            <a:rPr lang="ru-RU" sz="2000" dirty="0">
              <a:solidFill>
                <a:schemeClr val="bg1"/>
              </a:solidFill>
            </a:rPr>
            <a:t>(за </a:t>
          </a:r>
          <a:r>
            <a:rPr lang="ru-RU" sz="2000" dirty="0" err="1">
              <a:solidFill>
                <a:schemeClr val="bg1"/>
              </a:solidFill>
            </a:rPr>
            <a:t>пізнішою</a:t>
          </a:r>
          <a:r>
            <a:rPr lang="ru-RU" sz="2000" dirty="0">
              <a:solidFill>
                <a:schemeClr val="bg1"/>
              </a:solidFill>
            </a:rPr>
            <a:t> </a:t>
          </a:r>
          <a:r>
            <a:rPr lang="ru-RU" sz="2000" dirty="0" err="1">
              <a:solidFill>
                <a:schemeClr val="bg1"/>
              </a:solidFill>
            </a:rPr>
            <a:t>термінологією</a:t>
          </a:r>
          <a:r>
            <a:rPr lang="ru-RU" sz="2000" dirty="0">
              <a:solidFill>
                <a:schemeClr val="bg1"/>
              </a:solidFill>
            </a:rPr>
            <a:t> – </a:t>
          </a:r>
          <a:r>
            <a:rPr lang="ru-RU" sz="2000" dirty="0" err="1">
              <a:solidFill>
                <a:schemeClr val="bg1"/>
              </a:solidFill>
            </a:rPr>
            <a:t>південно-схід</a:t>
          </a:r>
          <a:r>
            <a:rPr lang="ru-RU" sz="1100" dirty="0" err="1">
              <a:solidFill>
                <a:schemeClr val="bg1"/>
              </a:solidFill>
            </a:rPr>
            <a:t>не</a:t>
          </a:r>
          <a:r>
            <a:rPr lang="ru-RU" sz="1100" dirty="0">
              <a:solidFill>
                <a:schemeClr val="bg1"/>
              </a:solidFill>
            </a:rPr>
            <a:t>)</a:t>
          </a:r>
          <a:endParaRPr lang="ru-UA" sz="1100" dirty="0">
            <a:solidFill>
              <a:schemeClr val="bg1"/>
            </a:solidFill>
          </a:endParaRPr>
        </a:p>
      </dgm:t>
    </dgm:pt>
    <dgm:pt modelId="{CADF8B8F-25CF-4645-8110-7F8AE7BB951D}" type="parTrans" cxnId="{FF7B3C6E-55D9-404E-9B64-4FEC96AA9A4E}">
      <dgm:prSet/>
      <dgm:spPr/>
      <dgm:t>
        <a:bodyPr/>
        <a:lstStyle/>
        <a:p>
          <a:endParaRPr lang="ru-UA"/>
        </a:p>
      </dgm:t>
    </dgm:pt>
    <dgm:pt modelId="{87D36A5F-E6A3-4216-9A4C-71ED994866A1}" type="sibTrans" cxnId="{FF7B3C6E-55D9-404E-9B64-4FEC96AA9A4E}">
      <dgm:prSet/>
      <dgm:spPr/>
      <dgm:t>
        <a:bodyPr/>
        <a:lstStyle/>
        <a:p>
          <a:endParaRPr lang="ru-UA"/>
        </a:p>
      </dgm:t>
    </dgm:pt>
    <dgm:pt modelId="{280AA153-DCAD-4C34-B075-4161B8DBB81F}">
      <dgm:prSet phldrT="[Текст]" custT="1"/>
      <dgm:spPr/>
      <dgm:t>
        <a:bodyPr/>
        <a:lstStyle/>
        <a:p>
          <a:r>
            <a:rPr lang="ru-RU" sz="1800" dirty="0" err="1">
              <a:solidFill>
                <a:schemeClr val="bg1"/>
              </a:solidFill>
            </a:rPr>
            <a:t>поліське</a:t>
          </a:r>
          <a:r>
            <a:rPr lang="ru-RU" sz="1800" dirty="0">
              <a:solidFill>
                <a:schemeClr val="bg1"/>
              </a:solidFill>
            </a:rPr>
            <a:t> (</a:t>
          </a:r>
          <a:r>
            <a:rPr lang="ru-RU" sz="1800" dirty="0" err="1">
              <a:solidFill>
                <a:schemeClr val="bg1"/>
              </a:solidFill>
            </a:rPr>
            <a:t>пізніше</a:t>
          </a:r>
          <a:r>
            <a:rPr lang="ru-RU" sz="1800" dirty="0">
              <a:solidFill>
                <a:schemeClr val="bg1"/>
              </a:solidFill>
            </a:rPr>
            <a:t> – </a:t>
          </a:r>
          <a:r>
            <a:rPr lang="ru-RU" sz="1800" dirty="0" err="1">
              <a:solidFill>
                <a:schemeClr val="bg1"/>
              </a:solidFill>
            </a:rPr>
            <a:t>північне</a:t>
          </a:r>
          <a:r>
            <a:rPr lang="ru-RU" sz="1800" dirty="0">
              <a:solidFill>
                <a:schemeClr val="bg1"/>
              </a:solidFill>
            </a:rPr>
            <a:t>)</a:t>
          </a:r>
          <a:endParaRPr lang="ru-UA" sz="1800" dirty="0">
            <a:solidFill>
              <a:schemeClr val="bg1"/>
            </a:solidFill>
          </a:endParaRPr>
        </a:p>
      </dgm:t>
    </dgm:pt>
    <dgm:pt modelId="{0021776D-E7EF-4C2B-A06C-0FAB0D5BAD8C}" type="parTrans" cxnId="{BA3F58DA-9F19-40C0-8104-D1613FD947AD}">
      <dgm:prSet/>
      <dgm:spPr/>
      <dgm:t>
        <a:bodyPr/>
        <a:lstStyle/>
        <a:p>
          <a:endParaRPr lang="ru-UA"/>
        </a:p>
      </dgm:t>
    </dgm:pt>
    <dgm:pt modelId="{66AE7055-112C-4E5E-900E-2DBBBC937426}" type="sibTrans" cxnId="{BA3F58DA-9F19-40C0-8104-D1613FD947AD}">
      <dgm:prSet/>
      <dgm:spPr/>
      <dgm:t>
        <a:bodyPr/>
        <a:lstStyle/>
        <a:p>
          <a:endParaRPr lang="ru-UA"/>
        </a:p>
      </dgm:t>
    </dgm:pt>
    <dgm:pt modelId="{301A8B29-A679-43C0-83C9-D2E7AF2BC705}">
      <dgm:prSet phldrT="[Текст]" custT="1"/>
      <dgm:spPr/>
      <dgm:t>
        <a:bodyPr/>
        <a:lstStyle/>
        <a:p>
          <a:r>
            <a:rPr lang="ru-RU" sz="1800" dirty="0" err="1">
              <a:solidFill>
                <a:schemeClr val="bg1"/>
              </a:solidFill>
            </a:rPr>
            <a:t>червоноруське</a:t>
          </a:r>
          <a:r>
            <a:rPr lang="ru-RU" sz="1800" dirty="0">
              <a:solidFill>
                <a:schemeClr val="bg1"/>
              </a:solidFill>
            </a:rPr>
            <a:t>, </a:t>
          </a:r>
          <a:r>
            <a:rPr lang="ru-RU" sz="1800" dirty="0" err="1">
              <a:solidFill>
                <a:schemeClr val="bg1"/>
              </a:solidFill>
            </a:rPr>
            <a:t>або</a:t>
          </a:r>
          <a:r>
            <a:rPr lang="ru-RU" sz="1800" dirty="0">
              <a:solidFill>
                <a:schemeClr val="bg1"/>
              </a:solidFill>
            </a:rPr>
            <a:t> </a:t>
          </a:r>
          <a:r>
            <a:rPr lang="ru-RU" sz="1800" dirty="0" err="1">
              <a:solidFill>
                <a:schemeClr val="bg1"/>
              </a:solidFill>
            </a:rPr>
            <a:t>русинське</a:t>
          </a:r>
          <a:r>
            <a:rPr lang="ru-RU" sz="1800" dirty="0">
              <a:solidFill>
                <a:schemeClr val="bg1"/>
              </a:solidFill>
            </a:rPr>
            <a:t> (</a:t>
          </a:r>
          <a:r>
            <a:rPr lang="ru-RU" sz="1800" dirty="0" err="1">
              <a:solidFill>
                <a:schemeClr val="bg1"/>
              </a:solidFill>
            </a:rPr>
            <a:t>південно-західне</a:t>
          </a:r>
          <a:r>
            <a:rPr lang="ru-RU" sz="1800" dirty="0">
              <a:solidFill>
                <a:schemeClr val="bg1"/>
              </a:solidFill>
            </a:rPr>
            <a:t>)</a:t>
          </a:r>
          <a:endParaRPr lang="ru-UA" sz="1800" dirty="0">
            <a:solidFill>
              <a:schemeClr val="bg1"/>
            </a:solidFill>
          </a:endParaRPr>
        </a:p>
      </dgm:t>
    </dgm:pt>
    <dgm:pt modelId="{89EB9AE5-9E2D-45A9-8C97-38A8665754F8}" type="parTrans" cxnId="{386247AA-54FF-47A6-91B3-C495248C1B07}">
      <dgm:prSet/>
      <dgm:spPr/>
      <dgm:t>
        <a:bodyPr/>
        <a:lstStyle/>
        <a:p>
          <a:endParaRPr lang="ru-UA"/>
        </a:p>
      </dgm:t>
    </dgm:pt>
    <dgm:pt modelId="{0564011B-B333-4CAB-870F-68B62549FA65}" type="sibTrans" cxnId="{386247AA-54FF-47A6-91B3-C495248C1B07}">
      <dgm:prSet/>
      <dgm:spPr/>
      <dgm:t>
        <a:bodyPr/>
        <a:lstStyle/>
        <a:p>
          <a:endParaRPr lang="ru-UA"/>
        </a:p>
      </dgm:t>
    </dgm:pt>
    <dgm:pt modelId="{0CAD120C-9CD6-47FB-A5E7-7D8AA095152E}" type="pres">
      <dgm:prSet presAssocID="{5F3BDCF9-6972-4207-8414-7FA65CE48DA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B81FD1-1FE3-4CCF-A9CB-3EB61AF72E30}" type="pres">
      <dgm:prSet presAssocID="{2E2D95D1-F668-4669-A7FA-13903CBF4151}" presName="parentLin" presStyleCnt="0"/>
      <dgm:spPr/>
    </dgm:pt>
    <dgm:pt modelId="{CFFBE504-D7D8-4F0A-AF08-69E37CC82C03}" type="pres">
      <dgm:prSet presAssocID="{2E2D95D1-F668-4669-A7FA-13903CBF415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3F070CC-E40A-41A1-8439-39C7F94DCCB3}" type="pres">
      <dgm:prSet presAssocID="{2E2D95D1-F668-4669-A7FA-13903CBF4151}" presName="parentText" presStyleLbl="node1" presStyleIdx="0" presStyleCnt="3" custScaleY="511784" custLinFactY="-100000" custLinFactNeighborX="5460" custLinFactNeighborY="-1806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D3EC32-7CBE-47A4-B16C-50B77FBC76E3}" type="pres">
      <dgm:prSet presAssocID="{2E2D95D1-F668-4669-A7FA-13903CBF4151}" presName="negativeSpace" presStyleCnt="0"/>
      <dgm:spPr/>
    </dgm:pt>
    <dgm:pt modelId="{5DE33FC7-E0CE-46E5-8FD5-1F4891587BD4}" type="pres">
      <dgm:prSet presAssocID="{2E2D95D1-F668-4669-A7FA-13903CBF4151}" presName="childText" presStyleLbl="conFgAcc1" presStyleIdx="0" presStyleCnt="3">
        <dgm:presLayoutVars>
          <dgm:bulletEnabled val="1"/>
        </dgm:presLayoutVars>
      </dgm:prSet>
      <dgm:spPr/>
    </dgm:pt>
    <dgm:pt modelId="{C8D00239-2677-46B4-8483-49B227F39FAA}" type="pres">
      <dgm:prSet presAssocID="{87D36A5F-E6A3-4216-9A4C-71ED994866A1}" presName="spaceBetweenRectangles" presStyleCnt="0"/>
      <dgm:spPr/>
    </dgm:pt>
    <dgm:pt modelId="{EB705609-7C2F-4F33-9CA4-80AC94211116}" type="pres">
      <dgm:prSet presAssocID="{280AA153-DCAD-4C34-B075-4161B8DBB81F}" presName="parentLin" presStyleCnt="0"/>
      <dgm:spPr/>
    </dgm:pt>
    <dgm:pt modelId="{4D7DC46C-1EE9-4C98-B779-650DB18EE2D4}" type="pres">
      <dgm:prSet presAssocID="{280AA153-DCAD-4C34-B075-4161B8DBB81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30E6D4B-2299-459C-B8D0-99FD564B8D9B}" type="pres">
      <dgm:prSet presAssocID="{280AA153-DCAD-4C34-B075-4161B8DBB81F}" presName="parentText" presStyleLbl="node1" presStyleIdx="1" presStyleCnt="3" custScaleY="436846" custLinFactY="-32328" custLinFactNeighborX="-8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4810F4-00CC-4FD8-A191-A225694CC5FD}" type="pres">
      <dgm:prSet presAssocID="{280AA153-DCAD-4C34-B075-4161B8DBB81F}" presName="negativeSpace" presStyleCnt="0"/>
      <dgm:spPr/>
    </dgm:pt>
    <dgm:pt modelId="{F455F84D-1086-42F4-A180-78A4E15D49A6}" type="pres">
      <dgm:prSet presAssocID="{280AA153-DCAD-4C34-B075-4161B8DBB81F}" presName="childText" presStyleLbl="conFgAcc1" presStyleIdx="1" presStyleCnt="3">
        <dgm:presLayoutVars>
          <dgm:bulletEnabled val="1"/>
        </dgm:presLayoutVars>
      </dgm:prSet>
      <dgm:spPr/>
    </dgm:pt>
    <dgm:pt modelId="{29A886A7-A6E5-4B4A-B0DE-D3951C4D839B}" type="pres">
      <dgm:prSet presAssocID="{66AE7055-112C-4E5E-900E-2DBBBC937426}" presName="spaceBetweenRectangles" presStyleCnt="0"/>
      <dgm:spPr/>
    </dgm:pt>
    <dgm:pt modelId="{20215C68-9955-4654-B441-076F571D814C}" type="pres">
      <dgm:prSet presAssocID="{301A8B29-A679-43C0-83C9-D2E7AF2BC705}" presName="parentLin" presStyleCnt="0"/>
      <dgm:spPr/>
    </dgm:pt>
    <dgm:pt modelId="{8D9C9D22-4258-4899-BE37-4776A4A127A0}" type="pres">
      <dgm:prSet presAssocID="{301A8B29-A679-43C0-83C9-D2E7AF2BC705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2740D5B-1C88-47E4-B83F-B43943C09446}" type="pres">
      <dgm:prSet presAssocID="{301A8B29-A679-43C0-83C9-D2E7AF2BC705}" presName="parentText" presStyleLbl="node1" presStyleIdx="2" presStyleCnt="3" custScaleY="349483" custLinFactNeighborX="-19110" custLinFactNeighborY="1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63362F-3CBD-404C-8EFF-E3D10E87195B}" type="pres">
      <dgm:prSet presAssocID="{301A8B29-A679-43C0-83C9-D2E7AF2BC705}" presName="negativeSpace" presStyleCnt="0"/>
      <dgm:spPr/>
    </dgm:pt>
    <dgm:pt modelId="{13BBDDF2-1CCF-4A8A-A575-14577EFA5F44}" type="pres">
      <dgm:prSet presAssocID="{301A8B29-A679-43C0-83C9-D2E7AF2BC70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3E0C31E-B7B3-4345-928F-32A60448D6D6}" type="presOf" srcId="{280AA153-DCAD-4C34-B075-4161B8DBB81F}" destId="{B30E6D4B-2299-459C-B8D0-99FD564B8D9B}" srcOrd="1" destOrd="0" presId="urn:microsoft.com/office/officeart/2005/8/layout/list1"/>
    <dgm:cxn modelId="{F2EA0D27-72D0-4668-87FC-7F4109265221}" type="presOf" srcId="{301A8B29-A679-43C0-83C9-D2E7AF2BC705}" destId="{8D9C9D22-4258-4899-BE37-4776A4A127A0}" srcOrd="0" destOrd="0" presId="urn:microsoft.com/office/officeart/2005/8/layout/list1"/>
    <dgm:cxn modelId="{2A95AAAB-A1F4-462E-BD07-5345FFEBAFF5}" type="presOf" srcId="{301A8B29-A679-43C0-83C9-D2E7AF2BC705}" destId="{82740D5B-1C88-47E4-B83F-B43943C09446}" srcOrd="1" destOrd="0" presId="urn:microsoft.com/office/officeart/2005/8/layout/list1"/>
    <dgm:cxn modelId="{BA3F58DA-9F19-40C0-8104-D1613FD947AD}" srcId="{5F3BDCF9-6972-4207-8414-7FA65CE48DA9}" destId="{280AA153-DCAD-4C34-B075-4161B8DBB81F}" srcOrd="1" destOrd="0" parTransId="{0021776D-E7EF-4C2B-A06C-0FAB0D5BAD8C}" sibTransId="{66AE7055-112C-4E5E-900E-2DBBBC937426}"/>
    <dgm:cxn modelId="{EE459C14-9EBA-49D4-9691-AB9FB4FF2166}" type="presOf" srcId="{280AA153-DCAD-4C34-B075-4161B8DBB81F}" destId="{4D7DC46C-1EE9-4C98-B779-650DB18EE2D4}" srcOrd="0" destOrd="0" presId="urn:microsoft.com/office/officeart/2005/8/layout/list1"/>
    <dgm:cxn modelId="{386247AA-54FF-47A6-91B3-C495248C1B07}" srcId="{5F3BDCF9-6972-4207-8414-7FA65CE48DA9}" destId="{301A8B29-A679-43C0-83C9-D2E7AF2BC705}" srcOrd="2" destOrd="0" parTransId="{89EB9AE5-9E2D-45A9-8C97-38A8665754F8}" sibTransId="{0564011B-B333-4CAB-870F-68B62549FA65}"/>
    <dgm:cxn modelId="{8BD7F84F-027D-4B11-843B-EF310CAE4E35}" type="presOf" srcId="{5F3BDCF9-6972-4207-8414-7FA65CE48DA9}" destId="{0CAD120C-9CD6-47FB-A5E7-7D8AA095152E}" srcOrd="0" destOrd="0" presId="urn:microsoft.com/office/officeart/2005/8/layout/list1"/>
    <dgm:cxn modelId="{FF7B3C6E-55D9-404E-9B64-4FEC96AA9A4E}" srcId="{5F3BDCF9-6972-4207-8414-7FA65CE48DA9}" destId="{2E2D95D1-F668-4669-A7FA-13903CBF4151}" srcOrd="0" destOrd="0" parTransId="{CADF8B8F-25CF-4645-8110-7F8AE7BB951D}" sibTransId="{87D36A5F-E6A3-4216-9A4C-71ED994866A1}"/>
    <dgm:cxn modelId="{AC38248E-8DE0-4DAC-86D5-2B7CA6E1F8BF}" type="presOf" srcId="{2E2D95D1-F668-4669-A7FA-13903CBF4151}" destId="{CFFBE504-D7D8-4F0A-AF08-69E37CC82C03}" srcOrd="0" destOrd="0" presId="urn:microsoft.com/office/officeart/2005/8/layout/list1"/>
    <dgm:cxn modelId="{36548B99-799A-4EC4-A5A2-2FD003E55134}" type="presOf" srcId="{2E2D95D1-F668-4669-A7FA-13903CBF4151}" destId="{43F070CC-E40A-41A1-8439-39C7F94DCCB3}" srcOrd="1" destOrd="0" presId="urn:microsoft.com/office/officeart/2005/8/layout/list1"/>
    <dgm:cxn modelId="{CA0E2F66-5432-45CD-88EA-56F843F6AEBA}" type="presParOf" srcId="{0CAD120C-9CD6-47FB-A5E7-7D8AA095152E}" destId="{1EB81FD1-1FE3-4CCF-A9CB-3EB61AF72E30}" srcOrd="0" destOrd="0" presId="urn:microsoft.com/office/officeart/2005/8/layout/list1"/>
    <dgm:cxn modelId="{AF65A450-C8B5-46C6-9A3D-453FF010F2BF}" type="presParOf" srcId="{1EB81FD1-1FE3-4CCF-A9CB-3EB61AF72E30}" destId="{CFFBE504-D7D8-4F0A-AF08-69E37CC82C03}" srcOrd="0" destOrd="0" presId="urn:microsoft.com/office/officeart/2005/8/layout/list1"/>
    <dgm:cxn modelId="{A8EEF618-CB93-45CB-A786-AA83FF74AB7C}" type="presParOf" srcId="{1EB81FD1-1FE3-4CCF-A9CB-3EB61AF72E30}" destId="{43F070CC-E40A-41A1-8439-39C7F94DCCB3}" srcOrd="1" destOrd="0" presId="urn:microsoft.com/office/officeart/2005/8/layout/list1"/>
    <dgm:cxn modelId="{F5C0E4FA-9D51-49AB-8DB9-9920C6F20F9E}" type="presParOf" srcId="{0CAD120C-9CD6-47FB-A5E7-7D8AA095152E}" destId="{B9D3EC32-7CBE-47A4-B16C-50B77FBC76E3}" srcOrd="1" destOrd="0" presId="urn:microsoft.com/office/officeart/2005/8/layout/list1"/>
    <dgm:cxn modelId="{0F533FE2-6A91-4A24-912E-14438F7C4215}" type="presParOf" srcId="{0CAD120C-9CD6-47FB-A5E7-7D8AA095152E}" destId="{5DE33FC7-E0CE-46E5-8FD5-1F4891587BD4}" srcOrd="2" destOrd="0" presId="urn:microsoft.com/office/officeart/2005/8/layout/list1"/>
    <dgm:cxn modelId="{82B23200-02E4-4657-94FF-C024ECD4626F}" type="presParOf" srcId="{0CAD120C-9CD6-47FB-A5E7-7D8AA095152E}" destId="{C8D00239-2677-46B4-8483-49B227F39FAA}" srcOrd="3" destOrd="0" presId="urn:microsoft.com/office/officeart/2005/8/layout/list1"/>
    <dgm:cxn modelId="{CDBC0FB6-F6B6-4963-AC61-156A8841CA8E}" type="presParOf" srcId="{0CAD120C-9CD6-47FB-A5E7-7D8AA095152E}" destId="{EB705609-7C2F-4F33-9CA4-80AC94211116}" srcOrd="4" destOrd="0" presId="urn:microsoft.com/office/officeart/2005/8/layout/list1"/>
    <dgm:cxn modelId="{C7EB9EC9-2307-4C73-BE33-5533F05ED641}" type="presParOf" srcId="{EB705609-7C2F-4F33-9CA4-80AC94211116}" destId="{4D7DC46C-1EE9-4C98-B779-650DB18EE2D4}" srcOrd="0" destOrd="0" presId="urn:microsoft.com/office/officeart/2005/8/layout/list1"/>
    <dgm:cxn modelId="{2F68D3F4-729F-4319-8E86-70BE55AC7239}" type="presParOf" srcId="{EB705609-7C2F-4F33-9CA4-80AC94211116}" destId="{B30E6D4B-2299-459C-B8D0-99FD564B8D9B}" srcOrd="1" destOrd="0" presId="urn:microsoft.com/office/officeart/2005/8/layout/list1"/>
    <dgm:cxn modelId="{9517543F-268D-4A44-ACC5-1B728917BD6F}" type="presParOf" srcId="{0CAD120C-9CD6-47FB-A5E7-7D8AA095152E}" destId="{A34810F4-00CC-4FD8-A191-A225694CC5FD}" srcOrd="5" destOrd="0" presId="urn:microsoft.com/office/officeart/2005/8/layout/list1"/>
    <dgm:cxn modelId="{D7BDD2CA-7B21-460D-BF30-F5F3A14E8782}" type="presParOf" srcId="{0CAD120C-9CD6-47FB-A5E7-7D8AA095152E}" destId="{F455F84D-1086-42F4-A180-78A4E15D49A6}" srcOrd="6" destOrd="0" presId="urn:microsoft.com/office/officeart/2005/8/layout/list1"/>
    <dgm:cxn modelId="{5334D6BE-9E77-4707-9256-71A439B5D08E}" type="presParOf" srcId="{0CAD120C-9CD6-47FB-A5E7-7D8AA095152E}" destId="{29A886A7-A6E5-4B4A-B0DE-D3951C4D839B}" srcOrd="7" destOrd="0" presId="urn:microsoft.com/office/officeart/2005/8/layout/list1"/>
    <dgm:cxn modelId="{BCE5C189-1389-4CD0-A8CD-4A4D79158659}" type="presParOf" srcId="{0CAD120C-9CD6-47FB-A5E7-7D8AA095152E}" destId="{20215C68-9955-4654-B441-076F571D814C}" srcOrd="8" destOrd="0" presId="urn:microsoft.com/office/officeart/2005/8/layout/list1"/>
    <dgm:cxn modelId="{06254C48-FD08-4B44-A2E4-8BAB239112BE}" type="presParOf" srcId="{20215C68-9955-4654-B441-076F571D814C}" destId="{8D9C9D22-4258-4899-BE37-4776A4A127A0}" srcOrd="0" destOrd="0" presId="urn:microsoft.com/office/officeart/2005/8/layout/list1"/>
    <dgm:cxn modelId="{FD80A540-D27A-4096-8785-07FCA8D9DE78}" type="presParOf" srcId="{20215C68-9955-4654-B441-076F571D814C}" destId="{82740D5B-1C88-47E4-B83F-B43943C09446}" srcOrd="1" destOrd="0" presId="urn:microsoft.com/office/officeart/2005/8/layout/list1"/>
    <dgm:cxn modelId="{E94EED18-B007-4BC6-BBCB-34CE358A6387}" type="presParOf" srcId="{0CAD120C-9CD6-47FB-A5E7-7D8AA095152E}" destId="{B063362F-3CBD-404C-8EFF-E3D10E87195B}" srcOrd="9" destOrd="0" presId="urn:microsoft.com/office/officeart/2005/8/layout/list1"/>
    <dgm:cxn modelId="{58AD7009-6756-43A3-9A51-F985D7391C14}" type="presParOf" srcId="{0CAD120C-9CD6-47FB-A5E7-7D8AA095152E}" destId="{13BBDDF2-1CCF-4A8A-A575-14577EFA5F4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7D72FE-9F91-4126-BA03-27FC23098F6E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UA"/>
        </a:p>
      </dgm:t>
    </dgm:pt>
    <dgm:pt modelId="{0F769FB8-0078-49C4-9C3D-8E92A4F5420E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bg1"/>
              </a:solidFill>
            </a:rPr>
            <a:t>Перший </a:t>
          </a:r>
          <a:r>
            <a:rPr lang="ru-RU" sz="1600" dirty="0">
              <a:solidFill>
                <a:schemeClr val="bg1"/>
              </a:solidFill>
            </a:rPr>
            <a:t>(1917- </a:t>
          </a:r>
          <a:r>
            <a:rPr lang="ru-RU" sz="1600" dirty="0" err="1">
              <a:solidFill>
                <a:schemeClr val="bg1"/>
              </a:solidFill>
            </a:rPr>
            <a:t>поч</a:t>
          </a:r>
          <a:r>
            <a:rPr lang="ru-RU" sz="1600" dirty="0">
              <a:solidFill>
                <a:schemeClr val="bg1"/>
              </a:solidFill>
            </a:rPr>
            <a:t>. 30-х </a:t>
          </a:r>
          <a:r>
            <a:rPr lang="ru-RU" sz="1600" dirty="0" err="1">
              <a:solidFill>
                <a:schemeClr val="bg1"/>
              </a:solidFill>
            </a:rPr>
            <a:t>рр</a:t>
          </a:r>
          <a:r>
            <a:rPr lang="ru-RU" sz="1600" dirty="0">
              <a:solidFill>
                <a:schemeClr val="bg1"/>
              </a:solidFill>
            </a:rPr>
            <a:t>.) </a:t>
          </a:r>
          <a:endParaRPr lang="ru-UA" sz="1600" dirty="0">
            <a:solidFill>
              <a:schemeClr val="bg1"/>
            </a:solidFill>
          </a:endParaRPr>
        </a:p>
      </dgm:t>
    </dgm:pt>
    <dgm:pt modelId="{153DE54C-2858-45A2-B882-8C3B4774EE5B}" type="parTrans" cxnId="{47D3B69A-1F2A-4798-BFE7-4C5D2CC82B21}">
      <dgm:prSet/>
      <dgm:spPr/>
      <dgm:t>
        <a:bodyPr/>
        <a:lstStyle/>
        <a:p>
          <a:endParaRPr lang="ru-UA"/>
        </a:p>
      </dgm:t>
    </dgm:pt>
    <dgm:pt modelId="{4D52D46A-E8FC-4099-9D1F-B862E90E0C02}" type="sibTrans" cxnId="{47D3B69A-1F2A-4798-BFE7-4C5D2CC82B21}">
      <dgm:prSet/>
      <dgm:spPr/>
      <dgm:t>
        <a:bodyPr/>
        <a:lstStyle/>
        <a:p>
          <a:endParaRPr lang="ru-UA"/>
        </a:p>
      </dgm:t>
    </dgm:pt>
    <dgm:pt modelId="{AB2F44B5-BA81-4BE8-828F-58D65E7F50F5}">
      <dgm:prSet phldrT="[Текст]"/>
      <dgm:spPr/>
      <dgm:t>
        <a:bodyPr/>
        <a:lstStyle/>
        <a:p>
          <a:r>
            <a:rPr lang="ru-RU" dirty="0" err="1"/>
            <a:t>характеризується</a:t>
          </a:r>
          <a:r>
            <a:rPr lang="ru-RU" dirty="0"/>
            <a:t> </a:t>
          </a:r>
          <a:r>
            <a:rPr lang="ru-RU" dirty="0" err="1"/>
            <a:t>активним</a:t>
          </a:r>
          <a:r>
            <a:rPr lang="ru-RU" dirty="0"/>
            <a:t> </a:t>
          </a:r>
          <a:r>
            <a:rPr lang="ru-RU" dirty="0" err="1"/>
            <a:t>розвитком</a:t>
          </a:r>
          <a:r>
            <a:rPr lang="ru-RU" dirty="0"/>
            <a:t> практичного </a:t>
          </a:r>
          <a:r>
            <a:rPr lang="ru-RU" dirty="0" err="1"/>
            <a:t>мовознавства</a:t>
          </a:r>
          <a:r>
            <a:rPr lang="ru-RU" dirty="0"/>
            <a:t>, </a:t>
          </a:r>
          <a:r>
            <a:rPr lang="ru-RU" dirty="0" err="1"/>
            <a:t>увагою</a:t>
          </a:r>
          <a:r>
            <a:rPr lang="ru-RU" dirty="0"/>
            <a:t> до </a:t>
          </a:r>
          <a:r>
            <a:rPr lang="ru-RU" dirty="0" err="1"/>
            <a:t>історії</a:t>
          </a:r>
          <a:r>
            <a:rPr lang="ru-RU" dirty="0"/>
            <a:t> </a:t>
          </a:r>
          <a:r>
            <a:rPr lang="ru-RU" dirty="0" err="1"/>
            <a:t>мови</a:t>
          </a:r>
          <a:r>
            <a:rPr lang="ru-RU" dirty="0"/>
            <a:t> і </a:t>
          </a:r>
          <a:r>
            <a:rPr lang="ru-RU" dirty="0" err="1"/>
            <a:t>теоретичним</a:t>
          </a:r>
          <a:r>
            <a:rPr lang="ru-RU" dirty="0"/>
            <a:t> </a:t>
          </a:r>
          <a:r>
            <a:rPr lang="ru-RU" dirty="0" err="1"/>
            <a:t>опрацюванням</a:t>
          </a:r>
          <a:r>
            <a:rPr lang="ru-RU" dirty="0"/>
            <a:t> практики, </a:t>
          </a:r>
          <a:r>
            <a:rPr lang="ru-RU" dirty="0" err="1"/>
            <a:t>порівняльними</a:t>
          </a:r>
          <a:r>
            <a:rPr lang="ru-RU" dirty="0"/>
            <a:t> </a:t>
          </a:r>
          <a:r>
            <a:rPr lang="ru-RU" dirty="0" err="1"/>
            <a:t>студіями</a:t>
          </a:r>
          <a:endParaRPr lang="ru-UA" dirty="0"/>
        </a:p>
      </dgm:t>
    </dgm:pt>
    <dgm:pt modelId="{D1F0C9C0-4AEC-4893-A80E-BA9576941E7E}" type="parTrans" cxnId="{A2AD26DD-1476-4B28-9F9A-3B36BA669FAA}">
      <dgm:prSet/>
      <dgm:spPr/>
      <dgm:t>
        <a:bodyPr/>
        <a:lstStyle/>
        <a:p>
          <a:endParaRPr lang="ru-UA"/>
        </a:p>
      </dgm:t>
    </dgm:pt>
    <dgm:pt modelId="{3269CD95-A3FE-4624-9EAF-626ED442254F}" type="sibTrans" cxnId="{A2AD26DD-1476-4B28-9F9A-3B36BA669FAA}">
      <dgm:prSet/>
      <dgm:spPr/>
      <dgm:t>
        <a:bodyPr/>
        <a:lstStyle/>
        <a:p>
          <a:endParaRPr lang="ru-UA"/>
        </a:p>
      </dgm:t>
    </dgm:pt>
    <dgm:pt modelId="{3F42348C-492C-4DAF-A43E-3E6AF77B18B1}">
      <dgm:prSet phldrT="[Текст]" custT="1"/>
      <dgm:spPr/>
      <dgm:t>
        <a:bodyPr/>
        <a:lstStyle/>
        <a:p>
          <a:r>
            <a:rPr lang="ru-RU" sz="1400" b="1" dirty="0" err="1">
              <a:solidFill>
                <a:schemeClr val="bg1"/>
              </a:solidFill>
            </a:rPr>
            <a:t>другий</a:t>
          </a:r>
          <a:r>
            <a:rPr lang="ru-RU" sz="1400" b="1" dirty="0">
              <a:solidFill>
                <a:schemeClr val="bg1"/>
              </a:solidFill>
            </a:rPr>
            <a:t> </a:t>
          </a:r>
          <a:r>
            <a:rPr lang="ru-RU" sz="1400" dirty="0">
              <a:solidFill>
                <a:schemeClr val="bg1"/>
              </a:solidFill>
            </a:rPr>
            <a:t> (30-40-і </a:t>
          </a:r>
          <a:r>
            <a:rPr lang="ru-RU" sz="1400" dirty="0" err="1">
              <a:solidFill>
                <a:schemeClr val="bg1"/>
              </a:solidFill>
            </a:rPr>
            <a:t>рр</a:t>
          </a:r>
          <a:r>
            <a:rPr lang="ru-RU" sz="1400" dirty="0">
              <a:solidFill>
                <a:schemeClr val="bg1"/>
              </a:solidFill>
            </a:rPr>
            <a:t>.)</a:t>
          </a:r>
          <a:endParaRPr lang="ru-UA" sz="1400" dirty="0">
            <a:solidFill>
              <a:schemeClr val="bg1"/>
            </a:solidFill>
          </a:endParaRPr>
        </a:p>
      </dgm:t>
    </dgm:pt>
    <dgm:pt modelId="{2E5744EB-5CBC-435F-BEF1-B1752F88690C}" type="parTrans" cxnId="{6AEB20A4-03D7-4B80-B57B-F3671443D04D}">
      <dgm:prSet/>
      <dgm:spPr/>
      <dgm:t>
        <a:bodyPr/>
        <a:lstStyle/>
        <a:p>
          <a:endParaRPr lang="ru-UA"/>
        </a:p>
      </dgm:t>
    </dgm:pt>
    <dgm:pt modelId="{A0EDDA48-0B6B-4351-A2BA-D4FE3D1065DC}" type="sibTrans" cxnId="{6AEB20A4-03D7-4B80-B57B-F3671443D04D}">
      <dgm:prSet/>
      <dgm:spPr/>
      <dgm:t>
        <a:bodyPr/>
        <a:lstStyle/>
        <a:p>
          <a:endParaRPr lang="ru-UA"/>
        </a:p>
      </dgm:t>
    </dgm:pt>
    <dgm:pt modelId="{BAE3CD53-0F5B-4FA1-BED5-080117714B4E}">
      <dgm:prSet phldrT="[Текст]"/>
      <dgm:spPr/>
      <dgm:t>
        <a:bodyPr/>
        <a:lstStyle/>
        <a:p>
          <a:r>
            <a:rPr lang="ru-RU" dirty="0" err="1"/>
            <a:t>згортання</a:t>
          </a:r>
          <a:r>
            <a:rPr lang="ru-RU" dirty="0"/>
            <a:t> </a:t>
          </a:r>
          <a:r>
            <a:rPr lang="ru-RU" dirty="0" err="1"/>
            <a:t>теоретичних</a:t>
          </a:r>
          <a:r>
            <a:rPr lang="ru-RU" dirty="0"/>
            <a:t> </a:t>
          </a:r>
          <a:r>
            <a:rPr lang="ru-RU" dirty="0" err="1"/>
            <a:t>досліджень</a:t>
          </a:r>
          <a:r>
            <a:rPr lang="ru-RU" dirty="0"/>
            <a:t>, </a:t>
          </a:r>
          <a:r>
            <a:rPr lang="ru-RU" dirty="0" err="1"/>
            <a:t>незавершеність</a:t>
          </a:r>
          <a:r>
            <a:rPr lang="ru-RU" dirty="0"/>
            <a:t> </a:t>
          </a:r>
          <a:r>
            <a:rPr lang="ru-RU" dirty="0" err="1"/>
            <a:t>практичної</a:t>
          </a:r>
          <a:r>
            <a:rPr lang="ru-RU" dirty="0"/>
            <a:t> </a:t>
          </a:r>
          <a:r>
            <a:rPr lang="ru-RU" dirty="0" err="1"/>
            <a:t>роботи</a:t>
          </a:r>
          <a:endParaRPr lang="ru-UA" dirty="0"/>
        </a:p>
      </dgm:t>
    </dgm:pt>
    <dgm:pt modelId="{EF0E73DC-EBCC-46F4-8D73-5B1ADD5040D9}" type="parTrans" cxnId="{A643C01E-C703-4283-91CA-D652DAB65EAC}">
      <dgm:prSet/>
      <dgm:spPr/>
      <dgm:t>
        <a:bodyPr/>
        <a:lstStyle/>
        <a:p>
          <a:endParaRPr lang="ru-UA"/>
        </a:p>
      </dgm:t>
    </dgm:pt>
    <dgm:pt modelId="{7298C313-5C27-447C-B96C-A8F38E387906}" type="sibTrans" cxnId="{A643C01E-C703-4283-91CA-D652DAB65EAC}">
      <dgm:prSet/>
      <dgm:spPr/>
      <dgm:t>
        <a:bodyPr/>
        <a:lstStyle/>
        <a:p>
          <a:endParaRPr lang="ru-UA"/>
        </a:p>
      </dgm:t>
    </dgm:pt>
    <dgm:pt modelId="{12546365-C720-402B-9F49-D9AF3332B3F2}">
      <dgm:prSet phldrT="[Текст]" custT="1"/>
      <dgm:spPr/>
      <dgm:t>
        <a:bodyPr/>
        <a:lstStyle/>
        <a:p>
          <a:r>
            <a:rPr lang="ru-RU" sz="1400" b="1" dirty="0" err="1">
              <a:solidFill>
                <a:schemeClr val="bg1"/>
              </a:solidFill>
            </a:rPr>
            <a:t>третій</a:t>
          </a:r>
          <a:r>
            <a:rPr lang="ru-RU" sz="1400" dirty="0">
              <a:solidFill>
                <a:schemeClr val="bg1"/>
              </a:solidFill>
            </a:rPr>
            <a:t> (50-60-і </a:t>
          </a:r>
          <a:r>
            <a:rPr lang="ru-RU" sz="1400" dirty="0" err="1">
              <a:solidFill>
                <a:schemeClr val="bg1"/>
              </a:solidFill>
            </a:rPr>
            <a:t>рр</a:t>
          </a:r>
          <a:r>
            <a:rPr lang="ru-RU" sz="1400" dirty="0">
              <a:solidFill>
                <a:schemeClr val="bg1"/>
              </a:solidFill>
            </a:rPr>
            <a:t>.) </a:t>
          </a:r>
          <a:endParaRPr lang="ru-UA" sz="1400" dirty="0">
            <a:solidFill>
              <a:schemeClr val="bg1"/>
            </a:solidFill>
          </a:endParaRPr>
        </a:p>
      </dgm:t>
    </dgm:pt>
    <dgm:pt modelId="{C64DD941-D088-41B1-A58D-145079C72BBE}" type="parTrans" cxnId="{4A5EACF0-9ACD-4120-BE47-16AE8EC85BD7}">
      <dgm:prSet/>
      <dgm:spPr/>
      <dgm:t>
        <a:bodyPr/>
        <a:lstStyle/>
        <a:p>
          <a:endParaRPr lang="ru-UA"/>
        </a:p>
      </dgm:t>
    </dgm:pt>
    <dgm:pt modelId="{7070C230-E13A-4AB0-870D-2254F2AC127F}" type="sibTrans" cxnId="{4A5EACF0-9ACD-4120-BE47-16AE8EC85BD7}">
      <dgm:prSet/>
      <dgm:spPr/>
      <dgm:t>
        <a:bodyPr/>
        <a:lstStyle/>
        <a:p>
          <a:endParaRPr lang="ru-UA"/>
        </a:p>
      </dgm:t>
    </dgm:pt>
    <dgm:pt modelId="{890AA9C2-F7AA-4F61-80D9-9B960A096D89}">
      <dgm:prSet phldrT="[Текст]"/>
      <dgm:spPr/>
      <dgm:t>
        <a:bodyPr/>
        <a:lstStyle/>
        <a:p>
          <a:r>
            <a:rPr lang="ru-RU" dirty="0" err="1"/>
            <a:t>намаганням</a:t>
          </a:r>
          <a:r>
            <a:rPr lang="ru-RU" dirty="0"/>
            <a:t> </a:t>
          </a:r>
          <a:r>
            <a:rPr lang="ru-RU" dirty="0" err="1"/>
            <a:t>оновити</a:t>
          </a:r>
          <a:r>
            <a:rPr lang="ru-RU" dirty="0"/>
            <a:t> </a:t>
          </a:r>
          <a:r>
            <a:rPr lang="ru-RU" dirty="0" err="1"/>
            <a:t>теорію</a:t>
          </a:r>
          <a:r>
            <a:rPr lang="ru-RU" dirty="0"/>
            <a:t> </a:t>
          </a:r>
          <a:r>
            <a:rPr lang="ru-RU" dirty="0" err="1"/>
            <a:t>мовознавства</a:t>
          </a:r>
          <a:r>
            <a:rPr lang="ru-RU" dirty="0"/>
            <a:t>, </a:t>
          </a:r>
          <a:r>
            <a:rPr lang="ru-RU" dirty="0" err="1"/>
            <a:t>увагою</a:t>
          </a:r>
          <a:r>
            <a:rPr lang="ru-RU" dirty="0"/>
            <a:t> до </a:t>
          </a:r>
          <a:r>
            <a:rPr lang="ru-RU" dirty="0" err="1"/>
            <a:t>розвитку</a:t>
          </a:r>
          <a:r>
            <a:rPr lang="ru-RU" dirty="0"/>
            <a:t> </a:t>
          </a:r>
          <a:r>
            <a:rPr lang="ru-RU" dirty="0" err="1"/>
            <a:t>граматичних</a:t>
          </a:r>
          <a:r>
            <a:rPr lang="ru-RU" dirty="0"/>
            <a:t> </a:t>
          </a:r>
          <a:r>
            <a:rPr lang="ru-RU" dirty="0" err="1"/>
            <a:t>досліджень</a:t>
          </a:r>
          <a:r>
            <a:rPr lang="ru-RU" dirty="0"/>
            <a:t>, </a:t>
          </a:r>
          <a:r>
            <a:rPr lang="ru-RU" dirty="0" err="1"/>
            <a:t>лексикографії</a:t>
          </a:r>
          <a:r>
            <a:rPr lang="ru-RU" dirty="0"/>
            <a:t> і </a:t>
          </a:r>
          <a:r>
            <a:rPr lang="ru-RU" dirty="0" err="1"/>
            <a:t>лінгвостилістики</a:t>
          </a:r>
          <a:endParaRPr lang="ru-UA" dirty="0"/>
        </a:p>
      </dgm:t>
    </dgm:pt>
    <dgm:pt modelId="{8B6BFC7F-DC65-4274-97CE-FEAE8FBBF5DB}" type="parTrans" cxnId="{F9A4AE36-C521-4131-AFDF-2C5A7486D1F1}">
      <dgm:prSet/>
      <dgm:spPr/>
      <dgm:t>
        <a:bodyPr/>
        <a:lstStyle/>
        <a:p>
          <a:endParaRPr lang="ru-UA"/>
        </a:p>
      </dgm:t>
    </dgm:pt>
    <dgm:pt modelId="{1E43EAB0-167A-4235-BD48-7A80528B9D11}" type="sibTrans" cxnId="{F9A4AE36-C521-4131-AFDF-2C5A7486D1F1}">
      <dgm:prSet/>
      <dgm:spPr/>
      <dgm:t>
        <a:bodyPr/>
        <a:lstStyle/>
        <a:p>
          <a:endParaRPr lang="ru-UA"/>
        </a:p>
      </dgm:t>
    </dgm:pt>
    <dgm:pt modelId="{A09A638E-7DB0-49FF-B0F2-A8265275BC7B}">
      <dgm:prSet custT="1"/>
      <dgm:spPr/>
      <dgm:t>
        <a:bodyPr/>
        <a:lstStyle/>
        <a:p>
          <a:r>
            <a:rPr lang="ru-RU" sz="1400" b="1" dirty="0" err="1">
              <a:solidFill>
                <a:schemeClr val="bg1"/>
              </a:solidFill>
            </a:rPr>
            <a:t>четвертий</a:t>
          </a:r>
          <a:r>
            <a:rPr lang="ru-RU" sz="1400" b="1" dirty="0">
              <a:solidFill>
                <a:schemeClr val="bg1"/>
              </a:solidFill>
            </a:rPr>
            <a:t> </a:t>
          </a:r>
          <a:r>
            <a:rPr lang="ru-RU" sz="1400" dirty="0" err="1">
              <a:solidFill>
                <a:schemeClr val="bg1"/>
              </a:solidFill>
            </a:rPr>
            <a:t>період</a:t>
          </a:r>
          <a:r>
            <a:rPr lang="ru-RU" sz="1400" dirty="0">
              <a:solidFill>
                <a:schemeClr val="bg1"/>
              </a:solidFill>
            </a:rPr>
            <a:t> (70-80-і </a:t>
          </a:r>
          <a:r>
            <a:rPr lang="ru-RU" sz="1400" dirty="0" err="1">
              <a:solidFill>
                <a:schemeClr val="bg1"/>
              </a:solidFill>
            </a:rPr>
            <a:t>рр</a:t>
          </a:r>
          <a:r>
            <a:rPr lang="ru-RU" sz="1400" dirty="0">
              <a:solidFill>
                <a:schemeClr val="bg1"/>
              </a:solidFill>
            </a:rPr>
            <a:t>.) </a:t>
          </a:r>
          <a:r>
            <a:rPr lang="ru-RU" sz="1400" dirty="0" err="1">
              <a:solidFill>
                <a:schemeClr val="bg1"/>
              </a:solidFill>
            </a:rPr>
            <a:t>позначений</a:t>
          </a:r>
          <a:r>
            <a:rPr lang="ru-RU" sz="1400" dirty="0">
              <a:solidFill>
                <a:schemeClr val="bg1"/>
              </a:solidFill>
            </a:rPr>
            <a:t> не </a:t>
          </a:r>
          <a:r>
            <a:rPr lang="ru-RU" sz="1400" dirty="0" err="1">
              <a:solidFill>
                <a:schemeClr val="bg1"/>
              </a:solidFill>
            </a:rPr>
            <a:t>лише</a:t>
          </a:r>
          <a:r>
            <a:rPr lang="ru-RU" sz="1400" dirty="0">
              <a:solidFill>
                <a:schemeClr val="bg1"/>
              </a:solidFill>
            </a:rPr>
            <a:t> </a:t>
          </a:r>
          <a:r>
            <a:rPr lang="ru-RU" sz="1400" dirty="0" err="1">
              <a:solidFill>
                <a:schemeClr val="bg1"/>
              </a:solidFill>
            </a:rPr>
            <a:t>дальшим</a:t>
          </a:r>
          <a:r>
            <a:rPr lang="ru-RU" sz="1400" dirty="0">
              <a:solidFill>
                <a:schemeClr val="bg1"/>
              </a:solidFill>
            </a:rPr>
            <a:t> </a:t>
          </a:r>
          <a:r>
            <a:rPr lang="ru-RU" sz="1400" dirty="0" err="1">
              <a:solidFill>
                <a:schemeClr val="bg1"/>
              </a:solidFill>
            </a:rPr>
            <a:t>розвитком</a:t>
          </a:r>
          <a:r>
            <a:rPr lang="ru-RU" sz="1400" dirty="0">
              <a:solidFill>
                <a:schemeClr val="bg1"/>
              </a:solidFill>
            </a:rPr>
            <a:t> </a:t>
          </a:r>
          <a:r>
            <a:rPr lang="ru-RU" sz="1400" dirty="0" err="1">
              <a:solidFill>
                <a:schemeClr val="bg1"/>
              </a:solidFill>
            </a:rPr>
            <a:t>порівняльного</a:t>
          </a:r>
          <a:r>
            <a:rPr lang="ru-RU" sz="1400" dirty="0">
              <a:solidFill>
                <a:schemeClr val="bg1"/>
              </a:solidFill>
            </a:rPr>
            <a:t> і </a:t>
          </a:r>
          <a:r>
            <a:rPr lang="ru-RU" sz="1400" dirty="0" err="1">
              <a:solidFill>
                <a:schemeClr val="bg1"/>
              </a:solidFill>
            </a:rPr>
            <a:t>зіставного</a:t>
          </a:r>
          <a:r>
            <a:rPr lang="ru-RU" sz="1400" dirty="0">
              <a:solidFill>
                <a:schemeClr val="bg1"/>
              </a:solidFill>
            </a:rPr>
            <a:t> </a:t>
          </a:r>
          <a:r>
            <a:rPr lang="ru-RU" sz="1400" dirty="0" err="1">
              <a:solidFill>
                <a:schemeClr val="bg1"/>
              </a:solidFill>
            </a:rPr>
            <a:t>мовознавства</a:t>
          </a:r>
          <a:r>
            <a:rPr lang="ru-RU" sz="1400" dirty="0">
              <a:solidFill>
                <a:schemeClr val="bg1"/>
              </a:solidFill>
            </a:rPr>
            <a:t>, </a:t>
          </a:r>
          <a:r>
            <a:rPr lang="ru-RU" sz="1400" dirty="0" err="1">
              <a:solidFill>
                <a:schemeClr val="bg1"/>
              </a:solidFill>
            </a:rPr>
            <a:t>соціолінгвістичних</a:t>
          </a:r>
          <a:r>
            <a:rPr lang="ru-RU" sz="1400" dirty="0">
              <a:solidFill>
                <a:schemeClr val="bg1"/>
              </a:solidFill>
            </a:rPr>
            <a:t> </a:t>
          </a:r>
          <a:r>
            <a:rPr lang="ru-RU" sz="1400" dirty="0" err="1">
              <a:solidFill>
                <a:schemeClr val="bg1"/>
              </a:solidFill>
            </a:rPr>
            <a:t>досліджень</a:t>
          </a:r>
          <a:r>
            <a:rPr lang="ru-RU" sz="1400" dirty="0">
              <a:solidFill>
                <a:schemeClr val="bg1"/>
              </a:solidFill>
            </a:rPr>
            <a:t>, а й </a:t>
          </a:r>
          <a:r>
            <a:rPr lang="ru-RU" sz="1400" dirty="0" err="1">
              <a:solidFill>
                <a:schemeClr val="bg1"/>
              </a:solidFill>
            </a:rPr>
            <a:t>творенням</a:t>
          </a:r>
          <a:r>
            <a:rPr lang="ru-RU" sz="1400" dirty="0">
              <a:solidFill>
                <a:schemeClr val="bg1"/>
              </a:solidFill>
            </a:rPr>
            <a:t>  теоретично </a:t>
          </a:r>
          <a:r>
            <a:rPr lang="ru-RU" sz="1400" dirty="0" err="1">
              <a:solidFill>
                <a:schemeClr val="bg1"/>
              </a:solidFill>
            </a:rPr>
            <a:t>сумнівних</a:t>
          </a:r>
          <a:r>
            <a:rPr lang="ru-RU" sz="1400" dirty="0">
              <a:solidFill>
                <a:schemeClr val="bg1"/>
              </a:solidFill>
            </a:rPr>
            <a:t> </a:t>
          </a:r>
          <a:r>
            <a:rPr lang="ru-RU" sz="1400" dirty="0" err="1">
              <a:solidFill>
                <a:schemeClr val="bg1"/>
              </a:solidFill>
            </a:rPr>
            <a:t>прогнозів</a:t>
          </a:r>
          <a:r>
            <a:rPr lang="ru-RU" sz="1400" dirty="0">
              <a:solidFill>
                <a:schemeClr val="bg1"/>
              </a:solidFill>
            </a:rPr>
            <a:t>, </a:t>
          </a:r>
          <a:r>
            <a:rPr lang="ru-RU" sz="1400" dirty="0" err="1">
              <a:solidFill>
                <a:schemeClr val="bg1"/>
              </a:solidFill>
            </a:rPr>
            <a:t>що</a:t>
          </a:r>
          <a:r>
            <a:rPr lang="ru-RU" sz="1400" dirty="0">
              <a:solidFill>
                <a:schemeClr val="bg1"/>
              </a:solidFill>
            </a:rPr>
            <a:t> </a:t>
          </a:r>
          <a:r>
            <a:rPr lang="ru-RU" sz="1400" dirty="0" err="1">
              <a:solidFill>
                <a:schemeClr val="bg1"/>
              </a:solidFill>
            </a:rPr>
            <a:t>видавалися</a:t>
          </a:r>
          <a:r>
            <a:rPr lang="ru-RU" sz="1400" dirty="0">
              <a:solidFill>
                <a:schemeClr val="bg1"/>
              </a:solidFill>
            </a:rPr>
            <a:t> за </a:t>
          </a:r>
          <a:r>
            <a:rPr lang="ru-RU" sz="1400" dirty="0" err="1">
              <a:solidFill>
                <a:schemeClr val="bg1"/>
              </a:solidFill>
            </a:rPr>
            <a:t>соціолінгвістику</a:t>
          </a:r>
          <a:r>
            <a:rPr lang="ru-RU" sz="1400" dirty="0">
              <a:solidFill>
                <a:schemeClr val="bg1"/>
              </a:solidFill>
            </a:rPr>
            <a:t>.</a:t>
          </a:r>
          <a:endParaRPr lang="ru-UA" sz="1400" dirty="0">
            <a:solidFill>
              <a:schemeClr val="bg1"/>
            </a:solidFill>
          </a:endParaRPr>
        </a:p>
      </dgm:t>
    </dgm:pt>
    <dgm:pt modelId="{547BE1BF-9465-464F-997B-A061390EE751}" type="parTrans" cxnId="{BF083F3F-C875-443B-BE21-901DF2F9FD08}">
      <dgm:prSet/>
      <dgm:spPr/>
      <dgm:t>
        <a:bodyPr/>
        <a:lstStyle/>
        <a:p>
          <a:endParaRPr lang="ru-UA"/>
        </a:p>
      </dgm:t>
    </dgm:pt>
    <dgm:pt modelId="{770A5B55-11D6-4EBB-A763-620C1D051A88}" type="sibTrans" cxnId="{BF083F3F-C875-443B-BE21-901DF2F9FD08}">
      <dgm:prSet/>
      <dgm:spPr/>
      <dgm:t>
        <a:bodyPr/>
        <a:lstStyle/>
        <a:p>
          <a:endParaRPr lang="ru-UA"/>
        </a:p>
      </dgm:t>
    </dgm:pt>
    <dgm:pt modelId="{8567703B-0409-43E4-95AA-20468DA55C69}">
      <dgm:prSet/>
      <dgm:spPr/>
      <dgm:t>
        <a:bodyPr/>
        <a:lstStyle/>
        <a:p>
          <a:endParaRPr lang="ru-UA" dirty="0"/>
        </a:p>
      </dgm:t>
    </dgm:pt>
    <dgm:pt modelId="{3C37C3E5-7080-4DF8-993B-D5A4D2EFBF65}" type="parTrans" cxnId="{E1DE0184-61D6-4129-BC2F-94946C62EB69}">
      <dgm:prSet/>
      <dgm:spPr/>
      <dgm:t>
        <a:bodyPr/>
        <a:lstStyle/>
        <a:p>
          <a:endParaRPr lang="ru-UA"/>
        </a:p>
      </dgm:t>
    </dgm:pt>
    <dgm:pt modelId="{3C3B147B-9198-406B-956E-91BEBA3FB41F}" type="sibTrans" cxnId="{E1DE0184-61D6-4129-BC2F-94946C62EB69}">
      <dgm:prSet/>
      <dgm:spPr/>
      <dgm:t>
        <a:bodyPr/>
        <a:lstStyle/>
        <a:p>
          <a:endParaRPr lang="ru-UA"/>
        </a:p>
      </dgm:t>
    </dgm:pt>
    <dgm:pt modelId="{0123F852-9331-4F0D-A331-2733E4CC27D8}" type="pres">
      <dgm:prSet presAssocID="{A37D72FE-9F91-4126-BA03-27FC23098F6E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94243CA-5CF1-4538-A97E-494C55BDE632}" type="pres">
      <dgm:prSet presAssocID="{0F769FB8-0078-49C4-9C3D-8E92A4F5420E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D2A8F9-D3CF-4A6E-A150-0513F4AA87A0}" type="pres">
      <dgm:prSet presAssocID="{0F769FB8-0078-49C4-9C3D-8E92A4F5420E}" presName="childText1" presStyleLbl="solidAlignAcc1" presStyleIdx="0" presStyleCnt="3" custScaleX="1069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5EFC3B-88CA-402B-842D-E6858BA55C09}" type="pres">
      <dgm:prSet presAssocID="{3F42348C-492C-4DAF-A43E-3E6AF77B18B1}" presName="parentText2" presStyleLbl="node1" presStyleIdx="1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BA2E21-7E51-4963-AFC3-D5D61209F123}" type="pres">
      <dgm:prSet presAssocID="{3F42348C-492C-4DAF-A43E-3E6AF77B18B1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2C7484-E03A-4A3A-9E17-0B47B3396D84}" type="pres">
      <dgm:prSet presAssocID="{12546365-C720-402B-9F49-D9AF3332B3F2}" presName="parentText3" presStyleLbl="node1" presStyleIdx="2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5561EB-9EBE-424D-A3C5-6C7F6F22D515}" type="pres">
      <dgm:prSet presAssocID="{12546365-C720-402B-9F49-D9AF3332B3F2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A9D836-AA24-465B-BD9E-3B06B50EC522}" type="pres">
      <dgm:prSet presAssocID="{A09A638E-7DB0-49FF-B0F2-A8265275BC7B}" presName="parentText4" presStyleLbl="node1" presStyleIdx="3" presStyleCnt="4" custScaleX="143097" custScaleY="354484" custLinFactNeighborX="42385" custLinFactNeighborY="4955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86BF38-7012-4E50-8707-03278552E7FD}" type="presOf" srcId="{8567703B-0409-43E4-95AA-20468DA55C69}" destId="{A45561EB-9EBE-424D-A3C5-6C7F6F22D515}" srcOrd="0" destOrd="1" presId="urn:microsoft.com/office/officeart/2009/3/layout/IncreasingArrowsProcess"/>
    <dgm:cxn modelId="{F9A4AE36-C521-4131-AFDF-2C5A7486D1F1}" srcId="{12546365-C720-402B-9F49-D9AF3332B3F2}" destId="{890AA9C2-F7AA-4F61-80D9-9B960A096D89}" srcOrd="0" destOrd="0" parTransId="{8B6BFC7F-DC65-4274-97CE-FEAE8FBBF5DB}" sibTransId="{1E43EAB0-167A-4235-BD48-7A80528B9D11}"/>
    <dgm:cxn modelId="{A643C01E-C703-4283-91CA-D652DAB65EAC}" srcId="{3F42348C-492C-4DAF-A43E-3E6AF77B18B1}" destId="{BAE3CD53-0F5B-4FA1-BED5-080117714B4E}" srcOrd="0" destOrd="0" parTransId="{EF0E73DC-EBCC-46F4-8D73-5B1ADD5040D9}" sibTransId="{7298C313-5C27-447C-B96C-A8F38E387906}"/>
    <dgm:cxn modelId="{DD7D0FBA-86DC-456B-9F9A-D53AF4C340C0}" type="presOf" srcId="{A37D72FE-9F91-4126-BA03-27FC23098F6E}" destId="{0123F852-9331-4F0D-A331-2733E4CC27D8}" srcOrd="0" destOrd="0" presId="urn:microsoft.com/office/officeart/2009/3/layout/IncreasingArrowsProcess"/>
    <dgm:cxn modelId="{F766551A-B7DB-4930-9A77-79107A09AB1F}" type="presOf" srcId="{AB2F44B5-BA81-4BE8-828F-58D65E7F50F5}" destId="{56D2A8F9-D3CF-4A6E-A150-0513F4AA87A0}" srcOrd="0" destOrd="0" presId="urn:microsoft.com/office/officeart/2009/3/layout/IncreasingArrowsProcess"/>
    <dgm:cxn modelId="{112B8746-E821-4E93-9AEA-B1F6AD020813}" type="presOf" srcId="{BAE3CD53-0F5B-4FA1-BED5-080117714B4E}" destId="{D6BA2E21-7E51-4963-AFC3-D5D61209F123}" srcOrd="0" destOrd="0" presId="urn:microsoft.com/office/officeart/2009/3/layout/IncreasingArrowsProcess"/>
    <dgm:cxn modelId="{526ABA0B-A99E-4EB1-9C5E-CFCB818F3E9C}" type="presOf" srcId="{890AA9C2-F7AA-4F61-80D9-9B960A096D89}" destId="{A45561EB-9EBE-424D-A3C5-6C7F6F22D515}" srcOrd="0" destOrd="0" presId="urn:microsoft.com/office/officeart/2009/3/layout/IncreasingArrowsProcess"/>
    <dgm:cxn modelId="{8E6ED38E-1E37-40D5-A459-45D67966066D}" type="presOf" srcId="{12546365-C720-402B-9F49-D9AF3332B3F2}" destId="{9B2C7484-E03A-4A3A-9E17-0B47B3396D84}" srcOrd="0" destOrd="0" presId="urn:microsoft.com/office/officeart/2009/3/layout/IncreasingArrowsProcess"/>
    <dgm:cxn modelId="{A2AD26DD-1476-4B28-9F9A-3B36BA669FAA}" srcId="{0F769FB8-0078-49C4-9C3D-8E92A4F5420E}" destId="{AB2F44B5-BA81-4BE8-828F-58D65E7F50F5}" srcOrd="0" destOrd="0" parTransId="{D1F0C9C0-4AEC-4893-A80E-BA9576941E7E}" sibTransId="{3269CD95-A3FE-4624-9EAF-626ED442254F}"/>
    <dgm:cxn modelId="{CFF6D7D9-D443-443D-9DB6-CD9D807FBF3B}" type="presOf" srcId="{A09A638E-7DB0-49FF-B0F2-A8265275BC7B}" destId="{05A9D836-AA24-465B-BD9E-3B06B50EC522}" srcOrd="0" destOrd="0" presId="urn:microsoft.com/office/officeart/2009/3/layout/IncreasingArrowsProcess"/>
    <dgm:cxn modelId="{6AEB20A4-03D7-4B80-B57B-F3671443D04D}" srcId="{A37D72FE-9F91-4126-BA03-27FC23098F6E}" destId="{3F42348C-492C-4DAF-A43E-3E6AF77B18B1}" srcOrd="1" destOrd="0" parTransId="{2E5744EB-5CBC-435F-BEF1-B1752F88690C}" sibTransId="{A0EDDA48-0B6B-4351-A2BA-D4FE3D1065DC}"/>
    <dgm:cxn modelId="{47D3B69A-1F2A-4798-BFE7-4C5D2CC82B21}" srcId="{A37D72FE-9F91-4126-BA03-27FC23098F6E}" destId="{0F769FB8-0078-49C4-9C3D-8E92A4F5420E}" srcOrd="0" destOrd="0" parTransId="{153DE54C-2858-45A2-B882-8C3B4774EE5B}" sibTransId="{4D52D46A-E8FC-4099-9D1F-B862E90E0C02}"/>
    <dgm:cxn modelId="{4A5EACF0-9ACD-4120-BE47-16AE8EC85BD7}" srcId="{A37D72FE-9F91-4126-BA03-27FC23098F6E}" destId="{12546365-C720-402B-9F49-D9AF3332B3F2}" srcOrd="2" destOrd="0" parTransId="{C64DD941-D088-41B1-A58D-145079C72BBE}" sibTransId="{7070C230-E13A-4AB0-870D-2254F2AC127F}"/>
    <dgm:cxn modelId="{0D319EA6-24A1-47C3-B2ED-949E96FB0837}" type="presOf" srcId="{3F42348C-492C-4DAF-A43E-3E6AF77B18B1}" destId="{835EFC3B-88CA-402B-842D-E6858BA55C09}" srcOrd="0" destOrd="0" presId="urn:microsoft.com/office/officeart/2009/3/layout/IncreasingArrowsProcess"/>
    <dgm:cxn modelId="{415D84E4-8EA5-4FDF-BC74-AA9F1E00F138}" type="presOf" srcId="{0F769FB8-0078-49C4-9C3D-8E92A4F5420E}" destId="{F94243CA-5CF1-4538-A97E-494C55BDE632}" srcOrd="0" destOrd="0" presId="urn:microsoft.com/office/officeart/2009/3/layout/IncreasingArrowsProcess"/>
    <dgm:cxn modelId="{BF083F3F-C875-443B-BE21-901DF2F9FD08}" srcId="{A37D72FE-9F91-4126-BA03-27FC23098F6E}" destId="{A09A638E-7DB0-49FF-B0F2-A8265275BC7B}" srcOrd="3" destOrd="0" parTransId="{547BE1BF-9465-464F-997B-A061390EE751}" sibTransId="{770A5B55-11D6-4EBB-A763-620C1D051A88}"/>
    <dgm:cxn modelId="{E1DE0184-61D6-4129-BC2F-94946C62EB69}" srcId="{12546365-C720-402B-9F49-D9AF3332B3F2}" destId="{8567703B-0409-43E4-95AA-20468DA55C69}" srcOrd="1" destOrd="0" parTransId="{3C37C3E5-7080-4DF8-993B-D5A4D2EFBF65}" sibTransId="{3C3B147B-9198-406B-956E-91BEBA3FB41F}"/>
    <dgm:cxn modelId="{5A2D3535-3548-497E-810D-1AB2C8C266BA}" type="presParOf" srcId="{0123F852-9331-4F0D-A331-2733E4CC27D8}" destId="{F94243CA-5CF1-4538-A97E-494C55BDE632}" srcOrd="0" destOrd="0" presId="urn:microsoft.com/office/officeart/2009/3/layout/IncreasingArrowsProcess"/>
    <dgm:cxn modelId="{385919B9-7E52-45B6-AB83-516B4BDE4532}" type="presParOf" srcId="{0123F852-9331-4F0D-A331-2733E4CC27D8}" destId="{56D2A8F9-D3CF-4A6E-A150-0513F4AA87A0}" srcOrd="1" destOrd="0" presId="urn:microsoft.com/office/officeart/2009/3/layout/IncreasingArrowsProcess"/>
    <dgm:cxn modelId="{D0FF137E-92EA-4B5C-A846-7F74C2DC6CFD}" type="presParOf" srcId="{0123F852-9331-4F0D-A331-2733E4CC27D8}" destId="{835EFC3B-88CA-402B-842D-E6858BA55C09}" srcOrd="2" destOrd="0" presId="urn:microsoft.com/office/officeart/2009/3/layout/IncreasingArrowsProcess"/>
    <dgm:cxn modelId="{BE4BBEDE-071C-4A27-A094-7502F46D2400}" type="presParOf" srcId="{0123F852-9331-4F0D-A331-2733E4CC27D8}" destId="{D6BA2E21-7E51-4963-AFC3-D5D61209F123}" srcOrd="3" destOrd="0" presId="urn:microsoft.com/office/officeart/2009/3/layout/IncreasingArrowsProcess"/>
    <dgm:cxn modelId="{A5ADAFF4-FE19-45BF-8E3E-0E50D058F62E}" type="presParOf" srcId="{0123F852-9331-4F0D-A331-2733E4CC27D8}" destId="{9B2C7484-E03A-4A3A-9E17-0B47B3396D84}" srcOrd="4" destOrd="0" presId="urn:microsoft.com/office/officeart/2009/3/layout/IncreasingArrowsProcess"/>
    <dgm:cxn modelId="{780AFA2E-575D-48F1-A219-FCB5E7D68AA9}" type="presParOf" srcId="{0123F852-9331-4F0D-A331-2733E4CC27D8}" destId="{A45561EB-9EBE-424D-A3C5-6C7F6F22D515}" srcOrd="5" destOrd="0" presId="urn:microsoft.com/office/officeart/2009/3/layout/IncreasingArrowsProcess"/>
    <dgm:cxn modelId="{369A2142-3C1B-4BE8-866C-3A6523912C0C}" type="presParOf" srcId="{0123F852-9331-4F0D-A331-2733E4CC27D8}" destId="{05A9D836-AA24-465B-BD9E-3B06B50EC522}" srcOrd="6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DC0566-48C4-4A7C-B38E-9644249737F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17387CAE-BB67-41E6-AB7C-761A7E718DD8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Історія</a:t>
          </a:r>
          <a:r>
            <a:rPr lang="ru-RU" dirty="0">
              <a:solidFill>
                <a:schemeClr val="bg1"/>
              </a:solidFill>
            </a:rPr>
            <a:t> форм </a:t>
          </a:r>
          <a:r>
            <a:rPr lang="ru-RU" dirty="0" err="1">
              <a:solidFill>
                <a:schemeClr val="bg1"/>
              </a:solidFill>
            </a:rPr>
            <a:t>української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мови</a:t>
          </a:r>
          <a:r>
            <a:rPr lang="ru-RU" dirty="0">
              <a:solidFill>
                <a:schemeClr val="bg1"/>
              </a:solidFill>
            </a:rPr>
            <a:t>» М. </a:t>
          </a:r>
          <a:r>
            <a:rPr lang="ru-RU" dirty="0" err="1">
              <a:solidFill>
                <a:schemeClr val="bg1"/>
              </a:solidFill>
            </a:rPr>
            <a:t>Грунського</a:t>
          </a:r>
          <a:r>
            <a:rPr lang="ru-RU" dirty="0">
              <a:solidFill>
                <a:schemeClr val="bg1"/>
              </a:solidFill>
            </a:rPr>
            <a:t> і П. </a:t>
          </a:r>
          <a:r>
            <a:rPr lang="ru-RU" dirty="0" err="1">
              <a:solidFill>
                <a:schemeClr val="bg1"/>
              </a:solidFill>
            </a:rPr>
            <a:t>Ковальова</a:t>
          </a:r>
          <a:r>
            <a:rPr lang="ru-RU" dirty="0">
              <a:solidFill>
                <a:schemeClr val="bg1"/>
              </a:solidFill>
            </a:rPr>
            <a:t> (1931), </a:t>
          </a:r>
          <a:endParaRPr lang="ru-UA" dirty="0">
            <a:solidFill>
              <a:schemeClr val="bg1"/>
            </a:solidFill>
          </a:endParaRPr>
        </a:p>
      </dgm:t>
    </dgm:pt>
    <dgm:pt modelId="{0BE54897-521E-403B-B0DC-7D9DFBF4355D}" type="parTrans" cxnId="{B871B6DC-70FD-45DB-A9D4-EF2D8C9BD563}">
      <dgm:prSet/>
      <dgm:spPr/>
      <dgm:t>
        <a:bodyPr/>
        <a:lstStyle/>
        <a:p>
          <a:endParaRPr lang="ru-UA"/>
        </a:p>
      </dgm:t>
    </dgm:pt>
    <dgm:pt modelId="{27746726-AF66-47D8-B89A-26F5DB53D8F7}" type="sibTrans" cxnId="{B871B6DC-70FD-45DB-A9D4-EF2D8C9BD563}">
      <dgm:prSet/>
      <dgm:spPr/>
      <dgm:t>
        <a:bodyPr/>
        <a:lstStyle/>
        <a:p>
          <a:endParaRPr lang="ru-UA"/>
        </a:p>
      </dgm:t>
    </dgm:pt>
    <dgm:pt modelId="{456EA48B-605A-4ADB-A74C-96389E41953D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Вступ</a:t>
          </a:r>
          <a:r>
            <a:rPr lang="ru-RU" dirty="0">
              <a:solidFill>
                <a:schemeClr val="bg1"/>
              </a:solidFill>
            </a:rPr>
            <a:t> до </a:t>
          </a:r>
          <a:r>
            <a:rPr lang="ru-RU" dirty="0" err="1">
              <a:solidFill>
                <a:schemeClr val="bg1"/>
              </a:solidFill>
            </a:rPr>
            <a:t>мовознавства</a:t>
          </a:r>
          <a:r>
            <a:rPr lang="ru-RU" dirty="0">
              <a:solidFill>
                <a:schemeClr val="bg1"/>
              </a:solidFill>
            </a:rPr>
            <a:t>» М. Калиновича (1940), </a:t>
          </a:r>
          <a:endParaRPr lang="ru-UA" dirty="0">
            <a:solidFill>
              <a:schemeClr val="bg1"/>
            </a:solidFill>
          </a:endParaRPr>
        </a:p>
      </dgm:t>
    </dgm:pt>
    <dgm:pt modelId="{99ADDB03-52D0-4EA5-A779-71B94F5A4872}" type="parTrans" cxnId="{3BCAFF1A-BA9D-4FA7-8972-1CEBC5BCA658}">
      <dgm:prSet/>
      <dgm:spPr/>
      <dgm:t>
        <a:bodyPr/>
        <a:lstStyle/>
        <a:p>
          <a:endParaRPr lang="ru-UA"/>
        </a:p>
      </dgm:t>
    </dgm:pt>
    <dgm:pt modelId="{293C6F4D-9949-4C87-AD13-5EA7BDBE72D1}" type="sibTrans" cxnId="{3BCAFF1A-BA9D-4FA7-8972-1CEBC5BCA658}">
      <dgm:prSet/>
      <dgm:spPr/>
      <dgm:t>
        <a:bodyPr/>
        <a:lstStyle/>
        <a:p>
          <a:endParaRPr lang="ru-UA"/>
        </a:p>
      </dgm:t>
    </dgm:pt>
    <dgm:pt modelId="{6712A1D2-4015-440F-A87A-F5ED281D3053}">
      <dgm:prSet phldrT="[Текст]"/>
      <dgm:spPr/>
      <dgm:t>
        <a:bodyPr/>
        <a:lstStyle/>
        <a:p>
          <a:r>
            <a:rPr lang="ru-RU" dirty="0" err="1">
              <a:solidFill>
                <a:schemeClr val="bg1"/>
              </a:solidFill>
            </a:rPr>
            <a:t>дослідження</a:t>
          </a:r>
          <a:r>
            <a:rPr lang="ru-RU" dirty="0">
              <a:solidFill>
                <a:schemeClr val="bg1"/>
              </a:solidFill>
            </a:rPr>
            <a:t> М. </a:t>
          </a:r>
          <a:r>
            <a:rPr lang="ru-RU" dirty="0" err="1">
              <a:solidFill>
                <a:schemeClr val="bg1"/>
              </a:solidFill>
            </a:rPr>
            <a:t>Грунського</a:t>
          </a:r>
          <a:r>
            <a:rPr lang="ru-RU" dirty="0">
              <a:solidFill>
                <a:schemeClr val="bg1"/>
              </a:solidFill>
            </a:rPr>
            <a:t> про </a:t>
          </a:r>
          <a:r>
            <a:rPr lang="ru-RU" dirty="0" err="1">
              <a:solidFill>
                <a:schemeClr val="bg1"/>
              </a:solidFill>
            </a:rPr>
            <a:t>пам’ятки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старослав’янської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писемності</a:t>
          </a:r>
          <a:r>
            <a:rPr lang="ru-RU" dirty="0">
              <a:solidFill>
                <a:schemeClr val="bg1"/>
              </a:solidFill>
            </a:rPr>
            <a:t>, Л. </a:t>
          </a:r>
          <a:r>
            <a:rPr lang="ru-RU" dirty="0" err="1">
              <a:solidFill>
                <a:schemeClr val="bg1"/>
              </a:solidFill>
            </a:rPr>
            <a:t>Булаховського</a:t>
          </a:r>
          <a:r>
            <a:rPr lang="ru-RU" dirty="0">
              <a:solidFill>
                <a:schemeClr val="bg1"/>
              </a:solidFill>
            </a:rPr>
            <a:t> – в </a:t>
          </a:r>
          <a:r>
            <a:rPr lang="ru-RU" dirty="0" err="1">
              <a:solidFill>
                <a:schemeClr val="bg1"/>
              </a:solidFill>
            </a:rPr>
            <a:t>галузі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слов’янського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наголосу</a:t>
          </a:r>
          <a:r>
            <a:rPr lang="ru-RU" dirty="0">
              <a:solidFill>
                <a:schemeClr val="bg1"/>
              </a:solidFill>
            </a:rPr>
            <a:t> та </a:t>
          </a:r>
          <a:r>
            <a:rPr lang="ru-RU" dirty="0" err="1">
              <a:solidFill>
                <a:schemeClr val="bg1"/>
              </a:solidFill>
            </a:rPr>
            <a:t>історичного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словотвору</a:t>
          </a:r>
          <a:r>
            <a:rPr lang="ru-RU" dirty="0">
              <a:solidFill>
                <a:schemeClr val="bg1"/>
              </a:solidFill>
            </a:rPr>
            <a:t>  </a:t>
          </a:r>
          <a:r>
            <a:rPr lang="ru-RU" dirty="0" err="1">
              <a:solidFill>
                <a:schemeClr val="bg1"/>
              </a:solidFill>
            </a:rPr>
            <a:t>слов’янських</a:t>
          </a:r>
          <a:r>
            <a:rPr lang="ru-RU" dirty="0">
              <a:solidFill>
                <a:schemeClr val="bg1"/>
              </a:solidFill>
            </a:rPr>
            <a:t> мов.</a:t>
          </a:r>
          <a:endParaRPr lang="ru-UA" dirty="0">
            <a:solidFill>
              <a:schemeClr val="bg1"/>
            </a:solidFill>
          </a:endParaRPr>
        </a:p>
      </dgm:t>
    </dgm:pt>
    <dgm:pt modelId="{7A9C1695-B5DE-4EE5-B3C7-B50E07C9DEDC}" type="parTrans" cxnId="{E149B4C2-EF24-4665-A9BF-A749B88BC9E6}">
      <dgm:prSet/>
      <dgm:spPr/>
      <dgm:t>
        <a:bodyPr/>
        <a:lstStyle/>
        <a:p>
          <a:endParaRPr lang="ru-UA"/>
        </a:p>
      </dgm:t>
    </dgm:pt>
    <dgm:pt modelId="{4F87A62E-745F-48EB-81C0-35AA9C997F8E}" type="sibTrans" cxnId="{E149B4C2-EF24-4665-A9BF-A749B88BC9E6}">
      <dgm:prSet/>
      <dgm:spPr/>
      <dgm:t>
        <a:bodyPr/>
        <a:lstStyle/>
        <a:p>
          <a:endParaRPr lang="ru-UA"/>
        </a:p>
      </dgm:t>
    </dgm:pt>
    <dgm:pt modelId="{C7CFA358-CE2F-429E-A2E8-A0E06E1ACED3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Українська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літературна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мова</a:t>
          </a:r>
          <a:r>
            <a:rPr lang="ru-RU" dirty="0">
              <a:solidFill>
                <a:schemeClr val="bg1"/>
              </a:solidFill>
            </a:rPr>
            <a:t> XVI ст. і </a:t>
          </a:r>
          <a:r>
            <a:rPr lang="ru-RU" dirty="0" err="1">
              <a:solidFill>
                <a:schemeClr val="bg1"/>
              </a:solidFill>
            </a:rPr>
            <a:t>український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Крехівський</a:t>
          </a:r>
          <a:r>
            <a:rPr lang="ru-RU" dirty="0">
              <a:solidFill>
                <a:schemeClr val="bg1"/>
              </a:solidFill>
            </a:rPr>
            <a:t> апостол» І. </a:t>
          </a:r>
          <a:r>
            <a:rPr lang="ru-RU" dirty="0" err="1">
              <a:solidFill>
                <a:schemeClr val="bg1"/>
              </a:solidFill>
            </a:rPr>
            <a:t>Огієнка</a:t>
          </a:r>
          <a:r>
            <a:rPr lang="ru-RU" dirty="0">
              <a:solidFill>
                <a:schemeClr val="bg1"/>
              </a:solidFill>
            </a:rPr>
            <a:t> (1930), </a:t>
          </a:r>
          <a:endParaRPr lang="ru-UA" dirty="0">
            <a:solidFill>
              <a:schemeClr val="bg1"/>
            </a:solidFill>
          </a:endParaRPr>
        </a:p>
      </dgm:t>
    </dgm:pt>
    <dgm:pt modelId="{384F6AD8-93E3-4B86-A767-47E506FD3CA9}" type="parTrans" cxnId="{2969BBA5-92C4-49C9-A9CC-4B22CE27F234}">
      <dgm:prSet/>
      <dgm:spPr/>
      <dgm:t>
        <a:bodyPr/>
        <a:lstStyle/>
        <a:p>
          <a:endParaRPr lang="ru-UA"/>
        </a:p>
      </dgm:t>
    </dgm:pt>
    <dgm:pt modelId="{6C312EF4-4D71-4F27-9D6C-9A3625D73797}" type="sibTrans" cxnId="{2969BBA5-92C4-49C9-A9CC-4B22CE27F234}">
      <dgm:prSet/>
      <dgm:spPr/>
      <dgm:t>
        <a:bodyPr/>
        <a:lstStyle/>
        <a:p>
          <a:endParaRPr lang="ru-UA"/>
        </a:p>
      </dgm:t>
    </dgm:pt>
    <dgm:pt modelId="{9A87D468-8AD4-4036-8C8E-1A706CD2F71C}">
      <dgm:prSet phldrT="[Текст]"/>
      <dgm:spPr/>
      <dgm:t>
        <a:bodyPr/>
        <a:lstStyle/>
        <a:p>
          <a:r>
            <a:rPr lang="ru-RU" dirty="0"/>
            <a:t>«</a:t>
          </a:r>
          <a:r>
            <a:rPr lang="ru-RU" dirty="0" err="1">
              <a:solidFill>
                <a:schemeClr val="bg1"/>
              </a:solidFill>
            </a:rPr>
            <a:t>Подільсько-волинське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мовне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пограниччя</a:t>
          </a:r>
          <a:r>
            <a:rPr lang="ru-RU" dirty="0">
              <a:solidFill>
                <a:schemeClr val="bg1"/>
              </a:solidFill>
            </a:rPr>
            <a:t>» К. </a:t>
          </a:r>
          <a:r>
            <a:rPr lang="ru-RU" dirty="0" err="1">
              <a:solidFill>
                <a:schemeClr val="bg1"/>
              </a:solidFill>
            </a:rPr>
            <a:t>Дейни</a:t>
          </a:r>
          <a:r>
            <a:rPr lang="ru-RU" dirty="0">
              <a:solidFill>
                <a:schemeClr val="bg1"/>
              </a:solidFill>
            </a:rPr>
            <a:t> (1938) та </a:t>
          </a:r>
          <a:r>
            <a:rPr lang="ru-RU" dirty="0" err="1">
              <a:solidFill>
                <a:schemeClr val="bg1"/>
              </a:solidFill>
            </a:rPr>
            <a:t>ін</a:t>
          </a:r>
          <a:r>
            <a:rPr lang="ru-RU" dirty="0">
              <a:solidFill>
                <a:schemeClr val="bg1"/>
              </a:solidFill>
            </a:rPr>
            <a:t>. </a:t>
          </a:r>
          <a:endParaRPr lang="ru-UA" dirty="0">
            <a:solidFill>
              <a:schemeClr val="bg1"/>
            </a:solidFill>
          </a:endParaRPr>
        </a:p>
      </dgm:t>
    </dgm:pt>
    <dgm:pt modelId="{682945C8-3186-4630-AA2A-6E59B84E66A9}" type="parTrans" cxnId="{697E3F0B-E39E-4C43-976B-67659F1EF258}">
      <dgm:prSet/>
      <dgm:spPr/>
      <dgm:t>
        <a:bodyPr/>
        <a:lstStyle/>
        <a:p>
          <a:endParaRPr lang="ru-UA"/>
        </a:p>
      </dgm:t>
    </dgm:pt>
    <dgm:pt modelId="{6761132F-800F-4AFD-A8E4-4BE58CA8B95C}" type="sibTrans" cxnId="{697E3F0B-E39E-4C43-976B-67659F1EF258}">
      <dgm:prSet/>
      <dgm:spPr/>
      <dgm:t>
        <a:bodyPr/>
        <a:lstStyle/>
        <a:p>
          <a:endParaRPr lang="ru-UA"/>
        </a:p>
      </dgm:t>
    </dgm:pt>
    <dgm:pt modelId="{1FDE89E3-2E99-45D7-ACE9-2CDE8AAEDA89}" type="pres">
      <dgm:prSet presAssocID="{63DC0566-48C4-4A7C-B38E-9644249737F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B79E89-8A02-4E88-A242-214F683D22BF}" type="pres">
      <dgm:prSet presAssocID="{17387CAE-BB67-41E6-AB7C-761A7E718DD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31BD00-2B99-4A01-B07B-B4A02832EBE8}" type="pres">
      <dgm:prSet presAssocID="{27746726-AF66-47D8-B89A-26F5DB53D8F7}" presName="sibTrans" presStyleCnt="0"/>
      <dgm:spPr/>
    </dgm:pt>
    <dgm:pt modelId="{4A1A4649-2ACD-4C43-882C-B42323B20AE7}" type="pres">
      <dgm:prSet presAssocID="{456EA48B-605A-4ADB-A74C-96389E41953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D48454-E31A-4D1C-A961-06FA19D60FF1}" type="pres">
      <dgm:prSet presAssocID="{293C6F4D-9949-4C87-AD13-5EA7BDBE72D1}" presName="sibTrans" presStyleCnt="0"/>
      <dgm:spPr/>
    </dgm:pt>
    <dgm:pt modelId="{7A2A0B89-46C0-4CD9-9852-A50D7435A8E0}" type="pres">
      <dgm:prSet presAssocID="{6712A1D2-4015-440F-A87A-F5ED281D305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7AB5CE-79E5-49D3-AC0F-8AA4B19E6910}" type="pres">
      <dgm:prSet presAssocID="{4F87A62E-745F-48EB-81C0-35AA9C997F8E}" presName="sibTrans" presStyleCnt="0"/>
      <dgm:spPr/>
    </dgm:pt>
    <dgm:pt modelId="{985F2856-C5A8-4AC1-B048-0B276B93105F}" type="pres">
      <dgm:prSet presAssocID="{C7CFA358-CE2F-429E-A2E8-A0E06E1ACED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52338C-5470-41B7-8E9F-2B2377AA9CA6}" type="pres">
      <dgm:prSet presAssocID="{6C312EF4-4D71-4F27-9D6C-9A3625D73797}" presName="sibTrans" presStyleCnt="0"/>
      <dgm:spPr/>
    </dgm:pt>
    <dgm:pt modelId="{E5BB3CE9-C7CC-4A96-833F-5C083C37FA16}" type="pres">
      <dgm:prSet presAssocID="{9A87D468-8AD4-4036-8C8E-1A706CD2F71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C6FBD4-7794-4F87-A81B-73E9C316FABD}" type="presOf" srcId="{6712A1D2-4015-440F-A87A-F5ED281D3053}" destId="{7A2A0B89-46C0-4CD9-9852-A50D7435A8E0}" srcOrd="0" destOrd="0" presId="urn:microsoft.com/office/officeart/2005/8/layout/default"/>
    <dgm:cxn modelId="{2969BBA5-92C4-49C9-A9CC-4B22CE27F234}" srcId="{63DC0566-48C4-4A7C-B38E-9644249737F5}" destId="{C7CFA358-CE2F-429E-A2E8-A0E06E1ACED3}" srcOrd="3" destOrd="0" parTransId="{384F6AD8-93E3-4B86-A767-47E506FD3CA9}" sibTransId="{6C312EF4-4D71-4F27-9D6C-9A3625D73797}"/>
    <dgm:cxn modelId="{1DA2F89C-9C2F-4D4B-A221-F5193A4695B3}" type="presOf" srcId="{63DC0566-48C4-4A7C-B38E-9644249737F5}" destId="{1FDE89E3-2E99-45D7-ACE9-2CDE8AAEDA89}" srcOrd="0" destOrd="0" presId="urn:microsoft.com/office/officeart/2005/8/layout/default"/>
    <dgm:cxn modelId="{3CCBE0F7-19DF-4440-AAD8-E008F3D73898}" type="presOf" srcId="{17387CAE-BB67-41E6-AB7C-761A7E718DD8}" destId="{9EB79E89-8A02-4E88-A242-214F683D22BF}" srcOrd="0" destOrd="0" presId="urn:microsoft.com/office/officeart/2005/8/layout/default"/>
    <dgm:cxn modelId="{3BF81876-07BD-4860-AA7C-50F8FF4744C9}" type="presOf" srcId="{456EA48B-605A-4ADB-A74C-96389E41953D}" destId="{4A1A4649-2ACD-4C43-882C-B42323B20AE7}" srcOrd="0" destOrd="0" presId="urn:microsoft.com/office/officeart/2005/8/layout/default"/>
    <dgm:cxn modelId="{B871B6DC-70FD-45DB-A9D4-EF2D8C9BD563}" srcId="{63DC0566-48C4-4A7C-B38E-9644249737F5}" destId="{17387CAE-BB67-41E6-AB7C-761A7E718DD8}" srcOrd="0" destOrd="0" parTransId="{0BE54897-521E-403B-B0DC-7D9DFBF4355D}" sibTransId="{27746726-AF66-47D8-B89A-26F5DB53D8F7}"/>
    <dgm:cxn modelId="{697E3F0B-E39E-4C43-976B-67659F1EF258}" srcId="{63DC0566-48C4-4A7C-B38E-9644249737F5}" destId="{9A87D468-8AD4-4036-8C8E-1A706CD2F71C}" srcOrd="4" destOrd="0" parTransId="{682945C8-3186-4630-AA2A-6E59B84E66A9}" sibTransId="{6761132F-800F-4AFD-A8E4-4BE58CA8B95C}"/>
    <dgm:cxn modelId="{1C08FF0B-CA0D-463D-B1BC-33BD3E742FAD}" type="presOf" srcId="{C7CFA358-CE2F-429E-A2E8-A0E06E1ACED3}" destId="{985F2856-C5A8-4AC1-B048-0B276B93105F}" srcOrd="0" destOrd="0" presId="urn:microsoft.com/office/officeart/2005/8/layout/default"/>
    <dgm:cxn modelId="{E149B4C2-EF24-4665-A9BF-A749B88BC9E6}" srcId="{63DC0566-48C4-4A7C-B38E-9644249737F5}" destId="{6712A1D2-4015-440F-A87A-F5ED281D3053}" srcOrd="2" destOrd="0" parTransId="{7A9C1695-B5DE-4EE5-B3C7-B50E07C9DEDC}" sibTransId="{4F87A62E-745F-48EB-81C0-35AA9C997F8E}"/>
    <dgm:cxn modelId="{3BCAFF1A-BA9D-4FA7-8972-1CEBC5BCA658}" srcId="{63DC0566-48C4-4A7C-B38E-9644249737F5}" destId="{456EA48B-605A-4ADB-A74C-96389E41953D}" srcOrd="1" destOrd="0" parTransId="{99ADDB03-52D0-4EA5-A779-71B94F5A4872}" sibTransId="{293C6F4D-9949-4C87-AD13-5EA7BDBE72D1}"/>
    <dgm:cxn modelId="{1D1843A3-1E79-46D0-96F0-22274420E33C}" type="presOf" srcId="{9A87D468-8AD4-4036-8C8E-1A706CD2F71C}" destId="{E5BB3CE9-C7CC-4A96-833F-5C083C37FA16}" srcOrd="0" destOrd="0" presId="urn:microsoft.com/office/officeart/2005/8/layout/default"/>
    <dgm:cxn modelId="{34857646-529E-43A2-A9AD-43F73FA33EDE}" type="presParOf" srcId="{1FDE89E3-2E99-45D7-ACE9-2CDE8AAEDA89}" destId="{9EB79E89-8A02-4E88-A242-214F683D22BF}" srcOrd="0" destOrd="0" presId="urn:microsoft.com/office/officeart/2005/8/layout/default"/>
    <dgm:cxn modelId="{A670954F-9831-4D2B-963D-429D38D94A11}" type="presParOf" srcId="{1FDE89E3-2E99-45D7-ACE9-2CDE8AAEDA89}" destId="{6F31BD00-2B99-4A01-B07B-B4A02832EBE8}" srcOrd="1" destOrd="0" presId="urn:microsoft.com/office/officeart/2005/8/layout/default"/>
    <dgm:cxn modelId="{F7134C16-444F-4216-8A7A-B9301DB1E144}" type="presParOf" srcId="{1FDE89E3-2E99-45D7-ACE9-2CDE8AAEDA89}" destId="{4A1A4649-2ACD-4C43-882C-B42323B20AE7}" srcOrd="2" destOrd="0" presId="urn:microsoft.com/office/officeart/2005/8/layout/default"/>
    <dgm:cxn modelId="{110173E7-475C-42D4-A555-E6EB3B3C6ECD}" type="presParOf" srcId="{1FDE89E3-2E99-45D7-ACE9-2CDE8AAEDA89}" destId="{4FD48454-E31A-4D1C-A961-06FA19D60FF1}" srcOrd="3" destOrd="0" presId="urn:microsoft.com/office/officeart/2005/8/layout/default"/>
    <dgm:cxn modelId="{F5F963DF-2E15-47F6-8BCA-DC8CF2320F88}" type="presParOf" srcId="{1FDE89E3-2E99-45D7-ACE9-2CDE8AAEDA89}" destId="{7A2A0B89-46C0-4CD9-9852-A50D7435A8E0}" srcOrd="4" destOrd="0" presId="urn:microsoft.com/office/officeart/2005/8/layout/default"/>
    <dgm:cxn modelId="{D73610BA-931A-4BC6-A767-4C55170572C0}" type="presParOf" srcId="{1FDE89E3-2E99-45D7-ACE9-2CDE8AAEDA89}" destId="{F47AB5CE-79E5-49D3-AC0F-8AA4B19E6910}" srcOrd="5" destOrd="0" presId="urn:microsoft.com/office/officeart/2005/8/layout/default"/>
    <dgm:cxn modelId="{AD3C568C-E191-4690-9101-AE515F21CC2E}" type="presParOf" srcId="{1FDE89E3-2E99-45D7-ACE9-2CDE8AAEDA89}" destId="{985F2856-C5A8-4AC1-B048-0B276B93105F}" srcOrd="6" destOrd="0" presId="urn:microsoft.com/office/officeart/2005/8/layout/default"/>
    <dgm:cxn modelId="{5AFFBFB1-9A32-465C-A0A6-E4BFCACFC046}" type="presParOf" srcId="{1FDE89E3-2E99-45D7-ACE9-2CDE8AAEDA89}" destId="{E552338C-5470-41B7-8E9F-2B2377AA9CA6}" srcOrd="7" destOrd="0" presId="urn:microsoft.com/office/officeart/2005/8/layout/default"/>
    <dgm:cxn modelId="{08752D3C-7195-455B-A3D4-3856C19A0D7E}" type="presParOf" srcId="{1FDE89E3-2E99-45D7-ACE9-2CDE8AAEDA89}" destId="{E5BB3CE9-C7CC-4A96-833F-5C083C37FA1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765FAF4-247F-4B00-A744-D9A14E840FBF}" type="doc">
      <dgm:prSet loTypeId="urn:microsoft.com/office/officeart/2005/8/layout/hierarchy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UA"/>
        </a:p>
      </dgm:t>
    </dgm:pt>
    <dgm:pt modelId="{F3F4B734-B99C-4070-B55E-EE40C78E0E1E}">
      <dgm:prSet phldrT="[Текст]"/>
      <dgm:spPr/>
      <dgm:t>
        <a:bodyPr/>
        <a:lstStyle/>
        <a:p>
          <a:r>
            <a:rPr lang="uk-UA" dirty="0"/>
            <a:t>провести уніфікацію технічної термінології з тою термінологією, що є в Радянському Союзі і вживана в усій Україні</a:t>
          </a:r>
          <a:endParaRPr lang="ru-UA" dirty="0"/>
        </a:p>
      </dgm:t>
    </dgm:pt>
    <dgm:pt modelId="{5C54B9F7-714A-426A-88AF-6231EA3696E9}" type="parTrans" cxnId="{C2E6AC7B-0344-414F-B7D2-759D652F6563}">
      <dgm:prSet/>
      <dgm:spPr/>
      <dgm:t>
        <a:bodyPr/>
        <a:lstStyle/>
        <a:p>
          <a:endParaRPr lang="ru-UA"/>
        </a:p>
      </dgm:t>
    </dgm:pt>
    <dgm:pt modelId="{3667E06D-A91C-4A0C-9338-A1A3E5BDDE73}" type="sibTrans" cxnId="{C2E6AC7B-0344-414F-B7D2-759D652F6563}">
      <dgm:prSet/>
      <dgm:spPr/>
      <dgm:t>
        <a:bodyPr/>
        <a:lstStyle/>
        <a:p>
          <a:endParaRPr lang="ru-UA"/>
        </a:p>
      </dgm:t>
    </dgm:pt>
    <dgm:pt modelId="{277DD517-3DF7-481F-BF96-867E5B3F157F}">
      <dgm:prSet phldrT="[Текст]"/>
      <dgm:spPr/>
      <dgm:t>
        <a:bodyPr/>
        <a:lstStyle/>
        <a:p>
          <a:r>
            <a:rPr lang="uk-UA" dirty="0"/>
            <a:t>переглянути кадри на </a:t>
          </a:r>
          <a:r>
            <a:rPr lang="uk-UA" dirty="0" err="1"/>
            <a:t>мовному</a:t>
          </a:r>
          <a:r>
            <a:rPr lang="uk-UA" dirty="0"/>
            <a:t> фронті і вигнати з цього фронту буржуазно-націоналістичні елементи</a:t>
          </a:r>
          <a:endParaRPr lang="ru-UA" dirty="0"/>
        </a:p>
      </dgm:t>
    </dgm:pt>
    <dgm:pt modelId="{2AF747DF-7031-4C66-A74D-25B46E6EC7F5}" type="parTrans" cxnId="{A9187658-93C2-49C9-AA03-0CBB1E7D8465}">
      <dgm:prSet/>
      <dgm:spPr/>
      <dgm:t>
        <a:bodyPr/>
        <a:lstStyle/>
        <a:p>
          <a:endParaRPr lang="ru-UA"/>
        </a:p>
      </dgm:t>
    </dgm:pt>
    <dgm:pt modelId="{0F16E36F-03A6-4048-85C1-590F6663A988}" type="sibTrans" cxnId="{A9187658-93C2-49C9-AA03-0CBB1E7D8465}">
      <dgm:prSet/>
      <dgm:spPr/>
      <dgm:t>
        <a:bodyPr/>
        <a:lstStyle/>
        <a:p>
          <a:endParaRPr lang="ru-UA"/>
        </a:p>
      </dgm:t>
    </dgm:pt>
    <dgm:pt modelId="{8BF35BA5-4E2F-42F0-BA23-62BD0C3E7246}">
      <dgm:prSet phldrT="[Текст]" custT="1"/>
      <dgm:spPr/>
      <dgm:t>
        <a:bodyPr/>
        <a:lstStyle/>
        <a:p>
          <a:r>
            <a:rPr lang="uk-UA" sz="2000" dirty="0"/>
            <a:t>переглянути український правопис </a:t>
          </a:r>
          <a:endParaRPr lang="ru-UA" sz="2000" dirty="0"/>
        </a:p>
      </dgm:t>
    </dgm:pt>
    <dgm:pt modelId="{F8764581-ADFB-4E3F-9891-11AC16A179B0}" type="parTrans" cxnId="{D6D3EF7F-7012-49F0-85F7-2469414BC4A5}">
      <dgm:prSet/>
      <dgm:spPr/>
      <dgm:t>
        <a:bodyPr/>
        <a:lstStyle/>
        <a:p>
          <a:endParaRPr lang="ru-UA"/>
        </a:p>
      </dgm:t>
    </dgm:pt>
    <dgm:pt modelId="{32FFD874-BF82-4591-B715-5712530EE02B}" type="sibTrans" cxnId="{D6D3EF7F-7012-49F0-85F7-2469414BC4A5}">
      <dgm:prSet/>
      <dgm:spPr/>
      <dgm:t>
        <a:bodyPr/>
        <a:lstStyle/>
        <a:p>
          <a:endParaRPr lang="ru-UA"/>
        </a:p>
      </dgm:t>
    </dgm:pt>
    <dgm:pt modelId="{FAFFE772-34B8-4221-92B3-608D02D1D17F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dirty="0"/>
            <a:t>переглянути словники і всю термінологію</a:t>
          </a:r>
          <a:endParaRPr lang="ru-UA" sz="2000" dirty="0"/>
        </a:p>
        <a:p>
          <a:pPr marL="0" lvl="0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100" dirty="0"/>
        </a:p>
      </dgm:t>
    </dgm:pt>
    <dgm:pt modelId="{79F4EEF5-20B5-412D-912A-6436B4B5530E}" type="parTrans" cxnId="{E1AC8056-C90E-43B3-9C12-45F0A1243DEF}">
      <dgm:prSet/>
      <dgm:spPr/>
      <dgm:t>
        <a:bodyPr/>
        <a:lstStyle/>
        <a:p>
          <a:endParaRPr lang="ru-UA"/>
        </a:p>
      </dgm:t>
    </dgm:pt>
    <dgm:pt modelId="{9CE75EA3-D19F-4803-A236-1E62D38A5A14}" type="sibTrans" cxnId="{E1AC8056-C90E-43B3-9C12-45F0A1243DEF}">
      <dgm:prSet/>
      <dgm:spPr/>
      <dgm:t>
        <a:bodyPr/>
        <a:lstStyle/>
        <a:p>
          <a:endParaRPr lang="ru-UA"/>
        </a:p>
      </dgm:t>
    </dgm:pt>
    <dgm:pt modelId="{D3716D80-D9EF-4822-BC55-702B4134FF3E}">
      <dgm:prSet phldrT="[Текст]"/>
      <dgm:spPr/>
      <dgm:t>
        <a:bodyPr/>
        <a:lstStyle/>
        <a:p>
          <a:r>
            <a:rPr lang="uk-UA" dirty="0"/>
            <a:t>припинити негайно видання всіх словників;</a:t>
          </a:r>
          <a:endParaRPr lang="ru-UA" dirty="0"/>
        </a:p>
      </dgm:t>
    </dgm:pt>
    <dgm:pt modelId="{19FFA623-F6BA-49EE-AF92-D72DE444AA33}" type="parTrans" cxnId="{C0D400CF-823B-48BC-9C6F-7408BF1F0AF9}">
      <dgm:prSet/>
      <dgm:spPr/>
      <dgm:t>
        <a:bodyPr/>
        <a:lstStyle/>
        <a:p>
          <a:endParaRPr lang="ru-UA"/>
        </a:p>
      </dgm:t>
    </dgm:pt>
    <dgm:pt modelId="{0CD80913-109F-46AC-8C27-C7987F32E8BC}" type="sibTrans" cxnId="{C0D400CF-823B-48BC-9C6F-7408BF1F0AF9}">
      <dgm:prSet/>
      <dgm:spPr/>
      <dgm:t>
        <a:bodyPr/>
        <a:lstStyle/>
        <a:p>
          <a:endParaRPr lang="ru-UA"/>
        </a:p>
      </dgm:t>
    </dgm:pt>
    <dgm:pt modelId="{1C7FA49F-ED96-4557-B91A-007503927D37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Результатом цього стало створення спеціальних бригад, завданням яких був перегляд виданих словників, вилучення з них буржуазно шкідливої термінології і </a:t>
          </a:r>
          <a:r>
            <a:rPr lang="uk-UA" dirty="0" err="1">
              <a:solidFill>
                <a:schemeClr val="bg1"/>
              </a:solidFill>
            </a:rPr>
            <a:t>замінення</a:t>
          </a:r>
          <a:r>
            <a:rPr lang="uk-UA" dirty="0">
              <a:solidFill>
                <a:schemeClr val="bg1"/>
              </a:solidFill>
            </a:rPr>
            <a:t> її «інтернаціональною». </a:t>
          </a:r>
          <a:endParaRPr lang="ru-UA" dirty="0">
            <a:solidFill>
              <a:schemeClr val="bg1"/>
            </a:solidFill>
          </a:endParaRPr>
        </a:p>
      </dgm:t>
    </dgm:pt>
    <dgm:pt modelId="{764B0C03-1757-4040-AFA4-6FE1A9019CFA}" type="parTrans" cxnId="{545E8173-2256-47D3-9219-69A0576EAF02}">
      <dgm:prSet/>
      <dgm:spPr/>
      <dgm:t>
        <a:bodyPr/>
        <a:lstStyle/>
        <a:p>
          <a:endParaRPr lang="ru-UA"/>
        </a:p>
      </dgm:t>
    </dgm:pt>
    <dgm:pt modelId="{1F9D5085-0268-4A58-8B90-979E8FD3D0CC}" type="sibTrans" cxnId="{545E8173-2256-47D3-9219-69A0576EAF02}">
      <dgm:prSet/>
      <dgm:spPr/>
      <dgm:t>
        <a:bodyPr/>
        <a:lstStyle/>
        <a:p>
          <a:endParaRPr lang="ru-UA"/>
        </a:p>
      </dgm:t>
    </dgm:pt>
    <dgm:pt modelId="{12AFBD33-D7CF-49BB-88E1-1B8041741594}" type="pres">
      <dgm:prSet presAssocID="{F765FAF4-247F-4B00-A744-D9A14E840FB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3D4423D-E83B-4201-8A08-DFB4F661CD9A}" type="pres">
      <dgm:prSet presAssocID="{F3F4B734-B99C-4070-B55E-EE40C78E0E1E}" presName="vertOne" presStyleCnt="0"/>
      <dgm:spPr/>
    </dgm:pt>
    <dgm:pt modelId="{C83423D1-828C-4FE2-8CDF-5509551C1DD5}" type="pres">
      <dgm:prSet presAssocID="{F3F4B734-B99C-4070-B55E-EE40C78E0E1E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065A71-ED5B-45D8-82EB-8D3366A7DA18}" type="pres">
      <dgm:prSet presAssocID="{F3F4B734-B99C-4070-B55E-EE40C78E0E1E}" presName="parTransOne" presStyleCnt="0"/>
      <dgm:spPr/>
    </dgm:pt>
    <dgm:pt modelId="{364ED60D-1AB5-4B41-B83D-50809479E823}" type="pres">
      <dgm:prSet presAssocID="{F3F4B734-B99C-4070-B55E-EE40C78E0E1E}" presName="horzOne" presStyleCnt="0"/>
      <dgm:spPr/>
    </dgm:pt>
    <dgm:pt modelId="{75564A77-014C-49D6-A7B1-B4CF4F586445}" type="pres">
      <dgm:prSet presAssocID="{277DD517-3DF7-481F-BF96-867E5B3F157F}" presName="vertTwo" presStyleCnt="0"/>
      <dgm:spPr/>
    </dgm:pt>
    <dgm:pt modelId="{D45E4494-D9B4-48E9-BBF6-AA8CAAB70D30}" type="pres">
      <dgm:prSet presAssocID="{277DD517-3DF7-481F-BF96-867E5B3F157F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4891EC-C1B2-46E9-86F1-EBCBA2B701AC}" type="pres">
      <dgm:prSet presAssocID="{277DD517-3DF7-481F-BF96-867E5B3F157F}" presName="parTransTwo" presStyleCnt="0"/>
      <dgm:spPr/>
    </dgm:pt>
    <dgm:pt modelId="{EDB1C59A-C4A3-4A5E-9F57-9A70EF422CC8}" type="pres">
      <dgm:prSet presAssocID="{277DD517-3DF7-481F-BF96-867E5B3F157F}" presName="horzTwo" presStyleCnt="0"/>
      <dgm:spPr/>
    </dgm:pt>
    <dgm:pt modelId="{092D2622-598D-4662-8F57-6CC90F2C2168}" type="pres">
      <dgm:prSet presAssocID="{8BF35BA5-4E2F-42F0-BA23-62BD0C3E7246}" presName="vertThree" presStyleCnt="0"/>
      <dgm:spPr/>
    </dgm:pt>
    <dgm:pt modelId="{B6143B3E-5450-44B8-8ED4-3C865508843D}" type="pres">
      <dgm:prSet presAssocID="{8BF35BA5-4E2F-42F0-BA23-62BD0C3E7246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CBFBDF-3D9D-4B01-A3B7-CFCA07BC284C}" type="pres">
      <dgm:prSet presAssocID="{8BF35BA5-4E2F-42F0-BA23-62BD0C3E7246}" presName="horzThree" presStyleCnt="0"/>
      <dgm:spPr/>
    </dgm:pt>
    <dgm:pt modelId="{87C29B2C-15B5-42B7-9A4D-32B81271612C}" type="pres">
      <dgm:prSet presAssocID="{32FFD874-BF82-4591-B715-5712530EE02B}" presName="sibSpaceThree" presStyleCnt="0"/>
      <dgm:spPr/>
    </dgm:pt>
    <dgm:pt modelId="{6144E739-D4DB-48D3-87AF-A8EF6597E286}" type="pres">
      <dgm:prSet presAssocID="{FAFFE772-34B8-4221-92B3-608D02D1D17F}" presName="vertThree" presStyleCnt="0"/>
      <dgm:spPr/>
    </dgm:pt>
    <dgm:pt modelId="{82F61B87-060B-410B-B000-39B9023777D1}" type="pres">
      <dgm:prSet presAssocID="{FAFFE772-34B8-4221-92B3-608D02D1D17F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DE681F-8660-480F-9CE4-5E9DD67C1F99}" type="pres">
      <dgm:prSet presAssocID="{FAFFE772-34B8-4221-92B3-608D02D1D17F}" presName="horzThree" presStyleCnt="0"/>
      <dgm:spPr/>
    </dgm:pt>
    <dgm:pt modelId="{9E52BA10-B9C2-43AB-8F41-967FA2224348}" type="pres">
      <dgm:prSet presAssocID="{0F16E36F-03A6-4048-85C1-590F6663A988}" presName="sibSpaceTwo" presStyleCnt="0"/>
      <dgm:spPr/>
    </dgm:pt>
    <dgm:pt modelId="{1B8CC44C-C8C9-4B69-8C56-DDF77163F024}" type="pres">
      <dgm:prSet presAssocID="{D3716D80-D9EF-4822-BC55-702B4134FF3E}" presName="vertTwo" presStyleCnt="0"/>
      <dgm:spPr/>
    </dgm:pt>
    <dgm:pt modelId="{41990983-3F39-40B1-8123-93D603D1699A}" type="pres">
      <dgm:prSet presAssocID="{D3716D80-D9EF-4822-BC55-702B4134FF3E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E5F760-C7A0-49DE-869C-D930ABC2B717}" type="pres">
      <dgm:prSet presAssocID="{D3716D80-D9EF-4822-BC55-702B4134FF3E}" presName="parTransTwo" presStyleCnt="0"/>
      <dgm:spPr/>
    </dgm:pt>
    <dgm:pt modelId="{9C989381-7213-4D83-AE92-15C213D24EDE}" type="pres">
      <dgm:prSet presAssocID="{D3716D80-D9EF-4822-BC55-702B4134FF3E}" presName="horzTwo" presStyleCnt="0"/>
      <dgm:spPr/>
    </dgm:pt>
    <dgm:pt modelId="{AABF5213-640D-430A-8A2B-967F3BDDA626}" type="pres">
      <dgm:prSet presAssocID="{1C7FA49F-ED96-4557-B91A-007503927D37}" presName="vertThree" presStyleCnt="0"/>
      <dgm:spPr/>
    </dgm:pt>
    <dgm:pt modelId="{40F2009D-CD0D-4643-B6F9-30A0CF50BB18}" type="pres">
      <dgm:prSet presAssocID="{1C7FA49F-ED96-4557-B91A-007503927D37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81A1FB9-9DB3-462B-A582-606AE4A45E1F}" type="pres">
      <dgm:prSet presAssocID="{1C7FA49F-ED96-4557-B91A-007503927D37}" presName="horzThree" presStyleCnt="0"/>
      <dgm:spPr/>
    </dgm:pt>
  </dgm:ptLst>
  <dgm:cxnLst>
    <dgm:cxn modelId="{C2E6AC7B-0344-414F-B7D2-759D652F6563}" srcId="{F765FAF4-247F-4B00-A744-D9A14E840FBF}" destId="{F3F4B734-B99C-4070-B55E-EE40C78E0E1E}" srcOrd="0" destOrd="0" parTransId="{5C54B9F7-714A-426A-88AF-6231EA3696E9}" sibTransId="{3667E06D-A91C-4A0C-9338-A1A3E5BDDE73}"/>
    <dgm:cxn modelId="{E1AC8056-C90E-43B3-9C12-45F0A1243DEF}" srcId="{277DD517-3DF7-481F-BF96-867E5B3F157F}" destId="{FAFFE772-34B8-4221-92B3-608D02D1D17F}" srcOrd="1" destOrd="0" parTransId="{79F4EEF5-20B5-412D-912A-6436B4B5530E}" sibTransId="{9CE75EA3-D19F-4803-A236-1E62D38A5A14}"/>
    <dgm:cxn modelId="{09F1E8BA-89CA-4BB5-AB93-F21894EBC234}" type="presOf" srcId="{F3F4B734-B99C-4070-B55E-EE40C78E0E1E}" destId="{C83423D1-828C-4FE2-8CDF-5509551C1DD5}" srcOrd="0" destOrd="0" presId="urn:microsoft.com/office/officeart/2005/8/layout/hierarchy4"/>
    <dgm:cxn modelId="{A9187658-93C2-49C9-AA03-0CBB1E7D8465}" srcId="{F3F4B734-B99C-4070-B55E-EE40C78E0E1E}" destId="{277DD517-3DF7-481F-BF96-867E5B3F157F}" srcOrd="0" destOrd="0" parTransId="{2AF747DF-7031-4C66-A74D-25B46E6EC7F5}" sibTransId="{0F16E36F-03A6-4048-85C1-590F6663A988}"/>
    <dgm:cxn modelId="{EF3DDF6D-962A-403D-8F6F-EDE6200D4E1A}" type="presOf" srcId="{FAFFE772-34B8-4221-92B3-608D02D1D17F}" destId="{82F61B87-060B-410B-B000-39B9023777D1}" srcOrd="0" destOrd="0" presId="urn:microsoft.com/office/officeart/2005/8/layout/hierarchy4"/>
    <dgm:cxn modelId="{E22C9C79-17E3-41D9-863A-C0B6FE2DB7A0}" type="presOf" srcId="{D3716D80-D9EF-4822-BC55-702B4134FF3E}" destId="{41990983-3F39-40B1-8123-93D603D1699A}" srcOrd="0" destOrd="0" presId="urn:microsoft.com/office/officeart/2005/8/layout/hierarchy4"/>
    <dgm:cxn modelId="{FAFAF3DE-E273-4596-9B78-304CC8B3E53F}" type="presOf" srcId="{1C7FA49F-ED96-4557-B91A-007503927D37}" destId="{40F2009D-CD0D-4643-B6F9-30A0CF50BB18}" srcOrd="0" destOrd="0" presId="urn:microsoft.com/office/officeart/2005/8/layout/hierarchy4"/>
    <dgm:cxn modelId="{D6D3EF7F-7012-49F0-85F7-2469414BC4A5}" srcId="{277DD517-3DF7-481F-BF96-867E5B3F157F}" destId="{8BF35BA5-4E2F-42F0-BA23-62BD0C3E7246}" srcOrd="0" destOrd="0" parTransId="{F8764581-ADFB-4E3F-9891-11AC16A179B0}" sibTransId="{32FFD874-BF82-4591-B715-5712530EE02B}"/>
    <dgm:cxn modelId="{CF179121-1E2C-4AE9-A945-CE2192076A5C}" type="presOf" srcId="{277DD517-3DF7-481F-BF96-867E5B3F157F}" destId="{D45E4494-D9B4-48E9-BBF6-AA8CAAB70D30}" srcOrd="0" destOrd="0" presId="urn:microsoft.com/office/officeart/2005/8/layout/hierarchy4"/>
    <dgm:cxn modelId="{A7A0BC9B-B163-4077-BB8F-23E95AF42ED7}" type="presOf" srcId="{F765FAF4-247F-4B00-A744-D9A14E840FBF}" destId="{12AFBD33-D7CF-49BB-88E1-1B8041741594}" srcOrd="0" destOrd="0" presId="urn:microsoft.com/office/officeart/2005/8/layout/hierarchy4"/>
    <dgm:cxn modelId="{545E8173-2256-47D3-9219-69A0576EAF02}" srcId="{D3716D80-D9EF-4822-BC55-702B4134FF3E}" destId="{1C7FA49F-ED96-4557-B91A-007503927D37}" srcOrd="0" destOrd="0" parTransId="{764B0C03-1757-4040-AFA4-6FE1A9019CFA}" sibTransId="{1F9D5085-0268-4A58-8B90-979E8FD3D0CC}"/>
    <dgm:cxn modelId="{C0D400CF-823B-48BC-9C6F-7408BF1F0AF9}" srcId="{F3F4B734-B99C-4070-B55E-EE40C78E0E1E}" destId="{D3716D80-D9EF-4822-BC55-702B4134FF3E}" srcOrd="1" destOrd="0" parTransId="{19FFA623-F6BA-49EE-AF92-D72DE444AA33}" sibTransId="{0CD80913-109F-46AC-8C27-C7987F32E8BC}"/>
    <dgm:cxn modelId="{947C73B6-6599-4E84-BC70-2604824FF3FE}" type="presOf" srcId="{8BF35BA5-4E2F-42F0-BA23-62BD0C3E7246}" destId="{B6143B3E-5450-44B8-8ED4-3C865508843D}" srcOrd="0" destOrd="0" presId="urn:microsoft.com/office/officeart/2005/8/layout/hierarchy4"/>
    <dgm:cxn modelId="{370BB96E-5738-408F-B043-94E7290A094A}" type="presParOf" srcId="{12AFBD33-D7CF-49BB-88E1-1B8041741594}" destId="{33D4423D-E83B-4201-8A08-DFB4F661CD9A}" srcOrd="0" destOrd="0" presId="urn:microsoft.com/office/officeart/2005/8/layout/hierarchy4"/>
    <dgm:cxn modelId="{059FA7D5-B3C8-4EE9-A54F-900CE274E86C}" type="presParOf" srcId="{33D4423D-E83B-4201-8A08-DFB4F661CD9A}" destId="{C83423D1-828C-4FE2-8CDF-5509551C1DD5}" srcOrd="0" destOrd="0" presId="urn:microsoft.com/office/officeart/2005/8/layout/hierarchy4"/>
    <dgm:cxn modelId="{DCC1C7BC-D5F3-4FD8-BEDD-2C4E1335A169}" type="presParOf" srcId="{33D4423D-E83B-4201-8A08-DFB4F661CD9A}" destId="{CE065A71-ED5B-45D8-82EB-8D3366A7DA18}" srcOrd="1" destOrd="0" presId="urn:microsoft.com/office/officeart/2005/8/layout/hierarchy4"/>
    <dgm:cxn modelId="{7133482A-35C9-4822-9969-9550445F5A04}" type="presParOf" srcId="{33D4423D-E83B-4201-8A08-DFB4F661CD9A}" destId="{364ED60D-1AB5-4B41-B83D-50809479E823}" srcOrd="2" destOrd="0" presId="urn:microsoft.com/office/officeart/2005/8/layout/hierarchy4"/>
    <dgm:cxn modelId="{057F2681-C886-450B-AA29-0B37AFD31776}" type="presParOf" srcId="{364ED60D-1AB5-4B41-B83D-50809479E823}" destId="{75564A77-014C-49D6-A7B1-B4CF4F586445}" srcOrd="0" destOrd="0" presId="urn:microsoft.com/office/officeart/2005/8/layout/hierarchy4"/>
    <dgm:cxn modelId="{B8A638AC-BCAE-48DE-A0FF-8FECAF532B6A}" type="presParOf" srcId="{75564A77-014C-49D6-A7B1-B4CF4F586445}" destId="{D45E4494-D9B4-48E9-BBF6-AA8CAAB70D30}" srcOrd="0" destOrd="0" presId="urn:microsoft.com/office/officeart/2005/8/layout/hierarchy4"/>
    <dgm:cxn modelId="{9C36F129-8453-420F-9C68-5D750022C9D9}" type="presParOf" srcId="{75564A77-014C-49D6-A7B1-B4CF4F586445}" destId="{134891EC-C1B2-46E9-86F1-EBCBA2B701AC}" srcOrd="1" destOrd="0" presId="urn:microsoft.com/office/officeart/2005/8/layout/hierarchy4"/>
    <dgm:cxn modelId="{E9BEF583-4CA8-413A-B66B-CB9133ADD0B3}" type="presParOf" srcId="{75564A77-014C-49D6-A7B1-B4CF4F586445}" destId="{EDB1C59A-C4A3-4A5E-9F57-9A70EF422CC8}" srcOrd="2" destOrd="0" presId="urn:microsoft.com/office/officeart/2005/8/layout/hierarchy4"/>
    <dgm:cxn modelId="{AA3026D5-A7C2-4F60-8D61-FE7DAFEDA555}" type="presParOf" srcId="{EDB1C59A-C4A3-4A5E-9F57-9A70EF422CC8}" destId="{092D2622-598D-4662-8F57-6CC90F2C2168}" srcOrd="0" destOrd="0" presId="urn:microsoft.com/office/officeart/2005/8/layout/hierarchy4"/>
    <dgm:cxn modelId="{282E22B2-9A65-4023-A755-FF71BB744243}" type="presParOf" srcId="{092D2622-598D-4662-8F57-6CC90F2C2168}" destId="{B6143B3E-5450-44B8-8ED4-3C865508843D}" srcOrd="0" destOrd="0" presId="urn:microsoft.com/office/officeart/2005/8/layout/hierarchy4"/>
    <dgm:cxn modelId="{DD74DC72-90EF-4C41-A2A5-CA819669DBC3}" type="presParOf" srcId="{092D2622-598D-4662-8F57-6CC90F2C2168}" destId="{33CBFBDF-3D9D-4B01-A3B7-CFCA07BC284C}" srcOrd="1" destOrd="0" presId="urn:microsoft.com/office/officeart/2005/8/layout/hierarchy4"/>
    <dgm:cxn modelId="{B4686E4E-924C-44EB-A0AD-E96029D4FD4C}" type="presParOf" srcId="{EDB1C59A-C4A3-4A5E-9F57-9A70EF422CC8}" destId="{87C29B2C-15B5-42B7-9A4D-32B81271612C}" srcOrd="1" destOrd="0" presId="urn:microsoft.com/office/officeart/2005/8/layout/hierarchy4"/>
    <dgm:cxn modelId="{7805124D-7AD6-4B65-8917-37503A27BA13}" type="presParOf" srcId="{EDB1C59A-C4A3-4A5E-9F57-9A70EF422CC8}" destId="{6144E739-D4DB-48D3-87AF-A8EF6597E286}" srcOrd="2" destOrd="0" presId="urn:microsoft.com/office/officeart/2005/8/layout/hierarchy4"/>
    <dgm:cxn modelId="{15C1B49F-8AAF-4014-80EB-01B59DACEE4F}" type="presParOf" srcId="{6144E739-D4DB-48D3-87AF-A8EF6597E286}" destId="{82F61B87-060B-410B-B000-39B9023777D1}" srcOrd="0" destOrd="0" presId="urn:microsoft.com/office/officeart/2005/8/layout/hierarchy4"/>
    <dgm:cxn modelId="{CAFDE6EB-D9DA-4382-8900-A6E5DE6ED544}" type="presParOf" srcId="{6144E739-D4DB-48D3-87AF-A8EF6597E286}" destId="{FADE681F-8660-480F-9CE4-5E9DD67C1F99}" srcOrd="1" destOrd="0" presId="urn:microsoft.com/office/officeart/2005/8/layout/hierarchy4"/>
    <dgm:cxn modelId="{55197677-7ACA-4FC3-9DC0-2BE529EFF6EC}" type="presParOf" srcId="{364ED60D-1AB5-4B41-B83D-50809479E823}" destId="{9E52BA10-B9C2-43AB-8F41-967FA2224348}" srcOrd="1" destOrd="0" presId="urn:microsoft.com/office/officeart/2005/8/layout/hierarchy4"/>
    <dgm:cxn modelId="{BA2B6EF6-477B-4633-AF02-5A7509A5C0BB}" type="presParOf" srcId="{364ED60D-1AB5-4B41-B83D-50809479E823}" destId="{1B8CC44C-C8C9-4B69-8C56-DDF77163F024}" srcOrd="2" destOrd="0" presId="urn:microsoft.com/office/officeart/2005/8/layout/hierarchy4"/>
    <dgm:cxn modelId="{685B7658-BC66-4C99-98FA-CC54EF71B9CB}" type="presParOf" srcId="{1B8CC44C-C8C9-4B69-8C56-DDF77163F024}" destId="{41990983-3F39-40B1-8123-93D603D1699A}" srcOrd="0" destOrd="0" presId="urn:microsoft.com/office/officeart/2005/8/layout/hierarchy4"/>
    <dgm:cxn modelId="{0F36EE55-937A-4E55-827D-9370040D3149}" type="presParOf" srcId="{1B8CC44C-C8C9-4B69-8C56-DDF77163F024}" destId="{47E5F760-C7A0-49DE-869C-D930ABC2B717}" srcOrd="1" destOrd="0" presId="urn:microsoft.com/office/officeart/2005/8/layout/hierarchy4"/>
    <dgm:cxn modelId="{CEDAA9A1-0BE6-4D73-87FC-ECE3C8E116F8}" type="presParOf" srcId="{1B8CC44C-C8C9-4B69-8C56-DDF77163F024}" destId="{9C989381-7213-4D83-AE92-15C213D24EDE}" srcOrd="2" destOrd="0" presId="urn:microsoft.com/office/officeart/2005/8/layout/hierarchy4"/>
    <dgm:cxn modelId="{E9604B2F-371C-4DB2-90F7-22D34C94190A}" type="presParOf" srcId="{9C989381-7213-4D83-AE92-15C213D24EDE}" destId="{AABF5213-640D-430A-8A2B-967F3BDDA626}" srcOrd="0" destOrd="0" presId="urn:microsoft.com/office/officeart/2005/8/layout/hierarchy4"/>
    <dgm:cxn modelId="{85ACB14A-43A2-4648-BDE4-97EA4EC789B4}" type="presParOf" srcId="{AABF5213-640D-430A-8A2B-967F3BDDA626}" destId="{40F2009D-CD0D-4643-B6F9-30A0CF50BB18}" srcOrd="0" destOrd="0" presId="urn:microsoft.com/office/officeart/2005/8/layout/hierarchy4"/>
    <dgm:cxn modelId="{20F5C536-D054-442F-9CB5-FCC37A871C11}" type="presParOf" srcId="{AABF5213-640D-430A-8A2B-967F3BDDA626}" destId="{481A1FB9-9DB3-462B-A582-606AE4A45E1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1DA7C00-25B9-404F-82BB-921173883E2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58DEE56B-A778-461A-9E29-883EDF701B69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«Курс </a:t>
          </a:r>
          <a:r>
            <a:rPr lang="ru-RU" dirty="0" err="1">
              <a:solidFill>
                <a:schemeClr val="bg1"/>
              </a:solidFill>
            </a:rPr>
            <a:t>історії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української</a:t>
          </a:r>
          <a:r>
            <a:rPr lang="ru-RU" dirty="0">
              <a:solidFill>
                <a:schemeClr val="bg1"/>
              </a:solidFill>
            </a:rPr>
            <a:t>   </a:t>
          </a:r>
          <a:r>
            <a:rPr lang="ru-RU" dirty="0" err="1">
              <a:solidFill>
                <a:schemeClr val="bg1"/>
              </a:solidFill>
            </a:rPr>
            <a:t>літературної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мови</a:t>
          </a:r>
          <a:r>
            <a:rPr lang="ru-RU" dirty="0">
              <a:solidFill>
                <a:schemeClr val="bg1"/>
              </a:solidFill>
            </a:rPr>
            <a:t>» </a:t>
          </a:r>
        </a:p>
        <a:p>
          <a:r>
            <a:rPr lang="ru-RU" dirty="0">
              <a:solidFill>
                <a:schemeClr val="bg1"/>
              </a:solidFill>
            </a:rPr>
            <a:t>(т. 1-2, 1958−61)</a:t>
          </a:r>
          <a:endParaRPr lang="ru-UA" dirty="0">
            <a:solidFill>
              <a:schemeClr val="bg1"/>
            </a:solidFill>
          </a:endParaRPr>
        </a:p>
      </dgm:t>
    </dgm:pt>
    <dgm:pt modelId="{77108B49-921A-4C8A-A963-F12082924C5D}" type="parTrans" cxnId="{079EFB4D-11C4-45BB-8D0C-8BCC3D9FCF4D}">
      <dgm:prSet/>
      <dgm:spPr/>
      <dgm:t>
        <a:bodyPr/>
        <a:lstStyle/>
        <a:p>
          <a:endParaRPr lang="ru-UA"/>
        </a:p>
      </dgm:t>
    </dgm:pt>
    <dgm:pt modelId="{C0D25056-3299-4B81-B34D-8749ACAFA0F1}" type="sibTrans" cxnId="{079EFB4D-11C4-45BB-8D0C-8BCC3D9FCF4D}">
      <dgm:prSet/>
      <dgm:spPr/>
      <dgm:t>
        <a:bodyPr/>
        <a:lstStyle/>
        <a:p>
          <a:endParaRPr lang="ru-UA"/>
        </a:p>
      </dgm:t>
    </dgm:pt>
    <dgm:pt modelId="{2C431478-F1ED-42FF-9189-0E183B22BEBB}">
      <dgm:prSet phldrT="[Текст]"/>
      <dgm:spPr/>
      <dgm:t>
        <a:bodyPr/>
        <a:lstStyle/>
        <a:p>
          <a:r>
            <a:rPr lang="ru-RU" dirty="0" err="1">
              <a:solidFill>
                <a:schemeClr val="bg1"/>
              </a:solidFill>
            </a:rPr>
            <a:t>Історія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мови</a:t>
          </a:r>
          <a:r>
            <a:rPr lang="ru-RU" dirty="0">
              <a:solidFill>
                <a:schemeClr val="bg1"/>
              </a:solidFill>
            </a:rPr>
            <a:t>» </a:t>
          </a:r>
        </a:p>
        <a:p>
          <a:r>
            <a:rPr lang="ru-RU" u="sng" dirty="0">
              <a:solidFill>
                <a:schemeClr val="bg1"/>
              </a:solidFill>
            </a:rPr>
            <a:t>П. Плюща</a:t>
          </a:r>
          <a:r>
            <a:rPr lang="ru-RU" dirty="0">
              <a:solidFill>
                <a:schemeClr val="bg1"/>
              </a:solidFill>
            </a:rPr>
            <a:t> (1971)</a:t>
          </a:r>
          <a:endParaRPr lang="ru-UA" dirty="0">
            <a:solidFill>
              <a:schemeClr val="bg1"/>
            </a:solidFill>
          </a:endParaRPr>
        </a:p>
      </dgm:t>
    </dgm:pt>
    <dgm:pt modelId="{8CF210B6-0A33-4B0B-95BA-F014FFD9D291}" type="parTrans" cxnId="{3A1AA0F6-8B60-4B60-85F6-4BA9B5C0C017}">
      <dgm:prSet/>
      <dgm:spPr/>
      <dgm:t>
        <a:bodyPr/>
        <a:lstStyle/>
        <a:p>
          <a:endParaRPr lang="ru-UA"/>
        </a:p>
      </dgm:t>
    </dgm:pt>
    <dgm:pt modelId="{25A7FF3E-2265-48DD-B563-4BD748E66645}" type="sibTrans" cxnId="{3A1AA0F6-8B60-4B60-85F6-4BA9B5C0C017}">
      <dgm:prSet/>
      <dgm:spPr/>
      <dgm:t>
        <a:bodyPr/>
        <a:lstStyle/>
        <a:p>
          <a:endParaRPr lang="ru-UA"/>
        </a:p>
      </dgm:t>
    </dgm:pt>
    <dgm:pt modelId="{707C400D-2F36-419A-83CE-646378009F53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Нариси</a:t>
          </a:r>
          <a:r>
            <a:rPr lang="ru-RU" dirty="0">
              <a:solidFill>
                <a:schemeClr val="bg1"/>
              </a:solidFill>
            </a:rPr>
            <a:t> з </a:t>
          </a:r>
          <a:r>
            <a:rPr lang="ru-RU" dirty="0" err="1">
              <a:solidFill>
                <a:schemeClr val="bg1"/>
              </a:solidFill>
            </a:rPr>
            <a:t>загальної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стилістики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сучасної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мови</a:t>
          </a:r>
          <a:r>
            <a:rPr lang="ru-RU" dirty="0">
              <a:solidFill>
                <a:schemeClr val="bg1"/>
              </a:solidFill>
            </a:rPr>
            <a:t>»</a:t>
          </a:r>
        </a:p>
        <a:p>
          <a:r>
            <a:rPr lang="ru-RU" dirty="0">
              <a:solidFill>
                <a:schemeClr val="bg1"/>
              </a:solidFill>
            </a:rPr>
            <a:t> </a:t>
          </a:r>
          <a:r>
            <a:rPr lang="ru-RU" u="sng" dirty="0">
              <a:solidFill>
                <a:schemeClr val="bg1"/>
              </a:solidFill>
            </a:rPr>
            <a:t>І. Чередниченка</a:t>
          </a:r>
          <a:r>
            <a:rPr lang="ru-RU" dirty="0">
              <a:solidFill>
                <a:schemeClr val="bg1"/>
              </a:solidFill>
            </a:rPr>
            <a:t>, 1962)</a:t>
          </a:r>
          <a:endParaRPr lang="ru-UA" dirty="0">
            <a:solidFill>
              <a:schemeClr val="bg1"/>
            </a:solidFill>
          </a:endParaRPr>
        </a:p>
      </dgm:t>
    </dgm:pt>
    <dgm:pt modelId="{1CBE900E-F163-4293-B903-CB3ADA1B10FB}" type="parTrans" cxnId="{20BB51CE-3779-4E71-BC28-0E3A85EC4C1E}">
      <dgm:prSet/>
      <dgm:spPr/>
      <dgm:t>
        <a:bodyPr/>
        <a:lstStyle/>
        <a:p>
          <a:endParaRPr lang="ru-UA"/>
        </a:p>
      </dgm:t>
    </dgm:pt>
    <dgm:pt modelId="{1AE515DA-D161-461C-9838-3BAA41C01083}" type="sibTrans" cxnId="{20BB51CE-3779-4E71-BC28-0E3A85EC4C1E}">
      <dgm:prSet/>
      <dgm:spPr/>
      <dgm:t>
        <a:bodyPr/>
        <a:lstStyle/>
        <a:p>
          <a:endParaRPr lang="ru-UA"/>
        </a:p>
      </dgm:t>
    </dgm:pt>
    <dgm:pt modelId="{ACE085C4-6A98-4E4E-AE90-9C0787040DE7}">
      <dgm:prSet phldrT="[Текст]"/>
      <dgm:spPr/>
      <dgm:t>
        <a:bodyPr/>
        <a:lstStyle/>
        <a:p>
          <a:r>
            <a:rPr lang="ru-RU" dirty="0"/>
            <a:t>«</a:t>
          </a:r>
          <a:r>
            <a:rPr lang="ru-RU" dirty="0" err="1">
              <a:solidFill>
                <a:schemeClr val="bg1"/>
              </a:solidFill>
            </a:rPr>
            <a:t>Мова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преси</a:t>
          </a:r>
          <a:r>
            <a:rPr lang="ru-RU" dirty="0">
              <a:solidFill>
                <a:schemeClr val="bg1"/>
              </a:solidFill>
            </a:rPr>
            <a:t>» (1963)</a:t>
          </a:r>
          <a:endParaRPr lang="ru-UA" dirty="0">
            <a:solidFill>
              <a:schemeClr val="bg1"/>
            </a:solidFill>
          </a:endParaRPr>
        </a:p>
      </dgm:t>
    </dgm:pt>
    <dgm:pt modelId="{3D2F32AD-14B1-4032-AD49-49BC5519C7BA}" type="parTrans" cxnId="{BC9C5ADC-B4E2-423B-AAB0-46A3ADAF1FBA}">
      <dgm:prSet/>
      <dgm:spPr/>
      <dgm:t>
        <a:bodyPr/>
        <a:lstStyle/>
        <a:p>
          <a:endParaRPr lang="ru-UA"/>
        </a:p>
      </dgm:t>
    </dgm:pt>
    <dgm:pt modelId="{43F9D76C-F440-4E4E-9C98-AAD931AFB79E}" type="sibTrans" cxnId="{BC9C5ADC-B4E2-423B-AAB0-46A3ADAF1FBA}">
      <dgm:prSet/>
      <dgm:spPr/>
      <dgm:t>
        <a:bodyPr/>
        <a:lstStyle/>
        <a:p>
          <a:endParaRPr lang="ru-UA"/>
        </a:p>
      </dgm:t>
    </dgm:pt>
    <dgm:pt modelId="{A1E58401-4748-4883-8D12-13DDF55CBD50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Мова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періодичної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преси</a:t>
          </a:r>
          <a:r>
            <a:rPr lang="ru-RU" dirty="0">
              <a:solidFill>
                <a:schemeClr val="bg1"/>
              </a:solidFill>
            </a:rPr>
            <a:t>» (1970) </a:t>
          </a:r>
        </a:p>
        <a:p>
          <a:r>
            <a:rPr lang="ru-RU" u="sng" dirty="0">
              <a:solidFill>
                <a:schemeClr val="bg1"/>
              </a:solidFill>
            </a:rPr>
            <a:t>М. Жовтобрюха</a:t>
          </a:r>
          <a:endParaRPr lang="ru-UA" dirty="0">
            <a:solidFill>
              <a:schemeClr val="bg1"/>
            </a:solidFill>
          </a:endParaRPr>
        </a:p>
      </dgm:t>
    </dgm:pt>
    <dgm:pt modelId="{5FB5BD3A-1A90-4B9D-B883-4EFABECE9993}" type="parTrans" cxnId="{FE8F83C7-CC8D-44AB-9BA0-1E55C30F15BA}">
      <dgm:prSet/>
      <dgm:spPr/>
      <dgm:t>
        <a:bodyPr/>
        <a:lstStyle/>
        <a:p>
          <a:endParaRPr lang="ru-UA"/>
        </a:p>
      </dgm:t>
    </dgm:pt>
    <dgm:pt modelId="{F9D7C9FF-4D1F-428B-BB1A-3103A6EA6BE8}" type="sibTrans" cxnId="{FE8F83C7-CC8D-44AB-9BA0-1E55C30F15BA}">
      <dgm:prSet/>
      <dgm:spPr/>
      <dgm:t>
        <a:bodyPr/>
        <a:lstStyle/>
        <a:p>
          <a:endParaRPr lang="ru-UA"/>
        </a:p>
      </dgm:t>
    </dgm:pt>
    <dgm:pt modelId="{6E4167FD-077A-4EDC-92B1-042E217BD931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Науковий</a:t>
          </a:r>
          <a:r>
            <a:rPr lang="ru-RU" dirty="0">
              <a:solidFill>
                <a:schemeClr val="bg1"/>
              </a:solidFill>
            </a:rPr>
            <a:t> стиль </a:t>
          </a:r>
          <a:r>
            <a:rPr lang="ru-RU" dirty="0" err="1">
              <a:solidFill>
                <a:schemeClr val="bg1"/>
              </a:solidFill>
            </a:rPr>
            <a:t>сучасної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мови</a:t>
          </a:r>
          <a:r>
            <a:rPr lang="ru-RU" dirty="0">
              <a:solidFill>
                <a:schemeClr val="bg1"/>
              </a:solidFill>
            </a:rPr>
            <a:t>» </a:t>
          </a:r>
          <a:r>
            <a:rPr lang="ru-RU" u="sng" dirty="0">
              <a:solidFill>
                <a:schemeClr val="bg1"/>
              </a:solidFill>
            </a:rPr>
            <a:t>	А. Коваль</a:t>
          </a:r>
          <a:r>
            <a:rPr lang="ru-RU" dirty="0">
              <a:solidFill>
                <a:schemeClr val="bg1"/>
              </a:solidFill>
            </a:rPr>
            <a:t> (1970)</a:t>
          </a:r>
          <a:endParaRPr lang="ru-UA" dirty="0">
            <a:solidFill>
              <a:schemeClr val="bg1"/>
            </a:solidFill>
          </a:endParaRPr>
        </a:p>
      </dgm:t>
    </dgm:pt>
    <dgm:pt modelId="{DBABA085-9F3A-41D4-88B0-9837A6782406}" type="parTrans" cxnId="{22837FEC-D6BA-4E02-B286-84484C59EBAE}">
      <dgm:prSet/>
      <dgm:spPr/>
      <dgm:t>
        <a:bodyPr/>
        <a:lstStyle/>
        <a:p>
          <a:endParaRPr lang="ru-UA"/>
        </a:p>
      </dgm:t>
    </dgm:pt>
    <dgm:pt modelId="{20D2F0D8-2584-4334-8B50-3912031DEA4E}" type="sibTrans" cxnId="{22837FEC-D6BA-4E02-B286-84484C59EBAE}">
      <dgm:prSet/>
      <dgm:spPr/>
      <dgm:t>
        <a:bodyPr/>
        <a:lstStyle/>
        <a:p>
          <a:endParaRPr lang="ru-UA"/>
        </a:p>
      </dgm:t>
    </dgm:pt>
    <dgm:pt modelId="{F81B6280-79EE-4519-8897-61AD1DF91EF4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Закономірності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розвитку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усного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літературного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мовлення</a:t>
          </a:r>
          <a:r>
            <a:rPr lang="ru-RU" dirty="0">
              <a:solidFill>
                <a:schemeClr val="bg1"/>
              </a:solidFill>
            </a:rPr>
            <a:t>» (1965) </a:t>
          </a:r>
          <a:endParaRPr lang="ru-UA" dirty="0">
            <a:solidFill>
              <a:schemeClr val="bg1"/>
            </a:solidFill>
          </a:endParaRPr>
        </a:p>
      </dgm:t>
    </dgm:pt>
    <dgm:pt modelId="{0325816E-1DD9-4F07-B713-193C9F3EF927}" type="parTrans" cxnId="{DEE89DDB-C5EC-4A9B-9099-19842E2921C8}">
      <dgm:prSet/>
      <dgm:spPr/>
      <dgm:t>
        <a:bodyPr/>
        <a:lstStyle/>
        <a:p>
          <a:endParaRPr lang="ru-UA"/>
        </a:p>
      </dgm:t>
    </dgm:pt>
    <dgm:pt modelId="{9BBBD61F-54D1-400F-93AB-1E9270A8F674}" type="sibTrans" cxnId="{DEE89DDB-C5EC-4A9B-9099-19842E2921C8}">
      <dgm:prSet/>
      <dgm:spPr/>
      <dgm:t>
        <a:bodyPr/>
        <a:lstStyle/>
        <a:p>
          <a:endParaRPr lang="ru-UA"/>
        </a:p>
      </dgm:t>
    </dgm:pt>
    <dgm:pt modelId="{57A35C7D-FFBB-4D02-8E0D-4B969198AB2C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Усне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побутове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літературне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мовлення</a:t>
          </a:r>
          <a:r>
            <a:rPr lang="ru-RU" dirty="0">
              <a:solidFill>
                <a:schemeClr val="bg1"/>
              </a:solidFill>
            </a:rPr>
            <a:t>» (1970) </a:t>
          </a:r>
          <a:endParaRPr lang="ru-UA" dirty="0">
            <a:solidFill>
              <a:schemeClr val="bg1"/>
            </a:solidFill>
          </a:endParaRPr>
        </a:p>
      </dgm:t>
    </dgm:pt>
    <dgm:pt modelId="{E3137C44-3B4A-46BB-8798-6997B37D90C1}" type="parTrans" cxnId="{89CA5384-3A02-45F7-B3FE-9B5E1EC228EA}">
      <dgm:prSet/>
      <dgm:spPr/>
      <dgm:t>
        <a:bodyPr/>
        <a:lstStyle/>
        <a:p>
          <a:endParaRPr lang="ru-UA"/>
        </a:p>
      </dgm:t>
    </dgm:pt>
    <dgm:pt modelId="{2EE57478-BA6F-4186-9E80-5080D1E209E5}" type="sibTrans" cxnId="{89CA5384-3A02-45F7-B3FE-9B5E1EC228EA}">
      <dgm:prSet/>
      <dgm:spPr/>
      <dgm:t>
        <a:bodyPr/>
        <a:lstStyle/>
        <a:p>
          <a:endParaRPr lang="ru-UA"/>
        </a:p>
      </dgm:t>
    </dgm:pt>
    <dgm:pt modelId="{350FA294-2244-449B-B639-E300240FA030}" type="pres">
      <dgm:prSet presAssocID="{D1DA7C00-25B9-404F-82BB-921173883E2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EF45E7-FA19-4BE5-B833-2A861B78185B}" type="pres">
      <dgm:prSet presAssocID="{58DEE56B-A778-461A-9E29-883EDF701B69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0825C-ADB7-48F6-AF7A-5F569B76F7B0}" type="pres">
      <dgm:prSet presAssocID="{C0D25056-3299-4B81-B34D-8749ACAFA0F1}" presName="sibTrans" presStyleCnt="0"/>
      <dgm:spPr/>
    </dgm:pt>
    <dgm:pt modelId="{6CA21E10-1C0A-450F-BFDD-8DEF042B34AE}" type="pres">
      <dgm:prSet presAssocID="{2C431478-F1ED-42FF-9189-0E183B22BEBB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57AA97-6DE5-4E19-9781-5DAB7DCA8D95}" type="pres">
      <dgm:prSet presAssocID="{25A7FF3E-2265-48DD-B563-4BD748E66645}" presName="sibTrans" presStyleCnt="0"/>
      <dgm:spPr/>
    </dgm:pt>
    <dgm:pt modelId="{40CBE6E0-E1E8-4307-A876-23B29A0D8B58}" type="pres">
      <dgm:prSet presAssocID="{707C400D-2F36-419A-83CE-646378009F53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8D363D-E175-4BAC-A882-E6110C39B28D}" type="pres">
      <dgm:prSet presAssocID="{1AE515DA-D161-461C-9838-3BAA41C01083}" presName="sibTrans" presStyleCnt="0"/>
      <dgm:spPr/>
    </dgm:pt>
    <dgm:pt modelId="{80C022E6-F7DE-4E2D-B2BE-292C169A03D9}" type="pres">
      <dgm:prSet presAssocID="{ACE085C4-6A98-4E4E-AE90-9C0787040DE7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6586A0-5A60-44B8-AE48-7CB162D43849}" type="pres">
      <dgm:prSet presAssocID="{43F9D76C-F440-4E4E-9C98-AAD931AFB79E}" presName="sibTrans" presStyleCnt="0"/>
      <dgm:spPr/>
    </dgm:pt>
    <dgm:pt modelId="{1C8D75F2-061C-4F32-AEAA-8EE65CF509EE}" type="pres">
      <dgm:prSet presAssocID="{A1E58401-4748-4883-8D12-13DDF55CBD50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594C05-BB01-4783-B753-D06A2513B49D}" type="pres">
      <dgm:prSet presAssocID="{F9D7C9FF-4D1F-428B-BB1A-3103A6EA6BE8}" presName="sibTrans" presStyleCnt="0"/>
      <dgm:spPr/>
    </dgm:pt>
    <dgm:pt modelId="{819754E4-BD46-4486-8E43-91373CFC9607}" type="pres">
      <dgm:prSet presAssocID="{6E4167FD-077A-4EDC-92B1-042E217BD931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298C4C-92A4-40F0-959B-FC3A54D642AB}" type="pres">
      <dgm:prSet presAssocID="{20D2F0D8-2584-4334-8B50-3912031DEA4E}" presName="sibTrans" presStyleCnt="0"/>
      <dgm:spPr/>
    </dgm:pt>
    <dgm:pt modelId="{98DD677F-81BF-43BB-9942-2A134E4927BD}" type="pres">
      <dgm:prSet presAssocID="{F81B6280-79EE-4519-8897-61AD1DF91EF4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B609BA-70D9-4AF2-810F-10D7BDCACE65}" type="pres">
      <dgm:prSet presAssocID="{9BBBD61F-54D1-400F-93AB-1E9270A8F674}" presName="sibTrans" presStyleCnt="0"/>
      <dgm:spPr/>
    </dgm:pt>
    <dgm:pt modelId="{6015C449-E2A9-4B90-9CD2-755FD1A3BDD8}" type="pres">
      <dgm:prSet presAssocID="{57A35C7D-FFBB-4D02-8E0D-4B969198AB2C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9EFB4D-11C4-45BB-8D0C-8BCC3D9FCF4D}" srcId="{D1DA7C00-25B9-404F-82BB-921173883E29}" destId="{58DEE56B-A778-461A-9E29-883EDF701B69}" srcOrd="0" destOrd="0" parTransId="{77108B49-921A-4C8A-A963-F12082924C5D}" sibTransId="{C0D25056-3299-4B81-B34D-8749ACAFA0F1}"/>
    <dgm:cxn modelId="{5A19369D-84D3-445F-9AC0-8D10C16F72BB}" type="presOf" srcId="{D1DA7C00-25B9-404F-82BB-921173883E29}" destId="{350FA294-2244-449B-B639-E300240FA030}" srcOrd="0" destOrd="0" presId="urn:microsoft.com/office/officeart/2005/8/layout/default"/>
    <dgm:cxn modelId="{34A968FC-B3A9-4C11-8924-AB530801C4FE}" type="presOf" srcId="{F81B6280-79EE-4519-8897-61AD1DF91EF4}" destId="{98DD677F-81BF-43BB-9942-2A134E4927BD}" srcOrd="0" destOrd="0" presId="urn:microsoft.com/office/officeart/2005/8/layout/default"/>
    <dgm:cxn modelId="{6AB618D8-4599-4A47-9CF0-FEF08ACD621E}" type="presOf" srcId="{2C431478-F1ED-42FF-9189-0E183B22BEBB}" destId="{6CA21E10-1C0A-450F-BFDD-8DEF042B34AE}" srcOrd="0" destOrd="0" presId="urn:microsoft.com/office/officeart/2005/8/layout/default"/>
    <dgm:cxn modelId="{782B9CBC-AE71-4D54-A931-5A56CE331395}" type="presOf" srcId="{6E4167FD-077A-4EDC-92B1-042E217BD931}" destId="{819754E4-BD46-4486-8E43-91373CFC9607}" srcOrd="0" destOrd="0" presId="urn:microsoft.com/office/officeart/2005/8/layout/default"/>
    <dgm:cxn modelId="{8998EDF2-FCA1-4440-B448-A2D85354668F}" type="presOf" srcId="{58DEE56B-A778-461A-9E29-883EDF701B69}" destId="{DFEF45E7-FA19-4BE5-B833-2A861B78185B}" srcOrd="0" destOrd="0" presId="urn:microsoft.com/office/officeart/2005/8/layout/default"/>
    <dgm:cxn modelId="{816CA44E-20CC-4A80-AB7E-60B22CFC5312}" type="presOf" srcId="{A1E58401-4748-4883-8D12-13DDF55CBD50}" destId="{1C8D75F2-061C-4F32-AEAA-8EE65CF509EE}" srcOrd="0" destOrd="0" presId="urn:microsoft.com/office/officeart/2005/8/layout/default"/>
    <dgm:cxn modelId="{FE8F83C7-CC8D-44AB-9BA0-1E55C30F15BA}" srcId="{D1DA7C00-25B9-404F-82BB-921173883E29}" destId="{A1E58401-4748-4883-8D12-13DDF55CBD50}" srcOrd="4" destOrd="0" parTransId="{5FB5BD3A-1A90-4B9D-B883-4EFABECE9993}" sibTransId="{F9D7C9FF-4D1F-428B-BB1A-3103A6EA6BE8}"/>
    <dgm:cxn modelId="{7CC57917-C332-4754-871F-F8BDBEFEE3D1}" type="presOf" srcId="{57A35C7D-FFBB-4D02-8E0D-4B969198AB2C}" destId="{6015C449-E2A9-4B90-9CD2-755FD1A3BDD8}" srcOrd="0" destOrd="0" presId="urn:microsoft.com/office/officeart/2005/8/layout/default"/>
    <dgm:cxn modelId="{BC9C5ADC-B4E2-423B-AAB0-46A3ADAF1FBA}" srcId="{D1DA7C00-25B9-404F-82BB-921173883E29}" destId="{ACE085C4-6A98-4E4E-AE90-9C0787040DE7}" srcOrd="3" destOrd="0" parTransId="{3D2F32AD-14B1-4032-AD49-49BC5519C7BA}" sibTransId="{43F9D76C-F440-4E4E-9C98-AAD931AFB79E}"/>
    <dgm:cxn modelId="{3A1AA0F6-8B60-4B60-85F6-4BA9B5C0C017}" srcId="{D1DA7C00-25B9-404F-82BB-921173883E29}" destId="{2C431478-F1ED-42FF-9189-0E183B22BEBB}" srcOrd="1" destOrd="0" parTransId="{8CF210B6-0A33-4B0B-95BA-F014FFD9D291}" sibTransId="{25A7FF3E-2265-48DD-B563-4BD748E66645}"/>
    <dgm:cxn modelId="{22837FEC-D6BA-4E02-B286-84484C59EBAE}" srcId="{D1DA7C00-25B9-404F-82BB-921173883E29}" destId="{6E4167FD-077A-4EDC-92B1-042E217BD931}" srcOrd="5" destOrd="0" parTransId="{DBABA085-9F3A-41D4-88B0-9837A6782406}" sibTransId="{20D2F0D8-2584-4334-8B50-3912031DEA4E}"/>
    <dgm:cxn modelId="{DEE89DDB-C5EC-4A9B-9099-19842E2921C8}" srcId="{D1DA7C00-25B9-404F-82BB-921173883E29}" destId="{F81B6280-79EE-4519-8897-61AD1DF91EF4}" srcOrd="6" destOrd="0" parTransId="{0325816E-1DD9-4F07-B713-193C9F3EF927}" sibTransId="{9BBBD61F-54D1-400F-93AB-1E9270A8F674}"/>
    <dgm:cxn modelId="{FDB19D29-B4EA-4D75-8BF1-C3ED238AEBE5}" type="presOf" srcId="{707C400D-2F36-419A-83CE-646378009F53}" destId="{40CBE6E0-E1E8-4307-A876-23B29A0D8B58}" srcOrd="0" destOrd="0" presId="urn:microsoft.com/office/officeart/2005/8/layout/default"/>
    <dgm:cxn modelId="{89CA5384-3A02-45F7-B3FE-9B5E1EC228EA}" srcId="{D1DA7C00-25B9-404F-82BB-921173883E29}" destId="{57A35C7D-FFBB-4D02-8E0D-4B969198AB2C}" srcOrd="7" destOrd="0" parTransId="{E3137C44-3B4A-46BB-8798-6997B37D90C1}" sibTransId="{2EE57478-BA6F-4186-9E80-5080D1E209E5}"/>
    <dgm:cxn modelId="{20BB51CE-3779-4E71-BC28-0E3A85EC4C1E}" srcId="{D1DA7C00-25B9-404F-82BB-921173883E29}" destId="{707C400D-2F36-419A-83CE-646378009F53}" srcOrd="2" destOrd="0" parTransId="{1CBE900E-F163-4293-B903-CB3ADA1B10FB}" sibTransId="{1AE515DA-D161-461C-9838-3BAA41C01083}"/>
    <dgm:cxn modelId="{D8605BF4-C748-4B75-A978-BF58FE36F437}" type="presOf" srcId="{ACE085C4-6A98-4E4E-AE90-9C0787040DE7}" destId="{80C022E6-F7DE-4E2D-B2BE-292C169A03D9}" srcOrd="0" destOrd="0" presId="urn:microsoft.com/office/officeart/2005/8/layout/default"/>
    <dgm:cxn modelId="{22C9B8FC-F27B-443A-876E-882FC6DE676D}" type="presParOf" srcId="{350FA294-2244-449B-B639-E300240FA030}" destId="{DFEF45E7-FA19-4BE5-B833-2A861B78185B}" srcOrd="0" destOrd="0" presId="urn:microsoft.com/office/officeart/2005/8/layout/default"/>
    <dgm:cxn modelId="{BAD06CF1-2023-4DEE-A42A-92C81E19553A}" type="presParOf" srcId="{350FA294-2244-449B-B639-E300240FA030}" destId="{AF30825C-ADB7-48F6-AF7A-5F569B76F7B0}" srcOrd="1" destOrd="0" presId="urn:microsoft.com/office/officeart/2005/8/layout/default"/>
    <dgm:cxn modelId="{3E8964DD-6EFE-4244-8CCE-581D028DA093}" type="presParOf" srcId="{350FA294-2244-449B-B639-E300240FA030}" destId="{6CA21E10-1C0A-450F-BFDD-8DEF042B34AE}" srcOrd="2" destOrd="0" presId="urn:microsoft.com/office/officeart/2005/8/layout/default"/>
    <dgm:cxn modelId="{B23B587D-E4E3-44B4-B8A0-CF64620F8B1D}" type="presParOf" srcId="{350FA294-2244-449B-B639-E300240FA030}" destId="{9857AA97-6DE5-4E19-9781-5DAB7DCA8D95}" srcOrd="3" destOrd="0" presId="urn:microsoft.com/office/officeart/2005/8/layout/default"/>
    <dgm:cxn modelId="{78ACDEDC-8E05-4374-9028-92BC415B5090}" type="presParOf" srcId="{350FA294-2244-449B-B639-E300240FA030}" destId="{40CBE6E0-E1E8-4307-A876-23B29A0D8B58}" srcOrd="4" destOrd="0" presId="urn:microsoft.com/office/officeart/2005/8/layout/default"/>
    <dgm:cxn modelId="{736B3CC4-B8E8-4935-9824-9EBA63AB2949}" type="presParOf" srcId="{350FA294-2244-449B-B639-E300240FA030}" destId="{818D363D-E175-4BAC-A882-E6110C39B28D}" srcOrd="5" destOrd="0" presId="urn:microsoft.com/office/officeart/2005/8/layout/default"/>
    <dgm:cxn modelId="{B68E3796-7C38-468F-8BB1-0CC32070BD45}" type="presParOf" srcId="{350FA294-2244-449B-B639-E300240FA030}" destId="{80C022E6-F7DE-4E2D-B2BE-292C169A03D9}" srcOrd="6" destOrd="0" presId="urn:microsoft.com/office/officeart/2005/8/layout/default"/>
    <dgm:cxn modelId="{DEA049CF-C8B9-4484-8E08-24760DFABBE0}" type="presParOf" srcId="{350FA294-2244-449B-B639-E300240FA030}" destId="{6F6586A0-5A60-44B8-AE48-7CB162D43849}" srcOrd="7" destOrd="0" presId="urn:microsoft.com/office/officeart/2005/8/layout/default"/>
    <dgm:cxn modelId="{DE54E38C-A93A-46B8-AEC3-DD89B2CA3079}" type="presParOf" srcId="{350FA294-2244-449B-B639-E300240FA030}" destId="{1C8D75F2-061C-4F32-AEAA-8EE65CF509EE}" srcOrd="8" destOrd="0" presId="urn:microsoft.com/office/officeart/2005/8/layout/default"/>
    <dgm:cxn modelId="{CEF91169-386E-40D3-9D8C-8D5507AEF1C2}" type="presParOf" srcId="{350FA294-2244-449B-B639-E300240FA030}" destId="{B3594C05-BB01-4783-B753-D06A2513B49D}" srcOrd="9" destOrd="0" presId="urn:microsoft.com/office/officeart/2005/8/layout/default"/>
    <dgm:cxn modelId="{69F11A0A-CF1B-420F-8013-A155A04C1E85}" type="presParOf" srcId="{350FA294-2244-449B-B639-E300240FA030}" destId="{819754E4-BD46-4486-8E43-91373CFC9607}" srcOrd="10" destOrd="0" presId="urn:microsoft.com/office/officeart/2005/8/layout/default"/>
    <dgm:cxn modelId="{FA027A5E-582A-4B3B-A49E-124A82028239}" type="presParOf" srcId="{350FA294-2244-449B-B639-E300240FA030}" destId="{EA298C4C-92A4-40F0-959B-FC3A54D642AB}" srcOrd="11" destOrd="0" presId="urn:microsoft.com/office/officeart/2005/8/layout/default"/>
    <dgm:cxn modelId="{0DC81AF8-477D-4894-8D0E-6F56EF2B52B1}" type="presParOf" srcId="{350FA294-2244-449B-B639-E300240FA030}" destId="{98DD677F-81BF-43BB-9942-2A134E4927BD}" srcOrd="12" destOrd="0" presId="urn:microsoft.com/office/officeart/2005/8/layout/default"/>
    <dgm:cxn modelId="{867AE6CC-A1EA-4F4C-B088-DB39A30B7C0C}" type="presParOf" srcId="{350FA294-2244-449B-B639-E300240FA030}" destId="{36B609BA-70D9-4AF2-810F-10D7BDCACE65}" srcOrd="13" destOrd="0" presId="urn:microsoft.com/office/officeart/2005/8/layout/default"/>
    <dgm:cxn modelId="{D4EC1D44-4CFD-4D12-9198-8DB3CAAAF3D9}" type="presParOf" srcId="{350FA294-2244-449B-B639-E300240FA030}" destId="{6015C449-E2A9-4B90-9CD2-755FD1A3BDD8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BC25BDB-C87D-4C1B-882E-E9A26B03DD7C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28EF4620-E681-421D-9046-D7DB2BF559F4}">
      <dgm:prSet phldrT="[Текст]" custT="1"/>
      <dgm:spPr/>
      <dgm:t>
        <a:bodyPr/>
        <a:lstStyle/>
        <a:p>
          <a:r>
            <a:rPr lang="ru-RU" sz="1800" b="1" dirty="0" err="1">
              <a:solidFill>
                <a:srgbClr val="FF0066"/>
              </a:solidFill>
            </a:rPr>
            <a:t>Об'єктивно</a:t>
          </a:r>
          <a:r>
            <a:rPr lang="ru-RU" sz="1800" b="1" dirty="0">
              <a:solidFill>
                <a:srgbClr val="FF0066"/>
              </a:solidFill>
            </a:rPr>
            <a:t> ж </a:t>
          </a:r>
          <a:r>
            <a:rPr lang="ru-RU" sz="1800" b="1" dirty="0" err="1">
              <a:solidFill>
                <a:srgbClr val="FF0066"/>
              </a:solidFill>
            </a:rPr>
            <a:t>констатовано</a:t>
          </a:r>
          <a:r>
            <a:rPr lang="ru-RU" sz="1800" b="1" dirty="0">
              <a:solidFill>
                <a:srgbClr val="FF0066"/>
              </a:solidFill>
            </a:rPr>
            <a:t>, </a:t>
          </a:r>
          <a:r>
            <a:rPr lang="ru-RU" sz="1800" b="1" dirty="0" err="1">
              <a:solidFill>
                <a:srgbClr val="FF0066"/>
              </a:solidFill>
            </a:rPr>
            <a:t>що</a:t>
          </a:r>
          <a:r>
            <a:rPr lang="ru-RU" sz="1800" b="1" dirty="0">
              <a:solidFill>
                <a:srgbClr val="FF0066"/>
              </a:solidFill>
            </a:rPr>
            <a:t> на </a:t>
          </a:r>
          <a:r>
            <a:rPr lang="ru-RU" sz="1800" b="1" dirty="0" err="1">
              <a:solidFill>
                <a:srgbClr val="FF0066"/>
              </a:solidFill>
            </a:rPr>
            <a:t>масовому</a:t>
          </a:r>
          <a:r>
            <a:rPr lang="ru-RU" sz="1800" b="1" dirty="0">
              <a:solidFill>
                <a:srgbClr val="FF0066"/>
              </a:solidFill>
            </a:rPr>
            <a:t> </a:t>
          </a:r>
          <a:r>
            <a:rPr lang="ru-RU" sz="1800" b="1" dirty="0" err="1">
              <a:solidFill>
                <a:srgbClr val="FF0066"/>
              </a:solidFill>
            </a:rPr>
            <a:t>рівні</a:t>
          </a:r>
          <a:r>
            <a:rPr lang="ru-RU" sz="1800" b="1" dirty="0">
              <a:solidFill>
                <a:srgbClr val="FF0066"/>
              </a:solidFill>
            </a:rPr>
            <a:t> у </a:t>
          </a:r>
          <a:r>
            <a:rPr lang="ru-RU" sz="1800" b="1" dirty="0" err="1">
              <a:solidFill>
                <a:srgbClr val="FF0066"/>
              </a:solidFill>
            </a:rPr>
            <a:t>країні</a:t>
          </a:r>
          <a:r>
            <a:rPr lang="ru-RU" sz="1800" b="1" dirty="0">
              <a:solidFill>
                <a:srgbClr val="FF0066"/>
              </a:solidFill>
            </a:rPr>
            <a:t> </a:t>
          </a:r>
          <a:r>
            <a:rPr lang="ru-RU" sz="1800" b="1" dirty="0" err="1">
              <a:solidFill>
                <a:srgbClr val="FF0066"/>
              </a:solidFill>
            </a:rPr>
            <a:t>гармонійна</a:t>
          </a:r>
          <a:r>
            <a:rPr lang="ru-RU" sz="1800" b="1" dirty="0">
              <a:solidFill>
                <a:srgbClr val="FF0066"/>
              </a:solidFill>
            </a:rPr>
            <a:t> </a:t>
          </a:r>
          <a:r>
            <a:rPr lang="ru-RU" sz="1800" b="1" dirty="0" err="1">
              <a:solidFill>
                <a:srgbClr val="FF0066"/>
              </a:solidFill>
            </a:rPr>
            <a:t>двомовність</a:t>
          </a:r>
          <a:r>
            <a:rPr lang="ru-RU" sz="1800" b="1" dirty="0">
              <a:solidFill>
                <a:srgbClr val="FF0066"/>
              </a:solidFill>
            </a:rPr>
            <a:t> </a:t>
          </a:r>
          <a:r>
            <a:rPr lang="ru-RU" sz="1800" b="1" dirty="0" err="1">
              <a:solidFill>
                <a:srgbClr val="FF0066"/>
              </a:solidFill>
            </a:rPr>
            <a:t>ніколи</a:t>
          </a:r>
          <a:r>
            <a:rPr lang="ru-RU" sz="1800" b="1" dirty="0">
              <a:solidFill>
                <a:srgbClr val="FF0066"/>
              </a:solidFill>
            </a:rPr>
            <a:t> не </a:t>
          </a:r>
          <a:r>
            <a:rPr lang="ru-RU" sz="1800" b="1" dirty="0" err="1">
              <a:solidFill>
                <a:srgbClr val="FF0066"/>
              </a:solidFill>
            </a:rPr>
            <a:t>буває</a:t>
          </a:r>
          <a:r>
            <a:rPr lang="ru-RU" sz="1800" b="1" dirty="0">
              <a:solidFill>
                <a:srgbClr val="FF0066"/>
              </a:solidFill>
            </a:rPr>
            <a:t>, </a:t>
          </a:r>
          <a:r>
            <a:rPr lang="ru-RU" sz="1800" b="1" dirty="0" err="1">
              <a:solidFill>
                <a:srgbClr val="FF0066"/>
              </a:solidFill>
            </a:rPr>
            <a:t>оскільки</a:t>
          </a:r>
          <a:r>
            <a:rPr lang="ru-RU" sz="1800" b="1" dirty="0">
              <a:solidFill>
                <a:srgbClr val="FF0066"/>
              </a:solidFill>
            </a:rPr>
            <a:t> вона </a:t>
          </a:r>
          <a:r>
            <a:rPr lang="ru-RU" sz="1800" b="1" dirty="0" err="1">
              <a:solidFill>
                <a:srgbClr val="FF0066"/>
              </a:solidFill>
            </a:rPr>
            <a:t>засвідчує</a:t>
          </a:r>
          <a:r>
            <a:rPr lang="ru-RU" sz="1800" b="1" dirty="0">
              <a:solidFill>
                <a:srgbClr val="FF0066"/>
              </a:solidFill>
            </a:rPr>
            <a:t>: </a:t>
          </a:r>
          <a:endParaRPr lang="ru-UA" sz="1800" b="1" dirty="0">
            <a:solidFill>
              <a:srgbClr val="FF0066"/>
            </a:solidFill>
          </a:endParaRPr>
        </a:p>
      </dgm:t>
    </dgm:pt>
    <dgm:pt modelId="{30400A91-53A4-4F39-B86F-2706B29FA33C}" type="parTrans" cxnId="{66110DDC-7F72-4392-B2CB-2E47B65D5005}">
      <dgm:prSet/>
      <dgm:spPr/>
      <dgm:t>
        <a:bodyPr/>
        <a:lstStyle/>
        <a:p>
          <a:endParaRPr lang="ru-UA"/>
        </a:p>
      </dgm:t>
    </dgm:pt>
    <dgm:pt modelId="{F0F53205-50EA-4891-9731-7B7FCB4530C8}" type="sibTrans" cxnId="{66110DDC-7F72-4392-B2CB-2E47B65D5005}">
      <dgm:prSet/>
      <dgm:spPr/>
      <dgm:t>
        <a:bodyPr/>
        <a:lstStyle/>
        <a:p>
          <a:endParaRPr lang="ru-UA"/>
        </a:p>
      </dgm:t>
    </dgm:pt>
    <dgm:pt modelId="{D3F30501-ABD7-4C05-B035-63A3A33C31BE}">
      <dgm:prSet phldrT="[Текст]" custT="1"/>
      <dgm:spPr/>
      <dgm:t>
        <a:bodyPr/>
        <a:lstStyle/>
        <a:p>
          <a:r>
            <a:rPr lang="ru-RU" sz="1800" b="1" dirty="0">
              <a:solidFill>
                <a:srgbClr val="0070C0"/>
              </a:solidFill>
            </a:rPr>
            <a:t>1) </a:t>
          </a:r>
          <a:r>
            <a:rPr lang="ru-RU" sz="1800" b="1" dirty="0" err="1">
              <a:solidFill>
                <a:srgbClr val="0070C0"/>
              </a:solidFill>
            </a:rPr>
            <a:t>або</a:t>
          </a:r>
          <a:r>
            <a:rPr lang="ru-RU" sz="1800" b="1" dirty="0">
              <a:solidFill>
                <a:srgbClr val="0070C0"/>
              </a:solidFill>
            </a:rPr>
            <a:t> </a:t>
          </a:r>
          <a:r>
            <a:rPr lang="ru-RU" sz="1800" b="1" dirty="0" err="1">
              <a:solidFill>
                <a:srgbClr val="0070C0"/>
              </a:solidFill>
            </a:rPr>
            <a:t>стійку</a:t>
          </a:r>
          <a:r>
            <a:rPr lang="ru-RU" sz="1800" b="1" dirty="0">
              <a:solidFill>
                <a:srgbClr val="0070C0"/>
              </a:solidFill>
            </a:rPr>
            <a:t> </a:t>
          </a:r>
          <a:r>
            <a:rPr lang="ru-RU" sz="1800" b="1" dirty="0" err="1">
              <a:solidFill>
                <a:srgbClr val="0070C0"/>
              </a:solidFill>
            </a:rPr>
            <a:t>нерівновагу</a:t>
          </a:r>
          <a:r>
            <a:rPr lang="ru-RU" sz="1800" b="1" dirty="0">
              <a:solidFill>
                <a:srgbClr val="0070C0"/>
              </a:solidFill>
            </a:rPr>
            <a:t> − </a:t>
          </a:r>
          <a:r>
            <a:rPr lang="ru-RU" sz="1800" b="1" dirty="0" err="1">
              <a:solidFill>
                <a:srgbClr val="0070C0"/>
              </a:solidFill>
            </a:rPr>
            <a:t>перетворення</a:t>
          </a:r>
          <a:r>
            <a:rPr lang="ru-RU" sz="1800" b="1" dirty="0">
              <a:solidFill>
                <a:srgbClr val="0070C0"/>
              </a:solidFill>
            </a:rPr>
            <a:t> на </a:t>
          </a:r>
          <a:r>
            <a:rPr lang="ru-RU" sz="1800" b="1" dirty="0" err="1">
              <a:solidFill>
                <a:srgbClr val="0070C0"/>
              </a:solidFill>
            </a:rPr>
            <a:t>одномовність</a:t>
          </a:r>
          <a:r>
            <a:rPr lang="ru-RU" sz="1800" b="1" dirty="0">
              <a:solidFill>
                <a:srgbClr val="0070C0"/>
              </a:solidFill>
            </a:rPr>
            <a:t>;</a:t>
          </a:r>
          <a:endParaRPr lang="ru-UA" sz="1800" b="1" dirty="0">
            <a:solidFill>
              <a:srgbClr val="0070C0"/>
            </a:solidFill>
          </a:endParaRPr>
        </a:p>
      </dgm:t>
    </dgm:pt>
    <dgm:pt modelId="{3896F893-504A-4FA2-8D26-CBC07B61BE37}" type="parTrans" cxnId="{5DFFAAD7-A5EC-465D-803E-1C5C58B47AFE}">
      <dgm:prSet/>
      <dgm:spPr/>
      <dgm:t>
        <a:bodyPr/>
        <a:lstStyle/>
        <a:p>
          <a:endParaRPr lang="ru-UA"/>
        </a:p>
      </dgm:t>
    </dgm:pt>
    <dgm:pt modelId="{1D7826D2-B350-40BA-AA5F-E5C8D65F6871}" type="sibTrans" cxnId="{5DFFAAD7-A5EC-465D-803E-1C5C58B47AFE}">
      <dgm:prSet/>
      <dgm:spPr/>
      <dgm:t>
        <a:bodyPr/>
        <a:lstStyle/>
        <a:p>
          <a:endParaRPr lang="ru-UA"/>
        </a:p>
      </dgm:t>
    </dgm:pt>
    <dgm:pt modelId="{087626CF-2570-4CD4-9C92-C15B41F3BD32}">
      <dgm:prSet phldrT="[Текст]"/>
      <dgm:spPr/>
      <dgm:t>
        <a:bodyPr/>
        <a:lstStyle/>
        <a:p>
          <a:r>
            <a:rPr lang="ru-RU" b="1" dirty="0">
              <a:solidFill>
                <a:srgbClr val="FFFF00"/>
              </a:solidFill>
            </a:rPr>
            <a:t>2) </a:t>
          </a:r>
          <a:r>
            <a:rPr lang="ru-RU" b="1" dirty="0" err="1">
              <a:solidFill>
                <a:srgbClr val="FFFF00"/>
              </a:solidFill>
            </a:rPr>
            <a:t>або</a:t>
          </a:r>
          <a:r>
            <a:rPr lang="ru-RU" b="1" dirty="0">
              <a:solidFill>
                <a:srgbClr val="FFFF00"/>
              </a:solidFill>
            </a:rPr>
            <a:t> </a:t>
          </a:r>
          <a:r>
            <a:rPr lang="ru-RU" b="1" dirty="0" err="1">
              <a:solidFill>
                <a:srgbClr val="FFFF00"/>
              </a:solidFill>
            </a:rPr>
            <a:t>розпад</a:t>
          </a:r>
          <a:r>
            <a:rPr lang="ru-RU" b="1" dirty="0">
              <a:solidFill>
                <a:srgbClr val="FFFF00"/>
              </a:solidFill>
            </a:rPr>
            <a:t> </a:t>
          </a:r>
          <a:r>
            <a:rPr lang="ru-RU" b="1" dirty="0" err="1">
              <a:solidFill>
                <a:srgbClr val="FFFF00"/>
              </a:solidFill>
            </a:rPr>
            <a:t>держави</a:t>
          </a:r>
          <a:r>
            <a:rPr lang="ru-RU" b="1" dirty="0">
              <a:solidFill>
                <a:srgbClr val="FFFF00"/>
              </a:solidFill>
            </a:rPr>
            <a:t> </a:t>
          </a:r>
          <a:r>
            <a:rPr lang="ru-RU" b="1" dirty="0" err="1">
              <a:solidFill>
                <a:srgbClr val="FFFF00"/>
              </a:solidFill>
            </a:rPr>
            <a:t>внаслідок</a:t>
          </a:r>
          <a:r>
            <a:rPr lang="ru-RU" b="1" dirty="0">
              <a:solidFill>
                <a:srgbClr val="FFFF00"/>
              </a:solidFill>
            </a:rPr>
            <a:t> </a:t>
          </a:r>
          <a:r>
            <a:rPr lang="ru-RU" b="1" dirty="0" err="1">
              <a:solidFill>
                <a:srgbClr val="FFFF00"/>
              </a:solidFill>
            </a:rPr>
            <a:t>міжмовного</a:t>
          </a:r>
          <a:r>
            <a:rPr lang="ru-RU" b="1" dirty="0">
              <a:solidFill>
                <a:srgbClr val="FFFF00"/>
              </a:solidFill>
            </a:rPr>
            <a:t> </a:t>
          </a:r>
          <a:r>
            <a:rPr lang="ru-RU" b="1" dirty="0" err="1">
              <a:solidFill>
                <a:srgbClr val="FFFF00"/>
              </a:solidFill>
            </a:rPr>
            <a:t>конфлікту</a:t>
          </a:r>
          <a:r>
            <a:rPr lang="ru-RU" b="1" dirty="0">
              <a:solidFill>
                <a:srgbClr val="FFFF00"/>
              </a:solidFill>
            </a:rPr>
            <a:t>.</a:t>
          </a:r>
          <a:endParaRPr lang="ru-UA" b="1" dirty="0">
            <a:solidFill>
              <a:srgbClr val="FFFF00"/>
            </a:solidFill>
          </a:endParaRPr>
        </a:p>
      </dgm:t>
    </dgm:pt>
    <dgm:pt modelId="{E3E7EF62-30E8-4844-9857-38ED4B71CE8C}" type="parTrans" cxnId="{24BA65B7-48BF-465D-BCCA-A089C77EA787}">
      <dgm:prSet/>
      <dgm:spPr/>
      <dgm:t>
        <a:bodyPr/>
        <a:lstStyle/>
        <a:p>
          <a:endParaRPr lang="ru-UA"/>
        </a:p>
      </dgm:t>
    </dgm:pt>
    <dgm:pt modelId="{1C479546-D695-4D3D-BA43-08DDEC6A2337}" type="sibTrans" cxnId="{24BA65B7-48BF-465D-BCCA-A089C77EA787}">
      <dgm:prSet/>
      <dgm:spPr/>
      <dgm:t>
        <a:bodyPr/>
        <a:lstStyle/>
        <a:p>
          <a:endParaRPr lang="ru-UA"/>
        </a:p>
      </dgm:t>
    </dgm:pt>
    <dgm:pt modelId="{4A344DF9-7175-47F7-88AD-8EFAA09EB9C1}" type="pres">
      <dgm:prSet presAssocID="{4BC25BDB-C87D-4C1B-882E-E9A26B03DD7C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0E764B-F1AD-431D-8438-D6BD181679C6}" type="pres">
      <dgm:prSet presAssocID="{28EF4620-E681-421D-9046-D7DB2BF559F4}" presName="Accent1" presStyleCnt="0"/>
      <dgm:spPr/>
    </dgm:pt>
    <dgm:pt modelId="{95F1E4E3-FBE0-4970-98E6-6AF1D2E167CA}" type="pres">
      <dgm:prSet presAssocID="{28EF4620-E681-421D-9046-D7DB2BF559F4}" presName="Accent" presStyleLbl="node1" presStyleIdx="0" presStyleCnt="3"/>
      <dgm:spPr/>
    </dgm:pt>
    <dgm:pt modelId="{04BE429F-0934-440F-B90C-0A16AC567B90}" type="pres">
      <dgm:prSet presAssocID="{28EF4620-E681-421D-9046-D7DB2BF559F4}" presName="Parent1" presStyleLbl="revTx" presStyleIdx="0" presStyleCnt="3" custScaleX="432427" custScaleY="19081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9202C9-92A8-4B44-84E9-5AC635D5B280}" type="pres">
      <dgm:prSet presAssocID="{D3F30501-ABD7-4C05-B035-63A3A33C31BE}" presName="Accent2" presStyleCnt="0"/>
      <dgm:spPr/>
    </dgm:pt>
    <dgm:pt modelId="{BF16FEDD-C7FE-4738-95E5-93FDB9199F09}" type="pres">
      <dgm:prSet presAssocID="{D3F30501-ABD7-4C05-B035-63A3A33C31BE}" presName="Accent" presStyleLbl="node1" presStyleIdx="1" presStyleCnt="3" custLinFactNeighborY="8049"/>
      <dgm:spPr/>
    </dgm:pt>
    <dgm:pt modelId="{89956802-73A8-440B-93F0-82EB42421299}" type="pres">
      <dgm:prSet presAssocID="{D3F30501-ABD7-4C05-B035-63A3A33C31BE}" presName="Parent2" presStyleLbl="revTx" presStyleIdx="1" presStyleCnt="3" custScaleX="28677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B9ED8C-41F8-4F9A-A0D7-A50AC238B78A}" type="pres">
      <dgm:prSet presAssocID="{087626CF-2570-4CD4-9C92-C15B41F3BD32}" presName="Accent3" presStyleCnt="0"/>
      <dgm:spPr/>
    </dgm:pt>
    <dgm:pt modelId="{C8098B90-D797-4B1C-ABB8-4CF25789F446}" type="pres">
      <dgm:prSet presAssocID="{087626CF-2570-4CD4-9C92-C15B41F3BD32}" presName="Accent" presStyleLbl="node1" presStyleIdx="2" presStyleCnt="3" custLinFactNeighborX="39823" custLinFactNeighborY="1756"/>
      <dgm:spPr/>
    </dgm:pt>
    <dgm:pt modelId="{02F4F6C2-B4F9-4BCC-9AC5-6F19592F9944}" type="pres">
      <dgm:prSet presAssocID="{087626CF-2570-4CD4-9C92-C15B41F3BD32}" presName="Parent3" presStyleLbl="revTx" presStyleIdx="2" presStyleCnt="3" custScaleX="30432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FFAAD7-A5EC-465D-803E-1C5C58B47AFE}" srcId="{4BC25BDB-C87D-4C1B-882E-E9A26B03DD7C}" destId="{D3F30501-ABD7-4C05-B035-63A3A33C31BE}" srcOrd="1" destOrd="0" parTransId="{3896F893-504A-4FA2-8D26-CBC07B61BE37}" sibTransId="{1D7826D2-B350-40BA-AA5F-E5C8D65F6871}"/>
    <dgm:cxn modelId="{24BA65B7-48BF-465D-BCCA-A089C77EA787}" srcId="{4BC25BDB-C87D-4C1B-882E-E9A26B03DD7C}" destId="{087626CF-2570-4CD4-9C92-C15B41F3BD32}" srcOrd="2" destOrd="0" parTransId="{E3E7EF62-30E8-4844-9857-38ED4B71CE8C}" sibTransId="{1C479546-D695-4D3D-BA43-08DDEC6A2337}"/>
    <dgm:cxn modelId="{985ECD6B-9571-495A-BA1A-B7A6AB8C96F9}" type="presOf" srcId="{087626CF-2570-4CD4-9C92-C15B41F3BD32}" destId="{02F4F6C2-B4F9-4BCC-9AC5-6F19592F9944}" srcOrd="0" destOrd="0" presId="urn:microsoft.com/office/officeart/2009/layout/CircleArrowProcess"/>
    <dgm:cxn modelId="{8A974E9B-51F4-4C17-ABB3-21CE4A76115B}" type="presOf" srcId="{28EF4620-E681-421D-9046-D7DB2BF559F4}" destId="{04BE429F-0934-440F-B90C-0A16AC567B90}" srcOrd="0" destOrd="0" presId="urn:microsoft.com/office/officeart/2009/layout/CircleArrowProcess"/>
    <dgm:cxn modelId="{66110DDC-7F72-4392-B2CB-2E47B65D5005}" srcId="{4BC25BDB-C87D-4C1B-882E-E9A26B03DD7C}" destId="{28EF4620-E681-421D-9046-D7DB2BF559F4}" srcOrd="0" destOrd="0" parTransId="{30400A91-53A4-4F39-B86F-2706B29FA33C}" sibTransId="{F0F53205-50EA-4891-9731-7B7FCB4530C8}"/>
    <dgm:cxn modelId="{4FB7DFE3-A7F5-4AA5-8B18-28FE59459AB2}" type="presOf" srcId="{4BC25BDB-C87D-4C1B-882E-E9A26B03DD7C}" destId="{4A344DF9-7175-47F7-88AD-8EFAA09EB9C1}" srcOrd="0" destOrd="0" presId="urn:microsoft.com/office/officeart/2009/layout/CircleArrowProcess"/>
    <dgm:cxn modelId="{5C2C0B99-057A-47E6-AFB4-85C8D85C1372}" type="presOf" srcId="{D3F30501-ABD7-4C05-B035-63A3A33C31BE}" destId="{89956802-73A8-440B-93F0-82EB42421299}" srcOrd="0" destOrd="0" presId="urn:microsoft.com/office/officeart/2009/layout/CircleArrowProcess"/>
    <dgm:cxn modelId="{F618ECFB-D167-4A5F-B103-84BA704CFF1A}" type="presParOf" srcId="{4A344DF9-7175-47F7-88AD-8EFAA09EB9C1}" destId="{860E764B-F1AD-431D-8438-D6BD181679C6}" srcOrd="0" destOrd="0" presId="urn:microsoft.com/office/officeart/2009/layout/CircleArrowProcess"/>
    <dgm:cxn modelId="{30676114-1FEF-4FD9-8F58-7C29D4B6A1D9}" type="presParOf" srcId="{860E764B-F1AD-431D-8438-D6BD181679C6}" destId="{95F1E4E3-FBE0-4970-98E6-6AF1D2E167CA}" srcOrd="0" destOrd="0" presId="urn:microsoft.com/office/officeart/2009/layout/CircleArrowProcess"/>
    <dgm:cxn modelId="{4AC7CE20-7C5D-426E-B2AD-59CE83BA4C14}" type="presParOf" srcId="{4A344DF9-7175-47F7-88AD-8EFAA09EB9C1}" destId="{04BE429F-0934-440F-B90C-0A16AC567B90}" srcOrd="1" destOrd="0" presId="urn:microsoft.com/office/officeart/2009/layout/CircleArrowProcess"/>
    <dgm:cxn modelId="{5C332BA0-AF9F-4874-8CE5-BCD090123C2A}" type="presParOf" srcId="{4A344DF9-7175-47F7-88AD-8EFAA09EB9C1}" destId="{449202C9-92A8-4B44-84E9-5AC635D5B280}" srcOrd="2" destOrd="0" presId="urn:microsoft.com/office/officeart/2009/layout/CircleArrowProcess"/>
    <dgm:cxn modelId="{2AF60AC5-BD9A-4F9F-8783-740E0D1270CA}" type="presParOf" srcId="{449202C9-92A8-4B44-84E9-5AC635D5B280}" destId="{BF16FEDD-C7FE-4738-95E5-93FDB9199F09}" srcOrd="0" destOrd="0" presId="urn:microsoft.com/office/officeart/2009/layout/CircleArrowProcess"/>
    <dgm:cxn modelId="{42CBEC83-790A-4BAD-8E99-2000DD4074BE}" type="presParOf" srcId="{4A344DF9-7175-47F7-88AD-8EFAA09EB9C1}" destId="{89956802-73A8-440B-93F0-82EB42421299}" srcOrd="3" destOrd="0" presId="urn:microsoft.com/office/officeart/2009/layout/CircleArrowProcess"/>
    <dgm:cxn modelId="{45141A1B-1FBB-44BA-B746-15A4596A435D}" type="presParOf" srcId="{4A344DF9-7175-47F7-88AD-8EFAA09EB9C1}" destId="{21B9ED8C-41F8-4F9A-A0D7-A50AC238B78A}" srcOrd="4" destOrd="0" presId="urn:microsoft.com/office/officeart/2009/layout/CircleArrowProcess"/>
    <dgm:cxn modelId="{485F55DA-FDE7-4544-B4E3-B6A9D14A9F38}" type="presParOf" srcId="{21B9ED8C-41F8-4F9A-A0D7-A50AC238B78A}" destId="{C8098B90-D797-4B1C-ABB8-4CF25789F446}" srcOrd="0" destOrd="0" presId="urn:microsoft.com/office/officeart/2009/layout/CircleArrowProcess"/>
    <dgm:cxn modelId="{8CCC4585-5032-431F-8909-0CDA9D856708}" type="presParOf" srcId="{4A344DF9-7175-47F7-88AD-8EFAA09EB9C1}" destId="{02F4F6C2-B4F9-4BCC-9AC5-6F19592F9944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41104AB-4DA5-4EEE-A776-0D594256A36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36F06343-D975-423D-BA38-23A72AFDF3D2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Були </a:t>
          </a:r>
          <a:r>
            <a:rPr lang="ru-RU" dirty="0" err="1">
              <a:solidFill>
                <a:schemeClr val="bg1"/>
              </a:solidFill>
            </a:rPr>
            <a:t>заборонені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усі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інші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теорії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походження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мови</a:t>
          </a:r>
          <a:r>
            <a:rPr lang="ru-RU" dirty="0">
              <a:solidFill>
                <a:schemeClr val="bg1"/>
              </a:solidFill>
            </a:rPr>
            <a:t>, </a:t>
          </a:r>
          <a:r>
            <a:rPr lang="ru-RU" dirty="0" err="1">
              <a:solidFill>
                <a:schemeClr val="bg1"/>
              </a:solidFill>
            </a:rPr>
            <a:t>крім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спільного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походження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трьох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східнослов'янських</a:t>
          </a:r>
          <a:r>
            <a:rPr lang="ru-RU" dirty="0">
              <a:solidFill>
                <a:schemeClr val="bg1"/>
              </a:solidFill>
            </a:rPr>
            <a:t> мов з </a:t>
          </a:r>
          <a:r>
            <a:rPr lang="ru-RU" dirty="0" err="1">
              <a:solidFill>
                <a:schemeClr val="bg1"/>
              </a:solidFill>
            </a:rPr>
            <a:t>єдиного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джерела</a:t>
          </a:r>
          <a:r>
            <a:rPr lang="ru-RU" dirty="0">
              <a:solidFill>
                <a:schemeClr val="bg1"/>
              </a:solidFill>
            </a:rPr>
            <a:t> − </a:t>
          </a:r>
          <a:r>
            <a:rPr lang="ru-RU" dirty="0" err="1">
              <a:solidFill>
                <a:schemeClr val="bg1"/>
              </a:solidFill>
            </a:rPr>
            <a:t>давньоруської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мови</a:t>
          </a:r>
          <a:r>
            <a:rPr lang="ru-RU" dirty="0">
              <a:solidFill>
                <a:schemeClr val="bg1"/>
              </a:solidFill>
            </a:rPr>
            <a:t> (О. О. Шахматов).</a:t>
          </a:r>
          <a:endParaRPr lang="ru-UA" dirty="0">
            <a:solidFill>
              <a:schemeClr val="bg1"/>
            </a:solidFill>
          </a:endParaRPr>
        </a:p>
      </dgm:t>
    </dgm:pt>
    <dgm:pt modelId="{DBE88E11-1585-4BF4-BF29-A00F5018F8B8}" type="parTrans" cxnId="{066FCD17-DCBA-4070-BCF0-0A4CA150BD48}">
      <dgm:prSet/>
      <dgm:spPr/>
      <dgm:t>
        <a:bodyPr/>
        <a:lstStyle/>
        <a:p>
          <a:endParaRPr lang="ru-UA"/>
        </a:p>
      </dgm:t>
    </dgm:pt>
    <dgm:pt modelId="{BE8DFE74-ED16-4DE5-8975-BCF12237D728}" type="sibTrans" cxnId="{066FCD17-DCBA-4070-BCF0-0A4CA150BD48}">
      <dgm:prSet/>
      <dgm:spPr/>
      <dgm:t>
        <a:bodyPr/>
        <a:lstStyle/>
        <a:p>
          <a:endParaRPr lang="ru-UA"/>
        </a:p>
      </dgm:t>
    </dgm:pt>
    <dgm:pt modelId="{DA0332A3-87F1-43CA-B84A-BF2A776328C2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У </a:t>
          </a:r>
          <a:r>
            <a:rPr lang="ru-RU" dirty="0" err="1">
              <a:solidFill>
                <a:schemeClr val="bg1"/>
              </a:solidFill>
            </a:rPr>
            <a:t>термінології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була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запроваджена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обов'язковість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спільних</a:t>
          </a:r>
          <a:r>
            <a:rPr lang="ru-RU" dirty="0">
              <a:solidFill>
                <a:schemeClr val="bg1"/>
              </a:solidFill>
            </a:rPr>
            <a:t> з </a:t>
          </a:r>
          <a:r>
            <a:rPr lang="ru-RU" dirty="0" err="1">
              <a:solidFill>
                <a:schemeClr val="bg1"/>
              </a:solidFill>
            </a:rPr>
            <a:t>російською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мовою</a:t>
          </a:r>
          <a:r>
            <a:rPr lang="ru-RU" dirty="0">
              <a:solidFill>
                <a:schemeClr val="bg1"/>
              </a:solidFill>
            </a:rPr>
            <a:t> моделей </a:t>
          </a:r>
          <a:r>
            <a:rPr lang="ru-RU" dirty="0" err="1">
              <a:solidFill>
                <a:schemeClr val="bg1"/>
              </a:solidFill>
            </a:rPr>
            <a:t>творення</a:t>
          </a:r>
          <a:r>
            <a:rPr lang="ru-RU" dirty="0">
              <a:solidFill>
                <a:schemeClr val="bg1"/>
              </a:solidFill>
            </a:rPr>
            <a:t> </a:t>
          </a:r>
          <a:endParaRPr lang="ru-UA" dirty="0">
            <a:solidFill>
              <a:schemeClr val="bg1"/>
            </a:solidFill>
          </a:endParaRPr>
        </a:p>
      </dgm:t>
    </dgm:pt>
    <dgm:pt modelId="{1670FB8E-1EC6-4A0B-BF39-44EC90459A46}" type="parTrans" cxnId="{5616F3C3-6369-4D7F-B9C5-D309A340683F}">
      <dgm:prSet/>
      <dgm:spPr/>
      <dgm:t>
        <a:bodyPr/>
        <a:lstStyle/>
        <a:p>
          <a:endParaRPr lang="ru-UA"/>
        </a:p>
      </dgm:t>
    </dgm:pt>
    <dgm:pt modelId="{7BE2D755-14DB-4E64-A533-D20AD2EF1D0B}" type="sibTrans" cxnId="{5616F3C3-6369-4D7F-B9C5-D309A340683F}">
      <dgm:prSet/>
      <dgm:spPr/>
      <dgm:t>
        <a:bodyPr/>
        <a:lstStyle/>
        <a:p>
          <a:endParaRPr lang="ru-UA"/>
        </a:p>
      </dgm:t>
    </dgm:pt>
    <dgm:pt modelId="{57902D42-6EF9-43FF-9F10-488225B9A46D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У </a:t>
          </a:r>
          <a:r>
            <a:rPr lang="ru-RU" dirty="0" err="1">
              <a:solidFill>
                <a:schemeClr val="bg1"/>
              </a:solidFill>
            </a:rPr>
            <a:t>галузі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художньої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літератури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основний</a:t>
          </a:r>
          <a:r>
            <a:rPr lang="ru-RU" dirty="0">
              <a:solidFill>
                <a:schemeClr val="bg1"/>
              </a:solidFill>
            </a:rPr>
            <a:t> удар </a:t>
          </a:r>
          <a:r>
            <a:rPr lang="ru-RU" dirty="0" err="1">
              <a:solidFill>
                <a:schemeClr val="bg1"/>
              </a:solidFill>
            </a:rPr>
            <a:t>було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спрямовано</a:t>
          </a:r>
          <a:r>
            <a:rPr lang="ru-RU" dirty="0">
              <a:solidFill>
                <a:schemeClr val="bg1"/>
              </a:solidFill>
            </a:rPr>
            <a:t> на </a:t>
          </a:r>
          <a:r>
            <a:rPr lang="ru-RU" dirty="0" err="1">
              <a:solidFill>
                <a:schemeClr val="bg1"/>
              </a:solidFill>
            </a:rPr>
            <a:t>боротьбу</a:t>
          </a:r>
          <a:r>
            <a:rPr lang="ru-RU" dirty="0">
              <a:solidFill>
                <a:schemeClr val="bg1"/>
              </a:solidFill>
            </a:rPr>
            <a:t> з так </a:t>
          </a:r>
          <a:r>
            <a:rPr lang="ru-RU" dirty="0" err="1">
              <a:solidFill>
                <a:schemeClr val="bg1"/>
              </a:solidFill>
            </a:rPr>
            <a:t>званими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діалектизмами</a:t>
          </a:r>
          <a:r>
            <a:rPr lang="ru-RU" dirty="0">
              <a:solidFill>
                <a:schemeClr val="bg1"/>
              </a:solidFill>
            </a:rPr>
            <a:t>, </a:t>
          </a:r>
          <a:r>
            <a:rPr lang="ru-RU" dirty="0" err="1">
              <a:solidFill>
                <a:schemeClr val="bg1"/>
              </a:solidFill>
            </a:rPr>
            <a:t>розмовною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лексикою</a:t>
          </a:r>
          <a:r>
            <a:rPr lang="ru-RU" dirty="0">
              <a:solidFill>
                <a:schemeClr val="bg1"/>
              </a:solidFill>
            </a:rPr>
            <a:t>, на </a:t>
          </a:r>
          <a:r>
            <a:rPr lang="ru-RU" dirty="0" err="1">
              <a:solidFill>
                <a:schemeClr val="bg1"/>
              </a:solidFill>
            </a:rPr>
            <a:t>уніфікацію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синоніміки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тощо</a:t>
          </a:r>
          <a:r>
            <a:rPr lang="ru-RU" dirty="0">
              <a:solidFill>
                <a:schemeClr val="bg1"/>
              </a:solidFill>
            </a:rPr>
            <a:t>. </a:t>
          </a:r>
          <a:endParaRPr lang="ru-UA" dirty="0">
            <a:solidFill>
              <a:schemeClr val="bg1"/>
            </a:solidFill>
          </a:endParaRPr>
        </a:p>
      </dgm:t>
    </dgm:pt>
    <dgm:pt modelId="{8399B850-1C26-406D-B54D-ADAD41F98013}" type="parTrans" cxnId="{E8211FF3-8301-4061-9AD7-656B1C6E6299}">
      <dgm:prSet/>
      <dgm:spPr/>
      <dgm:t>
        <a:bodyPr/>
        <a:lstStyle/>
        <a:p>
          <a:endParaRPr lang="ru-UA"/>
        </a:p>
      </dgm:t>
    </dgm:pt>
    <dgm:pt modelId="{07BC77DD-FFEB-4A0F-B1A1-0DF907358F2C}" type="sibTrans" cxnId="{E8211FF3-8301-4061-9AD7-656B1C6E6299}">
      <dgm:prSet/>
      <dgm:spPr/>
      <dgm:t>
        <a:bodyPr/>
        <a:lstStyle/>
        <a:p>
          <a:endParaRPr lang="ru-UA"/>
        </a:p>
      </dgm:t>
    </dgm:pt>
    <dgm:pt modelId="{C8038E03-5878-4BD1-A151-B84DE6397060}" type="pres">
      <dgm:prSet presAssocID="{341104AB-4DA5-4EEE-A776-0D594256A36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8B9747-F3AB-415B-856A-C09C3D04F52F}" type="pres">
      <dgm:prSet presAssocID="{36F06343-D975-423D-BA38-23A72AFDF3D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1BA470-A043-4601-83A8-2E792B1A3BD1}" type="pres">
      <dgm:prSet presAssocID="{BE8DFE74-ED16-4DE5-8975-BCF12237D728}" presName="sibTrans" presStyleCnt="0"/>
      <dgm:spPr/>
    </dgm:pt>
    <dgm:pt modelId="{3ED36DBB-776E-412C-BF15-739D95D98723}" type="pres">
      <dgm:prSet presAssocID="{DA0332A3-87F1-43CA-B84A-BF2A776328C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964FD0-0D06-42AF-BA67-53BCFA724176}" type="pres">
      <dgm:prSet presAssocID="{7BE2D755-14DB-4E64-A533-D20AD2EF1D0B}" presName="sibTrans" presStyleCnt="0"/>
      <dgm:spPr/>
    </dgm:pt>
    <dgm:pt modelId="{E7ECD9DD-6DCF-419F-9231-EF90B4AEEB30}" type="pres">
      <dgm:prSet presAssocID="{57902D42-6EF9-43FF-9F10-488225B9A46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16F3C3-6369-4D7F-B9C5-D309A340683F}" srcId="{341104AB-4DA5-4EEE-A776-0D594256A363}" destId="{DA0332A3-87F1-43CA-B84A-BF2A776328C2}" srcOrd="1" destOrd="0" parTransId="{1670FB8E-1EC6-4A0B-BF39-44EC90459A46}" sibTransId="{7BE2D755-14DB-4E64-A533-D20AD2EF1D0B}"/>
    <dgm:cxn modelId="{066FCD17-DCBA-4070-BCF0-0A4CA150BD48}" srcId="{341104AB-4DA5-4EEE-A776-0D594256A363}" destId="{36F06343-D975-423D-BA38-23A72AFDF3D2}" srcOrd="0" destOrd="0" parTransId="{DBE88E11-1585-4BF4-BF29-A00F5018F8B8}" sibTransId="{BE8DFE74-ED16-4DE5-8975-BCF12237D728}"/>
    <dgm:cxn modelId="{CBA66D03-B44A-46A6-970E-D378C577E925}" type="presOf" srcId="{36F06343-D975-423D-BA38-23A72AFDF3D2}" destId="{8A8B9747-F3AB-415B-856A-C09C3D04F52F}" srcOrd="0" destOrd="0" presId="urn:microsoft.com/office/officeart/2005/8/layout/default"/>
    <dgm:cxn modelId="{E8211FF3-8301-4061-9AD7-656B1C6E6299}" srcId="{341104AB-4DA5-4EEE-A776-0D594256A363}" destId="{57902D42-6EF9-43FF-9F10-488225B9A46D}" srcOrd="2" destOrd="0" parTransId="{8399B850-1C26-406D-B54D-ADAD41F98013}" sibTransId="{07BC77DD-FFEB-4A0F-B1A1-0DF907358F2C}"/>
    <dgm:cxn modelId="{5082038B-8466-4129-92A9-73DE57576A5E}" type="presOf" srcId="{57902D42-6EF9-43FF-9F10-488225B9A46D}" destId="{E7ECD9DD-6DCF-419F-9231-EF90B4AEEB30}" srcOrd="0" destOrd="0" presId="urn:microsoft.com/office/officeart/2005/8/layout/default"/>
    <dgm:cxn modelId="{6AC991D2-ED2C-48CF-9144-65CB290F6AA1}" type="presOf" srcId="{341104AB-4DA5-4EEE-A776-0D594256A363}" destId="{C8038E03-5878-4BD1-A151-B84DE6397060}" srcOrd="0" destOrd="0" presId="urn:microsoft.com/office/officeart/2005/8/layout/default"/>
    <dgm:cxn modelId="{E4BD947A-441D-4584-9AAB-74386D162A8F}" type="presOf" srcId="{DA0332A3-87F1-43CA-B84A-BF2A776328C2}" destId="{3ED36DBB-776E-412C-BF15-739D95D98723}" srcOrd="0" destOrd="0" presId="urn:microsoft.com/office/officeart/2005/8/layout/default"/>
    <dgm:cxn modelId="{2F4C9F30-F8AF-4283-BA03-5AE85448C746}" type="presParOf" srcId="{C8038E03-5878-4BD1-A151-B84DE6397060}" destId="{8A8B9747-F3AB-415B-856A-C09C3D04F52F}" srcOrd="0" destOrd="0" presId="urn:microsoft.com/office/officeart/2005/8/layout/default"/>
    <dgm:cxn modelId="{FB4230D9-274D-453E-A52B-057114F1D462}" type="presParOf" srcId="{C8038E03-5878-4BD1-A151-B84DE6397060}" destId="{871BA470-A043-4601-83A8-2E792B1A3BD1}" srcOrd="1" destOrd="0" presId="urn:microsoft.com/office/officeart/2005/8/layout/default"/>
    <dgm:cxn modelId="{33F7DAD2-6158-4408-B873-CE2DCCF8346C}" type="presParOf" srcId="{C8038E03-5878-4BD1-A151-B84DE6397060}" destId="{3ED36DBB-776E-412C-BF15-739D95D98723}" srcOrd="2" destOrd="0" presId="urn:microsoft.com/office/officeart/2005/8/layout/default"/>
    <dgm:cxn modelId="{D6CC8747-2FE0-42D4-958A-EB271F858260}" type="presParOf" srcId="{C8038E03-5878-4BD1-A151-B84DE6397060}" destId="{66964FD0-0D06-42AF-BA67-53BCFA724176}" srcOrd="3" destOrd="0" presId="urn:microsoft.com/office/officeart/2005/8/layout/default"/>
    <dgm:cxn modelId="{B85AF6C5-4FA8-40FF-A461-EAAC42C79D59}" type="presParOf" srcId="{C8038E03-5878-4BD1-A151-B84DE6397060}" destId="{E7ECD9DD-6DCF-419F-9231-EF90B4AEEB3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09438-AE54-48D7-9805-84DCB26AA65B}">
      <dsp:nvSpPr>
        <dsp:cNvPr id="0" name=""/>
        <dsp:cNvSpPr/>
      </dsp:nvSpPr>
      <dsp:spPr>
        <a:xfrm rot="16200000">
          <a:off x="740" y="610"/>
          <a:ext cx="3163093" cy="3163093"/>
        </a:xfrm>
        <a:prstGeom prst="upArrow">
          <a:avLst>
            <a:gd name="adj1" fmla="val 50000"/>
            <a:gd name="adj2" fmla="val 3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err="1">
              <a:solidFill>
                <a:schemeClr val="bg1"/>
              </a:solidFill>
            </a:rPr>
            <a:t>теоретичнии</a:t>
          </a:r>
          <a:r>
            <a:rPr lang="uk-UA" sz="1700" b="1" kern="1200" dirty="0">
              <a:solidFill>
                <a:schemeClr val="bg1"/>
              </a:solidFill>
            </a:rPr>
            <a:t>̆ (формулювання та розв’язання проблем мови теологами) </a:t>
          </a:r>
          <a:endParaRPr lang="ru-UA" sz="1700" b="1" kern="1200" dirty="0">
            <a:solidFill>
              <a:schemeClr val="bg1"/>
            </a:solidFill>
          </a:endParaRPr>
        </a:p>
      </dsp:txBody>
      <dsp:txXfrm rot="5400000">
        <a:off x="554282" y="791382"/>
        <a:ext cx="2609552" cy="1581547"/>
      </dsp:txXfrm>
    </dsp:sp>
    <dsp:sp modelId="{611DD1CA-B4FF-4D65-8364-5003952045EB}">
      <dsp:nvSpPr>
        <dsp:cNvPr id="0" name=""/>
        <dsp:cNvSpPr/>
      </dsp:nvSpPr>
      <dsp:spPr>
        <a:xfrm rot="5400000">
          <a:off x="4964165" y="610"/>
          <a:ext cx="3163093" cy="3163093"/>
        </a:xfrm>
        <a:prstGeom prst="upArrow">
          <a:avLst>
            <a:gd name="adj1" fmla="val 50000"/>
            <a:gd name="adj2" fmla="val 35000"/>
          </a:avLst>
        </a:prstGeom>
        <a:solidFill>
          <a:schemeClr val="accent5">
            <a:hueOff val="-1056591"/>
            <a:satOff val="-11799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err="1">
              <a:solidFill>
                <a:schemeClr val="bg1"/>
              </a:solidFill>
            </a:rPr>
            <a:t>практичнии</a:t>
          </a:r>
          <a:r>
            <a:rPr lang="uk-UA" sz="1700" b="1" kern="1200" dirty="0">
              <a:solidFill>
                <a:schemeClr val="bg1"/>
              </a:solidFill>
            </a:rPr>
            <a:t>̆</a:t>
          </a:r>
          <a:r>
            <a:rPr lang="uk-UA" sz="1700" b="1" i="1" kern="1200" dirty="0">
              <a:solidFill>
                <a:schemeClr val="bg1"/>
              </a:solidFill>
            </a:rPr>
            <a:t> </a:t>
          </a:r>
          <a:r>
            <a:rPr lang="uk-UA" sz="1700" b="1" kern="1200" dirty="0">
              <a:solidFill>
                <a:schemeClr val="bg1"/>
              </a:solidFill>
            </a:rPr>
            <a:t>(різноаспектний опис мов, створення граматик і словників, розвиток письма)</a:t>
          </a:r>
          <a:endParaRPr lang="ru-UA" sz="1700" b="1" kern="1200" dirty="0">
            <a:solidFill>
              <a:schemeClr val="bg1"/>
            </a:solidFill>
          </a:endParaRPr>
        </a:p>
      </dsp:txBody>
      <dsp:txXfrm rot="-5400000">
        <a:off x="4964166" y="791383"/>
        <a:ext cx="2609552" cy="158154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E9EF47-497C-4A9E-B420-7B149A1EE80B}">
      <dsp:nvSpPr>
        <dsp:cNvPr id="0" name=""/>
        <dsp:cNvSpPr/>
      </dsp:nvSpPr>
      <dsp:spPr>
        <a:xfrm>
          <a:off x="3170" y="377473"/>
          <a:ext cx="2514897" cy="15089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u="sng" kern="1200" dirty="0"/>
            <a:t>В</a:t>
          </a:r>
          <a:r>
            <a:rPr lang="ru-RU" sz="1300" u="sng" kern="1200" dirty="0">
              <a:solidFill>
                <a:schemeClr val="bg1"/>
              </a:solidFill>
            </a:rPr>
            <a:t>. </a:t>
          </a:r>
          <a:r>
            <a:rPr lang="ru-RU" sz="1300" u="sng" kern="1200" dirty="0" err="1">
              <a:solidFill>
                <a:schemeClr val="bg1"/>
              </a:solidFill>
            </a:rPr>
            <a:t>Перебийніс</a:t>
          </a:r>
          <a:r>
            <a:rPr lang="ru-RU" sz="1300" kern="1200" dirty="0">
              <a:solidFill>
                <a:schemeClr val="bg1"/>
              </a:solidFill>
            </a:rPr>
            <a:t> «</a:t>
          </a:r>
          <a:r>
            <a:rPr lang="ru-RU" sz="1300" kern="1200" dirty="0" err="1">
              <a:solidFill>
                <a:schemeClr val="bg1"/>
              </a:solidFill>
            </a:rPr>
            <a:t>Кількісні</a:t>
          </a:r>
          <a:r>
            <a:rPr lang="ru-RU" sz="1300" kern="1200" dirty="0">
              <a:solidFill>
                <a:schemeClr val="bg1"/>
              </a:solidFill>
            </a:rPr>
            <a:t> і </a:t>
          </a:r>
          <a:r>
            <a:rPr lang="ru-RU" sz="1300" kern="1200" dirty="0" err="1">
              <a:solidFill>
                <a:schemeClr val="bg1"/>
              </a:solidFill>
            </a:rPr>
            <a:t>якісні</a:t>
          </a:r>
          <a:r>
            <a:rPr lang="ru-RU" sz="1300" kern="1200" dirty="0">
              <a:solidFill>
                <a:schemeClr val="bg1"/>
              </a:solidFill>
            </a:rPr>
            <a:t> характеристики </a:t>
          </a:r>
          <a:r>
            <a:rPr lang="ru-RU" sz="1300" kern="1200" dirty="0" err="1">
              <a:solidFill>
                <a:schemeClr val="bg1"/>
              </a:solidFill>
            </a:rPr>
            <a:t>системи</a:t>
          </a:r>
          <a:r>
            <a:rPr lang="ru-RU" sz="1300" kern="1200" dirty="0">
              <a:solidFill>
                <a:schemeClr val="bg1"/>
              </a:solidFill>
            </a:rPr>
            <a:t> фонем </a:t>
          </a:r>
          <a:r>
            <a:rPr lang="ru-RU" sz="1300" kern="1200" dirty="0" err="1">
              <a:solidFill>
                <a:schemeClr val="bg1"/>
              </a:solidFill>
            </a:rPr>
            <a:t>сучасної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української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літературної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мови</a:t>
          </a:r>
          <a:r>
            <a:rPr lang="ru-RU" sz="1300" kern="1200" dirty="0">
              <a:solidFill>
                <a:schemeClr val="bg1"/>
              </a:solidFill>
            </a:rPr>
            <a:t>» (1970). 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3170" y="377473"/>
        <a:ext cx="2514897" cy="1508938"/>
      </dsp:txXfrm>
    </dsp:sp>
    <dsp:sp modelId="{BAE476B0-49CD-45B9-BD1E-3FA88D68C0D5}">
      <dsp:nvSpPr>
        <dsp:cNvPr id="0" name=""/>
        <dsp:cNvSpPr/>
      </dsp:nvSpPr>
      <dsp:spPr>
        <a:xfrm>
          <a:off x="2769557" y="377473"/>
          <a:ext cx="2514897" cy="15089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bg1"/>
              </a:solidFill>
            </a:rPr>
            <a:t>«Структура </a:t>
          </a:r>
          <a:r>
            <a:rPr lang="ru-RU" sz="1300" kern="1200" dirty="0" err="1">
              <a:solidFill>
                <a:schemeClr val="bg1"/>
              </a:solidFill>
            </a:rPr>
            <a:t>українського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дієслова</a:t>
          </a:r>
          <a:r>
            <a:rPr lang="ru-RU" sz="1300" kern="1200" dirty="0">
              <a:solidFill>
                <a:schemeClr val="bg1"/>
              </a:solidFill>
            </a:rPr>
            <a:t>» </a:t>
          </a:r>
          <a:r>
            <a:rPr lang="ru-RU" sz="1300" u="sng" kern="1200" dirty="0">
              <a:solidFill>
                <a:schemeClr val="bg1"/>
              </a:solidFill>
            </a:rPr>
            <a:t>В. </a:t>
          </a:r>
          <a:r>
            <a:rPr lang="ru-RU" sz="1300" u="sng" kern="1200" dirty="0" err="1">
              <a:solidFill>
                <a:schemeClr val="bg1"/>
              </a:solidFill>
            </a:rPr>
            <a:t>Русанівського</a:t>
          </a:r>
          <a:r>
            <a:rPr lang="ru-RU" sz="1300" kern="1200" dirty="0">
              <a:solidFill>
                <a:schemeClr val="bg1"/>
              </a:solidFill>
            </a:rPr>
            <a:t>  (1971), 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2769557" y="377473"/>
        <a:ext cx="2514897" cy="1508938"/>
      </dsp:txXfrm>
    </dsp:sp>
    <dsp:sp modelId="{DCA688BF-1B8D-4A1A-AB60-763E38A4AFD2}">
      <dsp:nvSpPr>
        <dsp:cNvPr id="0" name=""/>
        <dsp:cNvSpPr/>
      </dsp:nvSpPr>
      <dsp:spPr>
        <a:xfrm>
          <a:off x="5535944" y="377473"/>
          <a:ext cx="2514897" cy="15089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bg1"/>
              </a:solidFill>
            </a:rPr>
            <a:t>«Синтаксис </a:t>
          </a:r>
          <a:r>
            <a:rPr lang="ru-RU" sz="1300" kern="1200" dirty="0" err="1">
              <a:solidFill>
                <a:schemeClr val="bg1"/>
              </a:solidFill>
            </a:rPr>
            <a:t>сучасного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українського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літературного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мовлення</a:t>
          </a:r>
          <a:r>
            <a:rPr lang="ru-RU" sz="1300" kern="1200" dirty="0">
              <a:solidFill>
                <a:schemeClr val="bg1"/>
              </a:solidFill>
            </a:rPr>
            <a:t> (</a:t>
          </a:r>
          <a:r>
            <a:rPr lang="ru-RU" sz="1300" kern="1200" dirty="0" err="1">
              <a:solidFill>
                <a:schemeClr val="bg1"/>
              </a:solidFill>
            </a:rPr>
            <a:t>Просте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речення</a:t>
          </a:r>
          <a:r>
            <a:rPr lang="ru-RU" sz="1300" kern="1200" dirty="0">
              <a:solidFill>
                <a:schemeClr val="bg1"/>
              </a:solidFill>
            </a:rPr>
            <a:t>. </a:t>
          </a:r>
          <a:r>
            <a:rPr lang="ru-RU" sz="1300" kern="1200" dirty="0" err="1">
              <a:solidFill>
                <a:schemeClr val="bg1"/>
              </a:solidFill>
            </a:rPr>
            <a:t>Еквіваленти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речення</a:t>
          </a:r>
          <a:r>
            <a:rPr lang="ru-RU" sz="1300" kern="1200" dirty="0">
              <a:solidFill>
                <a:schemeClr val="bg1"/>
              </a:solidFill>
            </a:rPr>
            <a:t>)» </a:t>
          </a:r>
          <a:r>
            <a:rPr lang="ru-RU" sz="1300" u="sng" kern="1200" dirty="0">
              <a:solidFill>
                <a:schemeClr val="bg1"/>
              </a:solidFill>
            </a:rPr>
            <a:t>П. </a:t>
          </a:r>
          <a:r>
            <a:rPr lang="ru-RU" sz="1300" u="sng" kern="1200" dirty="0" err="1">
              <a:solidFill>
                <a:schemeClr val="bg1"/>
              </a:solidFill>
            </a:rPr>
            <a:t>Дудика</a:t>
          </a:r>
          <a:r>
            <a:rPr lang="ru-RU" sz="1300" kern="1200" dirty="0">
              <a:solidFill>
                <a:schemeClr val="bg1"/>
              </a:solidFill>
            </a:rPr>
            <a:t> (1973),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5535944" y="377473"/>
        <a:ext cx="2514897" cy="1508938"/>
      </dsp:txXfrm>
    </dsp:sp>
    <dsp:sp modelId="{FA467B09-8733-403A-B158-EB04C885D80F}">
      <dsp:nvSpPr>
        <dsp:cNvPr id="0" name=""/>
        <dsp:cNvSpPr/>
      </dsp:nvSpPr>
      <dsp:spPr>
        <a:xfrm>
          <a:off x="8302332" y="377473"/>
          <a:ext cx="2514897" cy="15089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>
              <a:solidFill>
                <a:schemeClr val="bg1"/>
              </a:solidFill>
            </a:rPr>
            <a:t>Голосні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фонеми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сучасної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української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літературної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мови</a:t>
          </a:r>
          <a:r>
            <a:rPr lang="ru-RU" sz="1300" kern="1200" dirty="0">
              <a:solidFill>
                <a:schemeClr val="bg1"/>
              </a:solidFill>
            </a:rPr>
            <a:t>» </a:t>
          </a:r>
          <a:r>
            <a:rPr lang="ru-RU" sz="1300" u="sng" kern="1200" dirty="0">
              <a:solidFill>
                <a:schemeClr val="bg1"/>
              </a:solidFill>
            </a:rPr>
            <a:t>Н. </a:t>
          </a:r>
          <a:r>
            <a:rPr lang="ru-RU" sz="1300" u="sng" kern="1200" dirty="0" err="1">
              <a:solidFill>
                <a:schemeClr val="bg1"/>
              </a:solidFill>
            </a:rPr>
            <a:t>Тоцької</a:t>
          </a:r>
          <a:r>
            <a:rPr lang="ru-RU" sz="1300" kern="1200" dirty="0">
              <a:solidFill>
                <a:schemeClr val="bg1"/>
              </a:solidFill>
            </a:rPr>
            <a:t> (1973), 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8302332" y="377473"/>
        <a:ext cx="2514897" cy="1508938"/>
      </dsp:txXfrm>
    </dsp:sp>
    <dsp:sp modelId="{E236321A-5D08-43AF-8E72-9A8107BE86F9}">
      <dsp:nvSpPr>
        <dsp:cNvPr id="0" name=""/>
        <dsp:cNvSpPr/>
      </dsp:nvSpPr>
      <dsp:spPr>
        <a:xfrm>
          <a:off x="3170" y="2137901"/>
          <a:ext cx="2514897" cy="150893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bg1"/>
              </a:solidFill>
            </a:rPr>
            <a:t>«</a:t>
          </a:r>
          <a:r>
            <a:rPr lang="ru-RU" sz="1300" kern="1200" dirty="0" err="1">
              <a:solidFill>
                <a:schemeClr val="bg1"/>
              </a:solidFill>
            </a:rPr>
            <a:t>Іменник</a:t>
          </a:r>
          <a:r>
            <a:rPr lang="ru-RU" sz="1300" kern="1200" dirty="0">
              <a:solidFill>
                <a:schemeClr val="bg1"/>
              </a:solidFill>
            </a:rPr>
            <a:t> в </a:t>
          </a:r>
          <a:r>
            <a:rPr lang="ru-RU" sz="1300" kern="1200" dirty="0" err="1">
              <a:solidFill>
                <a:schemeClr val="bg1"/>
              </a:solidFill>
            </a:rPr>
            <a:t>українській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мові</a:t>
          </a:r>
          <a:r>
            <a:rPr lang="ru-RU" sz="1300" kern="1200" dirty="0">
              <a:solidFill>
                <a:schemeClr val="bg1"/>
              </a:solidFill>
            </a:rPr>
            <a:t>» </a:t>
          </a:r>
          <a:r>
            <a:rPr lang="ru-RU" sz="1300" u="sng" kern="1200" dirty="0">
              <a:solidFill>
                <a:schemeClr val="bg1"/>
              </a:solidFill>
            </a:rPr>
            <a:t>І. </a:t>
          </a:r>
          <a:r>
            <a:rPr lang="ru-RU" sz="1300" u="sng" kern="1200" dirty="0" err="1">
              <a:solidFill>
                <a:schemeClr val="bg1"/>
              </a:solidFill>
            </a:rPr>
            <a:t>Матвіяса</a:t>
          </a:r>
          <a:r>
            <a:rPr lang="ru-RU" sz="1300" kern="1200" dirty="0">
              <a:solidFill>
                <a:schemeClr val="bg1"/>
              </a:solidFill>
            </a:rPr>
            <a:t> (1974), 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3170" y="2137901"/>
        <a:ext cx="2514897" cy="1508938"/>
      </dsp:txXfrm>
    </dsp:sp>
    <dsp:sp modelId="{6148C801-5B7E-4FD7-9895-9C47EB996619}">
      <dsp:nvSpPr>
        <dsp:cNvPr id="0" name=""/>
        <dsp:cNvSpPr/>
      </dsp:nvSpPr>
      <dsp:spPr>
        <a:xfrm>
          <a:off x="2769557" y="2137901"/>
          <a:ext cx="2514897" cy="15089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bg1"/>
              </a:solidFill>
            </a:rPr>
            <a:t>«</a:t>
          </a:r>
          <a:r>
            <a:rPr lang="ru-RU" sz="1300" kern="1200" dirty="0" err="1">
              <a:solidFill>
                <a:schemeClr val="bg1"/>
              </a:solidFill>
            </a:rPr>
            <a:t>Прикметник</a:t>
          </a:r>
          <a:r>
            <a:rPr lang="ru-RU" sz="1300" kern="1200" dirty="0">
              <a:solidFill>
                <a:schemeClr val="bg1"/>
              </a:solidFill>
            </a:rPr>
            <a:t> в </a:t>
          </a:r>
          <a:r>
            <a:rPr lang="ru-RU" sz="1300" kern="1200" dirty="0" err="1">
              <a:solidFill>
                <a:schemeClr val="bg1"/>
              </a:solidFill>
            </a:rPr>
            <a:t>українській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мові</a:t>
          </a:r>
          <a:r>
            <a:rPr lang="ru-RU" sz="1300" kern="1200" dirty="0">
              <a:solidFill>
                <a:schemeClr val="bg1"/>
              </a:solidFill>
            </a:rPr>
            <a:t>» </a:t>
          </a:r>
          <a:r>
            <a:rPr lang="ru-RU" sz="1300" u="sng" kern="1200" dirty="0">
              <a:solidFill>
                <a:schemeClr val="bg1"/>
              </a:solidFill>
            </a:rPr>
            <a:t>А. Грищенка</a:t>
          </a:r>
          <a:r>
            <a:rPr lang="ru-RU" sz="1300" kern="1200" dirty="0">
              <a:solidFill>
                <a:schemeClr val="bg1"/>
              </a:solidFill>
            </a:rPr>
            <a:t> (1975), 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2769557" y="2137901"/>
        <a:ext cx="2514897" cy="1508938"/>
      </dsp:txXfrm>
    </dsp:sp>
    <dsp:sp modelId="{7D48ED47-72AF-4100-B477-7C6BFDDFD91D}">
      <dsp:nvSpPr>
        <dsp:cNvPr id="0" name=""/>
        <dsp:cNvSpPr/>
      </dsp:nvSpPr>
      <dsp:spPr>
        <a:xfrm>
          <a:off x="5535944" y="2137901"/>
          <a:ext cx="2514897" cy="15089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bg1"/>
              </a:solidFill>
            </a:rPr>
            <a:t>«</a:t>
          </a:r>
          <a:r>
            <a:rPr lang="ru-RU" sz="1300" kern="1200" dirty="0" err="1">
              <a:solidFill>
                <a:schemeClr val="bg1"/>
              </a:solidFill>
            </a:rPr>
            <a:t>Сучасна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українська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літературна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мова</a:t>
          </a:r>
          <a:r>
            <a:rPr lang="ru-RU" sz="1300" kern="1200" dirty="0">
              <a:solidFill>
                <a:schemeClr val="bg1"/>
              </a:solidFill>
            </a:rPr>
            <a:t>» («Фонетика», «</a:t>
          </a:r>
          <a:r>
            <a:rPr lang="ru-RU" sz="1300" kern="1200" dirty="0" err="1">
              <a:solidFill>
                <a:schemeClr val="bg1"/>
              </a:solidFill>
            </a:rPr>
            <a:t>Морфологія</a:t>
          </a:r>
          <a:r>
            <a:rPr lang="ru-RU" sz="1300" kern="1200" dirty="0">
              <a:solidFill>
                <a:schemeClr val="bg1"/>
              </a:solidFill>
            </a:rPr>
            <a:t>», «Синтаксис», «Лексика і </a:t>
          </a:r>
          <a:r>
            <a:rPr lang="ru-RU" sz="1300" kern="1200" dirty="0" err="1">
              <a:solidFill>
                <a:schemeClr val="bg1"/>
              </a:solidFill>
            </a:rPr>
            <a:t>фра¬зеологія</a:t>
          </a:r>
          <a:r>
            <a:rPr lang="ru-RU" sz="1300" kern="1200" dirty="0">
              <a:solidFill>
                <a:schemeClr val="bg1"/>
              </a:solidFill>
            </a:rPr>
            <a:t>», «</a:t>
          </a:r>
          <a:r>
            <a:rPr lang="ru-RU" sz="1300" kern="1200" dirty="0" err="1">
              <a:solidFill>
                <a:schemeClr val="bg1"/>
              </a:solidFill>
            </a:rPr>
            <a:t>Стилістика</a:t>
          </a:r>
          <a:r>
            <a:rPr lang="ru-RU" sz="1300" kern="1200" dirty="0">
              <a:solidFill>
                <a:schemeClr val="bg1"/>
              </a:solidFill>
            </a:rPr>
            <a:t>»; т. 1-5, 1969-73). 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5535944" y="2137901"/>
        <a:ext cx="2514897" cy="1508938"/>
      </dsp:txXfrm>
    </dsp:sp>
    <dsp:sp modelId="{DDE29B83-77FA-47F2-A3AF-2D158D443AF9}">
      <dsp:nvSpPr>
        <dsp:cNvPr id="0" name=""/>
        <dsp:cNvSpPr/>
      </dsp:nvSpPr>
      <dsp:spPr>
        <a:xfrm>
          <a:off x="8302332" y="2137901"/>
          <a:ext cx="2514897" cy="15089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bg1"/>
              </a:solidFill>
            </a:rPr>
            <a:t>«</a:t>
          </a:r>
          <a:r>
            <a:rPr lang="ru-RU" sz="1300" kern="1200" dirty="0" err="1">
              <a:solidFill>
                <a:schemeClr val="bg1"/>
              </a:solidFill>
            </a:rPr>
            <a:t>Дієприкметник</a:t>
          </a:r>
          <a:r>
            <a:rPr lang="ru-RU" sz="1300" kern="1200" dirty="0">
              <a:solidFill>
                <a:schemeClr val="bg1"/>
              </a:solidFill>
            </a:rPr>
            <a:t> у </a:t>
          </a:r>
          <a:r>
            <a:rPr lang="ru-RU" sz="1300" kern="1200" dirty="0" err="1">
              <a:solidFill>
                <a:schemeClr val="bg1"/>
              </a:solidFill>
            </a:rPr>
            <a:t>сучасній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українській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літературній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мові</a:t>
          </a:r>
          <a:r>
            <a:rPr lang="ru-RU" sz="1300" kern="1200" dirty="0">
              <a:solidFill>
                <a:schemeClr val="bg1"/>
              </a:solidFill>
            </a:rPr>
            <a:t>» </a:t>
          </a:r>
          <a:r>
            <a:rPr lang="ru-RU" sz="1300" u="sng" kern="1200" dirty="0">
              <a:solidFill>
                <a:schemeClr val="bg1"/>
              </a:solidFill>
            </a:rPr>
            <a:t>Г. Гнатюк</a:t>
          </a:r>
          <a:r>
            <a:rPr lang="ru-RU" sz="1300" kern="1200" dirty="0">
              <a:solidFill>
                <a:schemeClr val="bg1"/>
              </a:solidFill>
            </a:rPr>
            <a:t> (1982),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8302332" y="2137901"/>
        <a:ext cx="2514897" cy="150893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0758E-55F4-4D00-AE0D-C7EA8F812046}">
      <dsp:nvSpPr>
        <dsp:cNvPr id="0" name=""/>
        <dsp:cNvSpPr/>
      </dsp:nvSpPr>
      <dsp:spPr>
        <a:xfrm>
          <a:off x="379808" y="0"/>
          <a:ext cx="10060782" cy="4024313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9F1EF-05A2-496D-A781-5E01ACCB526C}">
      <dsp:nvSpPr>
        <dsp:cNvPr id="0" name=""/>
        <dsp:cNvSpPr/>
      </dsp:nvSpPr>
      <dsp:spPr>
        <a:xfrm>
          <a:off x="1587102" y="704254"/>
          <a:ext cx="3320058" cy="197191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1788" rIns="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>
              <a:solidFill>
                <a:schemeClr val="bg1"/>
              </a:solidFill>
            </a:rPr>
            <a:t>декларування відмови від</a:t>
          </a:r>
          <a:r>
            <a:rPr lang="uk-UA" sz="2300" b="1" kern="1200" dirty="0">
              <a:solidFill>
                <a:schemeClr val="bg1"/>
              </a:solidFill>
            </a:rPr>
            <a:t> </a:t>
          </a:r>
          <a:r>
            <a:rPr lang="uk-UA" sz="2300" kern="1200" dirty="0">
              <a:solidFill>
                <a:schemeClr val="bg1"/>
              </a:solidFill>
            </a:rPr>
            <a:t>жорстких канонів марксистсько-ленінської теорії пізнання</a:t>
          </a:r>
          <a:endParaRPr lang="ru-UA" sz="2300" kern="1200" dirty="0">
            <a:solidFill>
              <a:schemeClr val="bg1"/>
            </a:solidFill>
          </a:endParaRPr>
        </a:p>
      </dsp:txBody>
      <dsp:txXfrm>
        <a:off x="1587102" y="704254"/>
        <a:ext cx="3320058" cy="1971913"/>
      </dsp:txXfrm>
    </dsp:sp>
    <dsp:sp modelId="{D7A1D112-553E-4F50-8299-910075008577}">
      <dsp:nvSpPr>
        <dsp:cNvPr id="0" name=""/>
        <dsp:cNvSpPr/>
      </dsp:nvSpPr>
      <dsp:spPr>
        <a:xfrm>
          <a:off x="5410200" y="1348144"/>
          <a:ext cx="3923705" cy="197191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1788" rIns="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>
              <a:solidFill>
                <a:schemeClr val="bg1"/>
              </a:solidFill>
            </a:rPr>
            <a:t>антропоцентризм  методологічних позицій світової лінгвістики</a:t>
          </a:r>
          <a:endParaRPr lang="ru-UA" sz="2300" kern="1200" dirty="0">
            <a:solidFill>
              <a:schemeClr val="bg1"/>
            </a:solidFill>
          </a:endParaRPr>
        </a:p>
      </dsp:txBody>
      <dsp:txXfrm>
        <a:off x="5410200" y="1348144"/>
        <a:ext cx="3923705" cy="197191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EA7D3-D940-4B4E-8C0A-84F1113D606A}">
      <dsp:nvSpPr>
        <dsp:cNvPr id="0" name=""/>
        <dsp:cNvSpPr/>
      </dsp:nvSpPr>
      <dsp:spPr>
        <a:xfrm>
          <a:off x="1852908" y="2574235"/>
          <a:ext cx="641705" cy="611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0852" y="0"/>
              </a:lnTo>
              <a:lnTo>
                <a:pt x="320852" y="611380"/>
              </a:lnTo>
              <a:lnTo>
                <a:pt x="641705" y="6113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500" kern="1200"/>
        </a:p>
      </dsp:txBody>
      <dsp:txXfrm>
        <a:off x="2151602" y="2857767"/>
        <a:ext cx="44316" cy="44316"/>
      </dsp:txXfrm>
    </dsp:sp>
    <dsp:sp modelId="{015D576A-85C6-4A8E-8A84-3D060284B96A}">
      <dsp:nvSpPr>
        <dsp:cNvPr id="0" name=""/>
        <dsp:cNvSpPr/>
      </dsp:nvSpPr>
      <dsp:spPr>
        <a:xfrm>
          <a:off x="1852908" y="1962854"/>
          <a:ext cx="641705" cy="611380"/>
        </a:xfrm>
        <a:custGeom>
          <a:avLst/>
          <a:gdLst/>
          <a:ahLst/>
          <a:cxnLst/>
          <a:rect l="0" t="0" r="0" b="0"/>
          <a:pathLst>
            <a:path>
              <a:moveTo>
                <a:pt x="0" y="611380"/>
              </a:moveTo>
              <a:lnTo>
                <a:pt x="320852" y="611380"/>
              </a:lnTo>
              <a:lnTo>
                <a:pt x="320852" y="0"/>
              </a:lnTo>
              <a:lnTo>
                <a:pt x="64170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500" kern="1200"/>
        </a:p>
      </dsp:txBody>
      <dsp:txXfrm>
        <a:off x="2151602" y="2246386"/>
        <a:ext cx="44316" cy="44316"/>
      </dsp:txXfrm>
    </dsp:sp>
    <dsp:sp modelId="{05288625-6050-4CE3-B082-40B271993600}">
      <dsp:nvSpPr>
        <dsp:cNvPr id="0" name=""/>
        <dsp:cNvSpPr/>
      </dsp:nvSpPr>
      <dsp:spPr>
        <a:xfrm rot="16200000">
          <a:off x="-1210431" y="2085130"/>
          <a:ext cx="5148470" cy="978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i="1" kern="1200" dirty="0">
              <a:solidFill>
                <a:schemeClr val="bg1"/>
              </a:solidFill>
            </a:rPr>
            <a:t>Причинами зміни парадигм є</a:t>
          </a:r>
          <a:endParaRPr lang="ru-UA" sz="3300" kern="1200" dirty="0">
            <a:solidFill>
              <a:schemeClr val="bg1"/>
            </a:solidFill>
          </a:endParaRPr>
        </a:p>
      </dsp:txBody>
      <dsp:txXfrm>
        <a:off x="-1210431" y="2085130"/>
        <a:ext cx="5148470" cy="978209"/>
      </dsp:txXfrm>
    </dsp:sp>
    <dsp:sp modelId="{D72556EB-965A-41EC-8AE2-E650B6C37D68}">
      <dsp:nvSpPr>
        <dsp:cNvPr id="0" name=""/>
        <dsp:cNvSpPr/>
      </dsp:nvSpPr>
      <dsp:spPr>
        <a:xfrm>
          <a:off x="2494613" y="1473749"/>
          <a:ext cx="3208526" cy="978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i="1" kern="1200" dirty="0">
              <a:solidFill>
                <a:schemeClr val="bg1"/>
              </a:solidFill>
            </a:rPr>
            <a:t>нездатність попередньої парадигми пояснити дійсність, в мовознавстві - </a:t>
          </a:r>
          <a:r>
            <a:rPr lang="uk-UA" sz="1700" i="1" kern="1200" dirty="0" err="1">
              <a:solidFill>
                <a:schemeClr val="bg1"/>
              </a:solidFill>
            </a:rPr>
            <a:t>мовну</a:t>
          </a:r>
          <a:r>
            <a:rPr lang="uk-UA" sz="1700" i="1" kern="1200" dirty="0">
              <a:solidFill>
                <a:schemeClr val="bg1"/>
              </a:solidFill>
            </a:rPr>
            <a:t> дійсність;</a:t>
          </a:r>
          <a:endParaRPr lang="ru-UA" sz="1700" kern="1200" dirty="0">
            <a:solidFill>
              <a:schemeClr val="bg1"/>
            </a:solidFill>
          </a:endParaRPr>
        </a:p>
      </dsp:txBody>
      <dsp:txXfrm>
        <a:off x="2494613" y="1473749"/>
        <a:ext cx="3208526" cy="978209"/>
      </dsp:txXfrm>
    </dsp:sp>
    <dsp:sp modelId="{1AC2CAED-57DB-407B-87FE-63B843F559C2}">
      <dsp:nvSpPr>
        <dsp:cNvPr id="0" name=""/>
        <dsp:cNvSpPr/>
      </dsp:nvSpPr>
      <dsp:spPr>
        <a:xfrm>
          <a:off x="2494613" y="2696511"/>
          <a:ext cx="3208526" cy="978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i="1" kern="1200" dirty="0">
              <a:solidFill>
                <a:schemeClr val="bg1"/>
              </a:solidFill>
            </a:rPr>
            <a:t>невідповідність стану науки потребам суспільства.</a:t>
          </a:r>
          <a:endParaRPr lang="ru-UA" sz="1700" kern="1200" dirty="0">
            <a:solidFill>
              <a:schemeClr val="bg1"/>
            </a:solidFill>
          </a:endParaRPr>
        </a:p>
      </dsp:txBody>
      <dsp:txXfrm>
        <a:off x="2494613" y="2696511"/>
        <a:ext cx="3208526" cy="97820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6309FD-8178-4B49-BD1D-3DADC0441D8E}">
      <dsp:nvSpPr>
        <dsp:cNvPr id="0" name=""/>
        <dsp:cNvSpPr/>
      </dsp:nvSpPr>
      <dsp:spPr>
        <a:xfrm>
          <a:off x="0" y="997743"/>
          <a:ext cx="3381375" cy="202882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>
              <a:solidFill>
                <a:schemeClr val="bg1"/>
              </a:solidFill>
            </a:rPr>
            <a:t>парадигма</a:t>
          </a:r>
          <a:endParaRPr lang="ru-UA" sz="3300" kern="1200" dirty="0">
            <a:solidFill>
              <a:schemeClr val="bg1"/>
            </a:solidFill>
          </a:endParaRPr>
        </a:p>
      </dsp:txBody>
      <dsp:txXfrm>
        <a:off x="0" y="997743"/>
        <a:ext cx="3381375" cy="2028825"/>
      </dsp:txXfrm>
    </dsp:sp>
    <dsp:sp modelId="{E13DC2CE-69F7-48C2-82B9-2B4DD20176DB}">
      <dsp:nvSpPr>
        <dsp:cNvPr id="0" name=""/>
        <dsp:cNvSpPr/>
      </dsp:nvSpPr>
      <dsp:spPr>
        <a:xfrm>
          <a:off x="3719512" y="997743"/>
          <a:ext cx="3381375" cy="20288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>
              <a:solidFill>
                <a:schemeClr val="bg1"/>
              </a:solidFill>
            </a:rPr>
            <a:t>дослідницький принцип</a:t>
          </a:r>
          <a:endParaRPr lang="ru-UA" sz="3300" kern="1200" dirty="0">
            <a:solidFill>
              <a:schemeClr val="bg1"/>
            </a:solidFill>
          </a:endParaRPr>
        </a:p>
      </dsp:txBody>
      <dsp:txXfrm>
        <a:off x="3719512" y="997743"/>
        <a:ext cx="3381375" cy="2028825"/>
      </dsp:txXfrm>
    </dsp:sp>
    <dsp:sp modelId="{BA388C4A-78A4-451B-AF81-AC93ECDDC165}">
      <dsp:nvSpPr>
        <dsp:cNvPr id="0" name=""/>
        <dsp:cNvSpPr/>
      </dsp:nvSpPr>
      <dsp:spPr>
        <a:xfrm>
          <a:off x="7439025" y="997743"/>
          <a:ext cx="3381375" cy="202882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>
              <a:solidFill>
                <a:schemeClr val="bg1"/>
              </a:solidFill>
            </a:rPr>
            <a:t>метод</a:t>
          </a:r>
          <a:endParaRPr lang="ru-UA" sz="3300" kern="1200" dirty="0">
            <a:solidFill>
              <a:schemeClr val="bg1"/>
            </a:solidFill>
          </a:endParaRPr>
        </a:p>
      </dsp:txBody>
      <dsp:txXfrm>
        <a:off x="7439025" y="997743"/>
        <a:ext cx="3381375" cy="202882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381F0-039F-429C-B9D9-0A6185EF058A}">
      <dsp:nvSpPr>
        <dsp:cNvPr id="0" name=""/>
        <dsp:cNvSpPr/>
      </dsp:nvSpPr>
      <dsp:spPr>
        <a:xfrm>
          <a:off x="4432771" y="68"/>
          <a:ext cx="1954857" cy="127065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solidFill>
                <a:schemeClr val="bg1"/>
              </a:solidFill>
            </a:rPr>
            <a:t> генетична (порівняльно-історична, еволюційна)</a:t>
          </a:r>
          <a:endParaRPr lang="ru-UA" sz="1600" kern="1200" dirty="0">
            <a:solidFill>
              <a:schemeClr val="bg1"/>
            </a:solidFill>
          </a:endParaRPr>
        </a:p>
      </dsp:txBody>
      <dsp:txXfrm>
        <a:off x="4494799" y="62096"/>
        <a:ext cx="1830801" cy="1146601"/>
      </dsp:txXfrm>
    </dsp:sp>
    <dsp:sp modelId="{6AE790AA-FC3F-4A22-9658-6F7D70BDDB50}">
      <dsp:nvSpPr>
        <dsp:cNvPr id="0" name=""/>
        <dsp:cNvSpPr/>
      </dsp:nvSpPr>
      <dsp:spPr>
        <a:xfrm>
          <a:off x="3309023" y="635397"/>
          <a:ext cx="4202352" cy="4202352"/>
        </a:xfrm>
        <a:custGeom>
          <a:avLst/>
          <a:gdLst/>
          <a:ahLst/>
          <a:cxnLst/>
          <a:rect l="0" t="0" r="0" b="0"/>
          <a:pathLst>
            <a:path>
              <a:moveTo>
                <a:pt x="3349025" y="410669"/>
              </a:moveTo>
              <a:arcTo wR="2101176" hR="2101176" stAng="18385976" swAng="1635374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1FF541-1182-40F5-A365-FB280AA843DD}">
      <dsp:nvSpPr>
        <dsp:cNvPr id="0" name=""/>
        <dsp:cNvSpPr/>
      </dsp:nvSpPr>
      <dsp:spPr>
        <a:xfrm>
          <a:off x="6533947" y="2101245"/>
          <a:ext cx="1954857" cy="127065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solidFill>
                <a:schemeClr val="bg1"/>
              </a:solidFill>
            </a:rPr>
            <a:t>таксономічна  (системно-структурна) </a:t>
          </a:r>
          <a:endParaRPr lang="ru-UA" sz="1600" kern="1200" dirty="0">
            <a:solidFill>
              <a:schemeClr val="bg1"/>
            </a:solidFill>
          </a:endParaRPr>
        </a:p>
      </dsp:txBody>
      <dsp:txXfrm>
        <a:off x="6595975" y="2163273"/>
        <a:ext cx="1830801" cy="1146601"/>
      </dsp:txXfrm>
    </dsp:sp>
    <dsp:sp modelId="{68E1B512-B03B-4651-B3F1-C9B7C61A0325}">
      <dsp:nvSpPr>
        <dsp:cNvPr id="0" name=""/>
        <dsp:cNvSpPr/>
      </dsp:nvSpPr>
      <dsp:spPr>
        <a:xfrm>
          <a:off x="3309023" y="635397"/>
          <a:ext cx="4202352" cy="4202352"/>
        </a:xfrm>
        <a:custGeom>
          <a:avLst/>
          <a:gdLst/>
          <a:ahLst/>
          <a:cxnLst/>
          <a:rect l="0" t="0" r="0" b="0"/>
          <a:pathLst>
            <a:path>
              <a:moveTo>
                <a:pt x="3984676" y="3032503"/>
              </a:moveTo>
              <a:arcTo wR="2101176" hR="2101176" stAng="1578650" swAng="1635374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AF8B0F-A8BC-4133-B009-3E9DCC8A165B}">
      <dsp:nvSpPr>
        <dsp:cNvPr id="0" name=""/>
        <dsp:cNvSpPr/>
      </dsp:nvSpPr>
      <dsp:spPr>
        <a:xfrm>
          <a:off x="4432771" y="4202421"/>
          <a:ext cx="1954857" cy="127065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solidFill>
                <a:schemeClr val="bg1"/>
              </a:solidFill>
            </a:rPr>
            <a:t>прагматична (комунікативно-функційна)</a:t>
          </a:r>
          <a:endParaRPr lang="ru-UA" sz="1600" kern="1200" dirty="0">
            <a:solidFill>
              <a:schemeClr val="bg1"/>
            </a:solidFill>
          </a:endParaRPr>
        </a:p>
      </dsp:txBody>
      <dsp:txXfrm>
        <a:off x="4494799" y="4264449"/>
        <a:ext cx="1830801" cy="1146601"/>
      </dsp:txXfrm>
    </dsp:sp>
    <dsp:sp modelId="{8DB9B1F8-054C-4188-B906-E78B9DF19850}">
      <dsp:nvSpPr>
        <dsp:cNvPr id="0" name=""/>
        <dsp:cNvSpPr/>
      </dsp:nvSpPr>
      <dsp:spPr>
        <a:xfrm>
          <a:off x="3309023" y="635397"/>
          <a:ext cx="4202352" cy="4202352"/>
        </a:xfrm>
        <a:custGeom>
          <a:avLst/>
          <a:gdLst/>
          <a:ahLst/>
          <a:cxnLst/>
          <a:rect l="0" t="0" r="0" b="0"/>
          <a:pathLst>
            <a:path>
              <a:moveTo>
                <a:pt x="853326" y="3791683"/>
              </a:moveTo>
              <a:arcTo wR="2101176" hR="2101176" stAng="7585976" swAng="1635374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C1F804-8B06-49F5-9BB5-8352953EF169}">
      <dsp:nvSpPr>
        <dsp:cNvPr id="0" name=""/>
        <dsp:cNvSpPr/>
      </dsp:nvSpPr>
      <dsp:spPr>
        <a:xfrm>
          <a:off x="2331594" y="2101245"/>
          <a:ext cx="1954857" cy="127065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solidFill>
                <a:schemeClr val="bg1"/>
              </a:solidFill>
            </a:rPr>
            <a:t>Когнітивна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solidFill>
                <a:schemeClr val="bg1"/>
              </a:solidFill>
            </a:rPr>
            <a:t> ( </a:t>
          </a:r>
          <a:r>
            <a:rPr lang="uk-UA" sz="1600" kern="1200" dirty="0" err="1">
              <a:solidFill>
                <a:schemeClr val="bg1"/>
              </a:solidFill>
            </a:rPr>
            <a:t>когнітивно</a:t>
          </a:r>
          <a:r>
            <a:rPr lang="uk-UA" sz="1600" kern="1200" dirty="0">
              <a:solidFill>
                <a:schemeClr val="bg1"/>
              </a:solidFill>
            </a:rPr>
            <a:t>-дискурсивна)</a:t>
          </a:r>
          <a:endParaRPr lang="ru-UA" sz="1600" kern="1200" dirty="0">
            <a:solidFill>
              <a:schemeClr val="bg1"/>
            </a:solidFill>
          </a:endParaRPr>
        </a:p>
      </dsp:txBody>
      <dsp:txXfrm>
        <a:off x="2393622" y="2163273"/>
        <a:ext cx="1830801" cy="1146601"/>
      </dsp:txXfrm>
    </dsp:sp>
    <dsp:sp modelId="{2A78DD8A-FC15-4B88-A12D-8F2B0D39933B}">
      <dsp:nvSpPr>
        <dsp:cNvPr id="0" name=""/>
        <dsp:cNvSpPr/>
      </dsp:nvSpPr>
      <dsp:spPr>
        <a:xfrm>
          <a:off x="3309023" y="635397"/>
          <a:ext cx="4202352" cy="4202352"/>
        </a:xfrm>
        <a:custGeom>
          <a:avLst/>
          <a:gdLst/>
          <a:ahLst/>
          <a:cxnLst/>
          <a:rect l="0" t="0" r="0" b="0"/>
          <a:pathLst>
            <a:path>
              <a:moveTo>
                <a:pt x="217676" y="1169849"/>
              </a:moveTo>
              <a:arcTo wR="2101176" hR="2101176" stAng="12378650" swAng="1635374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D9900-1389-42F2-95DA-2834A7D9CFC3}">
      <dsp:nvSpPr>
        <dsp:cNvPr id="0" name=""/>
        <dsp:cNvSpPr/>
      </dsp:nvSpPr>
      <dsp:spPr>
        <a:xfrm>
          <a:off x="651" y="361559"/>
          <a:ext cx="2539379" cy="152362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err="1">
              <a:solidFill>
                <a:schemeClr val="bg1"/>
              </a:solidFill>
            </a:rPr>
            <a:t>Експансіонізм</a:t>
          </a:r>
          <a:r>
            <a:rPr lang="ru-RU" sz="2000" i="1" kern="1200" dirty="0">
              <a:solidFill>
                <a:schemeClr val="bg1"/>
              </a:solidFill>
            </a:rPr>
            <a:t> </a:t>
          </a:r>
          <a:r>
            <a:rPr lang="ru-RU" sz="2000" kern="1200" dirty="0">
              <a:solidFill>
                <a:schemeClr val="bg1"/>
              </a:solidFill>
            </a:rPr>
            <a:t>(</a:t>
          </a:r>
          <a:r>
            <a:rPr lang="ru-RU" sz="2000" kern="1200" dirty="0" err="1">
              <a:solidFill>
                <a:schemeClr val="bg1"/>
              </a:solidFill>
            </a:rPr>
            <a:t>від</a:t>
          </a:r>
          <a:r>
            <a:rPr lang="ru-RU" sz="2000" kern="1200" dirty="0">
              <a:solidFill>
                <a:schemeClr val="bg1"/>
              </a:solidFill>
            </a:rPr>
            <a:t> лат. </a:t>
          </a:r>
          <a:r>
            <a:rPr lang="ru-RU" sz="2000" kern="1200" dirty="0" err="1">
              <a:solidFill>
                <a:schemeClr val="bg1"/>
              </a:solidFill>
            </a:rPr>
            <a:t>expansio</a:t>
          </a:r>
          <a:r>
            <a:rPr lang="ru-RU" sz="2000" kern="1200" dirty="0">
              <a:solidFill>
                <a:schemeClr val="bg1"/>
              </a:solidFill>
            </a:rPr>
            <a:t> - </a:t>
          </a:r>
          <a:r>
            <a:rPr lang="ru-RU" sz="2000" kern="1200" dirty="0" err="1">
              <a:solidFill>
                <a:schemeClr val="bg1"/>
              </a:solidFill>
            </a:rPr>
            <a:t>розширення</a:t>
          </a:r>
          <a:r>
            <a:rPr lang="ru-RU" sz="2000" kern="1200" dirty="0">
              <a:solidFill>
                <a:schemeClr val="bg1"/>
              </a:solidFill>
            </a:rPr>
            <a:t>, </a:t>
          </a:r>
          <a:r>
            <a:rPr lang="ru-RU" sz="2000" kern="1200" dirty="0" err="1">
              <a:solidFill>
                <a:schemeClr val="bg1"/>
              </a:solidFill>
            </a:rPr>
            <a:t>поширення</a:t>
          </a:r>
          <a:r>
            <a:rPr lang="ru-RU" sz="2000" kern="1200" dirty="0">
              <a:solidFill>
                <a:schemeClr val="bg1"/>
              </a:solidFill>
            </a:rPr>
            <a:t>) </a:t>
          </a:r>
          <a:endParaRPr lang="ru-UA" sz="2000" kern="1200" dirty="0">
            <a:solidFill>
              <a:schemeClr val="bg1"/>
            </a:solidFill>
          </a:endParaRPr>
        </a:p>
      </dsp:txBody>
      <dsp:txXfrm>
        <a:off x="651" y="361559"/>
        <a:ext cx="2539379" cy="1523627"/>
      </dsp:txXfrm>
    </dsp:sp>
    <dsp:sp modelId="{1175F876-289B-4BC6-8E5A-BFE1DC18FDAC}">
      <dsp:nvSpPr>
        <dsp:cNvPr id="0" name=""/>
        <dsp:cNvSpPr/>
      </dsp:nvSpPr>
      <dsp:spPr>
        <a:xfrm>
          <a:off x="2793968" y="361559"/>
          <a:ext cx="2539379" cy="15236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 err="1">
              <a:solidFill>
                <a:schemeClr val="bg1"/>
              </a:solidFill>
            </a:rPr>
            <a:t>Експланаторність</a:t>
          </a:r>
          <a:r>
            <a:rPr lang="uk-UA" sz="2000" i="1" kern="1200" dirty="0">
              <a:solidFill>
                <a:schemeClr val="bg1"/>
              </a:solidFill>
            </a:rPr>
            <a:t> </a:t>
          </a:r>
          <a:r>
            <a:rPr lang="uk-UA" sz="2000" kern="1200" dirty="0">
              <a:solidFill>
                <a:schemeClr val="bg1"/>
              </a:solidFill>
            </a:rPr>
            <a:t>(від </a:t>
          </a:r>
          <a:r>
            <a:rPr lang="uk-UA" sz="2000" kern="1200" dirty="0" err="1">
              <a:solidFill>
                <a:schemeClr val="bg1"/>
              </a:solidFill>
            </a:rPr>
            <a:t>англ</a:t>
          </a:r>
          <a:r>
            <a:rPr lang="uk-UA" sz="2000" kern="1200" dirty="0">
              <a:solidFill>
                <a:schemeClr val="bg1"/>
              </a:solidFill>
            </a:rPr>
            <a:t>. </a:t>
          </a:r>
          <a:r>
            <a:rPr lang="ru-RU" sz="2000" kern="1200" dirty="0" err="1">
              <a:solidFill>
                <a:schemeClr val="bg1"/>
              </a:solidFill>
            </a:rPr>
            <a:t>to</a:t>
          </a:r>
          <a:r>
            <a:rPr lang="ru-RU" sz="2000" kern="1200" dirty="0">
              <a:solidFill>
                <a:schemeClr val="bg1"/>
              </a:solidFill>
            </a:rPr>
            <a:t> </a:t>
          </a:r>
          <a:r>
            <a:rPr lang="ru-RU" sz="2000" kern="1200" dirty="0" err="1">
              <a:solidFill>
                <a:schemeClr val="bg1"/>
              </a:solidFill>
            </a:rPr>
            <a:t>explain</a:t>
          </a:r>
          <a:r>
            <a:rPr lang="uk-UA" sz="2000" kern="1200" dirty="0">
              <a:solidFill>
                <a:schemeClr val="bg1"/>
              </a:solidFill>
            </a:rPr>
            <a:t> - пояснювати) </a:t>
          </a:r>
          <a:endParaRPr lang="ru-UA" sz="2000" kern="1200" dirty="0">
            <a:solidFill>
              <a:schemeClr val="bg1"/>
            </a:solidFill>
          </a:endParaRPr>
        </a:p>
      </dsp:txBody>
      <dsp:txXfrm>
        <a:off x="2793968" y="361559"/>
        <a:ext cx="2539379" cy="1523627"/>
      </dsp:txXfrm>
    </dsp:sp>
    <dsp:sp modelId="{58880621-30AF-4E8D-8A52-4807D566C26A}">
      <dsp:nvSpPr>
        <dsp:cNvPr id="0" name=""/>
        <dsp:cNvSpPr/>
      </dsp:nvSpPr>
      <dsp:spPr>
        <a:xfrm>
          <a:off x="651" y="2139125"/>
          <a:ext cx="2539379" cy="15236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>
              <a:solidFill>
                <a:schemeClr val="bg1"/>
              </a:solidFill>
            </a:rPr>
            <a:t>Антропоцентризм </a:t>
          </a:r>
          <a:r>
            <a:rPr lang="uk-UA" sz="2000" kern="1200" dirty="0">
              <a:solidFill>
                <a:schemeClr val="bg1"/>
              </a:solidFill>
            </a:rPr>
            <a:t>(від гр. </a:t>
          </a:r>
          <a:r>
            <a:rPr lang="ru-RU" sz="2000" kern="1200" dirty="0" err="1">
              <a:solidFill>
                <a:schemeClr val="bg1"/>
              </a:solidFill>
            </a:rPr>
            <a:t>antropos</a:t>
          </a:r>
          <a:r>
            <a:rPr lang="uk-UA" sz="2000" kern="1200" dirty="0">
              <a:solidFill>
                <a:schemeClr val="bg1"/>
              </a:solidFill>
            </a:rPr>
            <a:t> - людина) </a:t>
          </a:r>
          <a:endParaRPr lang="ru-UA" sz="2000" kern="1200" dirty="0">
            <a:solidFill>
              <a:schemeClr val="bg1"/>
            </a:solidFill>
          </a:endParaRPr>
        </a:p>
      </dsp:txBody>
      <dsp:txXfrm>
        <a:off x="651" y="2139125"/>
        <a:ext cx="2539379" cy="1523627"/>
      </dsp:txXfrm>
    </dsp:sp>
    <dsp:sp modelId="{27A2139F-AA8D-430F-A627-CFAE84C4EAF7}">
      <dsp:nvSpPr>
        <dsp:cNvPr id="0" name=""/>
        <dsp:cNvSpPr/>
      </dsp:nvSpPr>
      <dsp:spPr>
        <a:xfrm>
          <a:off x="2793968" y="2139125"/>
          <a:ext cx="2539379" cy="15236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>
              <a:solidFill>
                <a:schemeClr val="bg1"/>
              </a:solidFill>
            </a:rPr>
            <a:t>Функціоналізм</a:t>
          </a:r>
          <a:endParaRPr lang="ru-UA" sz="2000" kern="1200" dirty="0">
            <a:solidFill>
              <a:schemeClr val="bg1"/>
            </a:solidFill>
          </a:endParaRPr>
        </a:p>
      </dsp:txBody>
      <dsp:txXfrm>
        <a:off x="2793968" y="2139125"/>
        <a:ext cx="2539379" cy="152362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D9900-1389-42F2-95DA-2834A7D9CFC3}">
      <dsp:nvSpPr>
        <dsp:cNvPr id="0" name=""/>
        <dsp:cNvSpPr/>
      </dsp:nvSpPr>
      <dsp:spPr>
        <a:xfrm>
          <a:off x="651" y="361559"/>
          <a:ext cx="2539379" cy="152362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err="1">
              <a:solidFill>
                <a:schemeClr val="bg1"/>
              </a:solidFill>
            </a:rPr>
            <a:t>Експансіонізм</a:t>
          </a:r>
          <a:r>
            <a:rPr lang="ru-RU" sz="2000" i="1" kern="1200" dirty="0">
              <a:solidFill>
                <a:schemeClr val="bg1"/>
              </a:solidFill>
            </a:rPr>
            <a:t> </a:t>
          </a:r>
          <a:r>
            <a:rPr lang="ru-RU" sz="2000" kern="1200" dirty="0">
              <a:solidFill>
                <a:schemeClr val="bg1"/>
              </a:solidFill>
            </a:rPr>
            <a:t>(</a:t>
          </a:r>
          <a:r>
            <a:rPr lang="ru-RU" sz="2000" kern="1200" dirty="0" err="1">
              <a:solidFill>
                <a:schemeClr val="bg1"/>
              </a:solidFill>
            </a:rPr>
            <a:t>від</a:t>
          </a:r>
          <a:r>
            <a:rPr lang="ru-RU" sz="2000" kern="1200" dirty="0">
              <a:solidFill>
                <a:schemeClr val="bg1"/>
              </a:solidFill>
            </a:rPr>
            <a:t> лат. </a:t>
          </a:r>
          <a:r>
            <a:rPr lang="ru-RU" sz="2000" kern="1200" dirty="0" err="1">
              <a:solidFill>
                <a:schemeClr val="bg1"/>
              </a:solidFill>
            </a:rPr>
            <a:t>expansio</a:t>
          </a:r>
          <a:r>
            <a:rPr lang="ru-RU" sz="2000" kern="1200" dirty="0">
              <a:solidFill>
                <a:schemeClr val="bg1"/>
              </a:solidFill>
            </a:rPr>
            <a:t> - </a:t>
          </a:r>
          <a:r>
            <a:rPr lang="ru-RU" sz="2000" kern="1200" dirty="0" err="1">
              <a:solidFill>
                <a:schemeClr val="bg1"/>
              </a:solidFill>
            </a:rPr>
            <a:t>розширення</a:t>
          </a:r>
          <a:r>
            <a:rPr lang="ru-RU" sz="2000" kern="1200" dirty="0">
              <a:solidFill>
                <a:schemeClr val="bg1"/>
              </a:solidFill>
            </a:rPr>
            <a:t>, </a:t>
          </a:r>
          <a:r>
            <a:rPr lang="ru-RU" sz="2000" kern="1200" dirty="0" err="1">
              <a:solidFill>
                <a:schemeClr val="bg1"/>
              </a:solidFill>
            </a:rPr>
            <a:t>поширення</a:t>
          </a:r>
          <a:r>
            <a:rPr lang="ru-RU" sz="2000" kern="1200" dirty="0">
              <a:solidFill>
                <a:schemeClr val="bg1"/>
              </a:solidFill>
            </a:rPr>
            <a:t>) </a:t>
          </a:r>
          <a:endParaRPr lang="ru-UA" sz="2000" kern="1200" dirty="0">
            <a:solidFill>
              <a:schemeClr val="bg1"/>
            </a:solidFill>
          </a:endParaRPr>
        </a:p>
      </dsp:txBody>
      <dsp:txXfrm>
        <a:off x="651" y="361559"/>
        <a:ext cx="2539379" cy="1523627"/>
      </dsp:txXfrm>
    </dsp:sp>
    <dsp:sp modelId="{1175F876-289B-4BC6-8E5A-BFE1DC18FDAC}">
      <dsp:nvSpPr>
        <dsp:cNvPr id="0" name=""/>
        <dsp:cNvSpPr/>
      </dsp:nvSpPr>
      <dsp:spPr>
        <a:xfrm>
          <a:off x="2793968" y="361559"/>
          <a:ext cx="2539379" cy="15236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 err="1">
              <a:solidFill>
                <a:schemeClr val="bg1"/>
              </a:solidFill>
            </a:rPr>
            <a:t>Експланаторність</a:t>
          </a:r>
          <a:r>
            <a:rPr lang="uk-UA" sz="2000" i="1" kern="1200" dirty="0">
              <a:solidFill>
                <a:schemeClr val="bg1"/>
              </a:solidFill>
            </a:rPr>
            <a:t> </a:t>
          </a:r>
          <a:r>
            <a:rPr lang="uk-UA" sz="2000" kern="1200" dirty="0">
              <a:solidFill>
                <a:schemeClr val="bg1"/>
              </a:solidFill>
            </a:rPr>
            <a:t>(від </a:t>
          </a:r>
          <a:r>
            <a:rPr lang="uk-UA" sz="2000" kern="1200" dirty="0" err="1">
              <a:solidFill>
                <a:schemeClr val="bg1"/>
              </a:solidFill>
            </a:rPr>
            <a:t>англ</a:t>
          </a:r>
          <a:r>
            <a:rPr lang="uk-UA" sz="2000" kern="1200" dirty="0">
              <a:solidFill>
                <a:schemeClr val="bg1"/>
              </a:solidFill>
            </a:rPr>
            <a:t>. </a:t>
          </a:r>
          <a:r>
            <a:rPr lang="ru-RU" sz="2000" kern="1200" dirty="0" err="1">
              <a:solidFill>
                <a:schemeClr val="bg1"/>
              </a:solidFill>
            </a:rPr>
            <a:t>to</a:t>
          </a:r>
          <a:r>
            <a:rPr lang="ru-RU" sz="2000" kern="1200" dirty="0">
              <a:solidFill>
                <a:schemeClr val="bg1"/>
              </a:solidFill>
            </a:rPr>
            <a:t> </a:t>
          </a:r>
          <a:r>
            <a:rPr lang="ru-RU" sz="2000" kern="1200" dirty="0" err="1">
              <a:solidFill>
                <a:schemeClr val="bg1"/>
              </a:solidFill>
            </a:rPr>
            <a:t>explain</a:t>
          </a:r>
          <a:r>
            <a:rPr lang="uk-UA" sz="2000" kern="1200" dirty="0">
              <a:solidFill>
                <a:schemeClr val="bg1"/>
              </a:solidFill>
            </a:rPr>
            <a:t> - пояснювати) </a:t>
          </a:r>
          <a:endParaRPr lang="ru-UA" sz="2000" kern="1200" dirty="0">
            <a:solidFill>
              <a:schemeClr val="bg1"/>
            </a:solidFill>
          </a:endParaRPr>
        </a:p>
      </dsp:txBody>
      <dsp:txXfrm>
        <a:off x="2793968" y="361559"/>
        <a:ext cx="2539379" cy="1523627"/>
      </dsp:txXfrm>
    </dsp:sp>
    <dsp:sp modelId="{58880621-30AF-4E8D-8A52-4807D566C26A}">
      <dsp:nvSpPr>
        <dsp:cNvPr id="0" name=""/>
        <dsp:cNvSpPr/>
      </dsp:nvSpPr>
      <dsp:spPr>
        <a:xfrm>
          <a:off x="651" y="2139125"/>
          <a:ext cx="2539379" cy="15236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>
              <a:solidFill>
                <a:schemeClr val="bg1"/>
              </a:solidFill>
            </a:rPr>
            <a:t>Антропоцентризм </a:t>
          </a:r>
          <a:r>
            <a:rPr lang="uk-UA" sz="2000" kern="1200" dirty="0">
              <a:solidFill>
                <a:schemeClr val="bg1"/>
              </a:solidFill>
            </a:rPr>
            <a:t>(від гр. </a:t>
          </a:r>
          <a:r>
            <a:rPr lang="ru-RU" sz="2000" kern="1200" dirty="0" err="1">
              <a:solidFill>
                <a:schemeClr val="bg1"/>
              </a:solidFill>
            </a:rPr>
            <a:t>antropos</a:t>
          </a:r>
          <a:r>
            <a:rPr lang="uk-UA" sz="2000" kern="1200" dirty="0">
              <a:solidFill>
                <a:schemeClr val="bg1"/>
              </a:solidFill>
            </a:rPr>
            <a:t> - людина) </a:t>
          </a:r>
          <a:endParaRPr lang="ru-UA" sz="2000" kern="1200" dirty="0">
            <a:solidFill>
              <a:schemeClr val="bg1"/>
            </a:solidFill>
          </a:endParaRPr>
        </a:p>
      </dsp:txBody>
      <dsp:txXfrm>
        <a:off x="651" y="2139125"/>
        <a:ext cx="2539379" cy="1523627"/>
      </dsp:txXfrm>
    </dsp:sp>
    <dsp:sp modelId="{27A2139F-AA8D-430F-A627-CFAE84C4EAF7}">
      <dsp:nvSpPr>
        <dsp:cNvPr id="0" name=""/>
        <dsp:cNvSpPr/>
      </dsp:nvSpPr>
      <dsp:spPr>
        <a:xfrm>
          <a:off x="2793968" y="2139125"/>
          <a:ext cx="2539379" cy="15236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>
              <a:solidFill>
                <a:schemeClr val="bg1"/>
              </a:solidFill>
            </a:rPr>
            <a:t>Функціоналізм</a:t>
          </a:r>
          <a:endParaRPr lang="ru-UA" sz="2000" kern="1200" dirty="0">
            <a:solidFill>
              <a:schemeClr val="bg1"/>
            </a:solidFill>
          </a:endParaRPr>
        </a:p>
      </dsp:txBody>
      <dsp:txXfrm>
        <a:off x="2793968" y="2139125"/>
        <a:ext cx="2539379" cy="1523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ADE87-BA4E-48C5-B828-26B51380E109}">
      <dsp:nvSpPr>
        <dsp:cNvPr id="0" name=""/>
        <dsp:cNvSpPr/>
      </dsp:nvSpPr>
      <dsp:spPr>
        <a:xfrm>
          <a:off x="4653517" y="2235295"/>
          <a:ext cx="121809" cy="12180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E5E9E2-52C3-4FC9-8F2E-F1E55734784D}">
      <dsp:nvSpPr>
        <dsp:cNvPr id="0" name=""/>
        <dsp:cNvSpPr/>
      </dsp:nvSpPr>
      <dsp:spPr>
        <a:xfrm>
          <a:off x="4546812" y="2406296"/>
          <a:ext cx="121809" cy="121809"/>
        </a:xfrm>
        <a:prstGeom prst="ellipse">
          <a:avLst/>
        </a:prstGeom>
        <a:solidFill>
          <a:schemeClr val="accent5">
            <a:hueOff val="-117399"/>
            <a:satOff val="-1311"/>
            <a:lumOff val="-87"/>
            <a:alphaOff val="0"/>
          </a:schemeClr>
        </a:solidFill>
        <a:ln w="12700" cap="flat" cmpd="sng" algn="ctr">
          <a:solidFill>
            <a:schemeClr val="accent5">
              <a:hueOff val="-117399"/>
              <a:satOff val="-1311"/>
              <a:lumOff val="-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49B3C8-F979-434C-97BC-5EC1A5D36D1F}">
      <dsp:nvSpPr>
        <dsp:cNvPr id="0" name=""/>
        <dsp:cNvSpPr/>
      </dsp:nvSpPr>
      <dsp:spPr>
        <a:xfrm>
          <a:off x="4419643" y="2554346"/>
          <a:ext cx="121809" cy="121809"/>
        </a:xfrm>
        <a:prstGeom prst="ellipse">
          <a:avLst/>
        </a:prstGeom>
        <a:solidFill>
          <a:schemeClr val="accent5">
            <a:hueOff val="-234798"/>
            <a:satOff val="-2622"/>
            <a:lumOff val="-174"/>
            <a:alphaOff val="0"/>
          </a:schemeClr>
        </a:solidFill>
        <a:ln w="12700" cap="flat" cmpd="sng" algn="ctr">
          <a:solidFill>
            <a:schemeClr val="accent5">
              <a:hueOff val="-234798"/>
              <a:satOff val="-2622"/>
              <a:lumOff val="-1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7CF16A-792A-406A-8EAB-D9F4618FCAA2}">
      <dsp:nvSpPr>
        <dsp:cNvPr id="0" name=""/>
        <dsp:cNvSpPr/>
      </dsp:nvSpPr>
      <dsp:spPr>
        <a:xfrm>
          <a:off x="4571661" y="514298"/>
          <a:ext cx="121809" cy="121809"/>
        </a:xfrm>
        <a:prstGeom prst="ellipse">
          <a:avLst/>
        </a:prstGeom>
        <a:solidFill>
          <a:schemeClr val="accent5">
            <a:hueOff val="-352197"/>
            <a:satOff val="-3933"/>
            <a:lumOff val="-261"/>
            <a:alphaOff val="0"/>
          </a:schemeClr>
        </a:solidFill>
        <a:ln w="12700" cap="flat" cmpd="sng" algn="ctr">
          <a:solidFill>
            <a:schemeClr val="accent5">
              <a:hueOff val="-352197"/>
              <a:satOff val="-3933"/>
              <a:lumOff val="-2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B1C2D-2709-48E8-8B32-6E1E1DE37258}">
      <dsp:nvSpPr>
        <dsp:cNvPr id="0" name=""/>
        <dsp:cNvSpPr/>
      </dsp:nvSpPr>
      <dsp:spPr>
        <a:xfrm>
          <a:off x="4734399" y="417322"/>
          <a:ext cx="121809" cy="121809"/>
        </a:xfrm>
        <a:prstGeom prst="ellipse">
          <a:avLst/>
        </a:prstGeom>
        <a:solidFill>
          <a:schemeClr val="accent5">
            <a:hueOff val="-469596"/>
            <a:satOff val="-5244"/>
            <a:lumOff val="-348"/>
            <a:alphaOff val="0"/>
          </a:schemeClr>
        </a:solidFill>
        <a:ln w="12700" cap="flat" cmpd="sng" algn="ctr">
          <a:solidFill>
            <a:schemeClr val="accent5">
              <a:hueOff val="-469596"/>
              <a:satOff val="-5244"/>
              <a:lumOff val="-3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959C7A-3BBA-43C5-A901-8FECFB03F749}">
      <dsp:nvSpPr>
        <dsp:cNvPr id="0" name=""/>
        <dsp:cNvSpPr/>
      </dsp:nvSpPr>
      <dsp:spPr>
        <a:xfrm>
          <a:off x="4896650" y="320346"/>
          <a:ext cx="121809" cy="121809"/>
        </a:xfrm>
        <a:prstGeom prst="ellipse">
          <a:avLst/>
        </a:prstGeom>
        <a:solidFill>
          <a:schemeClr val="accent5">
            <a:hueOff val="-586995"/>
            <a:satOff val="-6555"/>
            <a:lumOff val="-436"/>
            <a:alphaOff val="0"/>
          </a:schemeClr>
        </a:solidFill>
        <a:ln w="12700" cap="flat" cmpd="sng" algn="ctr">
          <a:solidFill>
            <a:schemeClr val="accent5">
              <a:hueOff val="-586995"/>
              <a:satOff val="-6555"/>
              <a:lumOff val="-4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C7619C-9BC1-4B4F-A054-45ECD76C3EF7}">
      <dsp:nvSpPr>
        <dsp:cNvPr id="0" name=""/>
        <dsp:cNvSpPr/>
      </dsp:nvSpPr>
      <dsp:spPr>
        <a:xfrm>
          <a:off x="5058900" y="417322"/>
          <a:ext cx="121809" cy="121809"/>
        </a:xfrm>
        <a:prstGeom prst="ellipse">
          <a:avLst/>
        </a:prstGeom>
        <a:solidFill>
          <a:schemeClr val="accent5">
            <a:hueOff val="-704394"/>
            <a:satOff val="-7866"/>
            <a:lumOff val="-523"/>
            <a:alphaOff val="0"/>
          </a:schemeClr>
        </a:solidFill>
        <a:ln w="12700" cap="flat" cmpd="sng" algn="ctr">
          <a:solidFill>
            <a:schemeClr val="accent5">
              <a:hueOff val="-704394"/>
              <a:satOff val="-7866"/>
              <a:lumOff val="-5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E2B2CB-28C0-44D2-99C4-4159161414FC}">
      <dsp:nvSpPr>
        <dsp:cNvPr id="0" name=""/>
        <dsp:cNvSpPr/>
      </dsp:nvSpPr>
      <dsp:spPr>
        <a:xfrm>
          <a:off x="5221638" y="514298"/>
          <a:ext cx="121809" cy="121809"/>
        </a:xfrm>
        <a:prstGeom prst="ellipse">
          <a:avLst/>
        </a:prstGeom>
        <a:solidFill>
          <a:schemeClr val="accent5">
            <a:hueOff val="-821793"/>
            <a:satOff val="-9177"/>
            <a:lumOff val="-610"/>
            <a:alphaOff val="0"/>
          </a:schemeClr>
        </a:solidFill>
        <a:ln w="12700" cap="flat" cmpd="sng" algn="ctr">
          <a:solidFill>
            <a:schemeClr val="accent5">
              <a:hueOff val="-821793"/>
              <a:satOff val="-9177"/>
              <a:lumOff val="-6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556BD7-EAEE-432C-B736-91BAC0CBAE0C}">
      <dsp:nvSpPr>
        <dsp:cNvPr id="0" name=""/>
        <dsp:cNvSpPr/>
      </dsp:nvSpPr>
      <dsp:spPr>
        <a:xfrm>
          <a:off x="4896650" y="524965"/>
          <a:ext cx="121809" cy="121809"/>
        </a:xfrm>
        <a:prstGeom prst="ellipse">
          <a:avLst/>
        </a:prstGeom>
        <a:solidFill>
          <a:schemeClr val="accent5">
            <a:hueOff val="-939192"/>
            <a:satOff val="-10488"/>
            <a:lumOff val="-697"/>
            <a:alphaOff val="0"/>
          </a:schemeClr>
        </a:solidFill>
        <a:ln w="12700" cap="flat" cmpd="sng" algn="ctr">
          <a:solidFill>
            <a:schemeClr val="accent5">
              <a:hueOff val="-939192"/>
              <a:satOff val="-10488"/>
              <a:lumOff val="-6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58C501-CF1A-41C8-9E8A-9895F8898F6E}">
      <dsp:nvSpPr>
        <dsp:cNvPr id="0" name=""/>
        <dsp:cNvSpPr/>
      </dsp:nvSpPr>
      <dsp:spPr>
        <a:xfrm>
          <a:off x="4896650" y="729584"/>
          <a:ext cx="121809" cy="121809"/>
        </a:xfrm>
        <a:prstGeom prst="ellipse">
          <a:avLst/>
        </a:prstGeom>
        <a:solidFill>
          <a:schemeClr val="accent5">
            <a:hueOff val="-1056591"/>
            <a:satOff val="-11799"/>
            <a:lumOff val="-784"/>
            <a:alphaOff val="0"/>
          </a:schemeClr>
        </a:solidFill>
        <a:ln w="12700" cap="flat" cmpd="sng" algn="ctr">
          <a:solidFill>
            <a:schemeClr val="accent5">
              <a:hueOff val="-1056591"/>
              <a:satOff val="-11799"/>
              <a:lumOff val="-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4ED71B-EC66-4B67-AC78-29CC03528047}">
      <dsp:nvSpPr>
        <dsp:cNvPr id="0" name=""/>
        <dsp:cNvSpPr/>
      </dsp:nvSpPr>
      <dsp:spPr>
        <a:xfrm>
          <a:off x="3905606" y="2999275"/>
          <a:ext cx="2627192" cy="70469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089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/>
            <a:t>рівноправ’я та універсальна природа мови</a:t>
          </a:r>
          <a:endParaRPr lang="ru-UA" sz="1200" kern="1200" dirty="0"/>
        </a:p>
      </dsp:txBody>
      <dsp:txXfrm>
        <a:off x="3940006" y="3033675"/>
        <a:ext cx="2558392" cy="635891"/>
      </dsp:txXfrm>
    </dsp:sp>
    <dsp:sp modelId="{2D0BB879-2951-407A-BC80-E1630E656F6D}">
      <dsp:nvSpPr>
        <dsp:cNvPr id="0" name=""/>
        <dsp:cNvSpPr/>
      </dsp:nvSpPr>
      <dsp:spPr>
        <a:xfrm>
          <a:off x="3203811" y="2353192"/>
          <a:ext cx="1218097" cy="121801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543736-CD67-4C12-A467-89B658E4B089}">
      <dsp:nvSpPr>
        <dsp:cNvPr id="0" name=""/>
        <dsp:cNvSpPr/>
      </dsp:nvSpPr>
      <dsp:spPr>
        <a:xfrm>
          <a:off x="5016023" y="1620925"/>
          <a:ext cx="2627192" cy="704691"/>
        </a:xfrm>
        <a:prstGeom prst="roundRect">
          <a:avLst/>
        </a:prstGeom>
        <a:solidFill>
          <a:schemeClr val="accent5">
            <a:hueOff val="-1056591"/>
            <a:satOff val="-11799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089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/>
            <a:t>важливість </a:t>
          </a:r>
          <a:r>
            <a:rPr lang="uk-UA" sz="1200" kern="1200" dirty="0" err="1"/>
            <a:t>рідноі</a:t>
          </a:r>
          <a:r>
            <a:rPr lang="uk-UA" sz="1200" kern="1200" dirty="0"/>
            <a:t>̈ та іноземних мов </a:t>
          </a:r>
          <a:endParaRPr lang="ru-UA" sz="1200" kern="1200" dirty="0"/>
        </a:p>
      </dsp:txBody>
      <dsp:txXfrm>
        <a:off x="5050423" y="1655325"/>
        <a:ext cx="2558392" cy="635891"/>
      </dsp:txXfrm>
    </dsp:sp>
    <dsp:sp modelId="{5E10EFB3-F36B-4C07-8BB2-40F7A0DC919F}">
      <dsp:nvSpPr>
        <dsp:cNvPr id="0" name=""/>
        <dsp:cNvSpPr/>
      </dsp:nvSpPr>
      <dsp:spPr>
        <a:xfrm>
          <a:off x="4287601" y="930457"/>
          <a:ext cx="1218097" cy="121801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32000" b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E33FC7-E0CE-46E5-8FD5-1F4891587BD4}">
      <dsp:nvSpPr>
        <dsp:cNvPr id="0" name=""/>
        <dsp:cNvSpPr/>
      </dsp:nvSpPr>
      <dsp:spPr>
        <a:xfrm>
          <a:off x="0" y="1819942"/>
          <a:ext cx="651033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F070CC-E40A-41A1-8439-39C7F94DCCB3}">
      <dsp:nvSpPr>
        <dsp:cNvPr id="0" name=""/>
        <dsp:cNvSpPr/>
      </dsp:nvSpPr>
      <dsp:spPr>
        <a:xfrm>
          <a:off x="342954" y="0"/>
          <a:ext cx="4552785" cy="181294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253" tIns="0" rIns="17225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>
              <a:solidFill>
                <a:schemeClr val="bg1"/>
              </a:solidFill>
            </a:rPr>
            <a:t>українське</a:t>
          </a:r>
          <a:r>
            <a:rPr lang="ru-RU" sz="2000" kern="1200" dirty="0">
              <a:solidFill>
                <a:schemeClr val="bg1"/>
              </a:solidFill>
            </a:rPr>
            <a:t>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bg1"/>
              </a:solidFill>
            </a:rPr>
            <a:t>(за </a:t>
          </a:r>
          <a:r>
            <a:rPr lang="ru-RU" sz="2000" kern="1200" dirty="0" err="1">
              <a:solidFill>
                <a:schemeClr val="bg1"/>
              </a:solidFill>
            </a:rPr>
            <a:t>пізнішою</a:t>
          </a:r>
          <a:r>
            <a:rPr lang="ru-RU" sz="2000" kern="1200" dirty="0">
              <a:solidFill>
                <a:schemeClr val="bg1"/>
              </a:solidFill>
            </a:rPr>
            <a:t> </a:t>
          </a:r>
          <a:r>
            <a:rPr lang="ru-RU" sz="2000" kern="1200" dirty="0" err="1">
              <a:solidFill>
                <a:schemeClr val="bg1"/>
              </a:solidFill>
            </a:rPr>
            <a:t>термінологією</a:t>
          </a:r>
          <a:r>
            <a:rPr lang="ru-RU" sz="2000" kern="1200" dirty="0">
              <a:solidFill>
                <a:schemeClr val="bg1"/>
              </a:solidFill>
            </a:rPr>
            <a:t> – </a:t>
          </a:r>
          <a:r>
            <a:rPr lang="ru-RU" sz="2000" kern="1200" dirty="0" err="1">
              <a:solidFill>
                <a:schemeClr val="bg1"/>
              </a:solidFill>
            </a:rPr>
            <a:t>південно-схід</a:t>
          </a:r>
          <a:r>
            <a:rPr lang="ru-RU" sz="1100" kern="1200" dirty="0" err="1">
              <a:solidFill>
                <a:schemeClr val="bg1"/>
              </a:solidFill>
            </a:rPr>
            <a:t>не</a:t>
          </a:r>
          <a:r>
            <a:rPr lang="ru-RU" sz="1100" kern="1200" dirty="0">
              <a:solidFill>
                <a:schemeClr val="bg1"/>
              </a:solidFill>
            </a:rPr>
            <a:t>)</a:t>
          </a:r>
          <a:endParaRPr lang="ru-UA" sz="1100" kern="1200" dirty="0">
            <a:solidFill>
              <a:schemeClr val="bg1"/>
            </a:solidFill>
          </a:endParaRPr>
        </a:p>
      </dsp:txBody>
      <dsp:txXfrm>
        <a:off x="431455" y="88501"/>
        <a:ext cx="4375783" cy="1635941"/>
      </dsp:txXfrm>
    </dsp:sp>
    <dsp:sp modelId="{F455F84D-1086-42F4-A180-78A4E15D49A6}">
      <dsp:nvSpPr>
        <dsp:cNvPr id="0" name=""/>
        <dsp:cNvSpPr/>
      </dsp:nvSpPr>
      <dsp:spPr>
        <a:xfrm>
          <a:off x="0" y="3557505"/>
          <a:ext cx="651033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0E6D4B-2299-459C-B8D0-99FD564B8D9B}">
      <dsp:nvSpPr>
        <dsp:cNvPr id="0" name=""/>
        <dsp:cNvSpPr/>
      </dsp:nvSpPr>
      <dsp:spPr>
        <a:xfrm>
          <a:off x="298591" y="1718383"/>
          <a:ext cx="4552785" cy="154748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253" tIns="0" rIns="17225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solidFill>
                <a:schemeClr val="bg1"/>
              </a:solidFill>
            </a:rPr>
            <a:t>поліське</a:t>
          </a:r>
          <a:r>
            <a:rPr lang="ru-RU" sz="1800" kern="1200" dirty="0">
              <a:solidFill>
                <a:schemeClr val="bg1"/>
              </a:solidFill>
            </a:rPr>
            <a:t> (</a:t>
          </a:r>
          <a:r>
            <a:rPr lang="ru-RU" sz="1800" kern="1200" dirty="0" err="1">
              <a:solidFill>
                <a:schemeClr val="bg1"/>
              </a:solidFill>
            </a:rPr>
            <a:t>пізніше</a:t>
          </a:r>
          <a:r>
            <a:rPr lang="ru-RU" sz="1800" kern="1200" dirty="0">
              <a:solidFill>
                <a:schemeClr val="bg1"/>
              </a:solidFill>
            </a:rPr>
            <a:t> – </a:t>
          </a:r>
          <a:r>
            <a:rPr lang="ru-RU" sz="1800" kern="1200" dirty="0" err="1">
              <a:solidFill>
                <a:schemeClr val="bg1"/>
              </a:solidFill>
            </a:rPr>
            <a:t>північне</a:t>
          </a:r>
          <a:r>
            <a:rPr lang="ru-RU" sz="1800" kern="1200" dirty="0">
              <a:solidFill>
                <a:schemeClr val="bg1"/>
              </a:solidFill>
            </a:rPr>
            <a:t>)</a:t>
          </a:r>
          <a:endParaRPr lang="ru-UA" sz="1800" kern="1200" dirty="0">
            <a:solidFill>
              <a:schemeClr val="bg1"/>
            </a:solidFill>
          </a:endParaRPr>
        </a:p>
      </dsp:txBody>
      <dsp:txXfrm>
        <a:off x="374133" y="1793925"/>
        <a:ext cx="4401701" cy="1396399"/>
      </dsp:txXfrm>
    </dsp:sp>
    <dsp:sp modelId="{13BBDDF2-1CCF-4A8A-A575-14577EFA5F44}">
      <dsp:nvSpPr>
        <dsp:cNvPr id="0" name=""/>
        <dsp:cNvSpPr/>
      </dsp:nvSpPr>
      <dsp:spPr>
        <a:xfrm>
          <a:off x="0" y="4985594"/>
          <a:ext cx="651033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740D5B-1C88-47E4-B83F-B43943C09446}">
      <dsp:nvSpPr>
        <dsp:cNvPr id="0" name=""/>
        <dsp:cNvSpPr/>
      </dsp:nvSpPr>
      <dsp:spPr>
        <a:xfrm>
          <a:off x="263053" y="3925314"/>
          <a:ext cx="4552785" cy="123800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253" tIns="0" rIns="17225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solidFill>
                <a:schemeClr val="bg1"/>
              </a:solidFill>
            </a:rPr>
            <a:t>червоноруське</a:t>
          </a:r>
          <a:r>
            <a:rPr lang="ru-RU" sz="1800" kern="1200" dirty="0">
              <a:solidFill>
                <a:schemeClr val="bg1"/>
              </a:solidFill>
            </a:rPr>
            <a:t>, </a:t>
          </a:r>
          <a:r>
            <a:rPr lang="ru-RU" sz="1800" kern="1200" dirty="0" err="1">
              <a:solidFill>
                <a:schemeClr val="bg1"/>
              </a:solidFill>
            </a:rPr>
            <a:t>або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русинське</a:t>
          </a:r>
          <a:r>
            <a:rPr lang="ru-RU" sz="1800" kern="1200" dirty="0">
              <a:solidFill>
                <a:schemeClr val="bg1"/>
              </a:solidFill>
            </a:rPr>
            <a:t> (</a:t>
          </a:r>
          <a:r>
            <a:rPr lang="ru-RU" sz="1800" kern="1200" dirty="0" err="1">
              <a:solidFill>
                <a:schemeClr val="bg1"/>
              </a:solidFill>
            </a:rPr>
            <a:t>південно-західне</a:t>
          </a:r>
          <a:r>
            <a:rPr lang="ru-RU" sz="1800" kern="1200" dirty="0">
              <a:solidFill>
                <a:schemeClr val="bg1"/>
              </a:solidFill>
            </a:rPr>
            <a:t>)</a:t>
          </a:r>
          <a:endParaRPr lang="ru-UA" sz="1800" kern="1200" dirty="0">
            <a:solidFill>
              <a:schemeClr val="bg1"/>
            </a:solidFill>
          </a:endParaRPr>
        </a:p>
      </dsp:txBody>
      <dsp:txXfrm>
        <a:off x="323488" y="3985749"/>
        <a:ext cx="4431915" cy="11171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243CA-5CF1-4538-A97E-494C55BDE632}">
      <dsp:nvSpPr>
        <dsp:cNvPr id="0" name=""/>
        <dsp:cNvSpPr/>
      </dsp:nvSpPr>
      <dsp:spPr>
        <a:xfrm>
          <a:off x="1221847" y="348181"/>
          <a:ext cx="8767662" cy="1276439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02635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bg1"/>
              </a:solidFill>
            </a:rPr>
            <a:t>Перший </a:t>
          </a:r>
          <a:r>
            <a:rPr lang="ru-RU" sz="1600" kern="1200" dirty="0">
              <a:solidFill>
                <a:schemeClr val="bg1"/>
              </a:solidFill>
            </a:rPr>
            <a:t>(1917- </a:t>
          </a:r>
          <a:r>
            <a:rPr lang="ru-RU" sz="1600" kern="1200" dirty="0" err="1">
              <a:solidFill>
                <a:schemeClr val="bg1"/>
              </a:solidFill>
            </a:rPr>
            <a:t>поч</a:t>
          </a:r>
          <a:r>
            <a:rPr lang="ru-RU" sz="1600" kern="1200" dirty="0">
              <a:solidFill>
                <a:schemeClr val="bg1"/>
              </a:solidFill>
            </a:rPr>
            <a:t>. 30-х </a:t>
          </a:r>
          <a:r>
            <a:rPr lang="ru-RU" sz="1600" kern="1200" dirty="0" err="1">
              <a:solidFill>
                <a:schemeClr val="bg1"/>
              </a:solidFill>
            </a:rPr>
            <a:t>рр</a:t>
          </a:r>
          <a:r>
            <a:rPr lang="ru-RU" sz="1600" kern="1200" dirty="0">
              <a:solidFill>
                <a:schemeClr val="bg1"/>
              </a:solidFill>
            </a:rPr>
            <a:t>.) </a:t>
          </a:r>
          <a:endParaRPr lang="ru-UA" sz="1600" kern="1200" dirty="0">
            <a:solidFill>
              <a:schemeClr val="bg1"/>
            </a:solidFill>
          </a:endParaRPr>
        </a:p>
      </dsp:txBody>
      <dsp:txXfrm>
        <a:off x="1221847" y="667291"/>
        <a:ext cx="8448552" cy="638219"/>
      </dsp:txXfrm>
    </dsp:sp>
    <dsp:sp modelId="{56D2A8F9-D3CF-4A6E-A150-0513F4AA87A0}">
      <dsp:nvSpPr>
        <dsp:cNvPr id="0" name=""/>
        <dsp:cNvSpPr/>
      </dsp:nvSpPr>
      <dsp:spPr>
        <a:xfrm>
          <a:off x="1151397" y="1334583"/>
          <a:ext cx="2161846" cy="23610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/>
            <a:t>характеризується</a:t>
          </a:r>
          <a:r>
            <a:rPr lang="ru-RU" sz="1500" kern="1200" dirty="0"/>
            <a:t> </a:t>
          </a:r>
          <a:r>
            <a:rPr lang="ru-RU" sz="1500" kern="1200" dirty="0" err="1"/>
            <a:t>активним</a:t>
          </a:r>
          <a:r>
            <a:rPr lang="ru-RU" sz="1500" kern="1200" dirty="0"/>
            <a:t> </a:t>
          </a:r>
          <a:r>
            <a:rPr lang="ru-RU" sz="1500" kern="1200" dirty="0" err="1"/>
            <a:t>розвитком</a:t>
          </a:r>
          <a:r>
            <a:rPr lang="ru-RU" sz="1500" kern="1200" dirty="0"/>
            <a:t> практичного </a:t>
          </a:r>
          <a:r>
            <a:rPr lang="ru-RU" sz="1500" kern="1200" dirty="0" err="1"/>
            <a:t>мовознавства</a:t>
          </a:r>
          <a:r>
            <a:rPr lang="ru-RU" sz="1500" kern="1200" dirty="0"/>
            <a:t>, </a:t>
          </a:r>
          <a:r>
            <a:rPr lang="ru-RU" sz="1500" kern="1200" dirty="0" err="1"/>
            <a:t>увагою</a:t>
          </a:r>
          <a:r>
            <a:rPr lang="ru-RU" sz="1500" kern="1200" dirty="0"/>
            <a:t> до </a:t>
          </a:r>
          <a:r>
            <a:rPr lang="ru-RU" sz="1500" kern="1200" dirty="0" err="1"/>
            <a:t>історії</a:t>
          </a:r>
          <a:r>
            <a:rPr lang="ru-RU" sz="1500" kern="1200" dirty="0"/>
            <a:t> </a:t>
          </a:r>
          <a:r>
            <a:rPr lang="ru-RU" sz="1500" kern="1200" dirty="0" err="1"/>
            <a:t>мови</a:t>
          </a:r>
          <a:r>
            <a:rPr lang="ru-RU" sz="1500" kern="1200" dirty="0"/>
            <a:t> і </a:t>
          </a:r>
          <a:r>
            <a:rPr lang="ru-RU" sz="1500" kern="1200" dirty="0" err="1"/>
            <a:t>теоретичним</a:t>
          </a:r>
          <a:r>
            <a:rPr lang="ru-RU" sz="1500" kern="1200" dirty="0"/>
            <a:t> </a:t>
          </a:r>
          <a:r>
            <a:rPr lang="ru-RU" sz="1500" kern="1200" dirty="0" err="1"/>
            <a:t>опрацюванням</a:t>
          </a:r>
          <a:r>
            <a:rPr lang="ru-RU" sz="1500" kern="1200" dirty="0"/>
            <a:t> практики, </a:t>
          </a:r>
          <a:r>
            <a:rPr lang="ru-RU" sz="1500" kern="1200" dirty="0" err="1"/>
            <a:t>порівняльними</a:t>
          </a:r>
          <a:r>
            <a:rPr lang="ru-RU" sz="1500" kern="1200" dirty="0"/>
            <a:t> </a:t>
          </a:r>
          <a:r>
            <a:rPr lang="ru-RU" sz="1500" kern="1200" dirty="0" err="1"/>
            <a:t>студіями</a:t>
          </a:r>
          <a:endParaRPr lang="ru-UA" sz="1500" kern="1200" dirty="0"/>
        </a:p>
      </dsp:txBody>
      <dsp:txXfrm>
        <a:off x="1151397" y="1334583"/>
        <a:ext cx="2161846" cy="2361029"/>
      </dsp:txXfrm>
    </dsp:sp>
    <dsp:sp modelId="{835EFC3B-88CA-402B-842D-E6858BA55C09}">
      <dsp:nvSpPr>
        <dsp:cNvPr id="0" name=""/>
        <dsp:cNvSpPr/>
      </dsp:nvSpPr>
      <dsp:spPr>
        <a:xfrm>
          <a:off x="3242794" y="773510"/>
          <a:ext cx="6746716" cy="1276439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-352197"/>
            <a:satOff val="-3933"/>
            <a:lumOff val="-2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02635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>
              <a:solidFill>
                <a:schemeClr val="bg1"/>
              </a:solidFill>
            </a:rPr>
            <a:t>другий</a:t>
          </a:r>
          <a:r>
            <a:rPr lang="ru-RU" sz="1400" b="1" kern="1200" dirty="0">
              <a:solidFill>
                <a:schemeClr val="bg1"/>
              </a:solidFill>
            </a:rPr>
            <a:t> </a:t>
          </a:r>
          <a:r>
            <a:rPr lang="ru-RU" sz="1400" kern="1200" dirty="0">
              <a:solidFill>
                <a:schemeClr val="bg1"/>
              </a:solidFill>
            </a:rPr>
            <a:t> (30-40-і </a:t>
          </a:r>
          <a:r>
            <a:rPr lang="ru-RU" sz="1400" kern="1200" dirty="0" err="1">
              <a:solidFill>
                <a:schemeClr val="bg1"/>
              </a:solidFill>
            </a:rPr>
            <a:t>рр</a:t>
          </a:r>
          <a:r>
            <a:rPr lang="ru-RU" sz="1400" kern="1200" dirty="0">
              <a:solidFill>
                <a:schemeClr val="bg1"/>
              </a:solidFill>
            </a:rPr>
            <a:t>.)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3242794" y="1092620"/>
        <a:ext cx="6427606" cy="638219"/>
      </dsp:txXfrm>
    </dsp:sp>
    <dsp:sp modelId="{D6BA2E21-7E51-4963-AFC3-D5D61209F123}">
      <dsp:nvSpPr>
        <dsp:cNvPr id="0" name=""/>
        <dsp:cNvSpPr/>
      </dsp:nvSpPr>
      <dsp:spPr>
        <a:xfrm>
          <a:off x="3242794" y="1759912"/>
          <a:ext cx="2020946" cy="23008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28295"/>
              <a:satOff val="-5900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/>
            <a:t>згортання</a:t>
          </a:r>
          <a:r>
            <a:rPr lang="ru-RU" sz="1500" kern="1200" dirty="0"/>
            <a:t> </a:t>
          </a:r>
          <a:r>
            <a:rPr lang="ru-RU" sz="1500" kern="1200" dirty="0" err="1"/>
            <a:t>теоретичних</a:t>
          </a:r>
          <a:r>
            <a:rPr lang="ru-RU" sz="1500" kern="1200" dirty="0"/>
            <a:t> </a:t>
          </a:r>
          <a:r>
            <a:rPr lang="ru-RU" sz="1500" kern="1200" dirty="0" err="1"/>
            <a:t>досліджень</a:t>
          </a:r>
          <a:r>
            <a:rPr lang="ru-RU" sz="1500" kern="1200" dirty="0"/>
            <a:t>, </a:t>
          </a:r>
          <a:r>
            <a:rPr lang="ru-RU" sz="1500" kern="1200" dirty="0" err="1"/>
            <a:t>незавершеність</a:t>
          </a:r>
          <a:r>
            <a:rPr lang="ru-RU" sz="1500" kern="1200" dirty="0"/>
            <a:t> </a:t>
          </a:r>
          <a:r>
            <a:rPr lang="ru-RU" sz="1500" kern="1200" dirty="0" err="1"/>
            <a:t>практичної</a:t>
          </a:r>
          <a:r>
            <a:rPr lang="ru-RU" sz="1500" kern="1200" dirty="0"/>
            <a:t> </a:t>
          </a:r>
          <a:r>
            <a:rPr lang="ru-RU" sz="1500" kern="1200" dirty="0" err="1"/>
            <a:t>роботи</a:t>
          </a:r>
          <a:endParaRPr lang="ru-UA" sz="1500" kern="1200" dirty="0"/>
        </a:p>
      </dsp:txBody>
      <dsp:txXfrm>
        <a:off x="3242794" y="1759912"/>
        <a:ext cx="2020946" cy="2300849"/>
      </dsp:txXfrm>
    </dsp:sp>
    <dsp:sp modelId="{9B2C7484-E03A-4A3A-9E17-0B47B3396D84}">
      <dsp:nvSpPr>
        <dsp:cNvPr id="0" name=""/>
        <dsp:cNvSpPr/>
      </dsp:nvSpPr>
      <dsp:spPr>
        <a:xfrm>
          <a:off x="5263740" y="1198839"/>
          <a:ext cx="4725769" cy="1276439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-704394"/>
            <a:satOff val="-7866"/>
            <a:lumOff val="-5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02635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>
              <a:solidFill>
                <a:schemeClr val="bg1"/>
              </a:solidFill>
            </a:rPr>
            <a:t>третій</a:t>
          </a:r>
          <a:r>
            <a:rPr lang="ru-RU" sz="1400" kern="1200" dirty="0">
              <a:solidFill>
                <a:schemeClr val="bg1"/>
              </a:solidFill>
            </a:rPr>
            <a:t> (50-60-і </a:t>
          </a:r>
          <a:r>
            <a:rPr lang="ru-RU" sz="1400" kern="1200" dirty="0" err="1">
              <a:solidFill>
                <a:schemeClr val="bg1"/>
              </a:solidFill>
            </a:rPr>
            <a:t>рр</a:t>
          </a:r>
          <a:r>
            <a:rPr lang="ru-RU" sz="1400" kern="1200" dirty="0">
              <a:solidFill>
                <a:schemeClr val="bg1"/>
              </a:solidFill>
            </a:rPr>
            <a:t>.) 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5263740" y="1517949"/>
        <a:ext cx="4406659" cy="638219"/>
      </dsp:txXfrm>
    </dsp:sp>
    <dsp:sp modelId="{A45561EB-9EBE-424D-A3C5-6C7F6F22D515}">
      <dsp:nvSpPr>
        <dsp:cNvPr id="0" name=""/>
        <dsp:cNvSpPr/>
      </dsp:nvSpPr>
      <dsp:spPr>
        <a:xfrm>
          <a:off x="5263740" y="2185241"/>
          <a:ext cx="2020946" cy="23162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056591"/>
              <a:satOff val="-11799"/>
              <a:lumOff val="-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/>
            <a:t>намаганням</a:t>
          </a:r>
          <a:r>
            <a:rPr lang="ru-RU" sz="1500" kern="1200" dirty="0"/>
            <a:t> </a:t>
          </a:r>
          <a:r>
            <a:rPr lang="ru-RU" sz="1500" kern="1200" dirty="0" err="1"/>
            <a:t>оновити</a:t>
          </a:r>
          <a:r>
            <a:rPr lang="ru-RU" sz="1500" kern="1200" dirty="0"/>
            <a:t> </a:t>
          </a:r>
          <a:r>
            <a:rPr lang="ru-RU" sz="1500" kern="1200" dirty="0" err="1"/>
            <a:t>теорію</a:t>
          </a:r>
          <a:r>
            <a:rPr lang="ru-RU" sz="1500" kern="1200" dirty="0"/>
            <a:t> </a:t>
          </a:r>
          <a:r>
            <a:rPr lang="ru-RU" sz="1500" kern="1200" dirty="0" err="1"/>
            <a:t>мовознавства</a:t>
          </a:r>
          <a:r>
            <a:rPr lang="ru-RU" sz="1500" kern="1200" dirty="0"/>
            <a:t>, </a:t>
          </a:r>
          <a:r>
            <a:rPr lang="ru-RU" sz="1500" kern="1200" dirty="0" err="1"/>
            <a:t>увагою</a:t>
          </a:r>
          <a:r>
            <a:rPr lang="ru-RU" sz="1500" kern="1200" dirty="0"/>
            <a:t> до </a:t>
          </a:r>
          <a:r>
            <a:rPr lang="ru-RU" sz="1500" kern="1200" dirty="0" err="1"/>
            <a:t>розвитку</a:t>
          </a:r>
          <a:r>
            <a:rPr lang="ru-RU" sz="1500" kern="1200" dirty="0"/>
            <a:t> </a:t>
          </a:r>
          <a:r>
            <a:rPr lang="ru-RU" sz="1500" kern="1200" dirty="0" err="1"/>
            <a:t>граматичних</a:t>
          </a:r>
          <a:r>
            <a:rPr lang="ru-RU" sz="1500" kern="1200" dirty="0"/>
            <a:t> </a:t>
          </a:r>
          <a:r>
            <a:rPr lang="ru-RU" sz="1500" kern="1200" dirty="0" err="1"/>
            <a:t>досліджень</a:t>
          </a:r>
          <a:r>
            <a:rPr lang="ru-RU" sz="1500" kern="1200" dirty="0"/>
            <a:t>, </a:t>
          </a:r>
          <a:r>
            <a:rPr lang="ru-RU" sz="1500" kern="1200" dirty="0" err="1"/>
            <a:t>лексикографії</a:t>
          </a:r>
          <a:r>
            <a:rPr lang="ru-RU" sz="1500" kern="1200" dirty="0"/>
            <a:t> і </a:t>
          </a:r>
          <a:r>
            <a:rPr lang="ru-RU" sz="1500" kern="1200" dirty="0" err="1"/>
            <a:t>лінгвостилістики</a:t>
          </a:r>
          <a:endParaRPr lang="ru-UA" sz="1500" kern="1200" dirty="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1500" kern="1200" dirty="0"/>
        </a:p>
      </dsp:txBody>
      <dsp:txXfrm>
        <a:off x="5263740" y="2185241"/>
        <a:ext cx="2020946" cy="2316233"/>
      </dsp:txXfrm>
    </dsp:sp>
    <dsp:sp modelId="{05A9D836-AA24-465B-BD9E-3B06B50EC522}">
      <dsp:nvSpPr>
        <dsp:cNvPr id="0" name=""/>
        <dsp:cNvSpPr/>
      </dsp:nvSpPr>
      <dsp:spPr>
        <a:xfrm>
          <a:off x="7848277" y="2"/>
          <a:ext cx="3870521" cy="4524775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-1056591"/>
            <a:satOff val="-11799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02635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>
              <a:solidFill>
                <a:schemeClr val="bg1"/>
              </a:solidFill>
            </a:rPr>
            <a:t>четвертий</a:t>
          </a:r>
          <a:r>
            <a:rPr lang="ru-RU" sz="1400" b="1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період</a:t>
          </a:r>
          <a:r>
            <a:rPr lang="ru-RU" sz="1400" kern="1200" dirty="0">
              <a:solidFill>
                <a:schemeClr val="bg1"/>
              </a:solidFill>
            </a:rPr>
            <a:t> (70-80-і </a:t>
          </a:r>
          <a:r>
            <a:rPr lang="ru-RU" sz="1400" kern="1200" dirty="0" err="1">
              <a:solidFill>
                <a:schemeClr val="bg1"/>
              </a:solidFill>
            </a:rPr>
            <a:t>рр</a:t>
          </a:r>
          <a:r>
            <a:rPr lang="ru-RU" sz="1400" kern="1200" dirty="0">
              <a:solidFill>
                <a:schemeClr val="bg1"/>
              </a:solidFill>
            </a:rPr>
            <a:t>.) </a:t>
          </a:r>
          <a:r>
            <a:rPr lang="ru-RU" sz="1400" kern="1200" dirty="0" err="1">
              <a:solidFill>
                <a:schemeClr val="bg1"/>
              </a:solidFill>
            </a:rPr>
            <a:t>позначений</a:t>
          </a:r>
          <a:r>
            <a:rPr lang="ru-RU" sz="1400" kern="1200" dirty="0">
              <a:solidFill>
                <a:schemeClr val="bg1"/>
              </a:solidFill>
            </a:rPr>
            <a:t> не </a:t>
          </a:r>
          <a:r>
            <a:rPr lang="ru-RU" sz="1400" kern="1200" dirty="0" err="1">
              <a:solidFill>
                <a:schemeClr val="bg1"/>
              </a:solidFill>
            </a:rPr>
            <a:t>лише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дальшим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розвитком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порівняльного</a:t>
          </a:r>
          <a:r>
            <a:rPr lang="ru-RU" sz="1400" kern="1200" dirty="0">
              <a:solidFill>
                <a:schemeClr val="bg1"/>
              </a:solidFill>
            </a:rPr>
            <a:t> і </a:t>
          </a:r>
          <a:r>
            <a:rPr lang="ru-RU" sz="1400" kern="1200" dirty="0" err="1">
              <a:solidFill>
                <a:schemeClr val="bg1"/>
              </a:solidFill>
            </a:rPr>
            <a:t>зіставного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мовознавства</a:t>
          </a:r>
          <a:r>
            <a:rPr lang="ru-RU" sz="1400" kern="1200" dirty="0">
              <a:solidFill>
                <a:schemeClr val="bg1"/>
              </a:solidFill>
            </a:rPr>
            <a:t>, </a:t>
          </a:r>
          <a:r>
            <a:rPr lang="ru-RU" sz="1400" kern="1200" dirty="0" err="1">
              <a:solidFill>
                <a:schemeClr val="bg1"/>
              </a:solidFill>
            </a:rPr>
            <a:t>соціолінгвістичних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досліджень</a:t>
          </a:r>
          <a:r>
            <a:rPr lang="ru-RU" sz="1400" kern="1200" dirty="0">
              <a:solidFill>
                <a:schemeClr val="bg1"/>
              </a:solidFill>
            </a:rPr>
            <a:t>, а й </a:t>
          </a:r>
          <a:r>
            <a:rPr lang="ru-RU" sz="1400" kern="1200" dirty="0" err="1">
              <a:solidFill>
                <a:schemeClr val="bg1"/>
              </a:solidFill>
            </a:rPr>
            <a:t>творенням</a:t>
          </a:r>
          <a:r>
            <a:rPr lang="ru-RU" sz="1400" kern="1200" dirty="0">
              <a:solidFill>
                <a:schemeClr val="bg1"/>
              </a:solidFill>
            </a:rPr>
            <a:t>  теоретично </a:t>
          </a:r>
          <a:r>
            <a:rPr lang="ru-RU" sz="1400" kern="1200" dirty="0" err="1">
              <a:solidFill>
                <a:schemeClr val="bg1"/>
              </a:solidFill>
            </a:rPr>
            <a:t>сумнівних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прогнозів</a:t>
          </a:r>
          <a:r>
            <a:rPr lang="ru-RU" sz="1400" kern="1200" dirty="0">
              <a:solidFill>
                <a:schemeClr val="bg1"/>
              </a:solidFill>
            </a:rPr>
            <a:t>, </a:t>
          </a:r>
          <a:r>
            <a:rPr lang="ru-RU" sz="1400" kern="1200" dirty="0" err="1">
              <a:solidFill>
                <a:schemeClr val="bg1"/>
              </a:solidFill>
            </a:rPr>
            <a:t>що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видавалися</a:t>
          </a:r>
          <a:r>
            <a:rPr lang="ru-RU" sz="1400" kern="1200" dirty="0">
              <a:solidFill>
                <a:schemeClr val="bg1"/>
              </a:solidFill>
            </a:rPr>
            <a:t> за </a:t>
          </a:r>
          <a:r>
            <a:rPr lang="ru-RU" sz="1400" kern="1200" dirty="0" err="1">
              <a:solidFill>
                <a:schemeClr val="bg1"/>
              </a:solidFill>
            </a:rPr>
            <a:t>соціолінгвістику</a:t>
          </a:r>
          <a:r>
            <a:rPr lang="ru-RU" sz="1400" kern="1200" dirty="0">
              <a:solidFill>
                <a:schemeClr val="bg1"/>
              </a:solidFill>
            </a:rPr>
            <a:t>.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7848277" y="1131196"/>
        <a:ext cx="2902891" cy="22623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79E89-8A02-4E88-A242-214F683D22BF}">
      <dsp:nvSpPr>
        <dsp:cNvPr id="0" name=""/>
        <dsp:cNvSpPr/>
      </dsp:nvSpPr>
      <dsp:spPr>
        <a:xfrm>
          <a:off x="384643" y="2223"/>
          <a:ext cx="2733832" cy="16402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bg1"/>
              </a:solidFill>
            </a:rPr>
            <a:t>«</a:t>
          </a:r>
          <a:r>
            <a:rPr lang="ru-RU" sz="1300" kern="1200" dirty="0" err="1">
              <a:solidFill>
                <a:schemeClr val="bg1"/>
              </a:solidFill>
            </a:rPr>
            <a:t>Історія</a:t>
          </a:r>
          <a:r>
            <a:rPr lang="ru-RU" sz="1300" kern="1200" dirty="0">
              <a:solidFill>
                <a:schemeClr val="bg1"/>
              </a:solidFill>
            </a:rPr>
            <a:t> форм </a:t>
          </a:r>
          <a:r>
            <a:rPr lang="ru-RU" sz="1300" kern="1200" dirty="0" err="1">
              <a:solidFill>
                <a:schemeClr val="bg1"/>
              </a:solidFill>
            </a:rPr>
            <a:t>української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мови</a:t>
          </a:r>
          <a:r>
            <a:rPr lang="ru-RU" sz="1300" kern="1200" dirty="0">
              <a:solidFill>
                <a:schemeClr val="bg1"/>
              </a:solidFill>
            </a:rPr>
            <a:t>» М. </a:t>
          </a:r>
          <a:r>
            <a:rPr lang="ru-RU" sz="1300" kern="1200" dirty="0" err="1">
              <a:solidFill>
                <a:schemeClr val="bg1"/>
              </a:solidFill>
            </a:rPr>
            <a:t>Грунського</a:t>
          </a:r>
          <a:r>
            <a:rPr lang="ru-RU" sz="1300" kern="1200" dirty="0">
              <a:solidFill>
                <a:schemeClr val="bg1"/>
              </a:solidFill>
            </a:rPr>
            <a:t> і П. </a:t>
          </a:r>
          <a:r>
            <a:rPr lang="ru-RU" sz="1300" kern="1200" dirty="0" err="1">
              <a:solidFill>
                <a:schemeClr val="bg1"/>
              </a:solidFill>
            </a:rPr>
            <a:t>Ковальова</a:t>
          </a:r>
          <a:r>
            <a:rPr lang="ru-RU" sz="1300" kern="1200" dirty="0">
              <a:solidFill>
                <a:schemeClr val="bg1"/>
              </a:solidFill>
            </a:rPr>
            <a:t> (1931), 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384643" y="2223"/>
        <a:ext cx="2733832" cy="1640299"/>
      </dsp:txXfrm>
    </dsp:sp>
    <dsp:sp modelId="{4A1A4649-2ACD-4C43-882C-B42323B20AE7}">
      <dsp:nvSpPr>
        <dsp:cNvPr id="0" name=""/>
        <dsp:cNvSpPr/>
      </dsp:nvSpPr>
      <dsp:spPr>
        <a:xfrm>
          <a:off x="3391860" y="2223"/>
          <a:ext cx="2733832" cy="16402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bg1"/>
              </a:solidFill>
            </a:rPr>
            <a:t>«</a:t>
          </a:r>
          <a:r>
            <a:rPr lang="ru-RU" sz="1300" kern="1200" dirty="0" err="1">
              <a:solidFill>
                <a:schemeClr val="bg1"/>
              </a:solidFill>
            </a:rPr>
            <a:t>Вступ</a:t>
          </a:r>
          <a:r>
            <a:rPr lang="ru-RU" sz="1300" kern="1200" dirty="0">
              <a:solidFill>
                <a:schemeClr val="bg1"/>
              </a:solidFill>
            </a:rPr>
            <a:t> до </a:t>
          </a:r>
          <a:r>
            <a:rPr lang="ru-RU" sz="1300" kern="1200" dirty="0" err="1">
              <a:solidFill>
                <a:schemeClr val="bg1"/>
              </a:solidFill>
            </a:rPr>
            <a:t>мовознавства</a:t>
          </a:r>
          <a:r>
            <a:rPr lang="ru-RU" sz="1300" kern="1200" dirty="0">
              <a:solidFill>
                <a:schemeClr val="bg1"/>
              </a:solidFill>
            </a:rPr>
            <a:t>» М. Калиновича (1940), 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3391860" y="2223"/>
        <a:ext cx="2733832" cy="1640299"/>
      </dsp:txXfrm>
    </dsp:sp>
    <dsp:sp modelId="{7A2A0B89-46C0-4CD9-9852-A50D7435A8E0}">
      <dsp:nvSpPr>
        <dsp:cNvPr id="0" name=""/>
        <dsp:cNvSpPr/>
      </dsp:nvSpPr>
      <dsp:spPr>
        <a:xfrm>
          <a:off x="384643" y="1915906"/>
          <a:ext cx="2733832" cy="16402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>
              <a:solidFill>
                <a:schemeClr val="bg1"/>
              </a:solidFill>
            </a:rPr>
            <a:t>дослідження</a:t>
          </a:r>
          <a:r>
            <a:rPr lang="ru-RU" sz="1300" kern="1200" dirty="0">
              <a:solidFill>
                <a:schemeClr val="bg1"/>
              </a:solidFill>
            </a:rPr>
            <a:t> М. </a:t>
          </a:r>
          <a:r>
            <a:rPr lang="ru-RU" sz="1300" kern="1200" dirty="0" err="1">
              <a:solidFill>
                <a:schemeClr val="bg1"/>
              </a:solidFill>
            </a:rPr>
            <a:t>Грунського</a:t>
          </a:r>
          <a:r>
            <a:rPr lang="ru-RU" sz="1300" kern="1200" dirty="0">
              <a:solidFill>
                <a:schemeClr val="bg1"/>
              </a:solidFill>
            </a:rPr>
            <a:t> про </a:t>
          </a:r>
          <a:r>
            <a:rPr lang="ru-RU" sz="1300" kern="1200" dirty="0" err="1">
              <a:solidFill>
                <a:schemeClr val="bg1"/>
              </a:solidFill>
            </a:rPr>
            <a:t>пам’ятки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старослав’янської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писемності</a:t>
          </a:r>
          <a:r>
            <a:rPr lang="ru-RU" sz="1300" kern="1200" dirty="0">
              <a:solidFill>
                <a:schemeClr val="bg1"/>
              </a:solidFill>
            </a:rPr>
            <a:t>, Л. </a:t>
          </a:r>
          <a:r>
            <a:rPr lang="ru-RU" sz="1300" kern="1200" dirty="0" err="1">
              <a:solidFill>
                <a:schemeClr val="bg1"/>
              </a:solidFill>
            </a:rPr>
            <a:t>Булаховського</a:t>
          </a:r>
          <a:r>
            <a:rPr lang="ru-RU" sz="1300" kern="1200" dirty="0">
              <a:solidFill>
                <a:schemeClr val="bg1"/>
              </a:solidFill>
            </a:rPr>
            <a:t> – в </a:t>
          </a:r>
          <a:r>
            <a:rPr lang="ru-RU" sz="1300" kern="1200" dirty="0" err="1">
              <a:solidFill>
                <a:schemeClr val="bg1"/>
              </a:solidFill>
            </a:rPr>
            <a:t>галузі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слов’янського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наголосу</a:t>
          </a:r>
          <a:r>
            <a:rPr lang="ru-RU" sz="1300" kern="1200" dirty="0">
              <a:solidFill>
                <a:schemeClr val="bg1"/>
              </a:solidFill>
            </a:rPr>
            <a:t> та </a:t>
          </a:r>
          <a:r>
            <a:rPr lang="ru-RU" sz="1300" kern="1200" dirty="0" err="1">
              <a:solidFill>
                <a:schemeClr val="bg1"/>
              </a:solidFill>
            </a:rPr>
            <a:t>історичного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словотвору</a:t>
          </a:r>
          <a:r>
            <a:rPr lang="ru-RU" sz="1300" kern="1200" dirty="0">
              <a:solidFill>
                <a:schemeClr val="bg1"/>
              </a:solidFill>
            </a:rPr>
            <a:t>  </a:t>
          </a:r>
          <a:r>
            <a:rPr lang="ru-RU" sz="1300" kern="1200" dirty="0" err="1">
              <a:solidFill>
                <a:schemeClr val="bg1"/>
              </a:solidFill>
            </a:rPr>
            <a:t>слов’янських</a:t>
          </a:r>
          <a:r>
            <a:rPr lang="ru-RU" sz="1300" kern="1200" dirty="0">
              <a:solidFill>
                <a:schemeClr val="bg1"/>
              </a:solidFill>
            </a:rPr>
            <a:t> мов.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384643" y="1915906"/>
        <a:ext cx="2733832" cy="1640299"/>
      </dsp:txXfrm>
    </dsp:sp>
    <dsp:sp modelId="{985F2856-C5A8-4AC1-B048-0B276B93105F}">
      <dsp:nvSpPr>
        <dsp:cNvPr id="0" name=""/>
        <dsp:cNvSpPr/>
      </dsp:nvSpPr>
      <dsp:spPr>
        <a:xfrm>
          <a:off x="3391860" y="1915906"/>
          <a:ext cx="2733832" cy="16402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bg1"/>
              </a:solidFill>
            </a:rPr>
            <a:t>«</a:t>
          </a:r>
          <a:r>
            <a:rPr lang="ru-RU" sz="1300" kern="1200" dirty="0" err="1">
              <a:solidFill>
                <a:schemeClr val="bg1"/>
              </a:solidFill>
            </a:rPr>
            <a:t>Українська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літературна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мова</a:t>
          </a:r>
          <a:r>
            <a:rPr lang="ru-RU" sz="1300" kern="1200" dirty="0">
              <a:solidFill>
                <a:schemeClr val="bg1"/>
              </a:solidFill>
            </a:rPr>
            <a:t> XVI ст. і </a:t>
          </a:r>
          <a:r>
            <a:rPr lang="ru-RU" sz="1300" kern="1200" dirty="0" err="1">
              <a:solidFill>
                <a:schemeClr val="bg1"/>
              </a:solidFill>
            </a:rPr>
            <a:t>український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Крехівський</a:t>
          </a:r>
          <a:r>
            <a:rPr lang="ru-RU" sz="1300" kern="1200" dirty="0">
              <a:solidFill>
                <a:schemeClr val="bg1"/>
              </a:solidFill>
            </a:rPr>
            <a:t> апостол» І. </a:t>
          </a:r>
          <a:r>
            <a:rPr lang="ru-RU" sz="1300" kern="1200" dirty="0" err="1">
              <a:solidFill>
                <a:schemeClr val="bg1"/>
              </a:solidFill>
            </a:rPr>
            <a:t>Огієнка</a:t>
          </a:r>
          <a:r>
            <a:rPr lang="ru-RU" sz="1300" kern="1200" dirty="0">
              <a:solidFill>
                <a:schemeClr val="bg1"/>
              </a:solidFill>
            </a:rPr>
            <a:t> (1930), 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3391860" y="1915906"/>
        <a:ext cx="2733832" cy="1640299"/>
      </dsp:txXfrm>
    </dsp:sp>
    <dsp:sp modelId="{E5BB3CE9-C7CC-4A96-833F-5C083C37FA16}">
      <dsp:nvSpPr>
        <dsp:cNvPr id="0" name=""/>
        <dsp:cNvSpPr/>
      </dsp:nvSpPr>
      <dsp:spPr>
        <a:xfrm>
          <a:off x="1888252" y="3829589"/>
          <a:ext cx="2733832" cy="164029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«</a:t>
          </a:r>
          <a:r>
            <a:rPr lang="ru-RU" sz="1300" kern="1200" dirty="0" err="1">
              <a:solidFill>
                <a:schemeClr val="bg1"/>
              </a:solidFill>
            </a:rPr>
            <a:t>Подільсько-волинське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мовне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пограниччя</a:t>
          </a:r>
          <a:r>
            <a:rPr lang="ru-RU" sz="1300" kern="1200" dirty="0">
              <a:solidFill>
                <a:schemeClr val="bg1"/>
              </a:solidFill>
            </a:rPr>
            <a:t>» К. </a:t>
          </a:r>
          <a:r>
            <a:rPr lang="ru-RU" sz="1300" kern="1200" dirty="0" err="1">
              <a:solidFill>
                <a:schemeClr val="bg1"/>
              </a:solidFill>
            </a:rPr>
            <a:t>Дейни</a:t>
          </a:r>
          <a:r>
            <a:rPr lang="ru-RU" sz="1300" kern="1200" dirty="0">
              <a:solidFill>
                <a:schemeClr val="bg1"/>
              </a:solidFill>
            </a:rPr>
            <a:t> (1938) та </a:t>
          </a:r>
          <a:r>
            <a:rPr lang="ru-RU" sz="1300" kern="1200" dirty="0" err="1">
              <a:solidFill>
                <a:schemeClr val="bg1"/>
              </a:solidFill>
            </a:rPr>
            <a:t>ін</a:t>
          </a:r>
          <a:r>
            <a:rPr lang="ru-RU" sz="1300" kern="1200" dirty="0">
              <a:solidFill>
                <a:schemeClr val="bg1"/>
              </a:solidFill>
            </a:rPr>
            <a:t>. 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1888252" y="3829589"/>
        <a:ext cx="2733832" cy="16402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423D1-828C-4FE2-8CDF-5509551C1DD5}">
      <dsp:nvSpPr>
        <dsp:cNvPr id="0" name=""/>
        <dsp:cNvSpPr/>
      </dsp:nvSpPr>
      <dsp:spPr>
        <a:xfrm>
          <a:off x="747" y="2655"/>
          <a:ext cx="6508842" cy="174477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/>
            <a:t>провести уніфікацію технічної термінології з тою термінологією, що є в Радянському Союзі і вживана в усій Україні</a:t>
          </a:r>
          <a:endParaRPr lang="ru-UA" sz="2500" kern="1200" dirty="0"/>
        </a:p>
      </dsp:txBody>
      <dsp:txXfrm>
        <a:off x="51850" y="53758"/>
        <a:ext cx="6406636" cy="1642564"/>
      </dsp:txXfrm>
    </dsp:sp>
    <dsp:sp modelId="{D45E4494-D9B4-48E9-BBF6-AA8CAAB70D30}">
      <dsp:nvSpPr>
        <dsp:cNvPr id="0" name=""/>
        <dsp:cNvSpPr/>
      </dsp:nvSpPr>
      <dsp:spPr>
        <a:xfrm>
          <a:off x="747" y="1863671"/>
          <a:ext cx="4251777" cy="17447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/>
            <a:t>переглянути кадри на </a:t>
          </a:r>
          <a:r>
            <a:rPr lang="uk-UA" sz="2200" kern="1200" dirty="0" err="1"/>
            <a:t>мовному</a:t>
          </a:r>
          <a:r>
            <a:rPr lang="uk-UA" sz="2200" kern="1200" dirty="0"/>
            <a:t> фронті і вигнати з цього фронту буржуазно-націоналістичні елементи</a:t>
          </a:r>
          <a:endParaRPr lang="ru-UA" sz="2200" kern="1200" dirty="0"/>
        </a:p>
      </dsp:txBody>
      <dsp:txXfrm>
        <a:off x="51850" y="1914774"/>
        <a:ext cx="4149571" cy="1642564"/>
      </dsp:txXfrm>
    </dsp:sp>
    <dsp:sp modelId="{B6143B3E-5450-44B8-8ED4-3C865508843D}">
      <dsp:nvSpPr>
        <dsp:cNvPr id="0" name=""/>
        <dsp:cNvSpPr/>
      </dsp:nvSpPr>
      <dsp:spPr>
        <a:xfrm>
          <a:off x="747" y="3724686"/>
          <a:ext cx="2082163" cy="174477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/>
            <a:t>переглянути український правопис </a:t>
          </a:r>
          <a:endParaRPr lang="ru-UA" sz="2000" kern="1200" dirty="0"/>
        </a:p>
      </dsp:txBody>
      <dsp:txXfrm>
        <a:off x="51850" y="3775789"/>
        <a:ext cx="1979957" cy="1642564"/>
      </dsp:txXfrm>
    </dsp:sp>
    <dsp:sp modelId="{82F61B87-060B-410B-B000-39B9023777D1}">
      <dsp:nvSpPr>
        <dsp:cNvPr id="0" name=""/>
        <dsp:cNvSpPr/>
      </dsp:nvSpPr>
      <dsp:spPr>
        <a:xfrm>
          <a:off x="2170361" y="3724686"/>
          <a:ext cx="2082163" cy="174477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kern="1200" dirty="0"/>
            <a:t>переглянути словники і всю термінологію</a:t>
          </a:r>
          <a:endParaRPr lang="ru-UA" sz="2000" kern="1200" dirty="0"/>
        </a:p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100" kern="1200" dirty="0"/>
        </a:p>
      </dsp:txBody>
      <dsp:txXfrm>
        <a:off x="2221464" y="3775789"/>
        <a:ext cx="1979957" cy="1642564"/>
      </dsp:txXfrm>
    </dsp:sp>
    <dsp:sp modelId="{41990983-3F39-40B1-8123-93D603D1699A}">
      <dsp:nvSpPr>
        <dsp:cNvPr id="0" name=""/>
        <dsp:cNvSpPr/>
      </dsp:nvSpPr>
      <dsp:spPr>
        <a:xfrm>
          <a:off x="4427426" y="1863671"/>
          <a:ext cx="2082163" cy="17447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/>
            <a:t>припинити негайно видання всіх словників;</a:t>
          </a:r>
          <a:endParaRPr lang="ru-UA" sz="2200" kern="1200" dirty="0"/>
        </a:p>
      </dsp:txBody>
      <dsp:txXfrm>
        <a:off x="4478529" y="1914774"/>
        <a:ext cx="1979957" cy="1642564"/>
      </dsp:txXfrm>
    </dsp:sp>
    <dsp:sp modelId="{40F2009D-CD0D-4643-B6F9-30A0CF50BB18}">
      <dsp:nvSpPr>
        <dsp:cNvPr id="0" name=""/>
        <dsp:cNvSpPr/>
      </dsp:nvSpPr>
      <dsp:spPr>
        <a:xfrm>
          <a:off x="4427426" y="3724686"/>
          <a:ext cx="2082163" cy="174477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>
              <a:solidFill>
                <a:schemeClr val="bg1"/>
              </a:solidFill>
            </a:rPr>
            <a:t>Результатом цього стало створення спеціальних бригад, завданням яких був перегляд виданих словників, вилучення з них буржуазно шкідливої термінології і </a:t>
          </a:r>
          <a:r>
            <a:rPr lang="uk-UA" sz="1100" kern="1200" dirty="0" err="1">
              <a:solidFill>
                <a:schemeClr val="bg1"/>
              </a:solidFill>
            </a:rPr>
            <a:t>замінення</a:t>
          </a:r>
          <a:r>
            <a:rPr lang="uk-UA" sz="1100" kern="1200" dirty="0">
              <a:solidFill>
                <a:schemeClr val="bg1"/>
              </a:solidFill>
            </a:rPr>
            <a:t> її «інтернаціональною». </a:t>
          </a:r>
          <a:endParaRPr lang="ru-UA" sz="1100" kern="1200" dirty="0">
            <a:solidFill>
              <a:schemeClr val="bg1"/>
            </a:solidFill>
          </a:endParaRPr>
        </a:p>
      </dsp:txBody>
      <dsp:txXfrm>
        <a:off x="4478529" y="3775789"/>
        <a:ext cx="1979957" cy="16425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F45E7-FA19-4BE5-B833-2A861B78185B}">
      <dsp:nvSpPr>
        <dsp:cNvPr id="0" name=""/>
        <dsp:cNvSpPr/>
      </dsp:nvSpPr>
      <dsp:spPr>
        <a:xfrm>
          <a:off x="0" y="701576"/>
          <a:ext cx="2034480" cy="12206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</a:rPr>
            <a:t>«Курс </a:t>
          </a:r>
          <a:r>
            <a:rPr lang="ru-RU" sz="1400" kern="1200" dirty="0" err="1">
              <a:solidFill>
                <a:schemeClr val="bg1"/>
              </a:solidFill>
            </a:rPr>
            <a:t>історії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української</a:t>
          </a:r>
          <a:r>
            <a:rPr lang="ru-RU" sz="1400" kern="1200" dirty="0">
              <a:solidFill>
                <a:schemeClr val="bg1"/>
              </a:solidFill>
            </a:rPr>
            <a:t>   </a:t>
          </a:r>
          <a:r>
            <a:rPr lang="ru-RU" sz="1400" kern="1200" dirty="0" err="1">
              <a:solidFill>
                <a:schemeClr val="bg1"/>
              </a:solidFill>
            </a:rPr>
            <a:t>літературної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мови</a:t>
          </a:r>
          <a:r>
            <a:rPr lang="ru-RU" sz="1400" kern="1200" dirty="0">
              <a:solidFill>
                <a:schemeClr val="bg1"/>
              </a:solidFill>
            </a:rPr>
            <a:t>»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</a:rPr>
            <a:t>(т. 1-2, 1958−61)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0" y="701576"/>
        <a:ext cx="2034480" cy="1220688"/>
      </dsp:txXfrm>
    </dsp:sp>
    <dsp:sp modelId="{6CA21E10-1C0A-450F-BFDD-8DEF042B34AE}">
      <dsp:nvSpPr>
        <dsp:cNvPr id="0" name=""/>
        <dsp:cNvSpPr/>
      </dsp:nvSpPr>
      <dsp:spPr>
        <a:xfrm>
          <a:off x="2237928" y="701576"/>
          <a:ext cx="2034480" cy="122068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>
              <a:solidFill>
                <a:schemeClr val="bg1"/>
              </a:solidFill>
            </a:rPr>
            <a:t>Історія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української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літературної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мови</a:t>
          </a:r>
          <a:r>
            <a:rPr lang="ru-RU" sz="1400" kern="1200" dirty="0">
              <a:solidFill>
                <a:schemeClr val="bg1"/>
              </a:solidFill>
            </a:rPr>
            <a:t>»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sng" kern="1200" dirty="0">
              <a:solidFill>
                <a:schemeClr val="bg1"/>
              </a:solidFill>
            </a:rPr>
            <a:t>П. Плюща</a:t>
          </a:r>
          <a:r>
            <a:rPr lang="ru-RU" sz="1400" kern="1200" dirty="0">
              <a:solidFill>
                <a:schemeClr val="bg1"/>
              </a:solidFill>
            </a:rPr>
            <a:t> (1971)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2237928" y="701576"/>
        <a:ext cx="2034480" cy="1220688"/>
      </dsp:txXfrm>
    </dsp:sp>
    <dsp:sp modelId="{40CBE6E0-E1E8-4307-A876-23B29A0D8B58}">
      <dsp:nvSpPr>
        <dsp:cNvPr id="0" name=""/>
        <dsp:cNvSpPr/>
      </dsp:nvSpPr>
      <dsp:spPr>
        <a:xfrm>
          <a:off x="4475856" y="701576"/>
          <a:ext cx="2034480" cy="122068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</a:rPr>
            <a:t>«</a:t>
          </a:r>
          <a:r>
            <a:rPr lang="ru-RU" sz="1400" kern="1200" dirty="0" err="1">
              <a:solidFill>
                <a:schemeClr val="bg1"/>
              </a:solidFill>
            </a:rPr>
            <a:t>Нариси</a:t>
          </a:r>
          <a:r>
            <a:rPr lang="ru-RU" sz="1400" kern="1200" dirty="0">
              <a:solidFill>
                <a:schemeClr val="bg1"/>
              </a:solidFill>
            </a:rPr>
            <a:t> з </a:t>
          </a:r>
          <a:r>
            <a:rPr lang="ru-RU" sz="1400" kern="1200" dirty="0" err="1">
              <a:solidFill>
                <a:schemeClr val="bg1"/>
              </a:solidFill>
            </a:rPr>
            <a:t>загальної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стилістики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сучасної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української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мови</a:t>
          </a:r>
          <a:r>
            <a:rPr lang="ru-RU" sz="1400" kern="1200" dirty="0">
              <a:solidFill>
                <a:schemeClr val="bg1"/>
              </a:solidFill>
            </a:rPr>
            <a:t>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u="sng" kern="1200" dirty="0">
              <a:solidFill>
                <a:schemeClr val="bg1"/>
              </a:solidFill>
            </a:rPr>
            <a:t>І. Чередниченка</a:t>
          </a:r>
          <a:r>
            <a:rPr lang="ru-RU" sz="1400" kern="1200" dirty="0">
              <a:solidFill>
                <a:schemeClr val="bg1"/>
              </a:solidFill>
            </a:rPr>
            <a:t>, 1962)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4475856" y="701576"/>
        <a:ext cx="2034480" cy="1220688"/>
      </dsp:txXfrm>
    </dsp:sp>
    <dsp:sp modelId="{80C022E6-F7DE-4E2D-B2BE-292C169A03D9}">
      <dsp:nvSpPr>
        <dsp:cNvPr id="0" name=""/>
        <dsp:cNvSpPr/>
      </dsp:nvSpPr>
      <dsp:spPr>
        <a:xfrm>
          <a:off x="0" y="2125712"/>
          <a:ext cx="2034480" cy="122068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«</a:t>
          </a:r>
          <a:r>
            <a:rPr lang="ru-RU" sz="1400" kern="1200" dirty="0" err="1">
              <a:solidFill>
                <a:schemeClr val="bg1"/>
              </a:solidFill>
            </a:rPr>
            <a:t>Мова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української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преси</a:t>
          </a:r>
          <a:r>
            <a:rPr lang="ru-RU" sz="1400" kern="1200" dirty="0">
              <a:solidFill>
                <a:schemeClr val="bg1"/>
              </a:solidFill>
            </a:rPr>
            <a:t>» (1963)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0" y="2125712"/>
        <a:ext cx="2034480" cy="1220688"/>
      </dsp:txXfrm>
    </dsp:sp>
    <dsp:sp modelId="{1C8D75F2-061C-4F32-AEAA-8EE65CF509EE}">
      <dsp:nvSpPr>
        <dsp:cNvPr id="0" name=""/>
        <dsp:cNvSpPr/>
      </dsp:nvSpPr>
      <dsp:spPr>
        <a:xfrm>
          <a:off x="2237928" y="2125712"/>
          <a:ext cx="2034480" cy="122068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</a:rPr>
            <a:t>«</a:t>
          </a:r>
          <a:r>
            <a:rPr lang="ru-RU" sz="1400" kern="1200" dirty="0" err="1">
              <a:solidFill>
                <a:schemeClr val="bg1"/>
              </a:solidFill>
            </a:rPr>
            <a:t>Мова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української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періодичної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преси</a:t>
          </a:r>
          <a:r>
            <a:rPr lang="ru-RU" sz="1400" kern="1200" dirty="0">
              <a:solidFill>
                <a:schemeClr val="bg1"/>
              </a:solidFill>
            </a:rPr>
            <a:t>» (1970)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sng" kern="1200" dirty="0">
              <a:solidFill>
                <a:schemeClr val="bg1"/>
              </a:solidFill>
            </a:rPr>
            <a:t>М. Жовтобрюха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2237928" y="2125712"/>
        <a:ext cx="2034480" cy="1220688"/>
      </dsp:txXfrm>
    </dsp:sp>
    <dsp:sp modelId="{819754E4-BD46-4486-8E43-91373CFC9607}">
      <dsp:nvSpPr>
        <dsp:cNvPr id="0" name=""/>
        <dsp:cNvSpPr/>
      </dsp:nvSpPr>
      <dsp:spPr>
        <a:xfrm>
          <a:off x="4475856" y="2125712"/>
          <a:ext cx="2034480" cy="12206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</a:rPr>
            <a:t>«</a:t>
          </a:r>
          <a:r>
            <a:rPr lang="ru-RU" sz="1400" kern="1200" dirty="0" err="1">
              <a:solidFill>
                <a:schemeClr val="bg1"/>
              </a:solidFill>
            </a:rPr>
            <a:t>Науковий</a:t>
          </a:r>
          <a:r>
            <a:rPr lang="ru-RU" sz="1400" kern="1200" dirty="0">
              <a:solidFill>
                <a:schemeClr val="bg1"/>
              </a:solidFill>
            </a:rPr>
            <a:t> стиль </a:t>
          </a:r>
          <a:r>
            <a:rPr lang="ru-RU" sz="1400" kern="1200" dirty="0" err="1">
              <a:solidFill>
                <a:schemeClr val="bg1"/>
              </a:solidFill>
            </a:rPr>
            <a:t>сучасної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української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літературної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мови</a:t>
          </a:r>
          <a:r>
            <a:rPr lang="ru-RU" sz="1400" kern="1200" dirty="0">
              <a:solidFill>
                <a:schemeClr val="bg1"/>
              </a:solidFill>
            </a:rPr>
            <a:t>» </a:t>
          </a:r>
          <a:r>
            <a:rPr lang="ru-RU" sz="1400" u="sng" kern="1200" dirty="0">
              <a:solidFill>
                <a:schemeClr val="bg1"/>
              </a:solidFill>
            </a:rPr>
            <a:t>	А. Коваль</a:t>
          </a:r>
          <a:r>
            <a:rPr lang="ru-RU" sz="1400" kern="1200" dirty="0">
              <a:solidFill>
                <a:schemeClr val="bg1"/>
              </a:solidFill>
            </a:rPr>
            <a:t> (1970)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4475856" y="2125712"/>
        <a:ext cx="2034480" cy="1220688"/>
      </dsp:txXfrm>
    </dsp:sp>
    <dsp:sp modelId="{98DD677F-81BF-43BB-9942-2A134E4927BD}">
      <dsp:nvSpPr>
        <dsp:cNvPr id="0" name=""/>
        <dsp:cNvSpPr/>
      </dsp:nvSpPr>
      <dsp:spPr>
        <a:xfrm>
          <a:off x="1118964" y="3549848"/>
          <a:ext cx="2034480" cy="122068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</a:rPr>
            <a:t>«</a:t>
          </a:r>
          <a:r>
            <a:rPr lang="ru-RU" sz="1400" kern="1200" dirty="0" err="1">
              <a:solidFill>
                <a:schemeClr val="bg1"/>
              </a:solidFill>
            </a:rPr>
            <a:t>Закономірності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розвитку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українського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усного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літературного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мовлення</a:t>
          </a:r>
          <a:r>
            <a:rPr lang="ru-RU" sz="1400" kern="1200" dirty="0">
              <a:solidFill>
                <a:schemeClr val="bg1"/>
              </a:solidFill>
            </a:rPr>
            <a:t>» (1965) 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1118964" y="3549848"/>
        <a:ext cx="2034480" cy="1220688"/>
      </dsp:txXfrm>
    </dsp:sp>
    <dsp:sp modelId="{6015C449-E2A9-4B90-9CD2-755FD1A3BDD8}">
      <dsp:nvSpPr>
        <dsp:cNvPr id="0" name=""/>
        <dsp:cNvSpPr/>
      </dsp:nvSpPr>
      <dsp:spPr>
        <a:xfrm>
          <a:off x="3356892" y="3549848"/>
          <a:ext cx="2034480" cy="122068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</a:rPr>
            <a:t>«</a:t>
          </a:r>
          <a:r>
            <a:rPr lang="ru-RU" sz="1400" kern="1200" dirty="0" err="1">
              <a:solidFill>
                <a:schemeClr val="bg1"/>
              </a:solidFill>
            </a:rPr>
            <a:t>Усне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побутове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літературне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мовлення</a:t>
          </a:r>
          <a:r>
            <a:rPr lang="ru-RU" sz="1400" kern="1200" dirty="0">
              <a:solidFill>
                <a:schemeClr val="bg1"/>
              </a:solidFill>
            </a:rPr>
            <a:t>» (1970) 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3356892" y="3549848"/>
        <a:ext cx="2034480" cy="122068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1E4E3-FBE0-4970-98E6-6AF1D2E167CA}">
      <dsp:nvSpPr>
        <dsp:cNvPr id="0" name=""/>
        <dsp:cNvSpPr/>
      </dsp:nvSpPr>
      <dsp:spPr>
        <a:xfrm>
          <a:off x="1941199" y="0"/>
          <a:ext cx="2633874" cy="263427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BE429F-0934-440F-B90C-0A16AC567B90}">
      <dsp:nvSpPr>
        <dsp:cNvPr id="0" name=""/>
        <dsp:cNvSpPr/>
      </dsp:nvSpPr>
      <dsp:spPr>
        <a:xfrm>
          <a:off x="90682" y="618849"/>
          <a:ext cx="6328972" cy="13960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>
              <a:solidFill>
                <a:srgbClr val="FF0066"/>
              </a:solidFill>
            </a:rPr>
            <a:t>Об'єктивно</a:t>
          </a:r>
          <a:r>
            <a:rPr lang="ru-RU" sz="1800" b="1" kern="1200" dirty="0">
              <a:solidFill>
                <a:srgbClr val="FF0066"/>
              </a:solidFill>
            </a:rPr>
            <a:t> ж </a:t>
          </a:r>
          <a:r>
            <a:rPr lang="ru-RU" sz="1800" b="1" kern="1200" dirty="0" err="1">
              <a:solidFill>
                <a:srgbClr val="FF0066"/>
              </a:solidFill>
            </a:rPr>
            <a:t>констатовано</a:t>
          </a:r>
          <a:r>
            <a:rPr lang="ru-RU" sz="1800" b="1" kern="1200" dirty="0">
              <a:solidFill>
                <a:srgbClr val="FF0066"/>
              </a:solidFill>
            </a:rPr>
            <a:t>, </a:t>
          </a:r>
          <a:r>
            <a:rPr lang="ru-RU" sz="1800" b="1" kern="1200" dirty="0" err="1">
              <a:solidFill>
                <a:srgbClr val="FF0066"/>
              </a:solidFill>
            </a:rPr>
            <a:t>що</a:t>
          </a:r>
          <a:r>
            <a:rPr lang="ru-RU" sz="1800" b="1" kern="1200" dirty="0">
              <a:solidFill>
                <a:srgbClr val="FF0066"/>
              </a:solidFill>
            </a:rPr>
            <a:t> на </a:t>
          </a:r>
          <a:r>
            <a:rPr lang="ru-RU" sz="1800" b="1" kern="1200" dirty="0" err="1">
              <a:solidFill>
                <a:srgbClr val="FF0066"/>
              </a:solidFill>
            </a:rPr>
            <a:t>масовому</a:t>
          </a:r>
          <a:r>
            <a:rPr lang="ru-RU" sz="1800" b="1" kern="1200" dirty="0">
              <a:solidFill>
                <a:srgbClr val="FF0066"/>
              </a:solidFill>
            </a:rPr>
            <a:t> </a:t>
          </a:r>
          <a:r>
            <a:rPr lang="ru-RU" sz="1800" b="1" kern="1200" dirty="0" err="1">
              <a:solidFill>
                <a:srgbClr val="FF0066"/>
              </a:solidFill>
            </a:rPr>
            <a:t>рівні</a:t>
          </a:r>
          <a:r>
            <a:rPr lang="ru-RU" sz="1800" b="1" kern="1200" dirty="0">
              <a:solidFill>
                <a:srgbClr val="FF0066"/>
              </a:solidFill>
            </a:rPr>
            <a:t> у </a:t>
          </a:r>
          <a:r>
            <a:rPr lang="ru-RU" sz="1800" b="1" kern="1200" dirty="0" err="1">
              <a:solidFill>
                <a:srgbClr val="FF0066"/>
              </a:solidFill>
            </a:rPr>
            <a:t>країні</a:t>
          </a:r>
          <a:r>
            <a:rPr lang="ru-RU" sz="1800" b="1" kern="1200" dirty="0">
              <a:solidFill>
                <a:srgbClr val="FF0066"/>
              </a:solidFill>
            </a:rPr>
            <a:t> </a:t>
          </a:r>
          <a:r>
            <a:rPr lang="ru-RU" sz="1800" b="1" kern="1200" dirty="0" err="1">
              <a:solidFill>
                <a:srgbClr val="FF0066"/>
              </a:solidFill>
            </a:rPr>
            <a:t>гармонійна</a:t>
          </a:r>
          <a:r>
            <a:rPr lang="ru-RU" sz="1800" b="1" kern="1200" dirty="0">
              <a:solidFill>
                <a:srgbClr val="FF0066"/>
              </a:solidFill>
            </a:rPr>
            <a:t> </a:t>
          </a:r>
          <a:r>
            <a:rPr lang="ru-RU" sz="1800" b="1" kern="1200" dirty="0" err="1">
              <a:solidFill>
                <a:srgbClr val="FF0066"/>
              </a:solidFill>
            </a:rPr>
            <a:t>двомовність</a:t>
          </a:r>
          <a:r>
            <a:rPr lang="ru-RU" sz="1800" b="1" kern="1200" dirty="0">
              <a:solidFill>
                <a:srgbClr val="FF0066"/>
              </a:solidFill>
            </a:rPr>
            <a:t> </a:t>
          </a:r>
          <a:r>
            <a:rPr lang="ru-RU" sz="1800" b="1" kern="1200" dirty="0" err="1">
              <a:solidFill>
                <a:srgbClr val="FF0066"/>
              </a:solidFill>
            </a:rPr>
            <a:t>ніколи</a:t>
          </a:r>
          <a:r>
            <a:rPr lang="ru-RU" sz="1800" b="1" kern="1200" dirty="0">
              <a:solidFill>
                <a:srgbClr val="FF0066"/>
              </a:solidFill>
            </a:rPr>
            <a:t> не </a:t>
          </a:r>
          <a:r>
            <a:rPr lang="ru-RU" sz="1800" b="1" kern="1200" dirty="0" err="1">
              <a:solidFill>
                <a:srgbClr val="FF0066"/>
              </a:solidFill>
            </a:rPr>
            <a:t>буває</a:t>
          </a:r>
          <a:r>
            <a:rPr lang="ru-RU" sz="1800" b="1" kern="1200" dirty="0">
              <a:solidFill>
                <a:srgbClr val="FF0066"/>
              </a:solidFill>
            </a:rPr>
            <a:t>, </a:t>
          </a:r>
          <a:r>
            <a:rPr lang="ru-RU" sz="1800" b="1" kern="1200" dirty="0" err="1">
              <a:solidFill>
                <a:srgbClr val="FF0066"/>
              </a:solidFill>
            </a:rPr>
            <a:t>оскільки</a:t>
          </a:r>
          <a:r>
            <a:rPr lang="ru-RU" sz="1800" b="1" kern="1200" dirty="0">
              <a:solidFill>
                <a:srgbClr val="FF0066"/>
              </a:solidFill>
            </a:rPr>
            <a:t> вона </a:t>
          </a:r>
          <a:r>
            <a:rPr lang="ru-RU" sz="1800" b="1" kern="1200" dirty="0" err="1">
              <a:solidFill>
                <a:srgbClr val="FF0066"/>
              </a:solidFill>
            </a:rPr>
            <a:t>засвідчує</a:t>
          </a:r>
          <a:r>
            <a:rPr lang="ru-RU" sz="1800" b="1" kern="1200" dirty="0">
              <a:solidFill>
                <a:srgbClr val="FF0066"/>
              </a:solidFill>
            </a:rPr>
            <a:t>: </a:t>
          </a:r>
          <a:endParaRPr lang="ru-UA" sz="1800" b="1" kern="1200" dirty="0">
            <a:solidFill>
              <a:srgbClr val="FF0066"/>
            </a:solidFill>
          </a:endParaRPr>
        </a:p>
      </dsp:txBody>
      <dsp:txXfrm>
        <a:off x="90682" y="618849"/>
        <a:ext cx="6328972" cy="1396028"/>
      </dsp:txXfrm>
    </dsp:sp>
    <dsp:sp modelId="{BF16FEDD-C7FE-4738-95E5-93FDB9199F09}">
      <dsp:nvSpPr>
        <dsp:cNvPr id="0" name=""/>
        <dsp:cNvSpPr/>
      </dsp:nvSpPr>
      <dsp:spPr>
        <a:xfrm>
          <a:off x="1209649" y="1725619"/>
          <a:ext cx="2633874" cy="263427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56802-73A8-440B-93F0-82EB42421299}">
      <dsp:nvSpPr>
        <dsp:cNvPr id="0" name=""/>
        <dsp:cNvSpPr/>
      </dsp:nvSpPr>
      <dsp:spPr>
        <a:xfrm>
          <a:off x="427955" y="2473395"/>
          <a:ext cx="4197263" cy="731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70C0"/>
              </a:solidFill>
            </a:rPr>
            <a:t>1) </a:t>
          </a:r>
          <a:r>
            <a:rPr lang="ru-RU" sz="1800" b="1" kern="1200" dirty="0" err="1">
              <a:solidFill>
                <a:srgbClr val="0070C0"/>
              </a:solidFill>
            </a:rPr>
            <a:t>або</a:t>
          </a:r>
          <a:r>
            <a:rPr lang="ru-RU" sz="1800" b="1" kern="1200" dirty="0">
              <a:solidFill>
                <a:srgbClr val="0070C0"/>
              </a:solidFill>
            </a:rPr>
            <a:t> </a:t>
          </a:r>
          <a:r>
            <a:rPr lang="ru-RU" sz="1800" b="1" kern="1200" dirty="0" err="1">
              <a:solidFill>
                <a:srgbClr val="0070C0"/>
              </a:solidFill>
            </a:rPr>
            <a:t>стійку</a:t>
          </a:r>
          <a:r>
            <a:rPr lang="ru-RU" sz="1800" b="1" kern="1200" dirty="0">
              <a:solidFill>
                <a:srgbClr val="0070C0"/>
              </a:solidFill>
            </a:rPr>
            <a:t> </a:t>
          </a:r>
          <a:r>
            <a:rPr lang="ru-RU" sz="1800" b="1" kern="1200" dirty="0" err="1">
              <a:solidFill>
                <a:srgbClr val="0070C0"/>
              </a:solidFill>
            </a:rPr>
            <a:t>нерівновагу</a:t>
          </a:r>
          <a:r>
            <a:rPr lang="ru-RU" sz="1800" b="1" kern="1200" dirty="0">
              <a:solidFill>
                <a:srgbClr val="0070C0"/>
              </a:solidFill>
            </a:rPr>
            <a:t> − </a:t>
          </a:r>
          <a:r>
            <a:rPr lang="ru-RU" sz="1800" b="1" kern="1200" dirty="0" err="1">
              <a:solidFill>
                <a:srgbClr val="0070C0"/>
              </a:solidFill>
            </a:rPr>
            <a:t>перетворення</a:t>
          </a:r>
          <a:r>
            <a:rPr lang="ru-RU" sz="1800" b="1" kern="1200" dirty="0">
              <a:solidFill>
                <a:srgbClr val="0070C0"/>
              </a:solidFill>
            </a:rPr>
            <a:t> на </a:t>
          </a:r>
          <a:r>
            <a:rPr lang="ru-RU" sz="1800" b="1" kern="1200" dirty="0" err="1">
              <a:solidFill>
                <a:srgbClr val="0070C0"/>
              </a:solidFill>
            </a:rPr>
            <a:t>одномовність</a:t>
          </a:r>
          <a:r>
            <a:rPr lang="ru-RU" sz="1800" b="1" kern="1200" dirty="0">
              <a:solidFill>
                <a:srgbClr val="0070C0"/>
              </a:solidFill>
            </a:rPr>
            <a:t>;</a:t>
          </a:r>
          <a:endParaRPr lang="ru-UA" sz="1800" b="1" kern="1200" dirty="0">
            <a:solidFill>
              <a:srgbClr val="0070C0"/>
            </a:solidFill>
          </a:endParaRPr>
        </a:p>
      </dsp:txBody>
      <dsp:txXfrm>
        <a:off x="427955" y="2473395"/>
        <a:ext cx="4197263" cy="731621"/>
      </dsp:txXfrm>
    </dsp:sp>
    <dsp:sp modelId="{C8098B90-D797-4B1C-ABB8-4CF25789F446}">
      <dsp:nvSpPr>
        <dsp:cNvPr id="0" name=""/>
        <dsp:cNvSpPr/>
      </dsp:nvSpPr>
      <dsp:spPr>
        <a:xfrm>
          <a:off x="3029818" y="3248052"/>
          <a:ext cx="2262906" cy="226381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4F6C2-B4F9-4BCC-9AC5-6F19592F9944}">
      <dsp:nvSpPr>
        <dsp:cNvPr id="0" name=""/>
        <dsp:cNvSpPr/>
      </dsp:nvSpPr>
      <dsp:spPr>
        <a:xfrm>
          <a:off x="1031590" y="3997925"/>
          <a:ext cx="4454080" cy="731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>
              <a:solidFill>
                <a:srgbClr val="FFFF00"/>
              </a:solidFill>
            </a:rPr>
            <a:t>2) </a:t>
          </a:r>
          <a:r>
            <a:rPr lang="ru-RU" sz="1900" b="1" kern="1200" dirty="0" err="1">
              <a:solidFill>
                <a:srgbClr val="FFFF00"/>
              </a:solidFill>
            </a:rPr>
            <a:t>або</a:t>
          </a:r>
          <a:r>
            <a:rPr lang="ru-RU" sz="1900" b="1" kern="1200" dirty="0">
              <a:solidFill>
                <a:srgbClr val="FFFF00"/>
              </a:solidFill>
            </a:rPr>
            <a:t> </a:t>
          </a:r>
          <a:r>
            <a:rPr lang="ru-RU" sz="1900" b="1" kern="1200" dirty="0" err="1">
              <a:solidFill>
                <a:srgbClr val="FFFF00"/>
              </a:solidFill>
            </a:rPr>
            <a:t>розпад</a:t>
          </a:r>
          <a:r>
            <a:rPr lang="ru-RU" sz="1900" b="1" kern="1200" dirty="0">
              <a:solidFill>
                <a:srgbClr val="FFFF00"/>
              </a:solidFill>
            </a:rPr>
            <a:t> </a:t>
          </a:r>
          <a:r>
            <a:rPr lang="ru-RU" sz="1900" b="1" kern="1200" dirty="0" err="1">
              <a:solidFill>
                <a:srgbClr val="FFFF00"/>
              </a:solidFill>
            </a:rPr>
            <a:t>держави</a:t>
          </a:r>
          <a:r>
            <a:rPr lang="ru-RU" sz="1900" b="1" kern="1200" dirty="0">
              <a:solidFill>
                <a:srgbClr val="FFFF00"/>
              </a:solidFill>
            </a:rPr>
            <a:t> </a:t>
          </a:r>
          <a:r>
            <a:rPr lang="ru-RU" sz="1900" b="1" kern="1200" dirty="0" err="1">
              <a:solidFill>
                <a:srgbClr val="FFFF00"/>
              </a:solidFill>
            </a:rPr>
            <a:t>внаслідок</a:t>
          </a:r>
          <a:r>
            <a:rPr lang="ru-RU" sz="1900" b="1" kern="1200" dirty="0">
              <a:solidFill>
                <a:srgbClr val="FFFF00"/>
              </a:solidFill>
            </a:rPr>
            <a:t> </a:t>
          </a:r>
          <a:r>
            <a:rPr lang="ru-RU" sz="1900" b="1" kern="1200" dirty="0" err="1">
              <a:solidFill>
                <a:srgbClr val="FFFF00"/>
              </a:solidFill>
            </a:rPr>
            <a:t>міжмовного</a:t>
          </a:r>
          <a:r>
            <a:rPr lang="ru-RU" sz="1900" b="1" kern="1200" dirty="0">
              <a:solidFill>
                <a:srgbClr val="FFFF00"/>
              </a:solidFill>
            </a:rPr>
            <a:t> </a:t>
          </a:r>
          <a:r>
            <a:rPr lang="ru-RU" sz="1900" b="1" kern="1200" dirty="0" err="1">
              <a:solidFill>
                <a:srgbClr val="FFFF00"/>
              </a:solidFill>
            </a:rPr>
            <a:t>конфлікту</a:t>
          </a:r>
          <a:r>
            <a:rPr lang="ru-RU" sz="1900" b="1" kern="1200" dirty="0">
              <a:solidFill>
                <a:srgbClr val="FFFF00"/>
              </a:solidFill>
            </a:rPr>
            <a:t>.</a:t>
          </a:r>
          <a:endParaRPr lang="ru-UA" sz="1900" b="1" kern="1200" dirty="0">
            <a:solidFill>
              <a:srgbClr val="FFFF00"/>
            </a:solidFill>
          </a:endParaRPr>
        </a:p>
      </dsp:txBody>
      <dsp:txXfrm>
        <a:off x="1031590" y="3997925"/>
        <a:ext cx="4454080" cy="73162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8B9747-F3AB-415B-856A-C09C3D04F52F}">
      <dsp:nvSpPr>
        <dsp:cNvPr id="0" name=""/>
        <dsp:cNvSpPr/>
      </dsp:nvSpPr>
      <dsp:spPr>
        <a:xfrm>
          <a:off x="1576830" y="585"/>
          <a:ext cx="3650828" cy="21904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</a:rPr>
            <a:t>Були </a:t>
          </a:r>
          <a:r>
            <a:rPr lang="ru-RU" sz="1800" kern="1200" dirty="0" err="1">
              <a:solidFill>
                <a:schemeClr val="bg1"/>
              </a:solidFill>
            </a:rPr>
            <a:t>заборонені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усі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інші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теорії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походження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української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мови</a:t>
          </a:r>
          <a:r>
            <a:rPr lang="ru-RU" sz="1800" kern="1200" dirty="0">
              <a:solidFill>
                <a:schemeClr val="bg1"/>
              </a:solidFill>
            </a:rPr>
            <a:t>, </a:t>
          </a:r>
          <a:r>
            <a:rPr lang="ru-RU" sz="1800" kern="1200" dirty="0" err="1">
              <a:solidFill>
                <a:schemeClr val="bg1"/>
              </a:solidFill>
            </a:rPr>
            <a:t>крім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спільного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походження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трьох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східнослов'янських</a:t>
          </a:r>
          <a:r>
            <a:rPr lang="ru-RU" sz="1800" kern="1200" dirty="0">
              <a:solidFill>
                <a:schemeClr val="bg1"/>
              </a:solidFill>
            </a:rPr>
            <a:t> мов з </a:t>
          </a:r>
          <a:r>
            <a:rPr lang="ru-RU" sz="1800" kern="1200" dirty="0" err="1">
              <a:solidFill>
                <a:schemeClr val="bg1"/>
              </a:solidFill>
            </a:rPr>
            <a:t>єдиного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джерела</a:t>
          </a:r>
          <a:r>
            <a:rPr lang="ru-RU" sz="1800" kern="1200" dirty="0">
              <a:solidFill>
                <a:schemeClr val="bg1"/>
              </a:solidFill>
            </a:rPr>
            <a:t> − </a:t>
          </a:r>
          <a:r>
            <a:rPr lang="ru-RU" sz="1800" kern="1200" dirty="0" err="1">
              <a:solidFill>
                <a:schemeClr val="bg1"/>
              </a:solidFill>
            </a:rPr>
            <a:t>давньоруської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мови</a:t>
          </a:r>
          <a:r>
            <a:rPr lang="ru-RU" sz="1800" kern="1200" dirty="0">
              <a:solidFill>
                <a:schemeClr val="bg1"/>
              </a:solidFill>
            </a:rPr>
            <a:t> (О. О. Шахматов).</a:t>
          </a:r>
          <a:endParaRPr lang="ru-UA" sz="1800" kern="1200" dirty="0">
            <a:solidFill>
              <a:schemeClr val="bg1"/>
            </a:solidFill>
          </a:endParaRPr>
        </a:p>
      </dsp:txBody>
      <dsp:txXfrm>
        <a:off x="1576830" y="585"/>
        <a:ext cx="3650828" cy="2190496"/>
      </dsp:txXfrm>
    </dsp:sp>
    <dsp:sp modelId="{3ED36DBB-776E-412C-BF15-739D95D98723}">
      <dsp:nvSpPr>
        <dsp:cNvPr id="0" name=""/>
        <dsp:cNvSpPr/>
      </dsp:nvSpPr>
      <dsp:spPr>
        <a:xfrm>
          <a:off x="5592741" y="585"/>
          <a:ext cx="3650828" cy="21904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</a:rPr>
            <a:t>У </a:t>
          </a:r>
          <a:r>
            <a:rPr lang="ru-RU" sz="1800" kern="1200" dirty="0" err="1">
              <a:solidFill>
                <a:schemeClr val="bg1"/>
              </a:solidFill>
            </a:rPr>
            <a:t>термінології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була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запроваджена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обов'язковість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спільних</a:t>
          </a:r>
          <a:r>
            <a:rPr lang="ru-RU" sz="1800" kern="1200" dirty="0">
              <a:solidFill>
                <a:schemeClr val="bg1"/>
              </a:solidFill>
            </a:rPr>
            <a:t> з </a:t>
          </a:r>
          <a:r>
            <a:rPr lang="ru-RU" sz="1800" kern="1200" dirty="0" err="1">
              <a:solidFill>
                <a:schemeClr val="bg1"/>
              </a:solidFill>
            </a:rPr>
            <a:t>російською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мовою</a:t>
          </a:r>
          <a:r>
            <a:rPr lang="ru-RU" sz="1800" kern="1200" dirty="0">
              <a:solidFill>
                <a:schemeClr val="bg1"/>
              </a:solidFill>
            </a:rPr>
            <a:t> моделей </a:t>
          </a:r>
          <a:r>
            <a:rPr lang="ru-RU" sz="1800" kern="1200" dirty="0" err="1">
              <a:solidFill>
                <a:schemeClr val="bg1"/>
              </a:solidFill>
            </a:rPr>
            <a:t>творення</a:t>
          </a:r>
          <a:r>
            <a:rPr lang="ru-RU" sz="1800" kern="1200" dirty="0">
              <a:solidFill>
                <a:schemeClr val="bg1"/>
              </a:solidFill>
            </a:rPr>
            <a:t> </a:t>
          </a:r>
          <a:endParaRPr lang="ru-UA" sz="1800" kern="1200" dirty="0">
            <a:solidFill>
              <a:schemeClr val="bg1"/>
            </a:solidFill>
          </a:endParaRPr>
        </a:p>
      </dsp:txBody>
      <dsp:txXfrm>
        <a:off x="5592741" y="585"/>
        <a:ext cx="3650828" cy="2190496"/>
      </dsp:txXfrm>
    </dsp:sp>
    <dsp:sp modelId="{E7ECD9DD-6DCF-419F-9231-EF90B4AEEB30}">
      <dsp:nvSpPr>
        <dsp:cNvPr id="0" name=""/>
        <dsp:cNvSpPr/>
      </dsp:nvSpPr>
      <dsp:spPr>
        <a:xfrm>
          <a:off x="3584785" y="2556165"/>
          <a:ext cx="3650828" cy="219049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</a:rPr>
            <a:t>У </a:t>
          </a:r>
          <a:r>
            <a:rPr lang="ru-RU" sz="1800" kern="1200" dirty="0" err="1">
              <a:solidFill>
                <a:schemeClr val="bg1"/>
              </a:solidFill>
            </a:rPr>
            <a:t>галузі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художньої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літератури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основний</a:t>
          </a:r>
          <a:r>
            <a:rPr lang="ru-RU" sz="1800" kern="1200" dirty="0">
              <a:solidFill>
                <a:schemeClr val="bg1"/>
              </a:solidFill>
            </a:rPr>
            <a:t> удар </a:t>
          </a:r>
          <a:r>
            <a:rPr lang="ru-RU" sz="1800" kern="1200" dirty="0" err="1">
              <a:solidFill>
                <a:schemeClr val="bg1"/>
              </a:solidFill>
            </a:rPr>
            <a:t>було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спрямовано</a:t>
          </a:r>
          <a:r>
            <a:rPr lang="ru-RU" sz="1800" kern="1200" dirty="0">
              <a:solidFill>
                <a:schemeClr val="bg1"/>
              </a:solidFill>
            </a:rPr>
            <a:t> на </a:t>
          </a:r>
          <a:r>
            <a:rPr lang="ru-RU" sz="1800" kern="1200" dirty="0" err="1">
              <a:solidFill>
                <a:schemeClr val="bg1"/>
              </a:solidFill>
            </a:rPr>
            <a:t>боротьбу</a:t>
          </a:r>
          <a:r>
            <a:rPr lang="ru-RU" sz="1800" kern="1200" dirty="0">
              <a:solidFill>
                <a:schemeClr val="bg1"/>
              </a:solidFill>
            </a:rPr>
            <a:t> з так </a:t>
          </a:r>
          <a:r>
            <a:rPr lang="ru-RU" sz="1800" kern="1200" dirty="0" err="1">
              <a:solidFill>
                <a:schemeClr val="bg1"/>
              </a:solidFill>
            </a:rPr>
            <a:t>званими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діалектизмами</a:t>
          </a:r>
          <a:r>
            <a:rPr lang="ru-RU" sz="1800" kern="1200" dirty="0">
              <a:solidFill>
                <a:schemeClr val="bg1"/>
              </a:solidFill>
            </a:rPr>
            <a:t>, </a:t>
          </a:r>
          <a:r>
            <a:rPr lang="ru-RU" sz="1800" kern="1200" dirty="0" err="1">
              <a:solidFill>
                <a:schemeClr val="bg1"/>
              </a:solidFill>
            </a:rPr>
            <a:t>розмовною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лексикою</a:t>
          </a:r>
          <a:r>
            <a:rPr lang="ru-RU" sz="1800" kern="1200" dirty="0">
              <a:solidFill>
                <a:schemeClr val="bg1"/>
              </a:solidFill>
            </a:rPr>
            <a:t>, на </a:t>
          </a:r>
          <a:r>
            <a:rPr lang="ru-RU" sz="1800" kern="1200" dirty="0" err="1">
              <a:solidFill>
                <a:schemeClr val="bg1"/>
              </a:solidFill>
            </a:rPr>
            <a:t>уніфікацію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синоніміки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тощо</a:t>
          </a:r>
          <a:r>
            <a:rPr lang="ru-RU" sz="1800" kern="1200" dirty="0">
              <a:solidFill>
                <a:schemeClr val="bg1"/>
              </a:solidFill>
            </a:rPr>
            <a:t>. </a:t>
          </a:r>
          <a:endParaRPr lang="ru-UA" sz="1800" kern="1200" dirty="0">
            <a:solidFill>
              <a:schemeClr val="bg1"/>
            </a:solidFill>
          </a:endParaRPr>
        </a:p>
      </dsp:txBody>
      <dsp:txXfrm>
        <a:off x="3584785" y="2556165"/>
        <a:ext cx="3650828" cy="2190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0%D0%BE%D1%81%D1%96%D0%B9%D1%81%D1%8C%D0%BA%D0%B0_%D0%BC%D0%BE%D0%B2%D0%B0" TargetMode="External"/><Relationship Id="rId2" Type="http://schemas.openxmlformats.org/officeDocument/2006/relationships/hyperlink" Target="https://uk.wikipedia.org/wiki/%D0%A3%D0%BA%D1%80%D0%B0%D1%97%D0%BD%D1%81%D1%8C%D0%BA%D0%B0_%D0%BC%D0%BE%D0%B2%D0%B0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DA594-B881-4E0A-9550-102DC5966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310718"/>
            <a:ext cx="9448800" cy="217848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  1</a:t>
            </a:r>
            <a:endParaRPr lang="ru-UA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0DED25-157D-46F2-889D-B908654BD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743199"/>
            <a:ext cx="9448800" cy="2618913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uk-UA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Голо</a:t>
            </a:r>
            <a:r>
              <a:rPr lang="ru-RU" sz="5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вні</a:t>
            </a:r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 </a:t>
            </a:r>
            <a:r>
              <a:rPr lang="ru-RU" sz="5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етапи</a:t>
            </a:r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 </a:t>
            </a:r>
            <a:r>
              <a:rPr lang="ru-RU" sz="5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розвитку</a:t>
            </a:r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 </a:t>
            </a:r>
            <a:r>
              <a:rPr lang="ru-RU" sz="5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українського</a:t>
            </a:r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 </a:t>
            </a:r>
            <a:r>
              <a:rPr lang="ru-RU" sz="5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мовознавства</a:t>
            </a:r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.</a:t>
            </a:r>
          </a:p>
          <a:p>
            <a:pPr algn="ctr"/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 </a:t>
            </a:r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Досягнення й </a:t>
            </a:r>
            <a:r>
              <a:rPr lang="ru-RU" sz="5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</a:t>
            </a:r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5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</a:t>
            </a:r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ХХІ </a:t>
            </a:r>
            <a:r>
              <a:rPr lang="ru-RU" sz="5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століття</a:t>
            </a:r>
            <a:r>
              <a:rPr lang="ru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7950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70CA7B-AD14-49E0-86E2-09667952E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79" y="316636"/>
            <a:ext cx="11006092" cy="7664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Лексиконъ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славеноросскій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</a:t>
            </a: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именъ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тлъкованіє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Памва</a:t>
            </a:r>
            <a:r>
              <a:rPr lang="ru-RU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Беринди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(1627)</a:t>
            </a:r>
            <a:endParaRPr lang="ru-UA" b="1" dirty="0">
              <a:solidFill>
                <a:srgbClr val="FFFF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8DFADB-6140-4951-A670-2EC91AF0A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00997" y="2236152"/>
            <a:ext cx="3209925" cy="42005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0602B4-1AFB-4DBC-AE5A-0B9C4170A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34" y="445018"/>
            <a:ext cx="3809262" cy="53583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27B834-B27A-4D02-97A2-BD0F4B725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023" y="766951"/>
            <a:ext cx="7880948" cy="4714496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3F0A7449-9B66-428D-B009-6277D9A52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43510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13DFE2-32B0-4C95-9A20-F9A667C7A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4878"/>
            <a:ext cx="5883150" cy="4627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4EBD16-F273-4A89-B244-25473E64CDE5}"/>
              </a:ext>
            </a:extLst>
          </p:cNvPr>
          <p:cNvSpPr txBox="1"/>
          <p:nvPr/>
        </p:nvSpPr>
        <p:spPr>
          <a:xfrm>
            <a:off x="150919" y="98485"/>
            <a:ext cx="117629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Кінець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18-поч.19 ст., коли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цілковито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підпала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владу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Московської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держави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не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сприятливі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для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філології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як для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науки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культури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цілому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 1720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царським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указом заборонено 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друкувати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конфесійні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книжки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мовою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яка б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відрізнялася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прийнятої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Росії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зах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ідних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емлях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поза межами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Російської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імперії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продовжувалися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традиції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Мелетія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Смотрицького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431243-D1D5-4806-AF63-3D0CB461A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620" y="1718781"/>
            <a:ext cx="5950212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2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3DACD-F5FE-4BFC-93CE-BF7297F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4" y="764373"/>
            <a:ext cx="10529656" cy="1293028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rgbClr val="FFFF00"/>
                </a:solidFill>
              </a:rPr>
              <a:t>Заборони української мови</a:t>
            </a:r>
            <a:br>
              <a:rPr lang="uk-UA" sz="3200" dirty="0">
                <a:solidFill>
                  <a:srgbClr val="FFFF00"/>
                </a:solidFill>
              </a:rPr>
            </a:br>
            <a:r>
              <a:rPr lang="uk-UA" sz="3200" dirty="0">
                <a:solidFill>
                  <a:srgbClr val="FFFF00"/>
                </a:solidFill>
              </a:rPr>
              <a:t>  у Х</a:t>
            </a:r>
            <a:r>
              <a:rPr lang="en-US" sz="3200" dirty="0">
                <a:solidFill>
                  <a:srgbClr val="FFFF00"/>
                </a:solidFill>
              </a:rPr>
              <a:t>V</a:t>
            </a:r>
            <a:r>
              <a:rPr lang="uk-UA" sz="3200" dirty="0">
                <a:solidFill>
                  <a:srgbClr val="FFFF00"/>
                </a:solidFill>
              </a:rPr>
              <a:t>ІІІ — І </a:t>
            </a:r>
            <a:r>
              <a:rPr lang="uk-UA" sz="3200" dirty="0" err="1">
                <a:solidFill>
                  <a:srgbClr val="FFFF00"/>
                </a:solidFill>
              </a:rPr>
              <a:t>пол.ХІХ</a:t>
            </a:r>
            <a:r>
              <a:rPr lang="uk-UA" sz="3200" dirty="0">
                <a:solidFill>
                  <a:srgbClr val="FFFF00"/>
                </a:solidFill>
              </a:rPr>
              <a:t> століття</a:t>
            </a:r>
            <a:endParaRPr lang="ru-UA" sz="3200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3B31F-49AE-43BD-A459-7651454B0B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dirty="0">
                <a:solidFill>
                  <a:srgbClr val="FFFF00"/>
                </a:solidFill>
              </a:rPr>
              <a:t>Підросійська Україна</a:t>
            </a:r>
          </a:p>
          <a:p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1720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р.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повністю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заборонено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друкування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книг укр.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мовою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Розуміючи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роль і вагу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імперія позбавила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українців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власної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книги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1729 – наказ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Петра 2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переписати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 </a:t>
            </a:r>
            <a:r>
              <a:rPr lang="ru-UA" sz="240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tooltip="Українська мова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української</a:t>
            </a:r>
            <a:r>
              <a:rPr lang="ru-UA" sz="240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tooltip="Українська мова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ru-UA" sz="240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tooltip="Українська мова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мови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240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 tooltip="Російська мова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російською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державні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постанови і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розпорядження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1784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р. 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заборон</a:t>
            </a:r>
            <a:r>
              <a:rPr lang="uk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ено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викладання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українською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мовою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Києво-Могилянській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академії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вв</a:t>
            </a:r>
            <a:r>
              <a:rPr lang="uk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едено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обов’язков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 викладання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рос</a:t>
            </a:r>
            <a:r>
              <a:rPr lang="uk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ійською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мов</a:t>
            </a:r>
            <a:r>
              <a:rPr lang="uk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ою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усіх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</a:t>
            </a:r>
            <a:r>
              <a:rPr lang="uk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илищах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імперії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</a:p>
          <a:p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1804 – за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спеціальним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царським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указом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усі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</a:t>
            </a:r>
            <a:r>
              <a:rPr lang="uk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ськ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омовні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школи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були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заборонені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1832 –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реорганізація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переведенням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російську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мову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навіть початкових (народних, </a:t>
            </a:r>
            <a:r>
              <a:rPr lang="uk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дячківських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шкіл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745741-CD8E-48E3-BC65-35CF510D96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dirty="0">
                <a:solidFill>
                  <a:srgbClr val="FFFF00"/>
                </a:solidFill>
              </a:rPr>
              <a:t>Польсько-австрійська Україна</a:t>
            </a:r>
          </a:p>
          <a:p>
            <a:pPr algn="just">
              <a:spcAft>
                <a:spcPts val="1000"/>
              </a:spcAft>
            </a:pP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1789 </a:t>
            </a:r>
            <a:r>
              <a:rPr lang="ru-UA" sz="24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розпорядження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Едукаційної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комісії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Сейму Речі Посполитої 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закриття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всіх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українських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шкіл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1000"/>
              </a:spcAft>
            </a:pP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1808 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закриття українського відділення у Львівському університеті.</a:t>
            </a:r>
            <a:endParaRPr lang="ru-UA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817 –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запровадження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польської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мови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усіх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народних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школах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Західної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України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. </a:t>
            </a:r>
            <a:endParaRPr lang="ru-UA" dirty="0">
              <a:solidFill>
                <a:schemeClr val="tx1"/>
              </a:solidFill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26858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1ED0F2-F305-4D40-8A95-7DF7B7D079E8}"/>
              </a:ext>
            </a:extLst>
          </p:cNvPr>
          <p:cNvSpPr txBox="1"/>
          <p:nvPr/>
        </p:nvSpPr>
        <p:spPr>
          <a:xfrm>
            <a:off x="197528" y="1774552"/>
            <a:ext cx="6094520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Українській </a:t>
            </a:r>
            <a:r>
              <a:rPr lang="uk-UA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народнорозмовній</a:t>
            </a: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мові, яка тільки починала  </a:t>
            </a:r>
            <a:r>
              <a:rPr lang="uk-UA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улітературнюватися</a:t>
            </a: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внауковлюватися</a:t>
            </a: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доводилося конкурувати з багатьма іншими мовами.</a:t>
            </a:r>
            <a:endParaRPr lang="ru-UA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DBC5A4-71C4-4670-9891-E0FB44EC5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735" y="1328449"/>
            <a:ext cx="6322909" cy="55295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10D60E-D58B-4272-B8F1-D48311E7D9AE}"/>
              </a:ext>
            </a:extLst>
          </p:cNvPr>
          <p:cNvSpPr txBox="1"/>
          <p:nvPr/>
        </p:nvSpPr>
        <p:spPr>
          <a:xfrm>
            <a:off x="463858" y="462466"/>
            <a:ext cx="10943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rgbClr val="FFFF00"/>
                </a:solidFill>
              </a:rPr>
              <a:t>Співіснування</a:t>
            </a:r>
            <a:br>
              <a:rPr lang="uk-UA" sz="1800" dirty="0">
                <a:solidFill>
                  <a:srgbClr val="FFFF00"/>
                </a:solidFill>
              </a:rPr>
            </a:br>
            <a:r>
              <a:rPr lang="uk-UA" sz="1800" dirty="0">
                <a:solidFill>
                  <a:srgbClr val="FFFF00"/>
                </a:solidFill>
              </a:rPr>
              <a:t> й конкурування  мов в українській  науковій (як і загальнокультурній) сфері </a:t>
            </a:r>
            <a:br>
              <a:rPr lang="uk-UA" sz="1800" dirty="0">
                <a:solidFill>
                  <a:srgbClr val="FFFF00"/>
                </a:solidFill>
              </a:rPr>
            </a:br>
            <a:r>
              <a:rPr lang="uk-UA" sz="1800" dirty="0">
                <a:solidFill>
                  <a:srgbClr val="FFFF00"/>
                </a:solidFill>
              </a:rPr>
              <a:t>І пол. ХІХ ст. </a:t>
            </a:r>
            <a:endParaRPr lang="ru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0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4DA566-96E6-4EF9-9E92-5ED1045CA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94" y="243564"/>
            <a:ext cx="11571211" cy="63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3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155A78-960C-454C-A70F-721BB06B8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80" y="292150"/>
            <a:ext cx="932769" cy="1018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E6024A-FFBB-4F19-8936-D96579650B4B}"/>
              </a:ext>
            </a:extLst>
          </p:cNvPr>
          <p:cNvSpPr txBox="1"/>
          <p:nvPr/>
        </p:nvSpPr>
        <p:spPr>
          <a:xfrm>
            <a:off x="1316114" y="478044"/>
            <a:ext cx="39394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лементарний опис системи української </a:t>
            </a:r>
            <a:r>
              <a:rPr lang="uk-UA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народнорозмовної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мови для її ідентифікації </a:t>
            </a:r>
            <a:endParaRPr lang="ru-UA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4B1D6B-AD87-4F03-8643-5317B6FF8165}"/>
              </a:ext>
            </a:extLst>
          </p:cNvPr>
          <p:cNvSpPr txBox="1"/>
          <p:nvPr/>
        </p:nvSpPr>
        <p:spPr>
          <a:xfrm>
            <a:off x="401715" y="1744397"/>
            <a:ext cx="29718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Фольклорний та етнографічний аспекти вивчення культури українського народу підказувало думку про потребу вивчати  його мову.</a:t>
            </a:r>
            <a:endParaRPr lang="uk-UA" sz="1800" dirty="0">
              <a:latin typeface="Times New Roman" panose="02020603050405020304" pitchFamily="18" charset="0"/>
            </a:endParaRPr>
          </a:p>
          <a:p>
            <a:endParaRPr lang="uk-UA" sz="1800" dirty="0">
              <a:latin typeface="Times New Roman" panose="02020603050405020304" pitchFamily="18" charset="0"/>
            </a:endParaRPr>
          </a:p>
          <a:p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Отже,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диференціювально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-перекладні словнички, у яких було зафіксовано українізми, з’явилися в </a:t>
            </a:r>
          </a:p>
          <a:p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 п. ХІХ століття й поступово закладали наукові підвалини української лексикографії.</a:t>
            </a:r>
            <a:endParaRPr lang="ru-UA" sz="1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7EE23A-6C3D-4A00-AE34-AFA259630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22" y="151819"/>
            <a:ext cx="6913463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1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E82C4A-1B36-4D12-B1E5-1D4C887819EB}"/>
              </a:ext>
            </a:extLst>
          </p:cNvPr>
          <p:cNvSpPr txBox="1"/>
          <p:nvPr/>
        </p:nvSpPr>
        <p:spPr>
          <a:xfrm>
            <a:off x="115410" y="250123"/>
            <a:ext cx="11629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лементарний опис системи української </a:t>
            </a:r>
            <a:r>
              <a:rPr lang="uk-UA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народнорозмовної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мови для її ідентифікації </a:t>
            </a:r>
            <a:endParaRPr lang="ru-UA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B1D5AE-6108-410F-8DFF-3CC003FD974A}"/>
              </a:ext>
            </a:extLst>
          </p:cNvPr>
          <p:cNvSpPr txBox="1"/>
          <p:nvPr/>
        </p:nvSpPr>
        <p:spPr>
          <a:xfrm>
            <a:off x="259672" y="748324"/>
            <a:ext cx="3522215" cy="5859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Одинично в </a:t>
            </a:r>
            <a:r>
              <a:rPr lang="uk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підросійській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а більше в </a:t>
            </a:r>
            <a:r>
              <a:rPr lang="uk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підавстрійській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Україні  з’являються елементарні </a:t>
            </a:r>
            <a:r>
              <a:rPr lang="uk-UA" sz="1800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порівняльні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граматики, які описували риси української порівняно з іншими мовами: церковнослов’янською, російською, німецькою, угорською. </a:t>
            </a:r>
          </a:p>
          <a:p>
            <a:pPr>
              <a:lnSpc>
                <a:spcPct val="150000"/>
              </a:lnSpc>
            </a:pP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Уперше 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uk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підросійській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Україні була подана граматична характеристика української      </a:t>
            </a:r>
            <a:r>
              <a:rPr lang="uk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народнорозмовної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мови порівняно з російською.</a:t>
            </a:r>
            <a:endParaRPr lang="ru-UA" sz="1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E08F15-61B1-4963-A80B-ECF8247A3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573" y="748324"/>
            <a:ext cx="4380328" cy="55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8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6EF997-29D7-4292-85BD-140E0413E760}"/>
              </a:ext>
            </a:extLst>
          </p:cNvPr>
          <p:cNvSpPr txBox="1"/>
          <p:nvPr/>
        </p:nvSpPr>
        <p:spPr>
          <a:xfrm>
            <a:off x="295183" y="1295218"/>
            <a:ext cx="39572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Граматика Олексія Павловського «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Обозрение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Малоросийского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наречия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или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граматическое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показание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существеннейших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отличий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отдаливших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єто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наречие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от чистого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российского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язика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(1818 р.).</a:t>
            </a:r>
            <a:endParaRPr lang="ru-UA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1EC0AD-40BC-48D3-B43C-53B31E6164BC}"/>
              </a:ext>
            </a:extLst>
          </p:cNvPr>
          <p:cNvSpPr txBox="1"/>
          <p:nvPr/>
        </p:nvSpPr>
        <p:spPr>
          <a:xfrm>
            <a:off x="472735" y="3573236"/>
            <a:ext cx="3468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Особливу цінність у граматиці має </a:t>
            </a:r>
            <a:r>
              <a:rPr lang="uk-UA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розділ з фонетики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де автор вказує на відмінні від російської риси української мови.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4D1C8C-297D-4D71-B9E8-ACB0B6E44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348" y="144236"/>
            <a:ext cx="7487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5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F8F557-C372-4631-9A97-97FDDFFC2E9B}"/>
              </a:ext>
            </a:extLst>
          </p:cNvPr>
          <p:cNvSpPr txBox="1"/>
          <p:nvPr/>
        </p:nvSpPr>
        <p:spPr>
          <a:xfrm>
            <a:off x="2949605" y="503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</a:t>
            </a:r>
            <a:r>
              <a:rPr lang="uk-UA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идактичні порівняльні граматики Галичини й Закарпаття</a:t>
            </a:r>
            <a:endParaRPr lang="ru-UA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86ED87-D5CF-43EB-AACF-68C0AC15045B}"/>
              </a:ext>
            </a:extLst>
          </p:cNvPr>
          <p:cNvSpPr txBox="1"/>
          <p:nvPr/>
        </p:nvSpPr>
        <p:spPr>
          <a:xfrm>
            <a:off x="164236" y="1859339"/>
            <a:ext cx="278536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 цих перших граматиках української мови н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 </a:t>
            </a:r>
            <a:r>
              <a:rPr lang="uk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підстав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 </a:t>
            </a:r>
            <a:r>
              <a:rPr lang="ru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виявлених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фонетичних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лексичних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граматичних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ознак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було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описано </a:t>
            </a:r>
            <a:r>
              <a:rPr lang="ru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найхарактерніші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риси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народнорозмовної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uk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ставилося питання </a:t>
            </a:r>
            <a:r>
              <a:rPr lang="ru-UA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 </a:t>
            </a:r>
            <a:r>
              <a:rPr lang="uk-UA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її </a:t>
            </a:r>
            <a:r>
              <a:rPr lang="ru-UA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статус </a:t>
            </a:r>
            <a:r>
              <a:rPr lang="ru-UA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uk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а не діалект польської чи російської.</a:t>
            </a:r>
            <a:endParaRPr lang="ru-UA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CEE139-64BC-4EAE-ADAC-51C464EC8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262" y="803593"/>
            <a:ext cx="8888738" cy="57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6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945C74-EB91-4CF1-B97A-0BAFFCCEF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06" t="23301" r="19539" b="14304"/>
          <a:stretch/>
        </p:blipFill>
        <p:spPr>
          <a:xfrm>
            <a:off x="1376039" y="763479"/>
            <a:ext cx="9685538" cy="562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2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073BF8-4C56-4619-973D-7CA69E8D68A5}"/>
              </a:ext>
            </a:extLst>
          </p:cNvPr>
          <p:cNvSpPr txBox="1"/>
          <p:nvPr/>
        </p:nvSpPr>
        <p:spPr>
          <a:xfrm>
            <a:off x="408373" y="1038687"/>
            <a:ext cx="11354540" cy="5803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	Предмет і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курсу 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Сучасні напрями української лінгвістики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Зв'язок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курсу з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іншими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дисциплінами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	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етапи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	</a:t>
            </a:r>
            <a:endParaRPr lang="ru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XIX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століття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пол.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ХХст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  <a:endParaRPr lang="ru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AutoNum type="arabicPeriod" startAt="5"/>
              <a:tabLst>
                <a:tab pos="180340" algn="l"/>
              </a:tabLst>
            </a:pP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 пол.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ХХст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</a:t>
            </a: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FontTx/>
              <a:buAutoNum type="arabicPeriod" startAt="5"/>
              <a:tabLst>
                <a:tab pos="180340" algn="l"/>
              </a:tabLs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Лінгвістична криза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к.ХХ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поч.ХХІ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століття. Зміна парадигми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сучасного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AutoNum type="arabicPeriod" startAt="5"/>
              <a:tabLst>
                <a:tab pos="180340" algn="l"/>
              </a:tabLst>
            </a:pP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AutoNum type="arabicPeriod" startAt="5"/>
              <a:tabLst>
                <a:tab pos="180340" algn="l"/>
              </a:tabLst>
            </a:pP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21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65485D-DE24-4C2F-A751-1CAD54F990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68" t="19158" r="10947" b="12751"/>
          <a:stretch/>
        </p:blipFill>
        <p:spPr>
          <a:xfrm>
            <a:off x="1047565" y="550416"/>
            <a:ext cx="9623394" cy="578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49050E-BD85-489F-AA7C-26EA1BEA81F1}"/>
              </a:ext>
            </a:extLst>
          </p:cNvPr>
          <p:cNvSpPr txBox="1"/>
          <p:nvPr/>
        </p:nvSpPr>
        <p:spPr>
          <a:xfrm>
            <a:off x="133165" y="368397"/>
            <a:ext cx="11940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Україні </a:t>
            </a:r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поступово упродовж І пол. ХІХ ст. складалися 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кілька культурних міських центрів, осередками яких були 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університети</a:t>
            </a:r>
            <a:endParaRPr lang="ru-UA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9DDE74-2D26-4C63-B85B-AB5EAB64AB93}"/>
              </a:ext>
            </a:extLst>
          </p:cNvPr>
          <p:cNvSpPr txBox="1"/>
          <p:nvPr/>
        </p:nvSpPr>
        <p:spPr>
          <a:xfrm>
            <a:off x="62144" y="1660981"/>
            <a:ext cx="11940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Харків.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Університет у 1805 році           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Київ.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Університет у 1833 році.          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Львів.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Університет  у 1817 році</a:t>
            </a:r>
            <a:endParaRPr lang="ru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6BF8AC-E185-4541-8C83-BF87A9863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5" y="2930717"/>
            <a:ext cx="3635292" cy="29019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EF3D5D-A223-465F-9539-DAEF287E8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405" y="2936814"/>
            <a:ext cx="3865199" cy="28958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66D3A8-B20E-4BBA-9D03-4E6EA65A1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574" y="2936814"/>
            <a:ext cx="4035902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1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FC4875-5E65-4DD4-94EC-3C5D8FB8E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16" y="239697"/>
            <a:ext cx="10955784" cy="1817704"/>
          </a:xfrm>
        </p:spPr>
        <p:txBody>
          <a:bodyPr>
            <a:normAutofit/>
          </a:bodyPr>
          <a:lstStyle/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Визначні праці, присвячені питанням історії української мови та її </a:t>
            </a:r>
            <a:r>
              <a:rPr lang="uk-UA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діалектних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особливостей, належать </a:t>
            </a:r>
            <a:r>
              <a:rPr lang="uk-UA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О. Потебні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перший і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єдиний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той час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серед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учених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ІМПЕРІЇ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доводити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право кожного народу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маючи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увазі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передусім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рідний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на свою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її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вільний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розвиток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BD2B37E-66C1-4AA0-A947-1B1C783C4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8268" y="1974146"/>
            <a:ext cx="2528749" cy="37656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30305D-FDA6-45C7-8F15-A347E2728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09" y="1982274"/>
            <a:ext cx="2667832" cy="37575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DB2232-5C14-4CF3-A2DC-037E77C35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244" y="1953485"/>
            <a:ext cx="2528749" cy="37759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FB97B5-354D-4830-AA96-3CFEEF992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6719" y="2622010"/>
            <a:ext cx="2371725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69C51A-0068-4259-9B48-137B4B313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619" y="361025"/>
            <a:ext cx="4114800" cy="1600200"/>
          </a:xfrm>
        </p:spPr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О. О. Потебня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(1835–1891) заклав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наукові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підвалини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діалектології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E1D0DB-B992-4BC0-BF7D-5075E635D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1414" y="361025"/>
            <a:ext cx="3880846" cy="6150496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AE722B3-C465-426C-BEEB-7712E43D5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Визначає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такі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говори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1)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пізніше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південно-східне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наріччя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–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Лівобережжя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південна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частина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Київської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губернії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частина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Катеринославської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Херсонської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губерній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2)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подільські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Кам’янець-Подільській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губернії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частково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Волинській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Галичині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3)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галицький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басейні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Дністра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4) карпато-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руський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або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гірський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– по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обидва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боки Карпат; 5)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волинський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6)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північні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говори: а)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сосницький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північному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Лівобережжі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б)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заблудівський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південь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Білосток-Волковиськ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має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білоруські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риси</a:t>
            </a:r>
            <a:endParaRPr lang="ru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C58E9A-342F-4651-A8E9-C3E4DA4D6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215" y="1364482"/>
            <a:ext cx="2953870" cy="412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6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C062F-587D-4A1A-94BB-E87ED97A0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36" y="352148"/>
            <a:ext cx="4114800" cy="1600200"/>
          </a:xfrm>
        </p:spPr>
        <p:txBody>
          <a:bodyPr/>
          <a:lstStyle/>
          <a:p>
            <a:r>
              <a:rPr lang="uk-UA" dirty="0">
                <a:solidFill>
                  <a:srgbClr val="FFFF00"/>
                </a:solidFill>
              </a:rPr>
              <a:t>П. Житецький</a:t>
            </a:r>
            <a:endParaRPr lang="ru-UA" dirty="0">
              <a:solidFill>
                <a:srgbClr val="FFFF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45A35BB-9985-41F9-9050-65A0D89DD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4938" y="784054"/>
            <a:ext cx="2519527" cy="3344063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B34F818-11ED-4C16-A722-5A847B1DC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736" y="2103267"/>
            <a:ext cx="4114800" cy="309448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Перший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систематичний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історичної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фонетики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дав П</a:t>
            </a:r>
            <a:r>
              <a:rPr lang="ru-R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Житецький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«Очерк звуковой истории </a:t>
            </a:r>
            <a:r>
              <a:rPr lang="ru-RU" sz="1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марусского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наречия» (1876). Учений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досліджував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літературної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фольклорну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тощо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613586-9109-4F2A-9E37-1165B3557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819" y="193783"/>
            <a:ext cx="2438401" cy="33401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3D06C-5BD6-4516-A163-D1A183E26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307" y="2805618"/>
            <a:ext cx="2595099" cy="374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2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B6816-808B-46E3-BADE-71FFE8AC3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291" y="414291"/>
            <a:ext cx="4114800" cy="1600200"/>
          </a:xfrm>
        </p:spPr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К. Михальчук (1840–1914)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здійснив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найбільш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повний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опис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говорів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початок ХХ ст. </a:t>
            </a:r>
            <a:endParaRPr lang="ru-UA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716C4050-3C9A-4174-9082-30A6863942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4784484"/>
              </p:ext>
            </p:extLst>
          </p:nvPr>
        </p:nvGraphicFramePr>
        <p:xfrm>
          <a:off x="4995863" y="746125"/>
          <a:ext cx="6510337" cy="5472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EB081E-1595-4651-802B-1D5CB75F6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474" y="3283581"/>
            <a:ext cx="1771650" cy="258127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F2EF566-E6A5-4C3A-827D-9E22B7D2F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014491"/>
            <a:ext cx="4108269" cy="4204193"/>
          </a:xfrm>
        </p:spPr>
        <p:txBody>
          <a:bodyPr/>
          <a:lstStyle/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164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D8159-5466-43C4-8490-008E7B96F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746" y="764373"/>
            <a:ext cx="10689454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Граматичну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систему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найдавніших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описав </a:t>
            </a:r>
            <a:r>
              <a:rPr lang="ru-R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 </a:t>
            </a:r>
            <a:r>
              <a:rPr lang="ru-RU" sz="18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Кримський</a:t>
            </a:r>
            <a:r>
              <a:rPr lang="ru-R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(«Украинская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граматика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т.1-2, 1907−08).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Є.Тимченко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граматика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Зявляються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перші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фундаментальні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A233E1E-90BD-429C-828C-50535BE3C6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3425" y="1937365"/>
            <a:ext cx="1724025" cy="264795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5ECD759-DA0F-477A-A183-3D330FC6C0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68451" y="1984990"/>
            <a:ext cx="1790700" cy="25527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C3EABD-BB81-4E53-9284-8FC43A661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278018"/>
            <a:ext cx="1771650" cy="2581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140EDF-4B9A-4314-A7A8-87F65F776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4213" y="3345725"/>
            <a:ext cx="1828800" cy="25050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A735DA-2E75-4D1A-84C1-C52F2B10C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5169" y="1612332"/>
            <a:ext cx="3207845" cy="505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3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A39A5-8A74-478E-9016-8CF32D34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1" y="198783"/>
            <a:ext cx="11135139" cy="119269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ПИТАННЯ 3. Розвиток українського мовознавства</a:t>
            </a:r>
            <a:br>
              <a:rPr lang="uk-UA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пол. </a:t>
            </a:r>
            <a:r>
              <a:rPr lang="uk-UA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ХХст</a:t>
            </a:r>
            <a:r>
              <a:rPr lang="uk-UA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	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ED64F1-F928-4EEB-8BD4-F754A7F90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10748"/>
            <a:ext cx="10820400" cy="4707937"/>
          </a:xfrm>
        </p:spPr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Після падіння імперського царського уряду  (1917) і початку національного відродження в Україні в історії українського мовознавства було кілька періодів. </a:t>
            </a:r>
            <a:endParaRPr lang="ru-UA" dirty="0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3752D9CD-183E-4576-846A-E6D6FFA920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684388"/>
              </p:ext>
            </p:extLst>
          </p:nvPr>
        </p:nvGraphicFramePr>
        <p:xfrm>
          <a:off x="269459" y="2134439"/>
          <a:ext cx="11723757" cy="4524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482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AA2E4-C025-4EA6-9A40-B42E4EC65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91" y="212035"/>
            <a:ext cx="10949609" cy="1845366"/>
          </a:xfrm>
        </p:spPr>
        <p:txBody>
          <a:bodyPr>
            <a:normAutofit/>
          </a:bodyPr>
          <a:lstStyle/>
          <a:p>
            <a:pPr algn="ctr"/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Упродовж 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першого періоду в системі ВУАН </a:t>
            </a:r>
            <a:r>
              <a:rPr lang="uk-UA" sz="1800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створено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Інститут української наукової мови (1921), організовувались кафедри української, російської та інших мов у вищих навчальних закладах. </a:t>
            </a:r>
            <a:endParaRPr lang="ru-UA" sz="2400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E076E0-CD28-47EE-8AB1-F9675A2F43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uk-UA" dirty="0"/>
              <a:t>Створено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ГРАМАТИКИ: </a:t>
            </a:r>
            <a:r>
              <a:rPr lang="ru-R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В. </a:t>
            </a:r>
            <a:r>
              <a:rPr lang="ru-RU" sz="18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Сімович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видав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Раштатті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Німеччина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Практичну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граматику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(1917,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перевид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У Лейпцигу 1921, 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Мюнхені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1986),  </a:t>
            </a:r>
            <a:r>
              <a:rPr lang="ru-R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М. </a:t>
            </a:r>
            <a:r>
              <a:rPr lang="ru-RU" sz="18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Грунський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Києві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«Украинскую грамматику» (1918); </a:t>
            </a:r>
          </a:p>
          <a:p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лексикографічні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праці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Україно-руський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словник до Кобзаря  Т. Г. Шевченка» Нестора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Літописця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Н.Малечі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1917),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Українсько-російський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словник» В.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Дубровського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(1918)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4D9133-4778-445B-B4AC-6183FBB598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посібники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сучасної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літературної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М.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Грунського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Г.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Сабалдиря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1920;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М. Наконечного, 1928;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Загальний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курс 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Лекції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за ред. Л.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Булаховського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1929-30,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.);</a:t>
            </a:r>
          </a:p>
          <a:p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праці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історії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діалектології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Нариси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хрестоматія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пам’ятників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староукраїнщини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ХІ-ХVІІІ вв.» О. Шахматова й А.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Кримського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(1922, 2-е вид. 1924, 3-є вид.1988),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Нарис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Вступ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фонетика і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морфологія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додатком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історичної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хрестоматії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П.Бузука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(1927), «Курс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язика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Вступ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Фонетика» Є. Тимченка (1927, 1930),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Збірник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комісії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за ред. А.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Кримського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(т.1, 1931)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Велася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підготовка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Історичного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словника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(1930 і 1932 вид. 2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зошити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1-го тому).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9312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890B96-5F4C-4914-AFE6-A1563686F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43" y="0"/>
            <a:ext cx="11241157" cy="1293028"/>
          </a:xfrm>
        </p:spPr>
        <p:txBody>
          <a:bodyPr>
            <a:noAutofit/>
          </a:bodyPr>
          <a:lstStyle/>
          <a:p>
            <a:pPr algn="ctr"/>
            <a:r>
              <a:rPr lang="ru-RU" sz="2400" i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Інтенсивно </a:t>
            </a:r>
            <a:r>
              <a:rPr lang="ru-RU" sz="2400" i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вироблялася</a:t>
            </a:r>
            <a:r>
              <a:rPr lang="ru-RU" sz="2400" i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українська</a:t>
            </a:r>
            <a:r>
              <a:rPr lang="ru-RU" sz="2400" i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наукова</a:t>
            </a:r>
            <a:r>
              <a:rPr lang="ru-RU" sz="2400" i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термінологія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технічна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природнича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суспільна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поч.20 ст.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було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створено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близько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30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словників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різних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термінологій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UA" sz="2400" dirty="0">
                <a:solidFill>
                  <a:srgbClr val="FFFF00"/>
                </a:solidFill>
              </a:rPr>
              <a:t/>
            </a:r>
            <a:br>
              <a:rPr lang="ru-UA" sz="2400" dirty="0">
                <a:solidFill>
                  <a:srgbClr val="FFFF00"/>
                </a:solidFill>
              </a:rPr>
            </a:br>
            <a:endParaRPr lang="ru-UA" sz="2400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ED1C8F-ECC7-4C62-9370-4251CA987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0661"/>
            <a:ext cx="6019800" cy="5877339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Василенко В.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Опыт  толкового  словаря народной технической  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терминологии  по Полтавской губернии. -Харк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в, 1902.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075" indent="0" algn="just">
              <a:lnSpc>
                <a:spcPct val="115000"/>
              </a:lnSpc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Левицький В. Матеріали до математичної  термінології//  Збірник  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075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математично-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природописно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-лікарської секції НТШ, -Львів 1902.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075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Левицький В. Начерк термінології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хенмічної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// Збірник математично-                    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природописно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-лікарської секції НТШ, -Львів 1903.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Тутковський П.А. Словник геологічної  термінології(проект).-К., 1923.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  <a:tabLst>
                <a:tab pos="952500" algn="l"/>
              </a:tabLst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201с.	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Курило О.  Словник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хемічної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термінології.-К., 1923.-140с.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Словник  російсько-української правничої  мови.-К.,1926.-227с.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Словник  природничої  термінології.-К.,1927.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Кривченко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Г., Ігнатович В.  Слоник економічної термінології(проект).-К., 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1927.-64с.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Словник зоологічної  номенклатури. Частини І-ІІІ.(Проект).-К(дві  частини       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у 1927р.), одна у 1928р. І частина-64с.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  <a:tabLst>
                <a:tab pos="2616200" algn="l"/>
              </a:tabLst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ІІ частина-124с.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  <a:tabLst>
                <a:tab pos="2616200" algn="l"/>
              </a:tabLst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ІІІ частина-186с.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7BFC04-04B8-405D-BCA4-2C96363B8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80661"/>
            <a:ext cx="5334000" cy="5877339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Полонськи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Х. Словник природничої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терміногії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(проект).-К.,1928.-262с.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ТуркалоК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Фаворський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В.Словник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технічної  термінології. Комунальне    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господарство(проект).-К.,1928.-172с.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Словник  ботанічної  номенклатури.(проект).-К.,1928.-313с.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Шелудько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І.М. слоник технічної термінології.Електроніка.-К.,1928.-248с.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Дорошенко М., Станіславський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М,Страшкевич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В. Словник ділової   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мови.(російсько-український).--Харків-Київ.-1930.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Словник  транспортної  термінології(проект).-К., 1930.-262с.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Трихвилів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Ю., Зубков І. Словник технічної    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термінології.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Мірництво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(Проект).-К.,1930.-155с.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Калинович Ф. Та інші. Словник  математичної  термінології. Астрономічна   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термінологія і номенклатура(проект).-Харків.-1931.-171с.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Шелудько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І.М. Практичний словник  виробничої термінології.-  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Харків,1931.-110с.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Василенко П.,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Шелудько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І. Словник гірничої термінології(проект).-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Харків,1931.-142с.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72941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27A5BC-96B2-4A48-B2AE-DEED9AFBF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2192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ПИТАННЯ </a:t>
            </a:r>
            <a:r>
              <a:rPr lang="uk-UA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ГОЛОВНІ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етапи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XIX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століття</a:t>
            </a:r>
            <a:endParaRPr lang="ru-UA" sz="2000" dirty="0">
              <a:solidFill>
                <a:srgbClr val="FF0000"/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7C413D0B-C2B8-4F5A-ACBC-3263CBA7CB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6253677"/>
              </p:ext>
            </p:extLst>
          </p:nvPr>
        </p:nvGraphicFramePr>
        <p:xfrm>
          <a:off x="4995861" y="104503"/>
          <a:ext cx="7008904" cy="619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4452">
                  <a:extLst>
                    <a:ext uri="{9D8B030D-6E8A-4147-A177-3AD203B41FA5}">
                      <a16:colId xmlns:a16="http://schemas.microsoft.com/office/drawing/2014/main" val="1760633169"/>
                    </a:ext>
                  </a:extLst>
                </a:gridCol>
                <a:gridCol w="3504452">
                  <a:extLst>
                    <a:ext uri="{9D8B030D-6E8A-4147-A177-3AD203B41FA5}">
                      <a16:colId xmlns:a16="http://schemas.microsoft.com/office/drawing/2014/main" val="595223283"/>
                    </a:ext>
                  </a:extLst>
                </a:gridCol>
              </a:tblGrid>
              <a:tr h="8855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rgbClr val="FF0000"/>
                          </a:solidFill>
                          <a:effectLst/>
                        </a:rPr>
                        <a:t>НАЗВА</a:t>
                      </a:r>
                      <a:endParaRPr lang="ru-UA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rgbClr val="FF0000"/>
                          </a:solidFill>
                          <a:effectLst/>
                        </a:rPr>
                        <a:t>ХРОНОЛОГІЯ</a:t>
                      </a:r>
                      <a:endParaRPr lang="ru-UA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extLst>
                  <a:ext uri="{0D108BD9-81ED-4DB2-BD59-A6C34878D82A}">
                    <a16:rowId xmlns:a16="http://schemas.microsoft.com/office/drawing/2014/main" val="2709895935"/>
                  </a:ext>
                </a:extLst>
              </a:tr>
              <a:tr h="8855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effectLst/>
                        </a:rPr>
                        <a:t>Античність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effectLst/>
                        </a:rPr>
                        <a:t>І тис. до н.е. - III – V ст. н.е.</a:t>
                      </a:r>
                      <a:endParaRPr lang="ru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extLst>
                  <a:ext uri="{0D108BD9-81ED-4DB2-BD59-A6C34878D82A}">
                    <a16:rowId xmlns:a16="http://schemas.microsoft.com/office/drawing/2014/main" val="585090631"/>
                  </a:ext>
                </a:extLst>
              </a:tr>
              <a:tr h="8855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effectLst/>
                        </a:rPr>
                        <a:t>Антропоцентризм 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effectLst/>
                        </a:rPr>
                        <a:t>II–III ст. – XVI – поч. XVII ст.</a:t>
                      </a:r>
                      <a:endParaRPr lang="ru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extLst>
                  <a:ext uri="{0D108BD9-81ED-4DB2-BD59-A6C34878D82A}">
                    <a16:rowId xmlns:a16="http://schemas.microsoft.com/office/drawing/2014/main" val="3865462080"/>
                  </a:ext>
                </a:extLst>
              </a:tr>
              <a:tr h="8855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effectLst/>
                        </a:rPr>
                        <a:t>Новий час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effectLst/>
                        </a:rPr>
                        <a:t>XVII – XVIII ст.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extLst>
                  <a:ext uri="{0D108BD9-81ED-4DB2-BD59-A6C34878D82A}">
                    <a16:rowId xmlns:a16="http://schemas.microsoft.com/office/drawing/2014/main" val="2387368907"/>
                  </a:ext>
                </a:extLst>
              </a:tr>
              <a:tr h="8855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effectLst/>
                        </a:rPr>
                        <a:t>Порівняльно-історичне мовознавство</a:t>
                      </a:r>
                      <a:endParaRPr lang="ru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effectLst/>
                        </a:rPr>
                        <a:t>к. XVIII – XIX ст.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extLst>
                  <a:ext uri="{0D108BD9-81ED-4DB2-BD59-A6C34878D82A}">
                    <a16:rowId xmlns:a16="http://schemas.microsoft.com/office/drawing/2014/main" val="3648751272"/>
                  </a:ext>
                </a:extLst>
              </a:tr>
              <a:tr h="8855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 err="1">
                          <a:effectLst/>
                        </a:rPr>
                        <a:t>Молодограматизм</a:t>
                      </a:r>
                      <a:r>
                        <a:rPr lang="uk-UA" sz="2000" dirty="0">
                          <a:effectLst/>
                        </a:rPr>
                        <a:t> -структуралізм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effectLst/>
                        </a:rPr>
                        <a:t>к. XIX  – перша пол. XX ст.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extLst>
                  <a:ext uri="{0D108BD9-81ED-4DB2-BD59-A6C34878D82A}">
                    <a16:rowId xmlns:a16="http://schemas.microsoft.com/office/drawing/2014/main" val="1445132571"/>
                  </a:ext>
                </a:extLst>
              </a:tr>
              <a:tr h="8855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effectLst/>
                        </a:rPr>
                        <a:t>Семіотичне мовознавство</a:t>
                      </a:r>
                      <a:endParaRPr lang="ru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effectLst/>
                        </a:rPr>
                        <a:t>друга пол. ХХ ст. – </a:t>
                      </a:r>
                      <a:r>
                        <a:rPr lang="uk-UA" sz="2000" dirty="0" smtClean="0">
                          <a:effectLst/>
                        </a:rPr>
                        <a:t>дотепер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extLst>
                  <a:ext uri="{0D108BD9-81ED-4DB2-BD59-A6C34878D82A}">
                    <a16:rowId xmlns:a16="http://schemas.microsoft.com/office/drawing/2014/main" val="1409151043"/>
                  </a:ext>
                </a:extLst>
              </a:tr>
            </a:tbl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EEC2E903-13DC-4C5E-9DE2-3B6BBFD86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880" y="2873829"/>
            <a:ext cx="4617720" cy="3344855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Періоди розвитку  українського мовознавства</a:t>
            </a:r>
            <a:endParaRPr lang="ru-UA" sz="1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15000"/>
              </a:lnSpc>
              <a:buFont typeface="+mj-lt"/>
              <a:buAutoNum type="arabicPeriod"/>
              <a:tabLst>
                <a:tab pos="180340" algn="l"/>
                <a:tab pos="630555" algn="l"/>
              </a:tabLst>
            </a:pP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Порівняльно-історичне мовознавство. Перший період (20-70-ті роки ХІХ ст.)</a:t>
            </a:r>
            <a:endParaRPr lang="ru-UA" sz="1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 algn="just" fontAlgn="base">
              <a:lnSpc>
                <a:spcPct val="115000"/>
              </a:lnSpc>
              <a:buFont typeface="+mj-lt"/>
              <a:buAutoNum type="arabicPeriod"/>
              <a:tabLst>
                <a:tab pos="180340" algn="l"/>
                <a:tab pos="630555" algn="l"/>
              </a:tabLst>
            </a:pPr>
            <a:r>
              <a:rPr lang="uk-UA" sz="1800" dirty="0" err="1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Молодограматизм</a:t>
            </a: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Другий період порівняльно-історичного мовознавства (1870-1900-ті роки).</a:t>
            </a:r>
            <a:endParaRPr lang="ru-UA" sz="1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 algn="just" fontAlgn="base">
              <a:lnSpc>
                <a:spcPct val="115000"/>
              </a:lnSpc>
              <a:buFont typeface="+mj-lt"/>
              <a:buAutoNum type="arabicPeriod"/>
              <a:tabLst>
                <a:tab pos="180340" algn="l"/>
                <a:tab pos="630555" algn="l"/>
              </a:tabLst>
            </a:pP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Третій період історії мовознавства. Кінець ХІХ – перша чверть ХХ ст.</a:t>
            </a:r>
            <a:endParaRPr lang="ru-UA" sz="1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 algn="just" fontAlgn="base">
              <a:lnSpc>
                <a:spcPct val="115000"/>
              </a:lnSpc>
              <a:buFont typeface="+mj-lt"/>
              <a:buAutoNum type="arabicPeriod"/>
              <a:tabLst>
                <a:tab pos="180340" algn="l"/>
                <a:tab pos="630555" algn="l"/>
              </a:tabLst>
            </a:pP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Четвертий період мовознавства. Виникнення нових напрямів (з 20-х до 70-х років ХХ ст.).</a:t>
            </a:r>
            <a:endParaRPr lang="ru-UA" sz="1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 algn="just" fontAlgn="base">
              <a:lnSpc>
                <a:spcPct val="115000"/>
              </a:lnSpc>
              <a:buFont typeface="+mj-lt"/>
              <a:buAutoNum type="arabicPeriod"/>
              <a:tabLst>
                <a:tab pos="180340" algn="l"/>
                <a:tab pos="630555" algn="l"/>
              </a:tabLst>
            </a:pP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Сучасний період в історії мовознавства. 70-ті роки ХХ ст. – </a:t>
            </a:r>
            <a:r>
              <a:rPr lang="uk-UA" sz="1800" dirty="0" err="1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поч</a:t>
            </a: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ХХІ ст.</a:t>
            </a:r>
            <a:endParaRPr lang="ru-UA" sz="1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7279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C7A5C-D04E-44EA-9104-B64DE9DB2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0574"/>
            <a:ext cx="4114800" cy="1600200"/>
          </a:xfrm>
        </p:spPr>
        <p:txBody>
          <a:bodyPr/>
          <a:lstStyle/>
          <a:p>
            <a:r>
              <a:rPr lang="uk-UA" dirty="0"/>
              <a:t>Із 1932-33 років</a:t>
            </a:r>
            <a:endParaRPr lang="ru-UA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C99AD7F8-3D5D-47BA-B801-9FFC8439AA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710209"/>
              </p:ext>
            </p:extLst>
          </p:nvPr>
        </p:nvGraphicFramePr>
        <p:xfrm>
          <a:off x="4995863" y="746125"/>
          <a:ext cx="6510337" cy="5472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FB847C75-A7F4-4745-8A0C-FCB5E58C3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186609"/>
            <a:ext cx="4114800" cy="40320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почалася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боротьба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офіціальної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ідеології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культури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відбилося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як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лінгвістичних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кадрах, так і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напрямах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мовознавчої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роботи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Серед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нечисленних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праць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наступних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десятиліть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840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ADED9-AA22-4BA1-AC06-F4ACF0FE6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30" y="185530"/>
            <a:ext cx="4005470" cy="2531166"/>
          </a:xfrm>
        </p:spPr>
        <p:txBody>
          <a:bodyPr>
            <a:noAutofit/>
          </a:bodyPr>
          <a:lstStyle/>
          <a:p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Відбувається перегляд правопису: вилучають літеру ґ, вводять флексію -і для іменників III відміни, уніфікують правопис слів іншомовного походження під російський зразок та ін.</a:t>
            </a:r>
            <a:r>
              <a:rPr lang="ru-UA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sz="20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6CF48F25-2AAB-467F-B7ED-FF3BA9BB89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9447520"/>
              </p:ext>
            </p:extLst>
          </p:nvPr>
        </p:nvGraphicFramePr>
        <p:xfrm>
          <a:off x="4995863" y="746125"/>
          <a:ext cx="6510337" cy="5472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923FB430-98E1-48B7-9B8D-B7A1B0627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Нищівних ударів завдано по українській школі термінознавства.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А.Хвиля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народний комісар освіти, закликав до такого: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07348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16670A-D950-4B85-B20A-92891F3D6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91547"/>
            <a:ext cx="4114800" cy="1600200"/>
          </a:xfrm>
        </p:spPr>
        <p:txBody>
          <a:bodyPr/>
          <a:lstStyle/>
          <a:p>
            <a:r>
              <a:rPr lang="uk-UA" dirty="0" smtClean="0"/>
              <a:t>Лінгвістка </a:t>
            </a:r>
            <a:r>
              <a:rPr lang="uk-UA" dirty="0" err="1"/>
              <a:t>Л.Масенко</a:t>
            </a:r>
            <a:r>
              <a:rPr lang="uk-UA" dirty="0"/>
              <a:t> стверджує: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40C0E0C-B593-4B84-8410-7B808FE80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0600" y="874643"/>
            <a:ext cx="3800078" cy="5472113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64EE728-B37E-4ED9-9418-F67901156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891747"/>
            <a:ext cx="4114800" cy="4674706"/>
          </a:xfrm>
        </p:spPr>
        <p:txBody>
          <a:bodyPr>
            <a:normAutofit/>
          </a:bodyPr>
          <a:lstStyle/>
          <a:p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Цілком підтверджувалась теза про меншовартість української мови, а значить - і непотрібність. «Напрям мовознавчих досліджень в УРСР ... мали визначати такі три головні постулати: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І.Теза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«благотворність» впливу російської мови на українську, потребу зближення двох «братніх» мов і «гармонізацію» українсько-російської двомовності. 2. Теза про необхідність формування спільного лексичного фонду мов народів СРСР. 3. Вимога широкого впровадження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інтернаціоналізмів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[Масенко].</a:t>
            </a:r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DBB158-2520-4DB2-B5D9-CE6382054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522" y="291547"/>
            <a:ext cx="2229678" cy="34039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3EA52B-516A-44C7-87CF-4CDDFEA6C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383" y="3872120"/>
            <a:ext cx="3800078" cy="21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5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67AE3C-EDB7-426E-81FD-E5633C717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8" y="764373"/>
            <a:ext cx="11214652" cy="129302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ПИТАННЯ 4. </a:t>
            </a:r>
            <a:r>
              <a:rPr lang="ru-RU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Розвиток</a:t>
            </a:r>
            <a:r>
              <a:rPr lang="ru-RU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українського</a:t>
            </a:r>
            <a:r>
              <a:rPr lang="ru-RU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мовознавства</a:t>
            </a:r>
            <a:r>
              <a:rPr lang="ru-RU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II пол. </a:t>
            </a:r>
            <a:r>
              <a:rPr lang="ru-RU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ХХст</a:t>
            </a:r>
            <a:r>
              <a:rPr lang="ru-RU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UA" sz="3200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9A49AD-4C64-4C58-9069-2CB49ECC4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1950-1960-ті роки: </a:t>
            </a:r>
            <a:r>
              <a:rPr lang="ru-RU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мовознавство</a:t>
            </a:r>
            <a:r>
              <a:rPr lang="ru-RU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шістдесятників</a:t>
            </a:r>
            <a:r>
              <a:rPr lang="ru-RU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реалії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осмислення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наслідків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попередньої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доби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Десталінізація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лібералізація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50-60-ті роки покликала в науку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хвилю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свідомих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патріотів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час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започатковано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цілу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серію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видань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які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мали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непересічне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значення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50−60-і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рр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ХХ століття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стали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періодом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активного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творення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лексичної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картотеки —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матеріальної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бази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словників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934D5D-558B-47E1-AD7C-61511553A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99" y="3934752"/>
            <a:ext cx="1733550" cy="26384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848D3E-7BE4-44C2-8D48-489824762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941" y="3925749"/>
            <a:ext cx="1743075" cy="26193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4C2750-C5F2-4880-B79B-DEE910B90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016858"/>
            <a:ext cx="1819275" cy="2514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1BB9F5-4B5E-4E8B-A61D-EAAF74C3E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879" y="3588638"/>
            <a:ext cx="2452022" cy="326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8ABC6-4A30-4A3F-B9E0-CBAD1F7BA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Розпочалася</a:t>
            </a:r>
            <a:r>
              <a:rPr lang="ru-RU" sz="27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систематична робота над  </a:t>
            </a:r>
            <a:r>
              <a:rPr lang="ru-RU" sz="27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історичним</a:t>
            </a:r>
            <a:r>
              <a:rPr lang="ru-RU" sz="27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словником </a:t>
            </a:r>
            <a:r>
              <a:rPr lang="ru-RU" sz="27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27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7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27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UA" dirty="0"/>
              <a:t/>
            </a:r>
            <a:br>
              <a:rPr lang="ru-UA" dirty="0"/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8B3364F-EE1C-4A5F-ADAC-EE5A8AFB0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6952" y="95250"/>
            <a:ext cx="2219325" cy="28575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919B03E-1E0D-4D38-A236-3EBE6A630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її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етап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завершився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1977—79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виданням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 «Словника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староукраїнської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ХІV−ХV ст.»,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укладеного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керівництвом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Л.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Гумецької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41059D-FED0-4EA0-9FB0-DD51E59B4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550" y="1581150"/>
            <a:ext cx="702945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3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CB56-3975-48EC-ABC3-EFF257841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1792"/>
            <a:ext cx="4114800" cy="16002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Одним з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основних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напрямів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uk-UA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лінгвістиці 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50-60-х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рр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була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лінгвостилістика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UA" sz="2400" dirty="0">
              <a:solidFill>
                <a:srgbClr val="FFFF00"/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A372038-3FDB-4C23-B098-E50368DF94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0132081"/>
              </p:ext>
            </p:extLst>
          </p:nvPr>
        </p:nvGraphicFramePr>
        <p:xfrm>
          <a:off x="4995863" y="746125"/>
          <a:ext cx="6510337" cy="5472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66AEFA94-87EF-4797-ADE3-054B0C040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5043" y="1935478"/>
            <a:ext cx="4535557" cy="467073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Дослідження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окр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емих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письменників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дало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змогу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створити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узагальню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вальні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праці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Розробляються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питання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стилістики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естетики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Предметом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досліджень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стають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також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нехудожні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стилі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літературної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зокрема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історія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становлення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укр.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публіцистики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й науки,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усного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різновиду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літературної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39265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6DD6E-18BB-42CA-B987-52F95A056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2766"/>
            <a:ext cx="4114800" cy="1600200"/>
          </a:xfrm>
        </p:spPr>
        <p:txBody>
          <a:bodyPr/>
          <a:lstStyle/>
          <a:p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аспекти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діалектологічних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ономастичних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досліджень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6D91EA-C362-4957-A9F3-222556841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9202" y="384486"/>
            <a:ext cx="2362200" cy="38100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7EDE8D0-42C0-4620-8FF6-CEA295957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же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період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лінгвістики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характеризується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розвитком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лінгвістичної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географії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меншою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мірою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діалектної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лексикографії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історичної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діалектології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започаткуванням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експериментальної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діалектичної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фонетики. 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C2DEB4-FF89-41B7-B49E-2A9D66958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4" y="2132624"/>
            <a:ext cx="2362200" cy="35952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357681-B855-4F49-A1BE-F73A393FE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838" y="3522287"/>
            <a:ext cx="2176457" cy="3199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30FC63-845A-4CFC-833E-4961DA366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6" y="264216"/>
            <a:ext cx="1895475" cy="2857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002768-D36D-4229-8010-85AE188FCA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5239" y="4794390"/>
            <a:ext cx="2447925" cy="18669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F51584-09EA-47E1-81BF-85C873D839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0331" y="2307535"/>
            <a:ext cx="18859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0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32531-4FFD-4C9C-A140-70A05B47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2" y="764373"/>
            <a:ext cx="11188148" cy="1293028"/>
          </a:xfrm>
        </p:spPr>
        <p:txBody>
          <a:bodyPr/>
          <a:lstStyle/>
          <a:p>
            <a:pPr algn="ctr"/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Інша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ділянка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наукових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інтересів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50-60 </a:t>
            </a: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років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ХХ ст. — </a:t>
            </a: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історична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лексикографія</a:t>
            </a:r>
            <a:r>
              <a:rPr lang="ru-RU" sz="18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18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перекладознавство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UA" dirty="0">
              <a:solidFill>
                <a:srgbClr val="FFFF0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FCB6F89-86B7-4D91-BF2C-D00E003A4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052" y="2057401"/>
            <a:ext cx="2001078" cy="31927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BC2610-2506-4317-92D1-74456B3B1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529" y="3292982"/>
            <a:ext cx="2231749" cy="33966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EB087A-9CB3-42B8-BEA3-713C9A305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574" y="2164016"/>
            <a:ext cx="2231749" cy="2979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B5751D-D25A-4313-AFD2-B4F4A821C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619" y="3647085"/>
            <a:ext cx="1955938" cy="30425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8C0340-4E0B-4602-9DEA-08C97A65C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6853" y="1946355"/>
            <a:ext cx="1955937" cy="269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1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546B5-7D76-42E3-B523-1A17963E6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поч</a:t>
            </a:r>
            <a: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60-х </a:t>
            </a:r>
            <a:r>
              <a:rPr lang="ru-RU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рр</a:t>
            </a:r>
            <a: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здійснюється</a:t>
            </a:r>
            <a: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коментоване</a:t>
            </a:r>
            <a: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видання</a:t>
            </a:r>
            <a: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пам'яток</a:t>
            </a:r>
            <a: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14-19 ст. </a:t>
            </a:r>
            <a:endParaRPr lang="ru-UA" sz="2800" dirty="0">
              <a:solidFill>
                <a:srgbClr val="FFFF0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1C11C7B-2425-40C4-B9BC-1B642E6D5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051" y="2332383"/>
            <a:ext cx="5721972" cy="42859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E8C6A9-A419-4330-8213-3862D0F2D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323" y="2333625"/>
            <a:ext cx="1847850" cy="24669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652DC6-4B0B-4307-971C-BBC9EA24A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741" y="2057401"/>
            <a:ext cx="3229608" cy="45256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253E33-DF74-47E7-B5CC-D739145D9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589" y="3808026"/>
            <a:ext cx="1578459" cy="281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2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9C85C-53D2-4891-BE5B-CC04650A1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70" y="344556"/>
            <a:ext cx="4681330" cy="16002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1970-ті − початок 1980-тих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років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глобалізація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русифікації</a:t>
            </a:r>
            <a:endParaRPr lang="ru-UA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C89A3F08-68CF-4774-99BD-69676562B4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5781251"/>
              </p:ext>
            </p:extLst>
          </p:nvPr>
        </p:nvGraphicFramePr>
        <p:xfrm>
          <a:off x="4995863" y="746125"/>
          <a:ext cx="6510337" cy="5472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9633F669-EE1F-42B6-8727-E0C2B546E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270" y="1967946"/>
            <a:ext cx="4681330" cy="472440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70-ті роки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значною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мірою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нагадували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30-ті.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Саме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ці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роки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було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сформульовано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тезу про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нову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історичну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спільність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−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радянський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народ [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Брежнєв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1974].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Ця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теза і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визначила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суть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мовної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політики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70-ті роки: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боротьба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українським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буржуазним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націоналізмом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Двомовність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почала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тлумачитися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як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суто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позитивне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явище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при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цьому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стверджувалося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особлива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двомовність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коли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обидві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перебувають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високому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рівні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розвитку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всіх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функці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йн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их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стилів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й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однаково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використовуються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народом [Белодед 1981], а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російська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трактувалася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як друга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рідна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UA" dirty="0"/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6152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C95B01-D282-4C8F-A67B-0DE3CF5996C1}"/>
              </a:ext>
            </a:extLst>
          </p:cNvPr>
          <p:cNvSpPr txBox="1"/>
          <p:nvPr/>
        </p:nvSpPr>
        <p:spPr>
          <a:xfrm>
            <a:off x="164997" y="111451"/>
            <a:ext cx="10981678" cy="6266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Античність 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висувається проблема суті імен, їх співвідношення зі світом речей; дискутуються критерії правильності імен; 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обговорюються принципи норми, які виводять із канонічних текстів;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на основі цих норм створюють граматики;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b="1" dirty="0">
                <a:effectLst/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Середньовіччя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розповсюдження світових релігій та необхідність засвоєння конфесійних мов і текстів стимулює створення “нових” граматик на основі античного граматичного канону;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формування ідеї суцільної природи мови й розвиток семантичних проблем мови; 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Середньовіччя(Антропоцентризм)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якісно новий підхід до рідної мови й формування пов’язаної з цим специфічної проблематики;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розквіт національних держав та укладання національних граматик і словників;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Порівняльно-історичне мовознавство 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визнання принципів історизму й еволюції мови;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аналіз мови з урахуванням закономірностей її розвитку;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встановлення генетичної спорідненості мов;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дослідження </a:t>
            </a:r>
            <a:r>
              <a:rPr lang="uk-UA" sz="14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типологійних</a:t>
            </a: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властивостей мов та формування теоретичного мовознавства; 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 err="1">
                <a:effectLst/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Молодограматизм</a:t>
            </a:r>
            <a:r>
              <a:rPr lang="uk-UA" sz="1400" dirty="0">
                <a:effectLst/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uk-UA" sz="1400" dirty="0" smtClean="0">
                <a:effectLst/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/структурна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внутрішня (із точки зору компаративістів) та зовнішня (із точки зору представників інших підходів) криза порівняльно-історичного мовознавства;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розвиток поглядів на мову як на складну й неоднорідно організовану систему знаків, яка характеризується “замкненістю в собі”;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Семіотичне мовознавство 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широкий гуманітарний підхід до розгляду мови;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встановлення різних зв’язків мови з іншими семіотичними системами;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усвідомлення того, що людина як творець та носій мови має бути в центрі дослідницької уваги;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інтегративність</a:t>
            </a: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науки та виникнення міждисциплінарних галузей, орієнтованих на вивчення мови.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646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DAFD4-F3BC-4DF2-A252-9464851F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357" y="274043"/>
            <a:ext cx="861060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1970-ті − початок 1980-тих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років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глобалізація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русифікації</a:t>
            </a:r>
            <a:endParaRPr lang="ru-UA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C2ED4C4-84F3-4B6F-9EB6-4380F9F8F1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199073"/>
              </p:ext>
            </p:extLst>
          </p:nvPr>
        </p:nvGraphicFramePr>
        <p:xfrm>
          <a:off x="685800" y="1470991"/>
          <a:ext cx="10820400" cy="4747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027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DAFA3-9AFD-4D91-A281-C60BFE087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/>
          <a:lstStyle/>
          <a:p>
            <a:pPr algn="ctr"/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 70-х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рр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uk-UA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ХХст</a:t>
            </a:r>
            <a:r>
              <a:rPr lang="uk-UA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українському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мовознавстві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усталився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погляд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мову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як на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складну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саморегульовану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систему,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компоненти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якої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взаємопов'язані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взаємозумовлені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b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Розквіт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структуралізму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таксономія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фактів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ru-UA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EB6263B-B6F4-4198-A77D-1066E67EA6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4758237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456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D6A10-0EE2-4CBF-94EB-C308FCFE6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1" y="764373"/>
            <a:ext cx="11135139" cy="1293028"/>
          </a:xfrm>
        </p:spPr>
        <p:txBody>
          <a:bodyPr>
            <a:normAutofit/>
          </a:bodyPr>
          <a:lstStyle/>
          <a:p>
            <a:pPr algn="ctr"/>
            <a:r>
              <a:rPr lang="uk-UA" dirty="0">
                <a:solidFill>
                  <a:srgbClr val="FFFF00"/>
                </a:solidFill>
              </a:rPr>
              <a:t>Українська Лінгвістика 70-80-х </a:t>
            </a:r>
            <a:r>
              <a:rPr lang="uk-UA" dirty="0" err="1">
                <a:solidFill>
                  <a:srgbClr val="FFFF00"/>
                </a:solidFill>
              </a:rPr>
              <a:t>ХХст</a:t>
            </a:r>
            <a:r>
              <a:rPr lang="uk-UA" dirty="0">
                <a:solidFill>
                  <a:srgbClr val="FFFF00"/>
                </a:solidFill>
              </a:rPr>
              <a:t>. в межах </a:t>
            </a:r>
            <a:r>
              <a:rPr lang="uk-UA" dirty="0" err="1">
                <a:solidFill>
                  <a:srgbClr val="FFFF00"/>
                </a:solidFill>
              </a:rPr>
              <a:t>таксономної</a:t>
            </a:r>
            <a:r>
              <a:rPr lang="uk-UA" dirty="0">
                <a:solidFill>
                  <a:srgbClr val="FFFF00"/>
                </a:solidFill>
              </a:rPr>
              <a:t> парадигми </a:t>
            </a:r>
            <a:endParaRPr lang="ru-UA" dirty="0">
              <a:solidFill>
                <a:srgbClr val="FFFF00"/>
              </a:solidFill>
            </a:endParaRP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2A975AB2-2C9F-4A8D-AA1C-DC47FC4D5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встановлення семантики слова й речення шляхом аналізу формальних засобів мови;</a:t>
            </a:r>
          </a:p>
          <a:p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новим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напрямом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лінгвістиці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70−80-х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рр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є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експериментальна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фонетика;</a:t>
            </a:r>
          </a:p>
          <a:p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таксономічний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підхід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доводять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нові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праці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лінгвостилістики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вивчення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історії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структури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набуває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 70—80-і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рр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більш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систематичного характеру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r>
              <a:rPr lang="uk-UA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тогочасна  діалектологія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розвивалася </a:t>
            </a:r>
            <a:r>
              <a:rPr lang="uk-UA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 трьох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напрямах: 1) укладання регіональних діалектичних словників з орієнтацією на видання Загальноукраїнського діалектного словника, 2)створення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узагальнювальних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праць з описом одного з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мовних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рівнів на широкому діалектнім матеріалі, 3) розроблення нових методів ареального моделювання діалектної лексики;</a:t>
            </a:r>
          </a:p>
          <a:p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лексикографії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зусилля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зосереджені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головним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чином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створенні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«Словника 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(т. 1−11, 1970-80). 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uk-UA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ономастиці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вивчаються місцеві назви в межах регіонів;</a:t>
            </a:r>
          </a:p>
          <a:p>
            <a:r>
              <a:rPr lang="uk-UA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історія української літератур</a:t>
            </a:r>
            <a:r>
              <a:rPr lang="uk-UA" sz="1800" i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ної мови;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відроджується вітчизняне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термінознавство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02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8BD1C-6FBA-4ADF-8B65-555630A4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7" y="132522"/>
            <a:ext cx="10976113" cy="1924879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Питання 6. Лінгвістична криза </a:t>
            </a:r>
            <a:r>
              <a:rPr lang="uk-UA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к.ХХ</a:t>
            </a:r>
            <a:r>
              <a:rPr lang="uk-UA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uk-UA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поч.ХХІ</a:t>
            </a:r>
            <a:r>
              <a:rPr lang="uk-UA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століття. </a:t>
            </a:r>
            <a:r>
              <a:rPr lang="ru-RU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Зміна</a:t>
            </a:r>
            <a:r>
              <a:rPr lang="ru-RU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парадигми</a:t>
            </a:r>
            <a:r>
              <a:rPr lang="ru-RU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сучасного</a:t>
            </a:r>
            <a:r>
              <a:rPr lang="ru-RU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U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6976A2-F94B-4938-BC4D-DCCD4D778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Семіотичне/</a:t>
            </a:r>
            <a:r>
              <a:rPr lang="uk-UA" dirty="0" err="1" smtClean="0"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антропорієнтоване</a:t>
            </a:r>
            <a:r>
              <a:rPr lang="uk-UA" dirty="0" smtClean="0"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r>
              <a:rPr lang="uk-UA" dirty="0" err="1" smtClean="0"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функційне</a:t>
            </a:r>
            <a:r>
              <a:rPr lang="uk-UA" dirty="0" smtClean="0"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uk-UA" dirty="0"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мовознавство </a:t>
            </a:r>
            <a:r>
              <a:rPr lang="ru-UA" dirty="0">
                <a:latin typeface="Times New Roman" panose="02020603050405020304" pitchFamily="18" charset="0"/>
                <a:ea typeface="MS Mincho" panose="02020609040205080304" pitchFamily="49" charset="-128"/>
              </a:rPr>
              <a:t/>
            </a:r>
            <a:br>
              <a:rPr lang="ru-UA" dirty="0"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7CB22E-062F-412E-829F-BB94C3F12F66}"/>
              </a:ext>
            </a:extLst>
          </p:cNvPr>
          <p:cNvSpPr txBox="1"/>
          <p:nvPr/>
        </p:nvSpPr>
        <p:spPr>
          <a:xfrm>
            <a:off x="685799" y="2800820"/>
            <a:ext cx="10976113" cy="2223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широкий гуманітарний підхід до розгляду мови;</a:t>
            </a:r>
            <a:endParaRPr lang="ru-UA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встановлення різних зв’язків мови з іншими семіотичними системами;</a:t>
            </a:r>
            <a:endParaRPr lang="ru-UA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усвідомлення того, що людина як творець та носій мови має бути в центрі дослідницької уваги;</a:t>
            </a:r>
            <a:endParaRPr lang="ru-UA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uk-UA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інтегративність</a:t>
            </a: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науки та виникнення міждисциплінарних галузей, орієнтованих на вивчення мови.</a:t>
            </a:r>
            <a:endParaRPr lang="ru-UA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736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2B2E05-C1DE-4EF2-86A1-BE48CC28F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764373"/>
            <a:ext cx="11108635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методологіЙна</a:t>
            </a:r>
            <a:r>
              <a:rPr lang="uk-UA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криза в лінгвістиці</a:t>
            </a:r>
            <a:br>
              <a:rPr lang="uk-UA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кінці ХХ століття</a:t>
            </a:r>
            <a:endParaRPr lang="ru-UA" sz="440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88CDE49-BF45-4756-A45E-4D62038ED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0012485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678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E6036-8E60-4B17-9478-8093F4657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7" y="92765"/>
            <a:ext cx="11095383" cy="1964636"/>
          </a:xfrm>
        </p:spPr>
        <p:txBody>
          <a:bodyPr>
            <a:normAutofit/>
          </a:bodyPr>
          <a:lstStyle/>
          <a:p>
            <a:pPr algn="ctr"/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Більшість сучасних вчених аналізують сучасний стан мовознавства з позиції понять «парадигма наукових знань» і «наукова революція». Обидва поняття належать американському історику й філософу науки Томасу Семюелю Куну (1922-1996), автору книги «Структура наукових революцій» (1962). </a:t>
            </a:r>
            <a:endParaRPr lang="ru-UA" dirty="0">
              <a:solidFill>
                <a:srgbClr val="FFFF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4694F2E-F84F-495F-957E-F3497905A9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522" y="2049085"/>
            <a:ext cx="2277303" cy="3510318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F892BF03-4FCC-4A5E-AEC5-AE8AFE8FE32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75749949"/>
              </p:ext>
            </p:extLst>
          </p:nvPr>
        </p:nvGraphicFramePr>
        <p:xfrm>
          <a:off x="5406887" y="1616765"/>
          <a:ext cx="6577839" cy="5148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C0F362-BB3F-4CB6-94BB-3E5AF85EAA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8352" y="3331740"/>
            <a:ext cx="2412518" cy="306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7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6CF775-8CA6-4350-BEE4-4673BC92A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96" y="764373"/>
            <a:ext cx="10923104" cy="1293028"/>
          </a:xfrm>
        </p:spPr>
        <p:txBody>
          <a:bodyPr/>
          <a:lstStyle/>
          <a:p>
            <a:pPr algn="ctr"/>
            <a:r>
              <a:rPr lang="uk-UA" dirty="0">
                <a:solidFill>
                  <a:srgbClr val="FFFF00"/>
                </a:solidFill>
              </a:rPr>
              <a:t>Схема сучасного лінгвістичного дослідження</a:t>
            </a:r>
            <a:endParaRPr lang="ru-UA" dirty="0">
              <a:solidFill>
                <a:srgbClr val="FFFF00"/>
              </a:solidFill>
            </a:endParaRP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DB4AE9D4-EBAC-4EC9-BC1D-01656A7144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6382165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1065A6CE-215C-4BCC-83F8-CDC94B4EB165}"/>
              </a:ext>
            </a:extLst>
          </p:cNvPr>
          <p:cNvSpPr/>
          <p:nvPr/>
        </p:nvSpPr>
        <p:spPr>
          <a:xfrm>
            <a:off x="3697356" y="4206081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UA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AE89C03-3837-4A5D-9757-AEBDAE555653}"/>
              </a:ext>
            </a:extLst>
          </p:cNvPr>
          <p:cNvSpPr/>
          <p:nvPr/>
        </p:nvSpPr>
        <p:spPr>
          <a:xfrm>
            <a:off x="7601778" y="4206081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UA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610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5929F-6A10-4A94-9D78-F51BFC536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9391"/>
            <a:ext cx="10820400" cy="1293028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Мовознавці постулюють історію лінгвістики як послідовну зміну або співіснування трьох або чотирьох головних наукових парадигм</a:t>
            </a:r>
            <a:endParaRPr lang="ru-UA" sz="2400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904B2A5-A7BA-4F8A-8EE8-D2240FD403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0764201"/>
              </p:ext>
            </p:extLst>
          </p:nvPr>
        </p:nvGraphicFramePr>
        <p:xfrm>
          <a:off x="685800" y="1285461"/>
          <a:ext cx="10820400" cy="5473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294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548C1-BA5A-4F44-AF2F-E7005D259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4" y="141521"/>
            <a:ext cx="11055626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Характеристика </a:t>
            </a:r>
            <a:r>
              <a:rPr lang="ru-RU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головних</a:t>
            </a:r>
            <a:r>
              <a:rPr lang="ru-RU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наукових</a:t>
            </a:r>
            <a:r>
              <a:rPr lang="ru-RU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парадигм </a:t>
            </a:r>
            <a:r>
              <a:rPr lang="uk-UA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uk-UA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сучасної української </a:t>
            </a:r>
            <a:r>
              <a:rPr lang="ru-RU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лінгвістики</a:t>
            </a: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E3A9166A-DFFE-48E5-A690-C99CBCFD27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8787105"/>
              </p:ext>
            </p:extLst>
          </p:nvPr>
        </p:nvGraphicFramePr>
        <p:xfrm>
          <a:off x="791818" y="974725"/>
          <a:ext cx="10820400" cy="5394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05100">
                  <a:extLst>
                    <a:ext uri="{9D8B030D-6E8A-4147-A177-3AD203B41FA5}">
                      <a16:colId xmlns:a16="http://schemas.microsoft.com/office/drawing/2014/main" val="4101804034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936791478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1617240952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2239376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</a:rPr>
                        <a:t>Порівняльно-історична (генетична) наукова парадигма 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>
                          <a:solidFill>
                            <a:schemeClr val="bg1"/>
                          </a:solidFill>
                          <a:effectLst/>
                        </a:rPr>
                        <a:t>Структуралістська (таксономічна) наукова парадигма</a:t>
                      </a:r>
                      <a:endParaRPr lang="ru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Функційна (прагматична) </a:t>
                      </a:r>
                      <a:r>
                        <a:rPr lang="uk-UA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наукова парадигма </a:t>
                      </a:r>
                      <a:endParaRPr lang="ru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Когнітивна </a:t>
                      </a:r>
                      <a:r>
                        <a:rPr lang="uk-UA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наукова парадигма </a:t>
                      </a:r>
                      <a:endParaRPr lang="ru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530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</a:rPr>
                        <a:t>сформувала напрям мовознавства, якому належить розробка процедур реконструкції походження мов від </a:t>
                      </a:r>
                      <a:r>
                        <a:rPr lang="uk-UA" sz="1800" kern="1200" dirty="0" err="1">
                          <a:solidFill>
                            <a:schemeClr val="dk1"/>
                          </a:solidFill>
                          <a:effectLst/>
                        </a:rPr>
                        <a:t>прамов</a:t>
                      </a:r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</a:rPr>
                        <a:t>, установлення еволюційних змін і закономірностей розвитку споріднених мов шляхом їхнього порівняння на різних етапах формування.</a:t>
                      </a:r>
                      <a:endParaRPr lang="ru-UA" sz="180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спрямована на дослідження сучасного стану мови як системи.</a:t>
                      </a:r>
                      <a:endParaRPr lang="ru-U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Перший  етап (20-50-ті 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uk-UA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uk-UA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XX</a:t>
                      </a:r>
                      <a:r>
                        <a:rPr lang="uk-UA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ст.) </a:t>
                      </a: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характеризувався увагою до формального боку структури мови, статичністю її представлення, ігноруванням ролі соціальних та психологічних чинників функціонування й варіювання </a:t>
                      </a:r>
                      <a:r>
                        <a:rPr lang="uk-UA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мовних</a:t>
                      </a: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одиниць. 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другому </a:t>
                      </a:r>
                      <a:r>
                        <a:rPr lang="ru-RU" sz="12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етапі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(50—70-ті р. р.)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відбувся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поворот до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змістового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боку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мовної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системи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до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її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динаміки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були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розроблені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новітні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прогресивні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 той час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структуралістські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методики,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теорія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поля,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установлені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парадигми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речень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тощо</a:t>
                      </a:r>
                      <a:endParaRPr lang="ru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забезпечує дослідження мови як діяльного, цілеспрямованого живого організму, представленого численними мовленнєвими продуктами у відповідних актах комунікації. </a:t>
                      </a: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Загальним постулатом функційної лінгвістики є положення про те, що мова є знаряддям, інструментом, засобом, урешті-решт, механізмом для реалізації певних цілей і намірів.</a:t>
                      </a:r>
                      <a:endParaRPr lang="ru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характеризується спрямуванням на вивчення мови як засобу отримання, зберігання, обробки, переробки й використання знань, на дослідження способів концептуалізації й категоризації певною мовою світу дійсності та внутрішнього рефлексивного досвіду. </a:t>
                      </a:r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84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200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44A39-05B7-4973-BBFE-30BD7A07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9" y="764373"/>
            <a:ext cx="10962861" cy="129302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Дослідницькі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принципи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парадигмального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простору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сучасної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лінгвістики</a:t>
            </a:r>
            <a:r>
              <a:rPr lang="ru-UA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sz="2400" dirty="0">
              <a:solidFill>
                <a:srgbClr val="FFFF00"/>
              </a:solidFill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D6941A78-04A7-4AD3-941F-878224131A5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65810256"/>
              </p:ext>
            </p:extLst>
          </p:nvPr>
        </p:nvGraphicFramePr>
        <p:xfrm>
          <a:off x="6172200" y="2193925"/>
          <a:ext cx="53340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Объект 8">
            <a:extLst>
              <a:ext uri="{FF2B5EF4-FFF2-40B4-BE49-F238E27FC236}">
                <a16:creationId xmlns:a16="http://schemas.microsoft.com/office/drawing/2014/main" id="{D6941A78-04A7-4AD3-941F-878224131A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5196360"/>
              </p:ext>
            </p:extLst>
          </p:nvPr>
        </p:nvGraphicFramePr>
        <p:xfrm>
          <a:off x="6172200" y="2193924"/>
          <a:ext cx="53340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6340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F6E54-36A6-4756-9E36-BDA0422CC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-43813"/>
            <a:ext cx="10982417" cy="18722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3100" dirty="0">
                <a:solidFill>
                  <a:srgbClr val="FFFF00"/>
                </a:solidFill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У лінгвістичних ученнях середньовіччя сформувалися </a:t>
            </a:r>
            <a:r>
              <a:rPr lang="uk-UA" sz="3100" u="sng" dirty="0">
                <a:solidFill>
                  <a:srgbClr val="FFFF00"/>
                </a:solidFill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два напрями: </a:t>
            </a:r>
            <a:r>
              <a:rPr lang="uk-UA" sz="1800" u="sng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u="sng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ru-UA" dirty="0">
              <a:solidFill>
                <a:srgbClr val="FFFF00"/>
              </a:solidFill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50348E6E-79EF-4A68-813A-7E6E4561F1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2015448"/>
              </p:ext>
            </p:extLst>
          </p:nvPr>
        </p:nvGraphicFramePr>
        <p:xfrm>
          <a:off x="2032000" y="2044083"/>
          <a:ext cx="8128000" cy="3164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363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007F9-42D5-4BC3-B232-80C23B62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сучасних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працях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методи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поділяються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залежно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напрямів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способів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аналізу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мовних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явищ</a:t>
            </a:r>
            <a:endParaRPr lang="ru-UA" sz="2400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9DC7AF-E22C-44C2-BE96-1039968364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Алефіренко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виокремлює методи лінгвістичної компаративістики :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порівняльно- історичний,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історико-порівняльний,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uk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зіставно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-порівняльний)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структуральні методи </a:t>
            </a:r>
            <a:endParaRPr lang="uk-UA" sz="18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uk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лінгвостатистичний</a:t>
            </a:r>
            <a:endParaRPr lang="ru-UA" dirty="0">
              <a:solidFill>
                <a:srgbClr val="FFFF0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95E80A-8369-415E-812B-FA73915FDF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Ю. Карпенко розподіляє методи мовознавства за метою дослідження мови на </a:t>
            </a:r>
            <a:r>
              <a:rPr lang="uk-UA" sz="1800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описові 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(експериментальний, дистрибутивний, статистичний) і </a:t>
            </a:r>
          </a:p>
          <a:p>
            <a:r>
              <a:rPr lang="uk-UA" sz="1800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реконструктивні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(порівняльно-історичний, метод внутрішньої реконструкції) </a:t>
            </a:r>
          </a:p>
          <a:p>
            <a:endParaRPr lang="uk-UA" sz="18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1800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 способом дослідження 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на синхронічні й діахронічні; </a:t>
            </a:r>
          </a:p>
          <a:p>
            <a:r>
              <a:rPr lang="uk-UA" sz="1800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 шляхами досягнення мети 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на індуктивні й дедуктивні</a:t>
            </a:r>
            <a:endParaRPr lang="ru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3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FE751-B456-41D3-BEFA-F1D38CC57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Сучасна українська лінгвістика </a:t>
            </a:r>
            <a:r>
              <a:rPr lang="uk-UA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є </a:t>
            </a:r>
            <a:r>
              <a:rPr lang="uk-UA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поліпарадигмальною</a:t>
            </a:r>
            <a:endParaRPr lang="ru-UA" sz="3200" dirty="0">
              <a:solidFill>
                <a:srgbClr val="FFFF0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35785A2-AE6F-471C-B52B-FA2983B35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92" y="1471417"/>
            <a:ext cx="2427839" cy="35054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BCD8C7-E841-4A79-83D0-6782351A2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075" y="3564132"/>
            <a:ext cx="2266796" cy="32313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48A6C7-2155-4E00-BCEF-CA1B31497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864" y="1889505"/>
            <a:ext cx="2308136" cy="32903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1A315A-A7C1-4360-AA5E-B8D18BED1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4660" y="3564132"/>
            <a:ext cx="2308136" cy="32313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9A082F-0664-4CE7-93BC-70FB0059A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2626" y="3838216"/>
            <a:ext cx="2139737" cy="29309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D048D1-3140-41FC-83DE-0AF3D1334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0019" y="1984705"/>
            <a:ext cx="2098969" cy="29921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C6D8C2-DA58-4605-99C4-05431BDC5A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9559" y="18994"/>
            <a:ext cx="1952804" cy="278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2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52DA22-D366-4493-9070-E498F7B9F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1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08F38-DAAB-451B-8741-FE0FC5B47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16" y="764373"/>
            <a:ext cx="10955784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u="sng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Головні мовознавчі проблеми середньовіччя</a:t>
            </a: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Cередньовічними</a:t>
            </a: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теологами створено </a:t>
            </a:r>
            <a:r>
              <a:rPr lang="uk-UA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новии</a:t>
            </a: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̆ </a:t>
            </a:r>
            <a:r>
              <a:rPr lang="uk-UA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типологійнии</a:t>
            </a: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̆ метод текстологічного дослідження, спрямований на тлумачення глибших шарів слів, ніж </a:t>
            </a:r>
            <a:r>
              <a:rPr lang="uk-UA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їхні</a:t>
            </a: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графічні позначення, алегоричні пояснення та встановлення зв’язків між Старим і Новим Заповітом. Стверджувалося, що саме </a:t>
            </a:r>
            <a:r>
              <a:rPr lang="uk-UA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подіі</a:t>
            </a: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̈, а не слова пророкують </a:t>
            </a:r>
            <a:r>
              <a:rPr lang="uk-UA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майбутнє</a:t>
            </a: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(І. Златоуст). </a:t>
            </a:r>
            <a:r>
              <a:rPr lang="ru-UA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/>
            </a:r>
            <a:br>
              <a:rPr lang="ru-UA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endParaRPr lang="ru-UA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C3215CE-2556-4808-93F4-693A9048CD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7644121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471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2B8BC-55B8-4A14-8578-6A45C62F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4" y="159799"/>
            <a:ext cx="4738456" cy="1029810"/>
          </a:xfrm>
        </p:spPr>
        <p:txBody>
          <a:bodyPr>
            <a:normAutofit/>
          </a:bodyPr>
          <a:lstStyle/>
          <a:p>
            <a:pPr algn="ctr"/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Найдавніший етап розвитку вітчизняної лінгвістики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9263BD-85B5-4DF0-8AD2-7E5352E32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36664" y="0"/>
            <a:ext cx="2381250" cy="379095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A000EEC-3071-456E-998E-02D87E379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3038" y="2342964"/>
            <a:ext cx="4114800" cy="3094485"/>
          </a:xfrm>
        </p:spPr>
        <p:txBody>
          <a:bodyPr/>
          <a:lstStyle/>
          <a:p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лоси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−  одно- 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багатослівні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тлумачення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значень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малозрозумілих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незрозумілих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здебільшого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запозичених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грец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старослов’ян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давньоєврейської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мов.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основі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тлумачень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складалися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перші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словнички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DA184C-BE3E-46F1-8B75-CD112C711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960" y="849084"/>
            <a:ext cx="2804992" cy="36847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0A10BA-88C4-4791-82AB-C9568386B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488" y="2141875"/>
            <a:ext cx="4035844" cy="503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A8F87-CB7F-4A1B-BDAB-EFB459883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36" y="281126"/>
            <a:ext cx="4114800" cy="16002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У 16-17 ст. 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095387-D03F-4964-A45A-4D4295E0B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3148" y="104681"/>
            <a:ext cx="3857625" cy="33147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2AFFE7E-1B47-48A9-887F-4D4195A3D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348" y="2165410"/>
            <a:ext cx="4114800" cy="3094485"/>
          </a:xfrm>
        </p:spPr>
        <p:txBody>
          <a:bodyPr>
            <a:normAutofit lnSpcReduction="10000"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з’явився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ряд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праць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граматики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лексикографії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друкарні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Івана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Федорова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надруковані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його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Буквар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(1574),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праці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Кграматыка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словенська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іазыка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(1586),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Адельфотес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Грамматіка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доброглаголиваго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еллинословенскаго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іазыка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…» (1591),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Грамматіка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словенська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та «Лексис…»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останні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дві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Лаврентія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Зизанія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1596).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D7213E-43FA-439C-9104-80B319BCF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494" y="3438620"/>
            <a:ext cx="2386984" cy="33172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31F94C-D1EC-4F4C-951A-926AE216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159" y="1123145"/>
            <a:ext cx="2877105" cy="38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2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B936A-82FA-46D4-AE22-2E421958B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14533"/>
            <a:ext cx="6873240" cy="16002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Найвищим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досягненням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українського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мовознавства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згаданого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періоду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є  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Грамматїки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словенокиа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правилноє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Сνнтагма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Мелетія</a:t>
            </a:r>
            <a:r>
              <a:rPr lang="ru-RU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Смотрицького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(1619)</a:t>
            </a:r>
            <a:endParaRPr lang="ru-UA" sz="18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95B13E-E894-4835-8295-625612CB9C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412" b="541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C951C9-18CB-416A-AF87-FA8ADBB06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67" y="3295078"/>
            <a:ext cx="1657350" cy="27527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D9F8ED-8EA8-4983-8AC2-7333D9630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815" y="3314080"/>
            <a:ext cx="1664116" cy="27527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D19168-7AA6-441F-81F1-C1D618A52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982" y="3342932"/>
            <a:ext cx="1675203" cy="2771064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635FA73-1BC2-4903-B3F2-B58F9DE83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7603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2077</TotalTime>
  <Words>3187</Words>
  <Application>Microsoft Office PowerPoint</Application>
  <PresentationFormat>Широкоэкранный</PresentationFormat>
  <Paragraphs>287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2" baseType="lpstr">
      <vt:lpstr>Arial</vt:lpstr>
      <vt:lpstr>Arial Narrow</vt:lpstr>
      <vt:lpstr>Calibri</vt:lpstr>
      <vt:lpstr>Century Gothic</vt:lpstr>
      <vt:lpstr>MS Mincho</vt:lpstr>
      <vt:lpstr>Symbol</vt:lpstr>
      <vt:lpstr>Times</vt:lpstr>
      <vt:lpstr>Times New Roman</vt:lpstr>
      <vt:lpstr>Wingdings</vt:lpstr>
      <vt:lpstr>След самолета</vt:lpstr>
      <vt:lpstr>ТЕМА  1</vt:lpstr>
      <vt:lpstr>Презентация PowerPoint</vt:lpstr>
      <vt:lpstr>ПИТАННЯ 2   ГОЛОВНІ етапи розвитку українського мовознавства. Розвиток українського мовознавства XIX століття</vt:lpstr>
      <vt:lpstr>Презентация PowerPoint</vt:lpstr>
      <vt:lpstr>        У лінгвістичних ученнях середньовіччя сформувалися два напрями:       </vt:lpstr>
      <vt:lpstr>Головні мовознавчі проблеми середньовіччя   Cередньовічними теологами створено новий типологійний метод текстологічного дослідження, спрямований на тлумачення глибших шарів слів, ніж їхні графічні позначення, алегоричні пояснення та встановлення зв’язків між Старим і Новим Заповітом. Стверджувалося, що саме події, а не слова пророкують майбутнє (І. Златоуст).  </vt:lpstr>
      <vt:lpstr>Найдавніший етап розвитку вітчизняної лінгвістики</vt:lpstr>
      <vt:lpstr>У 16-17 ст. </vt:lpstr>
      <vt:lpstr>Найвищим досягненням українського мовознавства згаданого періоду є  «Грамматїки  словенокиа правилноє Сνнтагма» Мелетія Смотрицького (1619)</vt:lpstr>
      <vt:lpstr>«Лексиконъ славеноросскій и именъ тлъкованіє» Памва Беринди (1627)</vt:lpstr>
      <vt:lpstr>Презентация PowerPoint</vt:lpstr>
      <vt:lpstr>Заборони української мови   у ХVІІІ — І пол.ХІХ століття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Визначні праці, присвячені питанням історії української мови та її діалектних особливостей, належать О. Потебні. Він перший і єдиний на той час серед учених ІМПЕРІЇ став доводити право кожного народу (маючи на увазі передусім рідний -  український) на свою мову, на її вільний розвиток. </vt:lpstr>
      <vt:lpstr>О. О. Потебня (1835–1891) заклав наукові підвалини української діалектології. </vt:lpstr>
      <vt:lpstr>П. Житецький</vt:lpstr>
      <vt:lpstr>К. Михальчук (1840–1914) здійснив найбільш повний опис говорів української мови на початок ХХ ст. </vt:lpstr>
      <vt:lpstr>Граматичну систему української мови, а також історію її розвитку від найдавніших часів описав А. Кримський («Украинская граматика», т.1-2, 1907−08). Є.Тимченко «Українська граматика». Зявляються перші фундаментальні праці з історії мови. </vt:lpstr>
      <vt:lpstr>ПИТАННЯ 3. Розвиток українського мовознавства  І пол. ХХст. </vt:lpstr>
      <vt:lpstr>Упродовж першого періоду в системі ВУАН створено Інститут української наукової мови (1921), організовувались кафедри української, російської та інших мов у вищих навчальних закладах. </vt:lpstr>
      <vt:lpstr>Інтенсивно вироблялася українська наукова термінологія – технічна, природнича, суспільна. Від поч.20 ст. було створено близько 30 словників різних термінологій. </vt:lpstr>
      <vt:lpstr>Із 1932-33 років</vt:lpstr>
      <vt:lpstr>Відбувається перегляд правопису: вилучають літеру ґ, вводять флексію -і для іменників III відміни, уніфікують правопис слів іншомовного походження під російський зразок та ін. </vt:lpstr>
      <vt:lpstr>Лінгвістка Л.Масенко стверджує:</vt:lpstr>
      <vt:lpstr>ПИТАННЯ 4. Розвиток українського мовознавства II пол. ХХст. </vt:lpstr>
      <vt:lpstr>Розпочалася систематична робота над  історичним словником української мови.  </vt:lpstr>
      <vt:lpstr>Одним з основних напрямів у лінгвістиці 50-60-х рр. була лінгвостилістика. </vt:lpstr>
      <vt:lpstr>Нові аспекти діалектологічних та ономастичних досліджень</vt:lpstr>
      <vt:lpstr>Інша ділянка наукових  інтересів 50-60 років ХХ ст. — історична , лексикографія ТА перекладознавство.</vt:lpstr>
      <vt:lpstr>Від поч. 60-х рр. здійснюється коментоване видання пам'яток  української мови 14-19 ст. </vt:lpstr>
      <vt:lpstr>1970-ті − початок 1980-тих років: «глобалізація» русифікації</vt:lpstr>
      <vt:lpstr>1970-ті − початок 1980-тих років: «глобалізація» русифікації</vt:lpstr>
      <vt:lpstr> З 70-х рр.ХХст. в українському мовознавстві усталився погляд на мову як на складну саморегульовану систему, компоненти якої взаємопов'язані і взаємозумовлені.  Розквіт структуралізму (таксономія фактів мови).</vt:lpstr>
      <vt:lpstr>Українська Лінгвістика 70-80-х ХХст. в межах таксономної парадигми </vt:lpstr>
      <vt:lpstr>Питання 6. Лінгвістична криза к.ХХ -поч.ХХІ століття. Зміна парадигми  сучасного українського мовознавства </vt:lpstr>
      <vt:lpstr>методологіЙна криза в лінгвістиці в кінці ХХ століття</vt:lpstr>
      <vt:lpstr>Більшість сучасних вчених аналізують сучасний стан мовознавства з позиції понять «парадигма наукових знань» і «наукова революція». Обидва поняття належать американському історику й філософу науки Томасу Семюелю Куну (1922-1996), автору книги «Структура наукових революцій» (1962). </vt:lpstr>
      <vt:lpstr>Схема сучасного лінгвістичного дослідження</vt:lpstr>
      <vt:lpstr>Мовознавці постулюють історію лінгвістики як послідовну зміну або співіснування трьох або чотирьох головних наукових парадигм</vt:lpstr>
      <vt:lpstr>Характеристика головних наукових парадигм   сучасної української лінгвістики </vt:lpstr>
      <vt:lpstr>Дослідницькі принципи парадигмального простору сучасної лінгвістики </vt:lpstr>
      <vt:lpstr>У сучасних працях методи поділяються залежно від напрямів і способів аналізу мовних явищ</vt:lpstr>
      <vt:lpstr>Сучасна українська лінгвістика є поліпарадигмальною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 1</dc:title>
  <dc:creator>admin</dc:creator>
  <cp:lastModifiedBy>admin</cp:lastModifiedBy>
  <cp:revision>66</cp:revision>
  <dcterms:created xsi:type="dcterms:W3CDTF">2021-01-20T08:42:24Z</dcterms:created>
  <dcterms:modified xsi:type="dcterms:W3CDTF">2025-11-18T08:11:22Z</dcterms:modified>
</cp:coreProperties>
</file>