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98" r:id="rId6"/>
    <p:sldId id="303" r:id="rId7"/>
    <p:sldId id="304" r:id="rId8"/>
    <p:sldId id="292" r:id="rId9"/>
    <p:sldId id="276" r:id="rId10"/>
    <p:sldId id="299" r:id="rId11"/>
    <p:sldId id="285" r:id="rId12"/>
    <p:sldId id="300" r:id="rId13"/>
    <p:sldId id="305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280" autoAdjust="0"/>
  </p:normalViewPr>
  <p:slideViewPr>
    <p:cSldViewPr showGuides="1">
      <p:cViewPr varScale="1">
        <p:scale>
          <a:sx n="53" d="100"/>
          <a:sy n="53" d="100"/>
        </p:scale>
        <p:origin x="-88" y="-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681E5FE-35E1-4F91-AB22-ECA76A9964A6}"/>
    <pc:docChg chg="custSel modSld">
      <pc:chgData name="E. T." userId="153c89370fdd1022" providerId="LiveId" clId="{B681E5FE-35E1-4F91-AB22-ECA76A9964A6}" dt="2018-09-22T15:14:26.778" v="2"/>
      <pc:docMkLst>
        <pc:docMk/>
      </pc:docMkLst>
      <pc:sldChg chg="addSp delSp modSp">
        <pc:chgData name="E. T." userId="153c89370fdd1022" providerId="LiveId" clId="{B681E5FE-35E1-4F91-AB22-ECA76A9964A6}" dt="2018-09-22T15:14:26.778" v="2"/>
        <pc:sldMkLst>
          <pc:docMk/>
          <pc:sldMk cId="3687769975" sldId="290"/>
        </pc:sldMkLst>
        <pc:spChg chg="add del mod">
          <ac:chgData name="E. T." userId="153c89370fdd1022" providerId="LiveId" clId="{B681E5FE-35E1-4F91-AB22-ECA76A9964A6}" dt="2018-09-22T15:14:26.778" v="2"/>
          <ac:spMkLst>
            <pc:docMk/>
            <pc:sldMk cId="3687769975" sldId="290"/>
            <ac:spMk id="6" creationId="{E5511236-D4A6-4F01-BC3F-23989D720EBA}"/>
          </ac:spMkLst>
        </pc:spChg>
        <pc:spChg chg="del">
          <ac:chgData name="E. T." userId="153c89370fdd1022" providerId="LiveId" clId="{B681E5FE-35E1-4F91-AB22-ECA76A9964A6}" dt="2018-09-22T15:14:21.856" v="1" actId="478"/>
          <ac:spMkLst>
            <pc:docMk/>
            <pc:sldMk cId="3687769975" sldId="290"/>
            <ac:spMk id="14" creationId="{00000000-0000-0000-0000-000000000000}"/>
          </ac:spMkLst>
        </pc:spChg>
        <pc:graphicFrameChg chg="mod">
          <ac:chgData name="E. T." userId="153c89370fdd1022" providerId="LiveId" clId="{B681E5FE-35E1-4F91-AB22-ECA76A9964A6}" dt="2018-09-22T15:14:17.721" v="0" actId="167"/>
          <ac:graphicFrameMkLst>
            <pc:docMk/>
            <pc:sldMk cId="3687769975" sldId="290"/>
            <ac:graphicFrameMk id="7" creationId="{F1AA2AF9-0C6C-4A79-A98D-B809285640CF}"/>
          </ac:graphicFrameMkLst>
        </pc:graphicFrameChg>
      </pc:sldChg>
    </pc:docChg>
  </pc:docChgLst>
</pc:chgInfo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5B244-0952-4719-BB1B-1D2EC08FA87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A976CF-917A-4BE4-98A6-09C38D78F485}">
      <dgm:prSet phldrT="[Text]"/>
      <dgm:spPr/>
      <dgm:t>
        <a:bodyPr/>
        <a:lstStyle/>
        <a:p>
          <a:r>
            <a:rPr lang="uk-UA" dirty="0" smtClean="0"/>
            <a:t>Колегіальність</a:t>
          </a:r>
          <a:endParaRPr lang="en-US" dirty="0"/>
        </a:p>
      </dgm:t>
    </dgm:pt>
    <dgm:pt modelId="{1AD931DB-1D6D-4E8E-8AE2-A4B9C3FEFBFE}" type="parTrans" cxnId="{24C96D66-727B-4936-AFE3-8943A9DC80CD}">
      <dgm:prSet/>
      <dgm:spPr/>
      <dgm:t>
        <a:bodyPr/>
        <a:lstStyle/>
        <a:p>
          <a:endParaRPr lang="en-US"/>
        </a:p>
      </dgm:t>
    </dgm:pt>
    <dgm:pt modelId="{20CCF14A-47F1-42CE-8F2A-D975435F099E}" type="sibTrans" cxnId="{24C96D66-727B-4936-AFE3-8943A9DC80CD}">
      <dgm:prSet/>
      <dgm:spPr/>
      <dgm:t>
        <a:bodyPr/>
        <a:lstStyle/>
        <a:p>
          <a:endParaRPr lang="en-US"/>
        </a:p>
      </dgm:t>
    </dgm:pt>
    <dgm:pt modelId="{DA17A214-B104-4F13-9D8C-B9F0E340B70D}">
      <dgm:prSet phldrT="[Text]"/>
      <dgm:spPr/>
      <dgm:t>
        <a:bodyPr/>
        <a:lstStyle/>
        <a:p>
          <a:r>
            <a:rPr lang="uk-UA" dirty="0" smtClean="0"/>
            <a:t>Виборність</a:t>
          </a:r>
          <a:endParaRPr lang="en-US" dirty="0"/>
        </a:p>
      </dgm:t>
    </dgm:pt>
    <dgm:pt modelId="{474316DD-FF56-41B9-9816-9CB9DBE10A51}" type="parTrans" cxnId="{EACE1D18-B211-4F26-B1AE-5A2D039AB759}">
      <dgm:prSet/>
      <dgm:spPr/>
      <dgm:t>
        <a:bodyPr/>
        <a:lstStyle/>
        <a:p>
          <a:endParaRPr lang="en-US"/>
        </a:p>
      </dgm:t>
    </dgm:pt>
    <dgm:pt modelId="{25880E06-BAE7-4D75-8949-1503AAB08023}" type="sibTrans" cxnId="{EACE1D18-B211-4F26-B1AE-5A2D039AB759}">
      <dgm:prSet/>
      <dgm:spPr/>
      <dgm:t>
        <a:bodyPr/>
        <a:lstStyle/>
        <a:p>
          <a:endParaRPr lang="en-US"/>
        </a:p>
      </dgm:t>
    </dgm:pt>
    <dgm:pt modelId="{F9C99C59-E5A6-4C8E-840C-3B8C9A2C6934}">
      <dgm:prSet phldrT="[Text]"/>
      <dgm:spPr/>
      <dgm:t>
        <a:bodyPr/>
        <a:lstStyle/>
        <a:p>
          <a:r>
            <a:rPr lang="uk-UA" dirty="0" smtClean="0"/>
            <a:t>Розподіл влади</a:t>
          </a:r>
          <a:endParaRPr lang="en-US" dirty="0"/>
        </a:p>
      </dgm:t>
    </dgm:pt>
    <dgm:pt modelId="{BE91FE07-2812-4957-96F2-CC021E627D67}" type="parTrans" cxnId="{AAF2EE1D-4CF0-4BA8-A949-EAA2511DF6E1}">
      <dgm:prSet/>
      <dgm:spPr/>
      <dgm:t>
        <a:bodyPr/>
        <a:lstStyle/>
        <a:p>
          <a:endParaRPr lang="en-US"/>
        </a:p>
      </dgm:t>
    </dgm:pt>
    <dgm:pt modelId="{7470E758-BAC6-40EC-83ED-ADA96D357C55}" type="sibTrans" cxnId="{AAF2EE1D-4CF0-4BA8-A949-EAA2511DF6E1}">
      <dgm:prSet/>
      <dgm:spPr/>
      <dgm:t>
        <a:bodyPr/>
        <a:lstStyle/>
        <a:p>
          <a:endParaRPr lang="en-US"/>
        </a:p>
      </dgm:t>
    </dgm:pt>
    <dgm:pt modelId="{62F957DC-0B67-41AE-A8F6-DE07637E2C1A}">
      <dgm:prSet phldrT="[Text]"/>
      <dgm:spPr/>
      <dgm:t>
        <a:bodyPr/>
        <a:lstStyle/>
        <a:p>
          <a:r>
            <a:rPr lang="uk-UA" dirty="0" smtClean="0"/>
            <a:t>Обмеженість повноважень   у часі</a:t>
          </a:r>
          <a:endParaRPr lang="en-US" dirty="0"/>
        </a:p>
      </dgm:t>
    </dgm:pt>
    <dgm:pt modelId="{475CE602-78C1-44FB-B797-B6B606595F75}" type="parTrans" cxnId="{A1C6FDC3-6136-4AF9-A0BB-F0C86A056FA3}">
      <dgm:prSet/>
      <dgm:spPr/>
      <dgm:t>
        <a:bodyPr/>
        <a:lstStyle/>
        <a:p>
          <a:endParaRPr lang="en-US"/>
        </a:p>
      </dgm:t>
    </dgm:pt>
    <dgm:pt modelId="{B71E4E5E-2ECB-4F5D-9CD5-8C2FD4DDCA0E}" type="sibTrans" cxnId="{A1C6FDC3-6136-4AF9-A0BB-F0C86A056FA3}">
      <dgm:prSet/>
      <dgm:spPr/>
      <dgm:t>
        <a:bodyPr/>
        <a:lstStyle/>
        <a:p>
          <a:endParaRPr lang="en-US"/>
        </a:p>
      </dgm:t>
    </dgm:pt>
    <dgm:pt modelId="{E094CABB-5AE5-4F38-B413-291056A7F589}">
      <dgm:prSet phldrT="[Text]"/>
      <dgm:spPr/>
      <dgm:t>
        <a:bodyPr/>
        <a:lstStyle/>
        <a:p>
          <a:r>
            <a:rPr lang="uk-UA" dirty="0" smtClean="0"/>
            <a:t>Підзвітність</a:t>
          </a:r>
          <a:endParaRPr lang="en-US" dirty="0"/>
        </a:p>
      </dgm:t>
    </dgm:pt>
    <dgm:pt modelId="{7F3981D7-C746-4688-8154-7849072E03CD}" type="parTrans" cxnId="{2136C167-9833-4606-A3F7-F3F4BE8080D3}">
      <dgm:prSet/>
      <dgm:spPr/>
      <dgm:t>
        <a:bodyPr/>
        <a:lstStyle/>
        <a:p>
          <a:endParaRPr lang="en-US"/>
        </a:p>
      </dgm:t>
    </dgm:pt>
    <dgm:pt modelId="{FC2CFE85-D1DF-459B-A724-EE3EF8480DFD}" type="sibTrans" cxnId="{2136C167-9833-4606-A3F7-F3F4BE8080D3}">
      <dgm:prSet/>
      <dgm:spPr/>
      <dgm:t>
        <a:bodyPr/>
        <a:lstStyle/>
        <a:p>
          <a:endParaRPr lang="en-US"/>
        </a:p>
      </dgm:t>
    </dgm:pt>
    <dgm:pt modelId="{D945FB05-E505-420A-A915-3B780A7E6EB2}" type="pres">
      <dgm:prSet presAssocID="{8D85B244-0952-4719-BB1B-1D2EC08FA8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F19EB-1747-4A2F-AD3F-A02A8A33F88E}" type="pres">
      <dgm:prSet presAssocID="{97A976CF-917A-4BE4-98A6-09C38D78F485}" presName="vertOne" presStyleCnt="0"/>
      <dgm:spPr/>
    </dgm:pt>
    <dgm:pt modelId="{B8DB4695-EDFD-4D84-8847-1F17F349F20D}" type="pres">
      <dgm:prSet presAssocID="{97A976CF-917A-4BE4-98A6-09C38D78F4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94F8B-9C31-4408-8970-C9C67EDF9A24}" type="pres">
      <dgm:prSet presAssocID="{97A976CF-917A-4BE4-98A6-09C38D78F485}" presName="parTransOne" presStyleCnt="0"/>
      <dgm:spPr/>
    </dgm:pt>
    <dgm:pt modelId="{9C1E1D24-3D38-45CE-9932-F6DB38F8C280}" type="pres">
      <dgm:prSet presAssocID="{97A976CF-917A-4BE4-98A6-09C38D78F485}" presName="horzOne" presStyleCnt="0"/>
      <dgm:spPr/>
    </dgm:pt>
    <dgm:pt modelId="{91A93994-FC34-43BC-AECB-BDC03D393696}" type="pres">
      <dgm:prSet presAssocID="{DA17A214-B104-4F13-9D8C-B9F0E340B70D}" presName="vertTwo" presStyleCnt="0"/>
      <dgm:spPr/>
    </dgm:pt>
    <dgm:pt modelId="{A2328F4B-5DF4-4B56-AF6A-F6B94D03B3E9}" type="pres">
      <dgm:prSet presAssocID="{DA17A214-B104-4F13-9D8C-B9F0E340B70D}" presName="txTwo" presStyleLbl="node2" presStyleIdx="0" presStyleCnt="2" custScaleX="68498" custLinFactNeighborX="-11413" custLinFactNeighborY="-4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742E8-A926-4809-9D8B-00A2F0AA7292}" type="pres">
      <dgm:prSet presAssocID="{DA17A214-B104-4F13-9D8C-B9F0E340B70D}" presName="parTransTwo" presStyleCnt="0"/>
      <dgm:spPr/>
    </dgm:pt>
    <dgm:pt modelId="{0D85C957-6449-4251-BE36-B8AE1F488C33}" type="pres">
      <dgm:prSet presAssocID="{DA17A214-B104-4F13-9D8C-B9F0E340B70D}" presName="horzTwo" presStyleCnt="0"/>
      <dgm:spPr/>
    </dgm:pt>
    <dgm:pt modelId="{A4456C0D-0CBC-496A-95C0-13E90EE94182}" type="pres">
      <dgm:prSet presAssocID="{F9C99C59-E5A6-4C8E-840C-3B8C9A2C6934}" presName="vertThree" presStyleCnt="0"/>
      <dgm:spPr/>
    </dgm:pt>
    <dgm:pt modelId="{D462C0CA-293F-4B28-842B-8D2AE323C6DB}" type="pres">
      <dgm:prSet presAssocID="{F9C99C59-E5A6-4C8E-840C-3B8C9A2C6934}" presName="txThree" presStyleLbl="node3" presStyleIdx="0" presStyleCnt="2" custScaleX="241732" custLinFactNeighborX="38057" custLinFactNeighborY="3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36A58-7327-4006-8242-167368980406}" type="pres">
      <dgm:prSet presAssocID="{F9C99C59-E5A6-4C8E-840C-3B8C9A2C6934}" presName="horzThree" presStyleCnt="0"/>
      <dgm:spPr/>
    </dgm:pt>
    <dgm:pt modelId="{B44BC9C8-F2A9-4A02-82C4-0DA483FEB4E7}" type="pres">
      <dgm:prSet presAssocID="{7470E758-BAC6-40EC-83ED-ADA96D357C55}" presName="sibSpaceThree" presStyleCnt="0"/>
      <dgm:spPr/>
    </dgm:pt>
    <dgm:pt modelId="{62AFC409-9A45-475F-8C30-CB7AC353E9DC}" type="pres">
      <dgm:prSet presAssocID="{62F957DC-0B67-41AE-A8F6-DE07637E2C1A}" presName="vertThree" presStyleCnt="0"/>
      <dgm:spPr/>
    </dgm:pt>
    <dgm:pt modelId="{BDCAF492-124D-423D-883C-FA7AA56B8F05}" type="pres">
      <dgm:prSet presAssocID="{62F957DC-0B67-41AE-A8F6-DE07637E2C1A}" presName="txThree" presStyleLbl="node3" presStyleIdx="1" presStyleCnt="2" custScaleX="212875" custLinFactX="59473" custLinFactNeighborX="100000" custLinFactNeighborY="-7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BC338-416C-448E-8380-B0B9EEAF561C}" type="pres">
      <dgm:prSet presAssocID="{62F957DC-0B67-41AE-A8F6-DE07637E2C1A}" presName="horzThree" presStyleCnt="0"/>
      <dgm:spPr/>
    </dgm:pt>
    <dgm:pt modelId="{253507C1-4A15-440C-AFD2-C62CC7954C18}" type="pres">
      <dgm:prSet presAssocID="{25880E06-BAE7-4D75-8949-1503AAB08023}" presName="sibSpaceTwo" presStyleCnt="0"/>
      <dgm:spPr/>
    </dgm:pt>
    <dgm:pt modelId="{B0471470-EE6E-4C94-9481-F029F718E658}" type="pres">
      <dgm:prSet presAssocID="{E094CABB-5AE5-4F38-B413-291056A7F589}" presName="vertTwo" presStyleCnt="0"/>
      <dgm:spPr/>
    </dgm:pt>
    <dgm:pt modelId="{BB2FA584-9FFD-461E-86F7-B6446C84ECA2}" type="pres">
      <dgm:prSet presAssocID="{E094CABB-5AE5-4F38-B413-291056A7F589}" presName="txTwo" presStyleLbl="node2" presStyleIdx="1" presStyleCnt="2" custScaleX="178056" custLinFactNeighborX="-49790" custLinFactNeighborY="-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08336-6DDB-4DEC-A261-D46FCB289D6E}" type="pres">
      <dgm:prSet presAssocID="{E094CABB-5AE5-4F38-B413-291056A7F589}" presName="horzTwo" presStyleCnt="0"/>
      <dgm:spPr/>
    </dgm:pt>
  </dgm:ptLst>
  <dgm:cxnLst>
    <dgm:cxn modelId="{00B1EBCD-66BD-4D67-BC44-E0E6542B7AF2}" type="presOf" srcId="{97A976CF-917A-4BE4-98A6-09C38D78F485}" destId="{B8DB4695-EDFD-4D84-8847-1F17F349F20D}" srcOrd="0" destOrd="0" presId="urn:microsoft.com/office/officeart/2005/8/layout/hierarchy4"/>
    <dgm:cxn modelId="{2136C167-9833-4606-A3F7-F3F4BE8080D3}" srcId="{97A976CF-917A-4BE4-98A6-09C38D78F485}" destId="{E094CABB-5AE5-4F38-B413-291056A7F589}" srcOrd="1" destOrd="0" parTransId="{7F3981D7-C746-4688-8154-7849072E03CD}" sibTransId="{FC2CFE85-D1DF-459B-A724-EE3EF8480DFD}"/>
    <dgm:cxn modelId="{C6624FE8-439C-4224-B0AC-1AF057E99A7B}" type="presOf" srcId="{F9C99C59-E5A6-4C8E-840C-3B8C9A2C6934}" destId="{D462C0CA-293F-4B28-842B-8D2AE323C6DB}" srcOrd="0" destOrd="0" presId="urn:microsoft.com/office/officeart/2005/8/layout/hierarchy4"/>
    <dgm:cxn modelId="{A1C6FDC3-6136-4AF9-A0BB-F0C86A056FA3}" srcId="{DA17A214-B104-4F13-9D8C-B9F0E340B70D}" destId="{62F957DC-0B67-41AE-A8F6-DE07637E2C1A}" srcOrd="1" destOrd="0" parTransId="{475CE602-78C1-44FB-B797-B6B606595F75}" sibTransId="{B71E4E5E-2ECB-4F5D-9CD5-8C2FD4DDCA0E}"/>
    <dgm:cxn modelId="{121BF2DC-10E2-48D5-AE32-2CD463C7F068}" type="presOf" srcId="{E094CABB-5AE5-4F38-B413-291056A7F589}" destId="{BB2FA584-9FFD-461E-86F7-B6446C84ECA2}" srcOrd="0" destOrd="0" presId="urn:microsoft.com/office/officeart/2005/8/layout/hierarchy4"/>
    <dgm:cxn modelId="{AAF2EE1D-4CF0-4BA8-A949-EAA2511DF6E1}" srcId="{DA17A214-B104-4F13-9D8C-B9F0E340B70D}" destId="{F9C99C59-E5A6-4C8E-840C-3B8C9A2C6934}" srcOrd="0" destOrd="0" parTransId="{BE91FE07-2812-4957-96F2-CC021E627D67}" sibTransId="{7470E758-BAC6-40EC-83ED-ADA96D357C55}"/>
    <dgm:cxn modelId="{24C96D66-727B-4936-AFE3-8943A9DC80CD}" srcId="{8D85B244-0952-4719-BB1B-1D2EC08FA872}" destId="{97A976CF-917A-4BE4-98A6-09C38D78F485}" srcOrd="0" destOrd="0" parTransId="{1AD931DB-1D6D-4E8E-8AE2-A4B9C3FEFBFE}" sibTransId="{20CCF14A-47F1-42CE-8F2A-D975435F099E}"/>
    <dgm:cxn modelId="{EACE1D18-B211-4F26-B1AE-5A2D039AB759}" srcId="{97A976CF-917A-4BE4-98A6-09C38D78F485}" destId="{DA17A214-B104-4F13-9D8C-B9F0E340B70D}" srcOrd="0" destOrd="0" parTransId="{474316DD-FF56-41B9-9816-9CB9DBE10A51}" sibTransId="{25880E06-BAE7-4D75-8949-1503AAB08023}"/>
    <dgm:cxn modelId="{AC9294B8-36C2-4C4B-9E33-A035682DE9A8}" type="presOf" srcId="{DA17A214-B104-4F13-9D8C-B9F0E340B70D}" destId="{A2328F4B-5DF4-4B56-AF6A-F6B94D03B3E9}" srcOrd="0" destOrd="0" presId="urn:microsoft.com/office/officeart/2005/8/layout/hierarchy4"/>
    <dgm:cxn modelId="{1678B46F-8D1F-47FE-86CC-0B76540DAB66}" type="presOf" srcId="{62F957DC-0B67-41AE-A8F6-DE07637E2C1A}" destId="{BDCAF492-124D-423D-883C-FA7AA56B8F05}" srcOrd="0" destOrd="0" presId="urn:microsoft.com/office/officeart/2005/8/layout/hierarchy4"/>
    <dgm:cxn modelId="{E8B46E92-DC26-4EA8-9886-3BEFE43059F0}" type="presOf" srcId="{8D85B244-0952-4719-BB1B-1D2EC08FA872}" destId="{D945FB05-E505-420A-A915-3B780A7E6EB2}" srcOrd="0" destOrd="0" presId="urn:microsoft.com/office/officeart/2005/8/layout/hierarchy4"/>
    <dgm:cxn modelId="{69CE9B6A-0188-4FF8-BD8F-C11FE23B945E}" type="presParOf" srcId="{D945FB05-E505-420A-A915-3B780A7E6EB2}" destId="{454F19EB-1747-4A2F-AD3F-A02A8A33F88E}" srcOrd="0" destOrd="0" presId="urn:microsoft.com/office/officeart/2005/8/layout/hierarchy4"/>
    <dgm:cxn modelId="{C8695D85-5747-48FF-A77A-5FFCDF0064FD}" type="presParOf" srcId="{454F19EB-1747-4A2F-AD3F-A02A8A33F88E}" destId="{B8DB4695-EDFD-4D84-8847-1F17F349F20D}" srcOrd="0" destOrd="0" presId="urn:microsoft.com/office/officeart/2005/8/layout/hierarchy4"/>
    <dgm:cxn modelId="{9BF543A9-FB08-4EEE-813E-78E0113EA754}" type="presParOf" srcId="{454F19EB-1747-4A2F-AD3F-A02A8A33F88E}" destId="{AFA94F8B-9C31-4408-8970-C9C67EDF9A24}" srcOrd="1" destOrd="0" presId="urn:microsoft.com/office/officeart/2005/8/layout/hierarchy4"/>
    <dgm:cxn modelId="{7D87B3B1-5400-41C1-91AF-2406F0DEB3FA}" type="presParOf" srcId="{454F19EB-1747-4A2F-AD3F-A02A8A33F88E}" destId="{9C1E1D24-3D38-45CE-9932-F6DB38F8C280}" srcOrd="2" destOrd="0" presId="urn:microsoft.com/office/officeart/2005/8/layout/hierarchy4"/>
    <dgm:cxn modelId="{0EC4E4D2-E68B-478E-8350-4B3244C6E444}" type="presParOf" srcId="{9C1E1D24-3D38-45CE-9932-F6DB38F8C280}" destId="{91A93994-FC34-43BC-AECB-BDC03D393696}" srcOrd="0" destOrd="0" presId="urn:microsoft.com/office/officeart/2005/8/layout/hierarchy4"/>
    <dgm:cxn modelId="{2331CC53-1F03-4698-800C-AB182782EBAA}" type="presParOf" srcId="{91A93994-FC34-43BC-AECB-BDC03D393696}" destId="{A2328F4B-5DF4-4B56-AF6A-F6B94D03B3E9}" srcOrd="0" destOrd="0" presId="urn:microsoft.com/office/officeart/2005/8/layout/hierarchy4"/>
    <dgm:cxn modelId="{AE4429AC-41F3-4AA2-AB7E-5FF3018821B4}" type="presParOf" srcId="{91A93994-FC34-43BC-AECB-BDC03D393696}" destId="{9BB742E8-A926-4809-9D8B-00A2F0AA7292}" srcOrd="1" destOrd="0" presId="urn:microsoft.com/office/officeart/2005/8/layout/hierarchy4"/>
    <dgm:cxn modelId="{107C9B28-8433-4A02-B18A-FB13F6AF5450}" type="presParOf" srcId="{91A93994-FC34-43BC-AECB-BDC03D393696}" destId="{0D85C957-6449-4251-BE36-B8AE1F488C33}" srcOrd="2" destOrd="0" presId="urn:microsoft.com/office/officeart/2005/8/layout/hierarchy4"/>
    <dgm:cxn modelId="{42F5506C-2AE7-4957-A623-BF3ED303E091}" type="presParOf" srcId="{0D85C957-6449-4251-BE36-B8AE1F488C33}" destId="{A4456C0D-0CBC-496A-95C0-13E90EE94182}" srcOrd="0" destOrd="0" presId="urn:microsoft.com/office/officeart/2005/8/layout/hierarchy4"/>
    <dgm:cxn modelId="{99BDE29C-2827-47B9-A261-79F594F1DCC3}" type="presParOf" srcId="{A4456C0D-0CBC-496A-95C0-13E90EE94182}" destId="{D462C0CA-293F-4B28-842B-8D2AE323C6DB}" srcOrd="0" destOrd="0" presId="urn:microsoft.com/office/officeart/2005/8/layout/hierarchy4"/>
    <dgm:cxn modelId="{EC33DE55-2558-4027-8EE4-5E630876D7D7}" type="presParOf" srcId="{A4456C0D-0CBC-496A-95C0-13E90EE94182}" destId="{ACE36A58-7327-4006-8242-167368980406}" srcOrd="1" destOrd="0" presId="urn:microsoft.com/office/officeart/2005/8/layout/hierarchy4"/>
    <dgm:cxn modelId="{F5BDBCF8-B557-4DE6-B2E1-F20FF1AA693A}" type="presParOf" srcId="{0D85C957-6449-4251-BE36-B8AE1F488C33}" destId="{B44BC9C8-F2A9-4A02-82C4-0DA483FEB4E7}" srcOrd="1" destOrd="0" presId="urn:microsoft.com/office/officeart/2005/8/layout/hierarchy4"/>
    <dgm:cxn modelId="{C50EA215-FD18-4E63-8A22-B013588C7515}" type="presParOf" srcId="{0D85C957-6449-4251-BE36-B8AE1F488C33}" destId="{62AFC409-9A45-475F-8C30-CB7AC353E9DC}" srcOrd="2" destOrd="0" presId="urn:microsoft.com/office/officeart/2005/8/layout/hierarchy4"/>
    <dgm:cxn modelId="{62C78ECD-AF6E-4728-A1C5-4D45AB4E9C20}" type="presParOf" srcId="{62AFC409-9A45-475F-8C30-CB7AC353E9DC}" destId="{BDCAF492-124D-423D-883C-FA7AA56B8F05}" srcOrd="0" destOrd="0" presId="urn:microsoft.com/office/officeart/2005/8/layout/hierarchy4"/>
    <dgm:cxn modelId="{D6E4A7B0-D180-437F-81DF-4E51AC0A5659}" type="presParOf" srcId="{62AFC409-9A45-475F-8C30-CB7AC353E9DC}" destId="{AF4BC338-416C-448E-8380-B0B9EEAF561C}" srcOrd="1" destOrd="0" presId="urn:microsoft.com/office/officeart/2005/8/layout/hierarchy4"/>
    <dgm:cxn modelId="{861DFBF9-8F52-48FC-9E5A-DABB361AAA01}" type="presParOf" srcId="{9C1E1D24-3D38-45CE-9932-F6DB38F8C280}" destId="{253507C1-4A15-440C-AFD2-C62CC7954C18}" srcOrd="1" destOrd="0" presId="urn:microsoft.com/office/officeart/2005/8/layout/hierarchy4"/>
    <dgm:cxn modelId="{BB4298BE-0DAE-4941-B269-3D36D7EA7EB7}" type="presParOf" srcId="{9C1E1D24-3D38-45CE-9932-F6DB38F8C280}" destId="{B0471470-EE6E-4C94-9481-F029F718E658}" srcOrd="2" destOrd="0" presId="urn:microsoft.com/office/officeart/2005/8/layout/hierarchy4"/>
    <dgm:cxn modelId="{D011EABC-3DBF-429C-A062-38C301B1EB59}" type="presParOf" srcId="{B0471470-EE6E-4C94-9481-F029F718E658}" destId="{BB2FA584-9FFD-461E-86F7-B6446C84ECA2}" srcOrd="0" destOrd="0" presId="urn:microsoft.com/office/officeart/2005/8/layout/hierarchy4"/>
    <dgm:cxn modelId="{C60E45C0-22DC-4D6F-9BC0-28BC42970D41}" type="presParOf" srcId="{B0471470-EE6E-4C94-9481-F029F718E658}" destId="{A4C08336-6DDB-4DEC-A261-D46FCB289D6E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C4FA8-867C-4F4A-BA57-A9FFAA0AA8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CF90809-8928-43D0-8224-520016980CBE}">
      <dgm:prSet phldrT="[Text]"/>
      <dgm:spPr/>
      <dgm:t>
        <a:bodyPr/>
        <a:lstStyle/>
        <a:p>
          <a:r>
            <a:rPr lang="uk-UA" dirty="0" smtClean="0"/>
            <a:t>Аристократичний</a:t>
          </a:r>
          <a:endParaRPr lang="en-US" dirty="0"/>
        </a:p>
      </dgm:t>
    </dgm:pt>
    <dgm:pt modelId="{8529AA03-CD5B-491C-AEE2-7A4C4641D57C}" type="parTrans" cxnId="{4D15B214-4533-4F0D-952B-DDD4B8C88F63}">
      <dgm:prSet/>
      <dgm:spPr/>
      <dgm:t>
        <a:bodyPr/>
        <a:lstStyle/>
        <a:p>
          <a:endParaRPr lang="en-US"/>
        </a:p>
      </dgm:t>
    </dgm:pt>
    <dgm:pt modelId="{AA67CA14-208D-45CA-979C-33939F294FFE}" type="sibTrans" cxnId="{4D15B214-4533-4F0D-952B-DDD4B8C88F63}">
      <dgm:prSet/>
      <dgm:spPr/>
      <dgm:t>
        <a:bodyPr/>
        <a:lstStyle/>
        <a:p>
          <a:endParaRPr lang="en-US"/>
        </a:p>
      </dgm:t>
    </dgm:pt>
    <dgm:pt modelId="{D234BC68-6DED-4835-9C95-1EDBA56FC58B}">
      <dgm:prSet phldrT="[Text]"/>
      <dgm:spPr/>
      <dgm:t>
        <a:bodyPr/>
        <a:lstStyle/>
        <a:p>
          <a:r>
            <a:rPr lang="uk-UA" dirty="0" smtClean="0"/>
            <a:t>Олігархічний</a:t>
          </a:r>
          <a:endParaRPr lang="en-US" dirty="0"/>
        </a:p>
      </dgm:t>
    </dgm:pt>
    <dgm:pt modelId="{22CACCE6-8DFF-43E0-BEAC-1BD8FF14FC05}" type="parTrans" cxnId="{21FB67E7-2DCD-46DB-B58E-411D04DA63E5}">
      <dgm:prSet/>
      <dgm:spPr/>
      <dgm:t>
        <a:bodyPr/>
        <a:lstStyle/>
        <a:p>
          <a:endParaRPr lang="en-US"/>
        </a:p>
      </dgm:t>
    </dgm:pt>
    <dgm:pt modelId="{7F549449-2030-4CFB-94B5-90B283CD7DC8}" type="sibTrans" cxnId="{21FB67E7-2DCD-46DB-B58E-411D04DA63E5}">
      <dgm:prSet/>
      <dgm:spPr/>
      <dgm:t>
        <a:bodyPr/>
        <a:lstStyle/>
        <a:p>
          <a:endParaRPr lang="en-US"/>
        </a:p>
      </dgm:t>
    </dgm:pt>
    <dgm:pt modelId="{F3031574-3A30-46BE-9948-D7BFE0067FFB}">
      <dgm:prSet phldrT="[Text]"/>
      <dgm:spPr/>
      <dgm:t>
        <a:bodyPr/>
        <a:lstStyle/>
        <a:p>
          <a:r>
            <a:rPr lang="uk-UA" dirty="0" smtClean="0"/>
            <a:t>Демократичний</a:t>
          </a:r>
          <a:endParaRPr lang="en-US" dirty="0"/>
        </a:p>
      </dgm:t>
    </dgm:pt>
    <dgm:pt modelId="{DACF54F9-C3EE-417D-91A2-7B22BBF2B355}" type="parTrans" cxnId="{6A93B423-EA67-4FAC-8D35-F6C5A5121311}">
      <dgm:prSet/>
      <dgm:spPr/>
      <dgm:t>
        <a:bodyPr/>
        <a:lstStyle/>
        <a:p>
          <a:endParaRPr lang="en-US"/>
        </a:p>
      </dgm:t>
    </dgm:pt>
    <dgm:pt modelId="{981B29B5-E1B9-4795-8382-A055A1BC3441}" type="sibTrans" cxnId="{6A93B423-EA67-4FAC-8D35-F6C5A5121311}">
      <dgm:prSet/>
      <dgm:spPr/>
      <dgm:t>
        <a:bodyPr/>
        <a:lstStyle/>
        <a:p>
          <a:endParaRPr lang="en-US"/>
        </a:p>
      </dgm:t>
    </dgm:pt>
    <dgm:pt modelId="{BE8A43A0-BD02-4BB8-AFE5-AEAF70880803}" type="pres">
      <dgm:prSet presAssocID="{447C4FA8-867C-4F4A-BA57-A9FFAA0AA8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33B74-1E68-4439-83B8-7FFA214C8465}" type="pres">
      <dgm:prSet presAssocID="{7CF90809-8928-43D0-8224-520016980CBE}" presName="composite" presStyleCnt="0"/>
      <dgm:spPr/>
    </dgm:pt>
    <dgm:pt modelId="{861323FF-B8DA-4E98-86E0-908AC91F2C23}" type="pres">
      <dgm:prSet presAssocID="{7CF90809-8928-43D0-8224-520016980CBE}" presName="LShape" presStyleLbl="alignNode1" presStyleIdx="0" presStyleCnt="5"/>
      <dgm:spPr/>
    </dgm:pt>
    <dgm:pt modelId="{5BB33D08-3400-4FC5-893D-2086F8D363FC}" type="pres">
      <dgm:prSet presAssocID="{7CF90809-8928-43D0-8224-520016980C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81CF-F98C-4FBC-B257-E7187194E81C}" type="pres">
      <dgm:prSet presAssocID="{7CF90809-8928-43D0-8224-520016980CBE}" presName="Triangle" presStyleLbl="alignNode1" presStyleIdx="1" presStyleCnt="5"/>
      <dgm:spPr/>
    </dgm:pt>
    <dgm:pt modelId="{0703A0EF-DDF3-483B-84C7-907308F07523}" type="pres">
      <dgm:prSet presAssocID="{AA67CA14-208D-45CA-979C-33939F294FFE}" presName="sibTrans" presStyleCnt="0"/>
      <dgm:spPr/>
    </dgm:pt>
    <dgm:pt modelId="{2279A840-3B6F-4ADE-9F2F-516050F195B6}" type="pres">
      <dgm:prSet presAssocID="{AA67CA14-208D-45CA-979C-33939F294FFE}" presName="space" presStyleCnt="0"/>
      <dgm:spPr/>
    </dgm:pt>
    <dgm:pt modelId="{3645B265-E7C1-426A-AEFB-E5D8C73E7579}" type="pres">
      <dgm:prSet presAssocID="{D234BC68-6DED-4835-9C95-1EDBA56FC58B}" presName="composite" presStyleCnt="0"/>
      <dgm:spPr/>
    </dgm:pt>
    <dgm:pt modelId="{418F5481-9A8E-451D-B2E8-65E936F8E4B2}" type="pres">
      <dgm:prSet presAssocID="{D234BC68-6DED-4835-9C95-1EDBA56FC58B}" presName="LShape" presStyleLbl="alignNode1" presStyleIdx="2" presStyleCnt="5"/>
      <dgm:spPr/>
    </dgm:pt>
    <dgm:pt modelId="{D726FCC3-18DF-4737-BA2D-1CCBA759B225}" type="pres">
      <dgm:prSet presAssocID="{D234BC68-6DED-4835-9C95-1EDBA56FC58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818D-EBF8-4B48-A375-3F2A0F331A6E}" type="pres">
      <dgm:prSet presAssocID="{D234BC68-6DED-4835-9C95-1EDBA56FC58B}" presName="Triangle" presStyleLbl="alignNode1" presStyleIdx="3" presStyleCnt="5"/>
      <dgm:spPr/>
    </dgm:pt>
    <dgm:pt modelId="{BF61A02E-E826-4BE3-87A2-862BB088A061}" type="pres">
      <dgm:prSet presAssocID="{7F549449-2030-4CFB-94B5-90B283CD7DC8}" presName="sibTrans" presStyleCnt="0"/>
      <dgm:spPr/>
    </dgm:pt>
    <dgm:pt modelId="{4CAB3026-0C3D-405F-8618-4582006D61CF}" type="pres">
      <dgm:prSet presAssocID="{7F549449-2030-4CFB-94B5-90B283CD7DC8}" presName="space" presStyleCnt="0"/>
      <dgm:spPr/>
    </dgm:pt>
    <dgm:pt modelId="{E577BCF1-AF47-4B12-AC93-7D7423EBA43F}" type="pres">
      <dgm:prSet presAssocID="{F3031574-3A30-46BE-9948-D7BFE0067FFB}" presName="composite" presStyleCnt="0"/>
      <dgm:spPr/>
    </dgm:pt>
    <dgm:pt modelId="{EE96B878-90EB-499F-8CA0-4C170D8088D3}" type="pres">
      <dgm:prSet presAssocID="{F3031574-3A30-46BE-9948-D7BFE0067FFB}" presName="LShape" presStyleLbl="alignNode1" presStyleIdx="4" presStyleCnt="5"/>
      <dgm:spPr/>
    </dgm:pt>
    <dgm:pt modelId="{9E8624FA-C731-46B2-AA34-8AB7A6F8C52A}" type="pres">
      <dgm:prSet presAssocID="{F3031574-3A30-46BE-9948-D7BFE0067FF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16032-1DE3-49DE-B2D1-097798A4B760}" type="presOf" srcId="{7CF90809-8928-43D0-8224-520016980CBE}" destId="{5BB33D08-3400-4FC5-893D-2086F8D363FC}" srcOrd="0" destOrd="0" presId="urn:microsoft.com/office/officeart/2009/3/layout/StepUpProcess"/>
    <dgm:cxn modelId="{4A9CA84B-709D-461F-A1F6-E453402A4428}" type="presOf" srcId="{447C4FA8-867C-4F4A-BA57-A9FFAA0AA804}" destId="{BE8A43A0-BD02-4BB8-AFE5-AEAF70880803}" srcOrd="0" destOrd="0" presId="urn:microsoft.com/office/officeart/2009/3/layout/StepUpProcess"/>
    <dgm:cxn modelId="{5C5A1D49-79F8-4BC1-9FC5-4AB5B4E8AC7F}" type="presOf" srcId="{F3031574-3A30-46BE-9948-D7BFE0067FFB}" destId="{9E8624FA-C731-46B2-AA34-8AB7A6F8C52A}" srcOrd="0" destOrd="0" presId="urn:microsoft.com/office/officeart/2009/3/layout/StepUpProcess"/>
    <dgm:cxn modelId="{036B13DC-4F00-4D03-8DD6-9FE042F8D2D2}" type="presOf" srcId="{D234BC68-6DED-4835-9C95-1EDBA56FC58B}" destId="{D726FCC3-18DF-4737-BA2D-1CCBA759B225}" srcOrd="0" destOrd="0" presId="urn:microsoft.com/office/officeart/2009/3/layout/StepUpProcess"/>
    <dgm:cxn modelId="{21FB67E7-2DCD-46DB-B58E-411D04DA63E5}" srcId="{447C4FA8-867C-4F4A-BA57-A9FFAA0AA804}" destId="{D234BC68-6DED-4835-9C95-1EDBA56FC58B}" srcOrd="1" destOrd="0" parTransId="{22CACCE6-8DFF-43E0-BEAC-1BD8FF14FC05}" sibTransId="{7F549449-2030-4CFB-94B5-90B283CD7DC8}"/>
    <dgm:cxn modelId="{4D15B214-4533-4F0D-952B-DDD4B8C88F63}" srcId="{447C4FA8-867C-4F4A-BA57-A9FFAA0AA804}" destId="{7CF90809-8928-43D0-8224-520016980CBE}" srcOrd="0" destOrd="0" parTransId="{8529AA03-CD5B-491C-AEE2-7A4C4641D57C}" sibTransId="{AA67CA14-208D-45CA-979C-33939F294FFE}"/>
    <dgm:cxn modelId="{6A93B423-EA67-4FAC-8D35-F6C5A5121311}" srcId="{447C4FA8-867C-4F4A-BA57-A9FFAA0AA804}" destId="{F3031574-3A30-46BE-9948-D7BFE0067FFB}" srcOrd="2" destOrd="0" parTransId="{DACF54F9-C3EE-417D-91A2-7B22BBF2B355}" sibTransId="{981B29B5-E1B9-4795-8382-A055A1BC3441}"/>
    <dgm:cxn modelId="{EE818D91-66BC-4686-9EFE-3F18FBE95FE2}" type="presParOf" srcId="{BE8A43A0-BD02-4BB8-AFE5-AEAF70880803}" destId="{BC433B74-1E68-4439-83B8-7FFA214C8465}" srcOrd="0" destOrd="0" presId="urn:microsoft.com/office/officeart/2009/3/layout/StepUpProcess"/>
    <dgm:cxn modelId="{66DCE633-5AF3-4083-9DCB-AB93876FC49D}" type="presParOf" srcId="{BC433B74-1E68-4439-83B8-7FFA214C8465}" destId="{861323FF-B8DA-4E98-86E0-908AC91F2C23}" srcOrd="0" destOrd="0" presId="urn:microsoft.com/office/officeart/2009/3/layout/StepUpProcess"/>
    <dgm:cxn modelId="{B72E790C-05D5-47F6-8992-A26E5A9DB11A}" type="presParOf" srcId="{BC433B74-1E68-4439-83B8-7FFA214C8465}" destId="{5BB33D08-3400-4FC5-893D-2086F8D363FC}" srcOrd="1" destOrd="0" presId="urn:microsoft.com/office/officeart/2009/3/layout/StepUpProcess"/>
    <dgm:cxn modelId="{E06D4EC9-AA45-4E6D-862C-CE9F5A2A0729}" type="presParOf" srcId="{BC433B74-1E68-4439-83B8-7FFA214C8465}" destId="{96A681CF-F98C-4FBC-B257-E7187194E81C}" srcOrd="2" destOrd="0" presId="urn:microsoft.com/office/officeart/2009/3/layout/StepUpProcess"/>
    <dgm:cxn modelId="{9ECDAE4B-A135-4B21-8BC6-C9A4289A5DCA}" type="presParOf" srcId="{BE8A43A0-BD02-4BB8-AFE5-AEAF70880803}" destId="{0703A0EF-DDF3-483B-84C7-907308F07523}" srcOrd="1" destOrd="0" presId="urn:microsoft.com/office/officeart/2009/3/layout/StepUpProcess"/>
    <dgm:cxn modelId="{E4FCBF1D-60A4-4DE0-93B6-EF82BA0DC8AF}" type="presParOf" srcId="{0703A0EF-DDF3-483B-84C7-907308F07523}" destId="{2279A840-3B6F-4ADE-9F2F-516050F195B6}" srcOrd="0" destOrd="0" presId="urn:microsoft.com/office/officeart/2009/3/layout/StepUpProcess"/>
    <dgm:cxn modelId="{926EB5C8-85AD-4077-A413-64BA9B61B0A8}" type="presParOf" srcId="{BE8A43A0-BD02-4BB8-AFE5-AEAF70880803}" destId="{3645B265-E7C1-426A-AEFB-E5D8C73E7579}" srcOrd="2" destOrd="0" presId="urn:microsoft.com/office/officeart/2009/3/layout/StepUpProcess"/>
    <dgm:cxn modelId="{38BC6CAD-9276-410B-B69F-ADE040A88219}" type="presParOf" srcId="{3645B265-E7C1-426A-AEFB-E5D8C73E7579}" destId="{418F5481-9A8E-451D-B2E8-65E936F8E4B2}" srcOrd="0" destOrd="0" presId="urn:microsoft.com/office/officeart/2009/3/layout/StepUpProcess"/>
    <dgm:cxn modelId="{1E7EECED-DE11-4635-BD89-2F1E8A1D29BA}" type="presParOf" srcId="{3645B265-E7C1-426A-AEFB-E5D8C73E7579}" destId="{D726FCC3-18DF-4737-BA2D-1CCBA759B225}" srcOrd="1" destOrd="0" presId="urn:microsoft.com/office/officeart/2009/3/layout/StepUpProcess"/>
    <dgm:cxn modelId="{AF8B28ED-347B-420D-BC2A-F7C091E861FA}" type="presParOf" srcId="{3645B265-E7C1-426A-AEFB-E5D8C73E7579}" destId="{840B818D-EBF8-4B48-A375-3F2A0F331A6E}" srcOrd="2" destOrd="0" presId="urn:microsoft.com/office/officeart/2009/3/layout/StepUpProcess"/>
    <dgm:cxn modelId="{26006D63-ABBD-40D6-9069-AA57E768F04D}" type="presParOf" srcId="{BE8A43A0-BD02-4BB8-AFE5-AEAF70880803}" destId="{BF61A02E-E826-4BE3-87A2-862BB088A061}" srcOrd="3" destOrd="0" presId="urn:microsoft.com/office/officeart/2009/3/layout/StepUpProcess"/>
    <dgm:cxn modelId="{4B978005-961A-453B-8CC2-93C718294C42}" type="presParOf" srcId="{BF61A02E-E826-4BE3-87A2-862BB088A061}" destId="{4CAB3026-0C3D-405F-8618-4582006D61CF}" srcOrd="0" destOrd="0" presId="urn:microsoft.com/office/officeart/2009/3/layout/StepUpProcess"/>
    <dgm:cxn modelId="{40AF648E-A7A7-4BEE-A018-29EDEDE80F9B}" type="presParOf" srcId="{BE8A43A0-BD02-4BB8-AFE5-AEAF70880803}" destId="{E577BCF1-AF47-4B12-AC93-7D7423EBA43F}" srcOrd="4" destOrd="0" presId="urn:microsoft.com/office/officeart/2009/3/layout/StepUpProcess"/>
    <dgm:cxn modelId="{7E527460-3036-4E77-B220-2C8CA8DED85E}" type="presParOf" srcId="{E577BCF1-AF47-4B12-AC93-7D7423EBA43F}" destId="{EE96B878-90EB-499F-8CA0-4C170D8088D3}" srcOrd="0" destOrd="0" presId="urn:microsoft.com/office/officeart/2009/3/layout/StepUpProcess"/>
    <dgm:cxn modelId="{F9447589-6DE0-451A-AC16-74A9DCF83BF2}" type="presParOf" srcId="{E577BCF1-AF47-4B12-AC93-7D7423EBA43F}" destId="{9E8624FA-C731-46B2-AA34-8AB7A6F8C52A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</dgm:ptLst>
  <dgm:cxnLst>
    <dgm:cxn modelId="{2F471D63-0DDC-4CE4-87A6-39C3FBF896FB}" type="presOf" srcId="{B374C440-87FD-41E5-85A2-90FFF6AF6FDA}" destId="{947F4B31-8DE0-41F9-BC5A-86709F81CCFC}" srcOrd="0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B4695-EDFD-4D84-8847-1F17F349F20D}">
      <dsp:nvSpPr>
        <dsp:cNvPr id="0" name=""/>
        <dsp:cNvSpPr/>
      </dsp:nvSpPr>
      <dsp:spPr>
        <a:xfrm>
          <a:off x="1235" y="1952"/>
          <a:ext cx="10765539" cy="126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/>
            <a:t>Новий викладач для нової школи</a:t>
          </a:r>
          <a:endParaRPr lang="en-US" sz="5000" kern="1200" dirty="0"/>
        </a:p>
      </dsp:txBody>
      <dsp:txXfrm>
        <a:off x="38290" y="39007"/>
        <a:ext cx="10691429" cy="1191028"/>
      </dsp:txXfrm>
    </dsp:sp>
    <dsp:sp modelId="{A2328F4B-5DF4-4B56-AF6A-F6B94D03B3E9}">
      <dsp:nvSpPr>
        <dsp:cNvPr id="0" name=""/>
        <dsp:cNvSpPr/>
      </dsp:nvSpPr>
      <dsp:spPr>
        <a:xfrm>
          <a:off x="1235" y="1450230"/>
          <a:ext cx="7032383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Ціннісні орієнтири</a:t>
          </a:r>
          <a:endParaRPr lang="en-US" sz="3000" kern="1200" dirty="0"/>
        </a:p>
      </dsp:txBody>
      <dsp:txXfrm>
        <a:off x="38290" y="1487285"/>
        <a:ext cx="6958273" cy="1191028"/>
      </dsp:txXfrm>
    </dsp:sp>
    <dsp:sp modelId="{D462C0CA-293F-4B28-842B-8D2AE323C6DB}">
      <dsp:nvSpPr>
        <dsp:cNvPr id="0" name=""/>
        <dsp:cNvSpPr/>
      </dsp:nvSpPr>
      <dsp:spPr>
        <a:xfrm>
          <a:off x="1235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Критичне мислення</a:t>
          </a:r>
          <a:endParaRPr lang="en-US" sz="3000" kern="1200" dirty="0"/>
        </a:p>
      </dsp:txBody>
      <dsp:txXfrm>
        <a:off x="38290" y="2935564"/>
        <a:ext cx="3369760" cy="1191028"/>
      </dsp:txXfrm>
    </dsp:sp>
    <dsp:sp modelId="{BDCAF492-124D-423D-883C-FA7AA56B8F05}">
      <dsp:nvSpPr>
        <dsp:cNvPr id="0" name=""/>
        <dsp:cNvSpPr/>
      </dsp:nvSpPr>
      <dsp:spPr>
        <a:xfrm>
          <a:off x="3589748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Культурний код</a:t>
          </a:r>
          <a:endParaRPr lang="en-US" sz="3000" kern="1200" dirty="0"/>
        </a:p>
      </dsp:txBody>
      <dsp:txXfrm>
        <a:off x="3626803" y="2935564"/>
        <a:ext cx="3369760" cy="1191028"/>
      </dsp:txXfrm>
    </dsp:sp>
    <dsp:sp modelId="{BB2FA584-9FFD-461E-86F7-B6446C84ECA2}">
      <dsp:nvSpPr>
        <dsp:cNvPr id="0" name=""/>
        <dsp:cNvSpPr/>
      </dsp:nvSpPr>
      <dsp:spPr>
        <a:xfrm>
          <a:off x="7322904" y="1450230"/>
          <a:ext cx="3443870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Методи й техніки</a:t>
          </a:r>
          <a:r>
            <a:rPr lang="en-US" sz="3000" kern="1200" dirty="0"/>
            <a:t> </a:t>
          </a:r>
          <a:r>
            <a:rPr lang="uk-UA" sz="3000" kern="1200" dirty="0"/>
            <a:t>навчання</a:t>
          </a:r>
          <a:endParaRPr lang="en-US" sz="3000" kern="1200" dirty="0"/>
        </a:p>
      </dsp:txBody>
      <dsp:txXfrm>
        <a:off x="7359959" y="1487285"/>
        <a:ext cx="3369760" cy="1191028"/>
      </dsp:txXfrm>
    </dsp:sp>
    <dsp:sp modelId="{7E93B9A3-0A28-43D3-920E-676B70E130D4}">
      <dsp:nvSpPr>
        <dsp:cNvPr id="0" name=""/>
        <dsp:cNvSpPr/>
      </dsp:nvSpPr>
      <dsp:spPr>
        <a:xfrm>
          <a:off x="7322904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Навчання через досвід</a:t>
          </a:r>
          <a:endParaRPr lang="en-US" sz="3000" kern="1200" dirty="0"/>
        </a:p>
      </dsp:txBody>
      <dsp:txXfrm>
        <a:off x="7359959" y="2935564"/>
        <a:ext cx="3369760" cy="119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23FF-B8DA-4E98-86E0-908AC91F2C23}">
      <dsp:nvSpPr>
        <dsp:cNvPr id="0" name=""/>
        <dsp:cNvSpPr/>
      </dsp:nvSpPr>
      <dsp:spPr>
        <a:xfrm rot="5400000">
          <a:off x="625395" y="1899052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3D08-3400-4FC5-893D-2086F8D363FC}">
      <dsp:nvSpPr>
        <dsp:cNvPr id="0" name=""/>
        <dsp:cNvSpPr/>
      </dsp:nvSpPr>
      <dsp:spPr>
        <a:xfrm>
          <a:off x="314060" y="2826334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Навчальний курс для студентів</a:t>
          </a:r>
          <a:endParaRPr lang="en-US" sz="3400" kern="1200" dirty="0"/>
        </a:p>
      </dsp:txBody>
      <dsp:txXfrm>
        <a:off x="314060" y="2826334"/>
        <a:ext cx="2801869" cy="2456003"/>
      </dsp:txXfrm>
    </dsp:sp>
    <dsp:sp modelId="{96A681CF-F98C-4FBC-B257-E7187194E81C}">
      <dsp:nvSpPr>
        <dsp:cNvPr id="0" name=""/>
        <dsp:cNvSpPr/>
      </dsp:nvSpPr>
      <dsp:spPr>
        <a:xfrm>
          <a:off x="2587275" y="1670567"/>
          <a:ext cx="528654" cy="52865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F5481-9A8E-451D-B2E8-65E936F8E4B2}">
      <dsp:nvSpPr>
        <dsp:cNvPr id="0" name=""/>
        <dsp:cNvSpPr/>
      </dsp:nvSpPr>
      <dsp:spPr>
        <a:xfrm rot="5400000">
          <a:off x="4055431" y="1050286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FCC3-18DF-4737-BA2D-1CCBA759B225}">
      <dsp:nvSpPr>
        <dsp:cNvPr id="0" name=""/>
        <dsp:cNvSpPr/>
      </dsp:nvSpPr>
      <dsp:spPr>
        <a:xfrm>
          <a:off x="3744096" y="1977568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Семінари для викладачів</a:t>
          </a:r>
          <a:endParaRPr lang="en-US" sz="3400" kern="1200" dirty="0"/>
        </a:p>
      </dsp:txBody>
      <dsp:txXfrm>
        <a:off x="3744096" y="1977568"/>
        <a:ext cx="2801869" cy="2456003"/>
      </dsp:txXfrm>
    </dsp:sp>
    <dsp:sp modelId="{840B818D-EBF8-4B48-A375-3F2A0F331A6E}">
      <dsp:nvSpPr>
        <dsp:cNvPr id="0" name=""/>
        <dsp:cNvSpPr/>
      </dsp:nvSpPr>
      <dsp:spPr>
        <a:xfrm>
          <a:off x="6017312" y="821802"/>
          <a:ext cx="528654" cy="52865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6B878-90EB-499F-8CA0-4C170D8088D3}">
      <dsp:nvSpPr>
        <dsp:cNvPr id="0" name=""/>
        <dsp:cNvSpPr/>
      </dsp:nvSpPr>
      <dsp:spPr>
        <a:xfrm rot="5400000">
          <a:off x="7485467" y="201520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24FA-C731-46B2-AA34-8AB7A6F8C52A}">
      <dsp:nvSpPr>
        <dsp:cNvPr id="0" name=""/>
        <dsp:cNvSpPr/>
      </dsp:nvSpPr>
      <dsp:spPr>
        <a:xfrm>
          <a:off x="7174132" y="1128802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Заходи для громади й експертної спільноти</a:t>
          </a:r>
          <a:endParaRPr lang="en-US" sz="3400" kern="1200" dirty="0"/>
        </a:p>
      </dsp:txBody>
      <dsp:txXfrm>
        <a:off x="7174132" y="1128802"/>
        <a:ext cx="2801869" cy="2456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- </a:t>
          </a:r>
          <a:r>
            <a:rPr lang="en-US" sz="3000" kern="1200" dirty="0" err="1"/>
            <a:t>ґенеза</a:t>
          </a:r>
          <a:r>
            <a:rPr lang="en-US" sz="3000" kern="1200" dirty="0"/>
            <a:t> </a:t>
          </a:r>
          <a:r>
            <a:rPr lang="en-US" sz="3000" kern="1200" dirty="0" err="1"/>
            <a:t>європейської</a:t>
          </a:r>
          <a:r>
            <a:rPr lang="en-US" sz="3000" kern="1200" dirty="0"/>
            <a:t> </a:t>
          </a:r>
          <a:r>
            <a:rPr lang="en-US" sz="3000" kern="1200" dirty="0" err="1"/>
            <a:t>моделі</a:t>
          </a:r>
          <a:r>
            <a:rPr lang="en-US" sz="3000" kern="1200" dirty="0"/>
            <a:t> </a:t>
          </a:r>
          <a:r>
            <a:rPr lang="en-US" sz="3000" kern="1200" dirty="0" err="1"/>
            <a:t>цивілізаційних</a:t>
          </a:r>
          <a:r>
            <a:rPr lang="en-US" sz="3000" kern="1200" dirty="0"/>
            <a:t> </a:t>
          </a:r>
          <a:r>
            <a:rPr lang="en-US" sz="3000" kern="1200" dirty="0" err="1"/>
            <a:t>цінностей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протистояння</a:t>
          </a:r>
          <a:r>
            <a:rPr lang="ru-RU" sz="3000" kern="1200" dirty="0"/>
            <a:t> </a:t>
          </a:r>
          <a:r>
            <a:rPr lang="ru-RU" sz="3000" kern="1200" dirty="0" err="1"/>
            <a:t>східних</a:t>
          </a:r>
          <a:r>
            <a:rPr lang="ru-RU" sz="3000" kern="1200" dirty="0"/>
            <a:t> та </a:t>
          </a:r>
          <a:r>
            <a:rPr lang="ru-RU" sz="3000" kern="1200" dirty="0" err="1"/>
            <a:t>західних</a:t>
          </a:r>
          <a:r>
            <a:rPr lang="ru-RU" sz="3000" kern="1200" dirty="0"/>
            <a:t> </a:t>
          </a:r>
          <a:r>
            <a:rPr lang="ru-RU" sz="3000" kern="1200" dirty="0" err="1"/>
            <a:t>ціннісних</a:t>
          </a:r>
          <a:r>
            <a:rPr lang="ru-RU" sz="3000" kern="1200" dirty="0"/>
            <a:t> систем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європейські</a:t>
          </a:r>
          <a:r>
            <a:rPr lang="ru-RU" sz="3000" kern="1200" dirty="0"/>
            <a:t> </a:t>
          </a:r>
          <a:r>
            <a:rPr lang="ru-RU" sz="3000" kern="1200" dirty="0" err="1"/>
            <a:t>цінності</a:t>
          </a:r>
          <a:r>
            <a:rPr lang="ru-RU" sz="3000" kern="1200" dirty="0"/>
            <a:t> </a:t>
          </a:r>
          <a:r>
            <a:rPr lang="ru-RU" sz="3000" kern="1200" dirty="0" err="1"/>
            <a:t>від</a:t>
          </a:r>
          <a:r>
            <a:rPr lang="ru-RU" sz="3000" kern="1200" dirty="0"/>
            <a:t> </a:t>
          </a:r>
          <a:r>
            <a:rPr lang="ru-RU" sz="3000" kern="1200" dirty="0" err="1"/>
            <a:t>античності</a:t>
          </a:r>
          <a:r>
            <a:rPr lang="ru-RU" sz="3000" kern="1200" dirty="0"/>
            <a:t> до </a:t>
          </a:r>
          <a:r>
            <a:rPr lang="ru-RU" sz="3000" kern="1200" dirty="0" err="1"/>
            <a:t>Середньовіччя</a:t>
          </a:r>
          <a:r>
            <a:rPr lang="ru-RU" sz="3000" kern="1200" dirty="0"/>
            <a:t>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12/25/2018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12/25/2018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2" y="4364133"/>
            <a:ext cx="7543800" cy="1244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Європейські цінності у художніх текстах</a:t>
            </a:r>
          </a:p>
          <a:p>
            <a:r>
              <a:rPr lang="ru-RU" dirty="0"/>
              <a:t>599918-</a:t>
            </a:r>
            <a:r>
              <a:rPr lang="en-US" dirty="0"/>
              <a:t>EPP-1-2018-1-UA-EPPJMO-MODULE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60388FBE-C9E3-409C-933A-8494031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287EB6-C95A-464F-867F-BEEFC877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300945"/>
            <a:ext cx="4979355" cy="3940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Європейський раціоналізм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6" descr="1024px-La_scuola_di_Aten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3752" y="1571612"/>
            <a:ext cx="9787006" cy="414340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7097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Лекція </a:t>
            </a:r>
            <a:r>
              <a:rPr lang="uk-UA" b="1" smtClean="0"/>
              <a:t>3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Становлення цивілізаційних цінностей європейської Античності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Викладач: </a:t>
            </a:r>
            <a:r>
              <a:rPr lang="uk-UA" b="1" dirty="0" err="1" smtClean="0">
                <a:solidFill>
                  <a:srgbClr val="C00000"/>
                </a:solidFill>
              </a:rPr>
              <a:t>к.іст.н</a:t>
            </a:r>
            <a:r>
              <a:rPr lang="uk-UA" b="1" dirty="0" smtClean="0">
                <a:solidFill>
                  <a:srgbClr val="C00000"/>
                </a:solidFill>
              </a:rPr>
              <a:t>., доцент </a:t>
            </a:r>
            <a:r>
              <a:rPr lang="uk-UA" b="1" dirty="0" err="1" smtClean="0">
                <a:solidFill>
                  <a:srgbClr val="C00000"/>
                </a:solidFill>
              </a:rPr>
              <a:t>Черкасов</a:t>
            </a:r>
            <a:r>
              <a:rPr lang="uk-UA" b="1" dirty="0" smtClean="0">
                <a:solidFill>
                  <a:srgbClr val="C00000"/>
                </a:solidFill>
              </a:rPr>
              <a:t> С.С.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План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1. </a:t>
            </a:r>
            <a:r>
              <a:rPr lang="uk-UA" sz="2000" b="1" dirty="0" err="1" smtClean="0">
                <a:solidFill>
                  <a:schemeClr val="tx2"/>
                </a:solidFill>
              </a:rPr>
              <a:t>Генеза</a:t>
            </a:r>
            <a:r>
              <a:rPr lang="uk-UA" sz="2000" b="1" dirty="0" smtClean="0">
                <a:solidFill>
                  <a:schemeClr val="tx2"/>
                </a:solidFill>
              </a:rPr>
              <a:t> ключових цінностей європейської цивілізації у античній історичній спадщині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2. Аксіологічні складові античних моделей світобудови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3. Громадянський ідеал у політичній організації </a:t>
            </a:r>
            <a:r>
              <a:rPr lang="uk-UA" sz="2000" b="1" dirty="0" err="1" smtClean="0">
                <a:solidFill>
                  <a:schemeClr val="tx2"/>
                </a:solidFill>
              </a:rPr>
              <a:t>греко-римського</a:t>
            </a:r>
            <a:r>
              <a:rPr lang="uk-UA" sz="2000" b="1" dirty="0" smtClean="0">
                <a:solidFill>
                  <a:schemeClr val="tx2"/>
                </a:solidFill>
              </a:rPr>
              <a:t> суспільства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Поліс як форма античної держави</a:t>
            </a:r>
            <a:endParaRPr lang="ru-RU" dirty="0"/>
          </a:p>
        </p:txBody>
      </p:sp>
      <p:pic>
        <p:nvPicPr>
          <p:cNvPr id="4" name="Содержимое 3" descr="9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14" y="1714488"/>
            <a:ext cx="3355780" cy="4470400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66" y="592933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37090" y="1643050"/>
            <a:ext cx="6740092" cy="1265138"/>
            <a:chOff x="1235" y="1952"/>
            <a:chExt cx="10765539" cy="126513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35" y="1952"/>
              <a:ext cx="10765539" cy="12651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8290" y="39007"/>
              <a:ext cx="10691429" cy="119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kern="1200" dirty="0" smtClean="0"/>
                <a:t>Держава </a:t>
              </a:r>
              <a:r>
                <a:rPr lang="uk-UA" dirty="0" smtClean="0"/>
                <a:t>і цивілізація зароджувались на грецькому ґрунті двічі з великим розривом у часі</a:t>
              </a:r>
              <a:endParaRPr lang="en-US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08528" y="3071810"/>
            <a:ext cx="6858048" cy="2786082"/>
            <a:chOff x="437286" y="3173888"/>
            <a:chExt cx="6858048" cy="278608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37286" y="3173888"/>
              <a:ext cx="6786610" cy="25003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7286" y="3173888"/>
              <a:ext cx="6858048" cy="278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 smtClean="0"/>
                <a:t>Перша цивілізація зійшла з історичної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 smtClean="0"/>
                <a:t>сцени у </a:t>
              </a:r>
              <a:r>
                <a:rPr lang="en-US" dirty="0" smtClean="0"/>
                <a:t>XII </a:t>
              </a:r>
              <a:r>
                <a:rPr lang="uk-UA" dirty="0" smtClean="0"/>
                <a:t>ст. до н.е.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 smtClean="0"/>
                <a:t>Епоха  наступної – античної полісної цивілізації розпочалася лише через чотири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 smtClean="0"/>
                <a:t>століття, які називають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 err="1" smtClean="0"/>
                <a:t>“гомерівським</a:t>
              </a:r>
              <a:r>
                <a:rPr lang="uk-UA" dirty="0" smtClean="0"/>
                <a:t> </a:t>
              </a:r>
              <a:r>
                <a:rPr lang="uk-UA" dirty="0" err="1" smtClean="0"/>
                <a:t>періодом”</a:t>
              </a:r>
              <a:endParaRPr lang="uk-UA" dirty="0" smtClean="0"/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Поліси класичної Греції</a:t>
            </a:r>
            <a:endParaRPr lang="ru-RU" dirty="0"/>
          </a:p>
        </p:txBody>
      </p:sp>
      <p:pic>
        <p:nvPicPr>
          <p:cNvPr id="4" name="Содержимое 3" descr="greece500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752" y="1500174"/>
            <a:ext cx="10072758" cy="4357718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65058" y="5413277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66" y="592933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Принципи полісного управління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305CAC39-1380-4AE6-B5FC-2783D8B8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3808863"/>
              </p:ext>
            </p:extLst>
          </p:nvPr>
        </p:nvGraphicFramePr>
        <p:xfrm>
          <a:off x="1117600" y="1701800"/>
          <a:ext cx="1076801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229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1" y="76200"/>
            <a:ext cx="9371251" cy="1397000"/>
          </a:xfrm>
        </p:spPr>
        <p:txBody>
          <a:bodyPr/>
          <a:lstStyle/>
          <a:p>
            <a:pPr algn="ctr"/>
            <a:r>
              <a:rPr lang="uk-UA" dirty="0" smtClean="0"/>
              <a:t>Форми античних полісів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2AA43CC-681C-4777-8D40-0AEDA47299D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98725344"/>
              </p:ext>
            </p:extLst>
          </p:nvPr>
        </p:nvGraphicFramePr>
        <p:xfrm>
          <a:off x="1903412" y="1371600"/>
          <a:ext cx="9982200" cy="610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Кодифікація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algn="just">
              <a:buNone/>
            </a:pPr>
            <a:r>
              <a:rPr lang="uk-U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Запис законів став одним із показників цивілізаційного рівня розвитку грецьких античних полісів, оскільки перші писані закони виникали тільки у тих полісах, які досягли певного рівня. Не фіксовані норми звичаєвого права робили за можливе їх вільну інтерпретацію, натомість кодифікація законів закріплювала верховенство права.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1200px-Gortys_Law_Co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80" y="4000504"/>
            <a:ext cx="9644130" cy="1867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9509174"/>
              </p:ext>
            </p:extLst>
          </p:nvPr>
        </p:nvGraphicFramePr>
        <p:xfrm>
          <a:off x="165058" y="571480"/>
          <a:ext cx="11720554" cy="637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593818" y="4286256"/>
            <a:ext cx="928694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Процес формування полісу як держави-громади призвів до становлення демократичних інститутів влади, які були здатні узгодити інтереси централізованої держави з інтересами її громадян</a:t>
            </a:r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Європейська демократія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Рисунок 8" descr="1_SGFftAxkqKSie6PQRVIxt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1074" y="1428736"/>
            <a:ext cx="7198331" cy="2782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29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Європейський антропоцентризм</a:t>
            </a:r>
            <a:endParaRPr lang="ru-RU" dirty="0"/>
          </a:p>
        </p:txBody>
      </p:sp>
      <p:pic>
        <p:nvPicPr>
          <p:cNvPr id="8" name="Содержимое 7" descr="b9ab8ba023ac188b68cc246d7c345c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18" y="1500174"/>
            <a:ext cx="8165078" cy="4470400"/>
          </a:xfr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614</TotalTime>
  <Words>193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Books 16x9</vt:lpstr>
      <vt:lpstr>  </vt:lpstr>
      <vt:lpstr>Лекція 3 Становлення цивілізаційних цінностей європейської Античності</vt:lpstr>
      <vt:lpstr>Поліс як форма античної держави</vt:lpstr>
      <vt:lpstr>Поліси класичної Греції</vt:lpstr>
      <vt:lpstr>Принципи полісного управління</vt:lpstr>
      <vt:lpstr>Форми античних полісів</vt:lpstr>
      <vt:lpstr>Кодифікація права</vt:lpstr>
      <vt:lpstr> Європейська демократія</vt:lpstr>
      <vt:lpstr>Європейський антропоцентризм</vt:lpstr>
      <vt:lpstr>Європейський раціоналізм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С.Ч.</cp:lastModifiedBy>
  <cp:revision>55</cp:revision>
  <dcterms:created xsi:type="dcterms:W3CDTF">2018-09-22T11:00:06Z</dcterms:created>
  <dcterms:modified xsi:type="dcterms:W3CDTF">2018-12-25T19:50:18Z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