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942331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993" y="85725"/>
            <a:ext cx="782401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462" y="204596"/>
            <a:ext cx="7993075" cy="220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932" y="2222373"/>
            <a:ext cx="8443595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5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8076" y="1060703"/>
            <a:ext cx="8054340" cy="458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4832" y="144907"/>
            <a:ext cx="7510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0" marR="5080" indent="-20516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НАЦІОНАЛЬНЕ АГЕНТСТВО </a:t>
            </a:r>
            <a:r>
              <a:rPr sz="2400" b="1" spc="-50" dirty="0">
                <a:solidFill>
                  <a:srgbClr val="244060"/>
                </a:solidFill>
                <a:latin typeface="Times New Roman"/>
                <a:cs typeface="Times New Roman"/>
              </a:rPr>
              <a:t>УКРАЇНИ </a:t>
            </a:r>
            <a:r>
              <a:rPr sz="2400" b="1" dirty="0">
                <a:solidFill>
                  <a:srgbClr val="244060"/>
                </a:solidFill>
                <a:latin typeface="Times New Roman"/>
                <a:cs typeface="Times New Roman"/>
              </a:rPr>
              <a:t>З </a:t>
            </a:r>
            <a:r>
              <a:rPr sz="24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ПИТАНЬ  </a:t>
            </a:r>
            <a:r>
              <a:rPr sz="24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ДЕРЖАВНОЇ</a:t>
            </a:r>
            <a:r>
              <a:rPr sz="24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 СЛУЖБИ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1572" y="1700606"/>
            <a:ext cx="646112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ОСОБЛИВОСТІ</a:t>
            </a:r>
            <a:r>
              <a:rPr spc="-105" dirty="0"/>
              <a:t> </a:t>
            </a:r>
            <a:r>
              <a:rPr spc="-10" dirty="0"/>
              <a:t>ПРИТЯГНЕННЯ  ДЕРЖАВНИХ СЛУЖБОВЦІВ </a:t>
            </a:r>
            <a:r>
              <a:rPr dirty="0"/>
              <a:t>ДО  ДИСЦИПЛІНАРНОЇ</a:t>
            </a:r>
          </a:p>
          <a:p>
            <a:pPr algn="ctr">
              <a:lnSpc>
                <a:spcPct val="100000"/>
              </a:lnSpc>
            </a:pPr>
            <a:r>
              <a:rPr dirty="0"/>
              <a:t>ВІДПОВІДАЛЬНОСТІ</a:t>
            </a:r>
            <a:r>
              <a:rPr spc="-40" dirty="0"/>
              <a:t> </a:t>
            </a:r>
            <a:r>
              <a:rPr dirty="0"/>
              <a:t>ЗА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824" y="3652265"/>
            <a:ext cx="69964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622422"/>
                </a:solidFill>
                <a:latin typeface="Times New Roman"/>
                <a:cs typeface="Times New Roman"/>
              </a:rPr>
              <a:t>КОРУПЦІЙНІ </a:t>
            </a:r>
            <a:r>
              <a:rPr sz="32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АБО </a:t>
            </a:r>
            <a:r>
              <a:rPr sz="3200" b="1" dirty="0">
                <a:solidFill>
                  <a:srgbClr val="622422"/>
                </a:solidFill>
                <a:latin typeface="Times New Roman"/>
                <a:cs typeface="Times New Roman"/>
              </a:rPr>
              <a:t>ПОВ’ЯЗАНІ З  </a:t>
            </a:r>
            <a:r>
              <a:rPr sz="32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КОРУПЦІЄЮ</a:t>
            </a:r>
            <a:r>
              <a:rPr sz="3200" b="1" spc="-3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ПРАВОПОРУШЕННЯ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962" y="906221"/>
            <a:ext cx="73361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 marR="1080770" indent="18542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ЗАГАЛЬНІ </a:t>
            </a:r>
            <a:r>
              <a:rPr sz="3600" spc="-70" dirty="0"/>
              <a:t>ПРАВИЛА  </a:t>
            </a:r>
            <a:r>
              <a:rPr sz="3600" spc="-5" dirty="0"/>
              <a:t>ЕТИЧНОЇ</a:t>
            </a:r>
            <a:r>
              <a:rPr sz="3600" spc="-50" dirty="0"/>
              <a:t> </a:t>
            </a:r>
            <a:r>
              <a:rPr sz="3600" spc="-5" dirty="0"/>
              <a:t>ПОВЕДІНКИ</a:t>
            </a:r>
            <a:endParaRPr sz="3600"/>
          </a:p>
          <a:p>
            <a:pPr marL="12700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3600" spc="-20" dirty="0"/>
              <a:t>ДЕРЖАВНИХ </a:t>
            </a:r>
            <a:r>
              <a:rPr sz="3600" spc="-15" dirty="0"/>
              <a:t>СЛУЖБОВЦІВ </a:t>
            </a:r>
            <a:r>
              <a:rPr sz="3600" spc="-100" dirty="0"/>
              <a:t>ТА  </a:t>
            </a:r>
            <a:r>
              <a:rPr sz="3600" spc="-20" dirty="0"/>
              <a:t>ПОСАДОВИХ </a:t>
            </a:r>
            <a:r>
              <a:rPr sz="3600" spc="5" dirty="0"/>
              <a:t>ОСІБ</a:t>
            </a:r>
            <a:r>
              <a:rPr sz="3600" spc="-65" dirty="0"/>
              <a:t> </a:t>
            </a:r>
            <a:r>
              <a:rPr sz="3600" spc="-10" dirty="0"/>
              <a:t>МІСЦЕВОГО  </a:t>
            </a:r>
            <a:r>
              <a:rPr sz="3600" spc="-45" dirty="0"/>
              <a:t>САМОВРЯДУВАННЯ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8416" y="4783073"/>
            <a:ext cx="79197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Наказ </a:t>
            </a:r>
            <a:r>
              <a:rPr sz="2800" b="1" u="heavy" spc="-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Національного агентства </a:t>
            </a:r>
            <a:r>
              <a:rPr sz="2800" b="1" u="heavy" spc="-4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України</a:t>
            </a:r>
            <a:r>
              <a:rPr sz="2800" b="1" u="heavy" spc="9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800" u="heavy" spc="-7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питань державної </a:t>
            </a:r>
            <a:r>
              <a:rPr sz="2800" b="1" u="heavy" spc="-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служби </a:t>
            </a:r>
            <a:r>
              <a:rPr sz="2800" b="1" u="heavy" spc="-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від </a:t>
            </a:r>
            <a:r>
              <a:rPr sz="2800" b="1" u="heavy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05.08.2016 </a:t>
            </a:r>
            <a:r>
              <a:rPr sz="28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№</a:t>
            </a:r>
            <a:r>
              <a:rPr sz="2800" b="1" u="heavy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158,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800" u="heavy" spc="-7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зареєстровано </a:t>
            </a:r>
            <a:r>
              <a:rPr sz="28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800" b="1" u="heavy" spc="-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Міністерстві юстиції</a:t>
            </a:r>
            <a:r>
              <a:rPr sz="2800" b="1" u="heavy" spc="8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4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України</a:t>
            </a:r>
            <a:r>
              <a:rPr sz="2800" b="1" u="heavy" spc="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800" u="heavy" spc="-7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31 </a:t>
            </a:r>
            <a:r>
              <a:rPr sz="2800" b="1" u="heavy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серпня 2016 </a:t>
            </a:r>
            <a:r>
              <a:rPr sz="28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р. за №</a:t>
            </a:r>
            <a:r>
              <a:rPr sz="2800" b="1" u="heavy" spc="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1203/29333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EB4E2">
              <a:alpha val="8313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94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ВИМОГИ </a:t>
            </a:r>
            <a:r>
              <a:rPr sz="2400" spc="-30" dirty="0">
                <a:solidFill>
                  <a:srgbClr val="000000"/>
                </a:solidFill>
              </a:rPr>
              <a:t>ЩОДО </a:t>
            </a:r>
            <a:r>
              <a:rPr sz="2400" dirty="0">
                <a:solidFill>
                  <a:srgbClr val="000000"/>
                </a:solidFill>
              </a:rPr>
              <a:t>ДОТРИМАННЯ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ЕТИЧНОЇ</a:t>
            </a:r>
            <a:endParaRPr sz="2400"/>
          </a:p>
          <a:p>
            <a:pPr marL="340995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ПОВЕДІНКИ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6F5A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40534"/>
            <a:ext cx="7955915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60" dirty="0">
                <a:latin typeface="Times New Roman"/>
                <a:cs typeface="Times New Roman"/>
              </a:rPr>
              <a:t>додержання </a:t>
            </a:r>
            <a:r>
              <a:rPr sz="2400" i="1" spc="35" dirty="0">
                <a:latin typeface="Times New Roman"/>
                <a:cs typeface="Times New Roman"/>
              </a:rPr>
              <a:t>вимог </a:t>
            </a:r>
            <a:r>
              <a:rPr sz="2400" i="1" dirty="0">
                <a:latin typeface="Times New Roman"/>
                <a:cs typeface="Times New Roman"/>
              </a:rPr>
              <a:t>закону </a:t>
            </a:r>
            <a:r>
              <a:rPr sz="2400" i="1" spc="-405" dirty="0">
                <a:latin typeface="Times New Roman"/>
                <a:cs typeface="Times New Roman"/>
              </a:rPr>
              <a:t>та </a:t>
            </a:r>
            <a:r>
              <a:rPr sz="2400" i="1" spc="-35" dirty="0">
                <a:latin typeface="Times New Roman"/>
                <a:cs typeface="Times New Roman"/>
              </a:rPr>
              <a:t>етичних </a:t>
            </a:r>
            <a:r>
              <a:rPr sz="2400" i="1" spc="5" dirty="0">
                <a:latin typeface="Times New Roman"/>
                <a:cs typeface="Times New Roman"/>
              </a:rPr>
              <a:t>норм</a:t>
            </a:r>
            <a:r>
              <a:rPr sz="2400" i="1" spc="105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поведінки;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140" dirty="0">
                <a:latin typeface="Times New Roman"/>
                <a:cs typeface="Times New Roman"/>
              </a:rPr>
              <a:t>пріоритет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Times New Roman"/>
                <a:cs typeface="Times New Roman"/>
              </a:rPr>
              <a:t>інтересів;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політична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90" dirty="0">
                <a:latin typeface="Times New Roman"/>
                <a:cs typeface="Times New Roman"/>
              </a:rPr>
              <a:t>нейтральність;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70" dirty="0">
                <a:latin typeface="Times New Roman"/>
                <a:cs typeface="Times New Roman"/>
              </a:rPr>
              <a:t>неупередженість;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140" dirty="0">
                <a:latin typeface="Times New Roman"/>
                <a:cs typeface="Times New Roman"/>
              </a:rPr>
              <a:t>компетентність </a:t>
            </a: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-330" dirty="0">
                <a:latin typeface="Times New Roman"/>
                <a:cs typeface="Times New Roman"/>
              </a:rPr>
              <a:t> </a:t>
            </a:r>
            <a:r>
              <a:rPr sz="2400" i="1" spc="-110" dirty="0">
                <a:latin typeface="Times New Roman"/>
                <a:cs typeface="Times New Roman"/>
              </a:rPr>
              <a:t>ефективність;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25" dirty="0">
                <a:latin typeface="Times New Roman"/>
                <a:cs typeface="Times New Roman"/>
              </a:rPr>
              <a:t>нерозголошення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інформації;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утримання </a:t>
            </a:r>
            <a:r>
              <a:rPr sz="2400" i="1" spc="25" dirty="0">
                <a:latin typeface="Times New Roman"/>
                <a:cs typeface="Times New Roman"/>
              </a:rPr>
              <a:t>від </a:t>
            </a:r>
            <a:r>
              <a:rPr sz="2400" i="1" spc="20" dirty="0">
                <a:latin typeface="Times New Roman"/>
                <a:cs typeface="Times New Roman"/>
              </a:rPr>
              <a:t>виконання </a:t>
            </a:r>
            <a:r>
              <a:rPr sz="2400" i="1" spc="30" dirty="0">
                <a:latin typeface="Times New Roman"/>
                <a:cs typeface="Times New Roman"/>
              </a:rPr>
              <a:t>незаконних </a:t>
            </a:r>
            <a:r>
              <a:rPr sz="2400" i="1" spc="20" dirty="0">
                <a:latin typeface="Times New Roman"/>
                <a:cs typeface="Times New Roman"/>
              </a:rPr>
              <a:t>рішень </a:t>
            </a:r>
            <a:r>
              <a:rPr sz="2400" i="1" spc="75" dirty="0">
                <a:latin typeface="Times New Roman"/>
                <a:cs typeface="Times New Roman"/>
              </a:rPr>
              <a:t>чи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30" dirty="0">
                <a:latin typeface="Times New Roman"/>
                <a:cs typeface="Times New Roman"/>
              </a:rPr>
              <a:t>доручень.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461" y="601726"/>
            <a:ext cx="403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ФІНАНСОВИЙ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КОНТРОЛЬ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73100" y="1623186"/>
            <a:ext cx="7835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latin typeface="Times New Roman"/>
                <a:cs typeface="Times New Roman"/>
              </a:rPr>
              <a:t>ПОДАННЯ </a:t>
            </a:r>
            <a:r>
              <a:rPr sz="2400" i="1" spc="15" dirty="0">
                <a:latin typeface="Times New Roman"/>
                <a:cs typeface="Times New Roman"/>
              </a:rPr>
              <a:t>ДЕКЛАРАЦІЙ </a:t>
            </a:r>
            <a:r>
              <a:rPr sz="2400" i="1" spc="-5" dirty="0">
                <a:latin typeface="Times New Roman"/>
                <a:cs typeface="Times New Roman"/>
              </a:rPr>
              <a:t>ОСІБ, </a:t>
            </a:r>
            <a:r>
              <a:rPr sz="2400" i="1" spc="45" dirty="0">
                <a:latin typeface="Times New Roman"/>
                <a:cs typeface="Times New Roman"/>
              </a:rPr>
              <a:t>УПОВНОВАЖЕНИХ </a:t>
            </a:r>
            <a:r>
              <a:rPr sz="2400" i="1" spc="125" dirty="0">
                <a:latin typeface="Times New Roman"/>
                <a:cs typeface="Times New Roman"/>
              </a:rPr>
              <a:t>НА  </a:t>
            </a:r>
            <a:r>
              <a:rPr sz="2400" i="1" spc="35" dirty="0">
                <a:latin typeface="Times New Roman"/>
                <a:cs typeface="Times New Roman"/>
              </a:rPr>
              <a:t>ВИКОНАННЯ </a:t>
            </a:r>
            <a:r>
              <a:rPr sz="2400" i="1" spc="-20" dirty="0">
                <a:latin typeface="Times New Roman"/>
                <a:cs typeface="Times New Roman"/>
              </a:rPr>
              <a:t>ФУНКЦІЙ </a:t>
            </a:r>
            <a:r>
              <a:rPr sz="2400" i="1" spc="30" dirty="0">
                <a:latin typeface="Times New Roman"/>
                <a:cs typeface="Times New Roman"/>
              </a:rPr>
              <a:t>ДЕРЖАВИ </a:t>
            </a:r>
            <a:r>
              <a:rPr sz="2400" i="1" spc="65" dirty="0">
                <a:latin typeface="Times New Roman"/>
                <a:cs typeface="Times New Roman"/>
              </a:rPr>
              <a:t>АБО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МІСЦЕВОГО</a:t>
            </a:r>
            <a:endParaRPr sz="2400">
              <a:latin typeface="Times New Roman"/>
              <a:cs typeface="Times New Roman"/>
            </a:endParaRPr>
          </a:p>
          <a:p>
            <a:pPr marL="2605405">
              <a:lnSpc>
                <a:spcPct val="100000"/>
              </a:lnSpc>
            </a:pPr>
            <a:r>
              <a:rPr sz="2400" i="1" spc="40" dirty="0">
                <a:latin typeface="Times New Roman"/>
                <a:cs typeface="Times New Roman"/>
              </a:rPr>
              <a:t>САМОВРЯДУВАННЯ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001" y="3832097"/>
            <a:ext cx="3115310" cy="1766570"/>
          </a:xfrm>
          <a:custGeom>
            <a:avLst/>
            <a:gdLst/>
            <a:ahLst/>
            <a:cxnLst/>
            <a:rect l="l" t="t" r="r" b="b"/>
            <a:pathLst>
              <a:path w="3115310" h="1766570">
                <a:moveTo>
                  <a:pt x="1557528" y="0"/>
                </a:moveTo>
                <a:lnTo>
                  <a:pt x="1496371" y="668"/>
                </a:lnTo>
                <a:lnTo>
                  <a:pt x="1435811" y="2656"/>
                </a:lnTo>
                <a:lnTo>
                  <a:pt x="1375892" y="5940"/>
                </a:lnTo>
                <a:lnTo>
                  <a:pt x="1316656" y="10496"/>
                </a:lnTo>
                <a:lnTo>
                  <a:pt x="1258148" y="16298"/>
                </a:lnTo>
                <a:lnTo>
                  <a:pt x="1200409" y="23322"/>
                </a:lnTo>
                <a:lnTo>
                  <a:pt x="1143485" y="31543"/>
                </a:lnTo>
                <a:lnTo>
                  <a:pt x="1087417" y="40938"/>
                </a:lnTo>
                <a:lnTo>
                  <a:pt x="1032249" y="51481"/>
                </a:lnTo>
                <a:lnTo>
                  <a:pt x="978024" y="63148"/>
                </a:lnTo>
                <a:lnTo>
                  <a:pt x="924786" y="75914"/>
                </a:lnTo>
                <a:lnTo>
                  <a:pt x="872578" y="89756"/>
                </a:lnTo>
                <a:lnTo>
                  <a:pt x="821444" y="104647"/>
                </a:lnTo>
                <a:lnTo>
                  <a:pt x="771426" y="120565"/>
                </a:lnTo>
                <a:lnTo>
                  <a:pt x="722568" y="137484"/>
                </a:lnTo>
                <a:lnTo>
                  <a:pt x="674912" y="155379"/>
                </a:lnTo>
                <a:lnTo>
                  <a:pt x="628504" y="174227"/>
                </a:lnTo>
                <a:lnTo>
                  <a:pt x="583385" y="194003"/>
                </a:lnTo>
                <a:lnTo>
                  <a:pt x="539599" y="214682"/>
                </a:lnTo>
                <a:lnTo>
                  <a:pt x="497189" y="236239"/>
                </a:lnTo>
                <a:lnTo>
                  <a:pt x="456199" y="258651"/>
                </a:lnTo>
                <a:lnTo>
                  <a:pt x="416672" y="281892"/>
                </a:lnTo>
                <a:lnTo>
                  <a:pt x="378651" y="305938"/>
                </a:lnTo>
                <a:lnTo>
                  <a:pt x="342180" y="330765"/>
                </a:lnTo>
                <a:lnTo>
                  <a:pt x="307301" y="356348"/>
                </a:lnTo>
                <a:lnTo>
                  <a:pt x="274058" y="382662"/>
                </a:lnTo>
                <a:lnTo>
                  <a:pt x="242495" y="409684"/>
                </a:lnTo>
                <a:lnTo>
                  <a:pt x="212654" y="437388"/>
                </a:lnTo>
                <a:lnTo>
                  <a:pt x="184579" y="465749"/>
                </a:lnTo>
                <a:lnTo>
                  <a:pt x="158313" y="494744"/>
                </a:lnTo>
                <a:lnTo>
                  <a:pt x="133900" y="524348"/>
                </a:lnTo>
                <a:lnTo>
                  <a:pt x="90804" y="585284"/>
                </a:lnTo>
                <a:lnTo>
                  <a:pt x="55638" y="648361"/>
                </a:lnTo>
                <a:lnTo>
                  <a:pt x="28747" y="713383"/>
                </a:lnTo>
                <a:lnTo>
                  <a:pt x="10479" y="780153"/>
                </a:lnTo>
                <a:lnTo>
                  <a:pt x="1178" y="848475"/>
                </a:lnTo>
                <a:lnTo>
                  <a:pt x="0" y="883157"/>
                </a:lnTo>
                <a:lnTo>
                  <a:pt x="1178" y="917840"/>
                </a:lnTo>
                <a:lnTo>
                  <a:pt x="10479" y="986162"/>
                </a:lnTo>
                <a:lnTo>
                  <a:pt x="28747" y="1052932"/>
                </a:lnTo>
                <a:lnTo>
                  <a:pt x="55638" y="1117954"/>
                </a:lnTo>
                <a:lnTo>
                  <a:pt x="90804" y="1181031"/>
                </a:lnTo>
                <a:lnTo>
                  <a:pt x="133900" y="1241967"/>
                </a:lnTo>
                <a:lnTo>
                  <a:pt x="158313" y="1271571"/>
                </a:lnTo>
                <a:lnTo>
                  <a:pt x="184579" y="1300566"/>
                </a:lnTo>
                <a:lnTo>
                  <a:pt x="212654" y="1328927"/>
                </a:lnTo>
                <a:lnTo>
                  <a:pt x="242495" y="1356631"/>
                </a:lnTo>
                <a:lnTo>
                  <a:pt x="274058" y="1383653"/>
                </a:lnTo>
                <a:lnTo>
                  <a:pt x="307301" y="1409967"/>
                </a:lnTo>
                <a:lnTo>
                  <a:pt x="342180" y="1435550"/>
                </a:lnTo>
                <a:lnTo>
                  <a:pt x="378651" y="1460377"/>
                </a:lnTo>
                <a:lnTo>
                  <a:pt x="416672" y="1484423"/>
                </a:lnTo>
                <a:lnTo>
                  <a:pt x="456199" y="1507664"/>
                </a:lnTo>
                <a:lnTo>
                  <a:pt x="497189" y="1530076"/>
                </a:lnTo>
                <a:lnTo>
                  <a:pt x="539599" y="1551633"/>
                </a:lnTo>
                <a:lnTo>
                  <a:pt x="583385" y="1572312"/>
                </a:lnTo>
                <a:lnTo>
                  <a:pt x="628504" y="1592088"/>
                </a:lnTo>
                <a:lnTo>
                  <a:pt x="674912" y="1610936"/>
                </a:lnTo>
                <a:lnTo>
                  <a:pt x="722568" y="1628831"/>
                </a:lnTo>
                <a:lnTo>
                  <a:pt x="771426" y="1645750"/>
                </a:lnTo>
                <a:lnTo>
                  <a:pt x="821444" y="1661668"/>
                </a:lnTo>
                <a:lnTo>
                  <a:pt x="872578" y="1676559"/>
                </a:lnTo>
                <a:lnTo>
                  <a:pt x="924786" y="1690401"/>
                </a:lnTo>
                <a:lnTo>
                  <a:pt x="978024" y="1703167"/>
                </a:lnTo>
                <a:lnTo>
                  <a:pt x="1032249" y="1714834"/>
                </a:lnTo>
                <a:lnTo>
                  <a:pt x="1087417" y="1725377"/>
                </a:lnTo>
                <a:lnTo>
                  <a:pt x="1143485" y="1734772"/>
                </a:lnTo>
                <a:lnTo>
                  <a:pt x="1200409" y="1742993"/>
                </a:lnTo>
                <a:lnTo>
                  <a:pt x="1258148" y="1750017"/>
                </a:lnTo>
                <a:lnTo>
                  <a:pt x="1316656" y="1755819"/>
                </a:lnTo>
                <a:lnTo>
                  <a:pt x="1375892" y="1760375"/>
                </a:lnTo>
                <a:lnTo>
                  <a:pt x="1435811" y="1763659"/>
                </a:lnTo>
                <a:lnTo>
                  <a:pt x="1496371" y="1765647"/>
                </a:lnTo>
                <a:lnTo>
                  <a:pt x="1557528" y="1766315"/>
                </a:lnTo>
                <a:lnTo>
                  <a:pt x="1618684" y="1765647"/>
                </a:lnTo>
                <a:lnTo>
                  <a:pt x="1679244" y="1763659"/>
                </a:lnTo>
                <a:lnTo>
                  <a:pt x="1739163" y="1760375"/>
                </a:lnTo>
                <a:lnTo>
                  <a:pt x="1798399" y="1755819"/>
                </a:lnTo>
                <a:lnTo>
                  <a:pt x="1856907" y="1750017"/>
                </a:lnTo>
                <a:lnTo>
                  <a:pt x="1914646" y="1742993"/>
                </a:lnTo>
                <a:lnTo>
                  <a:pt x="1971570" y="1734772"/>
                </a:lnTo>
                <a:lnTo>
                  <a:pt x="2027638" y="1725377"/>
                </a:lnTo>
                <a:lnTo>
                  <a:pt x="2082806" y="1714834"/>
                </a:lnTo>
                <a:lnTo>
                  <a:pt x="2137031" y="1703167"/>
                </a:lnTo>
                <a:lnTo>
                  <a:pt x="2190269" y="1690401"/>
                </a:lnTo>
                <a:lnTo>
                  <a:pt x="2242477" y="1676559"/>
                </a:lnTo>
                <a:lnTo>
                  <a:pt x="2293611" y="1661668"/>
                </a:lnTo>
                <a:lnTo>
                  <a:pt x="2343629" y="1645750"/>
                </a:lnTo>
                <a:lnTo>
                  <a:pt x="2392487" y="1628831"/>
                </a:lnTo>
                <a:lnTo>
                  <a:pt x="2440143" y="1610936"/>
                </a:lnTo>
                <a:lnTo>
                  <a:pt x="2486551" y="1592088"/>
                </a:lnTo>
                <a:lnTo>
                  <a:pt x="2531670" y="1572312"/>
                </a:lnTo>
                <a:lnTo>
                  <a:pt x="2575456" y="1551633"/>
                </a:lnTo>
                <a:lnTo>
                  <a:pt x="2617866" y="1530076"/>
                </a:lnTo>
                <a:lnTo>
                  <a:pt x="2658856" y="1507664"/>
                </a:lnTo>
                <a:lnTo>
                  <a:pt x="2698383" y="1484423"/>
                </a:lnTo>
                <a:lnTo>
                  <a:pt x="2736404" y="1460377"/>
                </a:lnTo>
                <a:lnTo>
                  <a:pt x="2772875" y="1435550"/>
                </a:lnTo>
                <a:lnTo>
                  <a:pt x="2807754" y="1409967"/>
                </a:lnTo>
                <a:lnTo>
                  <a:pt x="2840997" y="1383653"/>
                </a:lnTo>
                <a:lnTo>
                  <a:pt x="2872560" y="1356631"/>
                </a:lnTo>
                <a:lnTo>
                  <a:pt x="2902401" y="1328927"/>
                </a:lnTo>
                <a:lnTo>
                  <a:pt x="2930476" y="1300566"/>
                </a:lnTo>
                <a:lnTo>
                  <a:pt x="2956742" y="1271571"/>
                </a:lnTo>
                <a:lnTo>
                  <a:pt x="2981155" y="1241967"/>
                </a:lnTo>
                <a:lnTo>
                  <a:pt x="3024251" y="1181031"/>
                </a:lnTo>
                <a:lnTo>
                  <a:pt x="3059417" y="1117954"/>
                </a:lnTo>
                <a:lnTo>
                  <a:pt x="3086308" y="1052932"/>
                </a:lnTo>
                <a:lnTo>
                  <a:pt x="3104576" y="986162"/>
                </a:lnTo>
                <a:lnTo>
                  <a:pt x="3113877" y="917840"/>
                </a:lnTo>
                <a:lnTo>
                  <a:pt x="3115056" y="883157"/>
                </a:lnTo>
                <a:lnTo>
                  <a:pt x="3113877" y="848475"/>
                </a:lnTo>
                <a:lnTo>
                  <a:pt x="3104576" y="780153"/>
                </a:lnTo>
                <a:lnTo>
                  <a:pt x="3086308" y="713383"/>
                </a:lnTo>
                <a:lnTo>
                  <a:pt x="3059417" y="648361"/>
                </a:lnTo>
                <a:lnTo>
                  <a:pt x="3024251" y="585284"/>
                </a:lnTo>
                <a:lnTo>
                  <a:pt x="2981155" y="524348"/>
                </a:lnTo>
                <a:lnTo>
                  <a:pt x="2956742" y="494744"/>
                </a:lnTo>
                <a:lnTo>
                  <a:pt x="2930476" y="465749"/>
                </a:lnTo>
                <a:lnTo>
                  <a:pt x="2902401" y="437388"/>
                </a:lnTo>
                <a:lnTo>
                  <a:pt x="2872560" y="409684"/>
                </a:lnTo>
                <a:lnTo>
                  <a:pt x="2840997" y="382662"/>
                </a:lnTo>
                <a:lnTo>
                  <a:pt x="2807754" y="356348"/>
                </a:lnTo>
                <a:lnTo>
                  <a:pt x="2772875" y="330765"/>
                </a:lnTo>
                <a:lnTo>
                  <a:pt x="2736404" y="305938"/>
                </a:lnTo>
                <a:lnTo>
                  <a:pt x="2698383" y="281892"/>
                </a:lnTo>
                <a:lnTo>
                  <a:pt x="2658856" y="258651"/>
                </a:lnTo>
                <a:lnTo>
                  <a:pt x="2617866" y="236239"/>
                </a:lnTo>
                <a:lnTo>
                  <a:pt x="2575456" y="214682"/>
                </a:lnTo>
                <a:lnTo>
                  <a:pt x="2531670" y="194003"/>
                </a:lnTo>
                <a:lnTo>
                  <a:pt x="2486551" y="174227"/>
                </a:lnTo>
                <a:lnTo>
                  <a:pt x="2440143" y="155379"/>
                </a:lnTo>
                <a:lnTo>
                  <a:pt x="2392487" y="137484"/>
                </a:lnTo>
                <a:lnTo>
                  <a:pt x="2343629" y="120565"/>
                </a:lnTo>
                <a:lnTo>
                  <a:pt x="2293611" y="104647"/>
                </a:lnTo>
                <a:lnTo>
                  <a:pt x="2242477" y="89756"/>
                </a:lnTo>
                <a:lnTo>
                  <a:pt x="2190269" y="75914"/>
                </a:lnTo>
                <a:lnTo>
                  <a:pt x="2137031" y="63148"/>
                </a:lnTo>
                <a:lnTo>
                  <a:pt x="2082806" y="51481"/>
                </a:lnTo>
                <a:lnTo>
                  <a:pt x="2027638" y="40938"/>
                </a:lnTo>
                <a:lnTo>
                  <a:pt x="1971570" y="31543"/>
                </a:lnTo>
                <a:lnTo>
                  <a:pt x="1914646" y="23322"/>
                </a:lnTo>
                <a:lnTo>
                  <a:pt x="1856907" y="16298"/>
                </a:lnTo>
                <a:lnTo>
                  <a:pt x="1798399" y="10496"/>
                </a:lnTo>
                <a:lnTo>
                  <a:pt x="1739163" y="5940"/>
                </a:lnTo>
                <a:lnTo>
                  <a:pt x="1679244" y="2656"/>
                </a:lnTo>
                <a:lnTo>
                  <a:pt x="1618684" y="668"/>
                </a:lnTo>
                <a:lnTo>
                  <a:pt x="15575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8001" y="3832097"/>
            <a:ext cx="3115310" cy="1766570"/>
          </a:xfrm>
          <a:custGeom>
            <a:avLst/>
            <a:gdLst/>
            <a:ahLst/>
            <a:cxnLst/>
            <a:rect l="l" t="t" r="r" b="b"/>
            <a:pathLst>
              <a:path w="3115310" h="1766570">
                <a:moveTo>
                  <a:pt x="0" y="883157"/>
                </a:moveTo>
                <a:lnTo>
                  <a:pt x="4686" y="814132"/>
                </a:lnTo>
                <a:lnTo>
                  <a:pt x="18513" y="746562"/>
                </a:lnTo>
                <a:lnTo>
                  <a:pt x="41136" y="680641"/>
                </a:lnTo>
                <a:lnTo>
                  <a:pt x="72208" y="616567"/>
                </a:lnTo>
                <a:lnTo>
                  <a:pt x="111383" y="554536"/>
                </a:lnTo>
                <a:lnTo>
                  <a:pt x="158313" y="494744"/>
                </a:lnTo>
                <a:lnTo>
                  <a:pt x="184579" y="465749"/>
                </a:lnTo>
                <a:lnTo>
                  <a:pt x="212654" y="437388"/>
                </a:lnTo>
                <a:lnTo>
                  <a:pt x="242495" y="409684"/>
                </a:lnTo>
                <a:lnTo>
                  <a:pt x="274058" y="382662"/>
                </a:lnTo>
                <a:lnTo>
                  <a:pt x="307301" y="356348"/>
                </a:lnTo>
                <a:lnTo>
                  <a:pt x="342180" y="330765"/>
                </a:lnTo>
                <a:lnTo>
                  <a:pt x="378651" y="305938"/>
                </a:lnTo>
                <a:lnTo>
                  <a:pt x="416672" y="281892"/>
                </a:lnTo>
                <a:lnTo>
                  <a:pt x="456199" y="258651"/>
                </a:lnTo>
                <a:lnTo>
                  <a:pt x="497189" y="236239"/>
                </a:lnTo>
                <a:lnTo>
                  <a:pt x="539599" y="214682"/>
                </a:lnTo>
                <a:lnTo>
                  <a:pt x="583385" y="194003"/>
                </a:lnTo>
                <a:lnTo>
                  <a:pt x="628504" y="174227"/>
                </a:lnTo>
                <a:lnTo>
                  <a:pt x="674912" y="155379"/>
                </a:lnTo>
                <a:lnTo>
                  <a:pt x="722568" y="137484"/>
                </a:lnTo>
                <a:lnTo>
                  <a:pt x="771426" y="120565"/>
                </a:lnTo>
                <a:lnTo>
                  <a:pt x="821444" y="104647"/>
                </a:lnTo>
                <a:lnTo>
                  <a:pt x="872578" y="89756"/>
                </a:lnTo>
                <a:lnTo>
                  <a:pt x="924786" y="75914"/>
                </a:lnTo>
                <a:lnTo>
                  <a:pt x="978024" y="63148"/>
                </a:lnTo>
                <a:lnTo>
                  <a:pt x="1032249" y="51481"/>
                </a:lnTo>
                <a:lnTo>
                  <a:pt x="1087417" y="40938"/>
                </a:lnTo>
                <a:lnTo>
                  <a:pt x="1143485" y="31543"/>
                </a:lnTo>
                <a:lnTo>
                  <a:pt x="1200409" y="23322"/>
                </a:lnTo>
                <a:lnTo>
                  <a:pt x="1258148" y="16298"/>
                </a:lnTo>
                <a:lnTo>
                  <a:pt x="1316656" y="10496"/>
                </a:lnTo>
                <a:lnTo>
                  <a:pt x="1375892" y="5940"/>
                </a:lnTo>
                <a:lnTo>
                  <a:pt x="1435811" y="2656"/>
                </a:lnTo>
                <a:lnTo>
                  <a:pt x="1496371" y="668"/>
                </a:lnTo>
                <a:lnTo>
                  <a:pt x="1557528" y="0"/>
                </a:lnTo>
                <a:lnTo>
                  <a:pt x="1618684" y="668"/>
                </a:lnTo>
                <a:lnTo>
                  <a:pt x="1679244" y="2656"/>
                </a:lnTo>
                <a:lnTo>
                  <a:pt x="1739163" y="5940"/>
                </a:lnTo>
                <a:lnTo>
                  <a:pt x="1798399" y="10496"/>
                </a:lnTo>
                <a:lnTo>
                  <a:pt x="1856907" y="16298"/>
                </a:lnTo>
                <a:lnTo>
                  <a:pt x="1914646" y="23322"/>
                </a:lnTo>
                <a:lnTo>
                  <a:pt x="1971570" y="31543"/>
                </a:lnTo>
                <a:lnTo>
                  <a:pt x="2027638" y="40938"/>
                </a:lnTo>
                <a:lnTo>
                  <a:pt x="2082806" y="51481"/>
                </a:lnTo>
                <a:lnTo>
                  <a:pt x="2137031" y="63148"/>
                </a:lnTo>
                <a:lnTo>
                  <a:pt x="2190269" y="75914"/>
                </a:lnTo>
                <a:lnTo>
                  <a:pt x="2242477" y="89756"/>
                </a:lnTo>
                <a:lnTo>
                  <a:pt x="2293611" y="104647"/>
                </a:lnTo>
                <a:lnTo>
                  <a:pt x="2343629" y="120565"/>
                </a:lnTo>
                <a:lnTo>
                  <a:pt x="2392487" y="137484"/>
                </a:lnTo>
                <a:lnTo>
                  <a:pt x="2440143" y="155379"/>
                </a:lnTo>
                <a:lnTo>
                  <a:pt x="2486551" y="174227"/>
                </a:lnTo>
                <a:lnTo>
                  <a:pt x="2531670" y="194003"/>
                </a:lnTo>
                <a:lnTo>
                  <a:pt x="2575456" y="214682"/>
                </a:lnTo>
                <a:lnTo>
                  <a:pt x="2617866" y="236239"/>
                </a:lnTo>
                <a:lnTo>
                  <a:pt x="2658856" y="258651"/>
                </a:lnTo>
                <a:lnTo>
                  <a:pt x="2698383" y="281892"/>
                </a:lnTo>
                <a:lnTo>
                  <a:pt x="2736404" y="305938"/>
                </a:lnTo>
                <a:lnTo>
                  <a:pt x="2772875" y="330765"/>
                </a:lnTo>
                <a:lnTo>
                  <a:pt x="2807754" y="356348"/>
                </a:lnTo>
                <a:lnTo>
                  <a:pt x="2840997" y="382662"/>
                </a:lnTo>
                <a:lnTo>
                  <a:pt x="2872560" y="409684"/>
                </a:lnTo>
                <a:lnTo>
                  <a:pt x="2902401" y="437388"/>
                </a:lnTo>
                <a:lnTo>
                  <a:pt x="2930476" y="465749"/>
                </a:lnTo>
                <a:lnTo>
                  <a:pt x="2956742" y="494744"/>
                </a:lnTo>
                <a:lnTo>
                  <a:pt x="2981155" y="524348"/>
                </a:lnTo>
                <a:lnTo>
                  <a:pt x="3024251" y="585284"/>
                </a:lnTo>
                <a:lnTo>
                  <a:pt x="3059417" y="648361"/>
                </a:lnTo>
                <a:lnTo>
                  <a:pt x="3086308" y="713383"/>
                </a:lnTo>
                <a:lnTo>
                  <a:pt x="3104576" y="780153"/>
                </a:lnTo>
                <a:lnTo>
                  <a:pt x="3113877" y="848475"/>
                </a:lnTo>
                <a:lnTo>
                  <a:pt x="3115056" y="883157"/>
                </a:lnTo>
                <a:lnTo>
                  <a:pt x="3113877" y="917840"/>
                </a:lnTo>
                <a:lnTo>
                  <a:pt x="3104576" y="986162"/>
                </a:lnTo>
                <a:lnTo>
                  <a:pt x="3086308" y="1052932"/>
                </a:lnTo>
                <a:lnTo>
                  <a:pt x="3059417" y="1117954"/>
                </a:lnTo>
                <a:lnTo>
                  <a:pt x="3024251" y="1181031"/>
                </a:lnTo>
                <a:lnTo>
                  <a:pt x="2981155" y="1241967"/>
                </a:lnTo>
                <a:lnTo>
                  <a:pt x="2956742" y="1271571"/>
                </a:lnTo>
                <a:lnTo>
                  <a:pt x="2930476" y="1300566"/>
                </a:lnTo>
                <a:lnTo>
                  <a:pt x="2902401" y="1328927"/>
                </a:lnTo>
                <a:lnTo>
                  <a:pt x="2872560" y="1356631"/>
                </a:lnTo>
                <a:lnTo>
                  <a:pt x="2840997" y="1383653"/>
                </a:lnTo>
                <a:lnTo>
                  <a:pt x="2807754" y="1409967"/>
                </a:lnTo>
                <a:lnTo>
                  <a:pt x="2772875" y="1435550"/>
                </a:lnTo>
                <a:lnTo>
                  <a:pt x="2736404" y="1460377"/>
                </a:lnTo>
                <a:lnTo>
                  <a:pt x="2698383" y="1484423"/>
                </a:lnTo>
                <a:lnTo>
                  <a:pt x="2658856" y="1507664"/>
                </a:lnTo>
                <a:lnTo>
                  <a:pt x="2617866" y="1530076"/>
                </a:lnTo>
                <a:lnTo>
                  <a:pt x="2575456" y="1551633"/>
                </a:lnTo>
                <a:lnTo>
                  <a:pt x="2531670" y="1572312"/>
                </a:lnTo>
                <a:lnTo>
                  <a:pt x="2486551" y="1592088"/>
                </a:lnTo>
                <a:lnTo>
                  <a:pt x="2440143" y="1610936"/>
                </a:lnTo>
                <a:lnTo>
                  <a:pt x="2392487" y="1628831"/>
                </a:lnTo>
                <a:lnTo>
                  <a:pt x="2343629" y="1645750"/>
                </a:lnTo>
                <a:lnTo>
                  <a:pt x="2293611" y="1661668"/>
                </a:lnTo>
                <a:lnTo>
                  <a:pt x="2242477" y="1676559"/>
                </a:lnTo>
                <a:lnTo>
                  <a:pt x="2190269" y="1690401"/>
                </a:lnTo>
                <a:lnTo>
                  <a:pt x="2137031" y="1703167"/>
                </a:lnTo>
                <a:lnTo>
                  <a:pt x="2082806" y="1714834"/>
                </a:lnTo>
                <a:lnTo>
                  <a:pt x="2027638" y="1725377"/>
                </a:lnTo>
                <a:lnTo>
                  <a:pt x="1971570" y="1734772"/>
                </a:lnTo>
                <a:lnTo>
                  <a:pt x="1914646" y="1742993"/>
                </a:lnTo>
                <a:lnTo>
                  <a:pt x="1856907" y="1750017"/>
                </a:lnTo>
                <a:lnTo>
                  <a:pt x="1798399" y="1755819"/>
                </a:lnTo>
                <a:lnTo>
                  <a:pt x="1739163" y="1760375"/>
                </a:lnTo>
                <a:lnTo>
                  <a:pt x="1679244" y="1763659"/>
                </a:lnTo>
                <a:lnTo>
                  <a:pt x="1618684" y="1765647"/>
                </a:lnTo>
                <a:lnTo>
                  <a:pt x="1557528" y="1766315"/>
                </a:lnTo>
                <a:lnTo>
                  <a:pt x="1496371" y="1765647"/>
                </a:lnTo>
                <a:lnTo>
                  <a:pt x="1435811" y="1763659"/>
                </a:lnTo>
                <a:lnTo>
                  <a:pt x="1375892" y="1760375"/>
                </a:lnTo>
                <a:lnTo>
                  <a:pt x="1316656" y="1755819"/>
                </a:lnTo>
                <a:lnTo>
                  <a:pt x="1258148" y="1750017"/>
                </a:lnTo>
                <a:lnTo>
                  <a:pt x="1200409" y="1742993"/>
                </a:lnTo>
                <a:lnTo>
                  <a:pt x="1143485" y="1734772"/>
                </a:lnTo>
                <a:lnTo>
                  <a:pt x="1087417" y="1725377"/>
                </a:lnTo>
                <a:lnTo>
                  <a:pt x="1032249" y="1714834"/>
                </a:lnTo>
                <a:lnTo>
                  <a:pt x="978024" y="1703167"/>
                </a:lnTo>
                <a:lnTo>
                  <a:pt x="924786" y="1690401"/>
                </a:lnTo>
                <a:lnTo>
                  <a:pt x="872578" y="1676559"/>
                </a:lnTo>
                <a:lnTo>
                  <a:pt x="821444" y="1661668"/>
                </a:lnTo>
                <a:lnTo>
                  <a:pt x="771426" y="1645750"/>
                </a:lnTo>
                <a:lnTo>
                  <a:pt x="722568" y="1628831"/>
                </a:lnTo>
                <a:lnTo>
                  <a:pt x="674912" y="1610936"/>
                </a:lnTo>
                <a:lnTo>
                  <a:pt x="628504" y="1592088"/>
                </a:lnTo>
                <a:lnTo>
                  <a:pt x="583385" y="1572312"/>
                </a:lnTo>
                <a:lnTo>
                  <a:pt x="539599" y="1551633"/>
                </a:lnTo>
                <a:lnTo>
                  <a:pt x="497189" y="1530076"/>
                </a:lnTo>
                <a:lnTo>
                  <a:pt x="456199" y="1507664"/>
                </a:lnTo>
                <a:lnTo>
                  <a:pt x="416672" y="1484423"/>
                </a:lnTo>
                <a:lnTo>
                  <a:pt x="378651" y="1460377"/>
                </a:lnTo>
                <a:lnTo>
                  <a:pt x="342180" y="1435550"/>
                </a:lnTo>
                <a:lnTo>
                  <a:pt x="307301" y="1409967"/>
                </a:lnTo>
                <a:lnTo>
                  <a:pt x="274058" y="1383653"/>
                </a:lnTo>
                <a:lnTo>
                  <a:pt x="242495" y="1356631"/>
                </a:lnTo>
                <a:lnTo>
                  <a:pt x="212654" y="1328927"/>
                </a:lnTo>
                <a:lnTo>
                  <a:pt x="184579" y="1300566"/>
                </a:lnTo>
                <a:lnTo>
                  <a:pt x="158313" y="1271571"/>
                </a:lnTo>
                <a:lnTo>
                  <a:pt x="133900" y="1241967"/>
                </a:lnTo>
                <a:lnTo>
                  <a:pt x="90804" y="1181031"/>
                </a:lnTo>
                <a:lnTo>
                  <a:pt x="55638" y="1117954"/>
                </a:lnTo>
                <a:lnTo>
                  <a:pt x="28747" y="1052932"/>
                </a:lnTo>
                <a:lnTo>
                  <a:pt x="10479" y="986162"/>
                </a:lnTo>
                <a:lnTo>
                  <a:pt x="1178" y="917840"/>
                </a:lnTo>
                <a:lnTo>
                  <a:pt x="0" y="88315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85035" y="4499864"/>
            <a:ext cx="1299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ПОВ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-17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5285" y="3873246"/>
            <a:ext cx="3089275" cy="1766570"/>
          </a:xfrm>
          <a:custGeom>
            <a:avLst/>
            <a:gdLst/>
            <a:ahLst/>
            <a:cxnLst/>
            <a:rect l="l" t="t" r="r" b="b"/>
            <a:pathLst>
              <a:path w="3089275" h="1766570">
                <a:moveTo>
                  <a:pt x="1544574" y="0"/>
                </a:moveTo>
                <a:lnTo>
                  <a:pt x="1483923" y="668"/>
                </a:lnTo>
                <a:lnTo>
                  <a:pt x="1423864" y="2656"/>
                </a:lnTo>
                <a:lnTo>
                  <a:pt x="1364441" y="5940"/>
                </a:lnTo>
                <a:lnTo>
                  <a:pt x="1305696" y="10496"/>
                </a:lnTo>
                <a:lnTo>
                  <a:pt x="1247672" y="16298"/>
                </a:lnTo>
                <a:lnTo>
                  <a:pt x="1190412" y="23322"/>
                </a:lnTo>
                <a:lnTo>
                  <a:pt x="1133960" y="31543"/>
                </a:lnTo>
                <a:lnTo>
                  <a:pt x="1078357" y="40938"/>
                </a:lnTo>
                <a:lnTo>
                  <a:pt x="1023647" y="51481"/>
                </a:lnTo>
                <a:lnTo>
                  <a:pt x="969872" y="63148"/>
                </a:lnTo>
                <a:lnTo>
                  <a:pt x="917077" y="75914"/>
                </a:lnTo>
                <a:lnTo>
                  <a:pt x="865303" y="89756"/>
                </a:lnTo>
                <a:lnTo>
                  <a:pt x="814593" y="104647"/>
                </a:lnTo>
                <a:lnTo>
                  <a:pt x="764991" y="120565"/>
                </a:lnTo>
                <a:lnTo>
                  <a:pt x="716539" y="137484"/>
                </a:lnTo>
                <a:lnTo>
                  <a:pt x="669281" y="155379"/>
                </a:lnTo>
                <a:lnTo>
                  <a:pt x="623258" y="174227"/>
                </a:lnTo>
                <a:lnTo>
                  <a:pt x="578515" y="194003"/>
                </a:lnTo>
                <a:lnTo>
                  <a:pt x="535094" y="214682"/>
                </a:lnTo>
                <a:lnTo>
                  <a:pt x="493038" y="236239"/>
                </a:lnTo>
                <a:lnTo>
                  <a:pt x="452389" y="258651"/>
                </a:lnTo>
                <a:lnTo>
                  <a:pt x="413192" y="281892"/>
                </a:lnTo>
                <a:lnTo>
                  <a:pt x="375488" y="305938"/>
                </a:lnTo>
                <a:lnTo>
                  <a:pt x="339321" y="330765"/>
                </a:lnTo>
                <a:lnTo>
                  <a:pt x="304733" y="356348"/>
                </a:lnTo>
                <a:lnTo>
                  <a:pt x="271767" y="382662"/>
                </a:lnTo>
                <a:lnTo>
                  <a:pt x="240468" y="409684"/>
                </a:lnTo>
                <a:lnTo>
                  <a:pt x="210876" y="437388"/>
                </a:lnTo>
                <a:lnTo>
                  <a:pt x="183036" y="465749"/>
                </a:lnTo>
                <a:lnTo>
                  <a:pt x="156989" y="494744"/>
                </a:lnTo>
                <a:lnTo>
                  <a:pt x="132780" y="524348"/>
                </a:lnTo>
                <a:lnTo>
                  <a:pt x="90044" y="585284"/>
                </a:lnTo>
                <a:lnTo>
                  <a:pt x="55172" y="648361"/>
                </a:lnTo>
                <a:lnTo>
                  <a:pt x="28506" y="713383"/>
                </a:lnTo>
                <a:lnTo>
                  <a:pt x="10391" y="780153"/>
                </a:lnTo>
                <a:lnTo>
                  <a:pt x="1168" y="848475"/>
                </a:lnTo>
                <a:lnTo>
                  <a:pt x="0" y="883157"/>
                </a:lnTo>
                <a:lnTo>
                  <a:pt x="1168" y="917840"/>
                </a:lnTo>
                <a:lnTo>
                  <a:pt x="10391" y="986162"/>
                </a:lnTo>
                <a:lnTo>
                  <a:pt x="28506" y="1052932"/>
                </a:lnTo>
                <a:lnTo>
                  <a:pt x="55172" y="1117954"/>
                </a:lnTo>
                <a:lnTo>
                  <a:pt x="90044" y="1181031"/>
                </a:lnTo>
                <a:lnTo>
                  <a:pt x="132780" y="1241967"/>
                </a:lnTo>
                <a:lnTo>
                  <a:pt x="156989" y="1271571"/>
                </a:lnTo>
                <a:lnTo>
                  <a:pt x="183036" y="1300566"/>
                </a:lnTo>
                <a:lnTo>
                  <a:pt x="210876" y="1328927"/>
                </a:lnTo>
                <a:lnTo>
                  <a:pt x="240468" y="1356631"/>
                </a:lnTo>
                <a:lnTo>
                  <a:pt x="271767" y="1383653"/>
                </a:lnTo>
                <a:lnTo>
                  <a:pt x="304733" y="1409967"/>
                </a:lnTo>
                <a:lnTo>
                  <a:pt x="339321" y="1435550"/>
                </a:lnTo>
                <a:lnTo>
                  <a:pt x="375488" y="1460377"/>
                </a:lnTo>
                <a:lnTo>
                  <a:pt x="413192" y="1484423"/>
                </a:lnTo>
                <a:lnTo>
                  <a:pt x="452389" y="1507664"/>
                </a:lnTo>
                <a:lnTo>
                  <a:pt x="493038" y="1530076"/>
                </a:lnTo>
                <a:lnTo>
                  <a:pt x="535094" y="1551633"/>
                </a:lnTo>
                <a:lnTo>
                  <a:pt x="578515" y="1572312"/>
                </a:lnTo>
                <a:lnTo>
                  <a:pt x="623258" y="1592088"/>
                </a:lnTo>
                <a:lnTo>
                  <a:pt x="669281" y="1610936"/>
                </a:lnTo>
                <a:lnTo>
                  <a:pt x="716539" y="1628831"/>
                </a:lnTo>
                <a:lnTo>
                  <a:pt x="764991" y="1645750"/>
                </a:lnTo>
                <a:lnTo>
                  <a:pt x="814593" y="1661668"/>
                </a:lnTo>
                <a:lnTo>
                  <a:pt x="865303" y="1676559"/>
                </a:lnTo>
                <a:lnTo>
                  <a:pt x="917077" y="1690401"/>
                </a:lnTo>
                <a:lnTo>
                  <a:pt x="969872" y="1703167"/>
                </a:lnTo>
                <a:lnTo>
                  <a:pt x="1023647" y="1714834"/>
                </a:lnTo>
                <a:lnTo>
                  <a:pt x="1078357" y="1725377"/>
                </a:lnTo>
                <a:lnTo>
                  <a:pt x="1133960" y="1734772"/>
                </a:lnTo>
                <a:lnTo>
                  <a:pt x="1190412" y="1742993"/>
                </a:lnTo>
                <a:lnTo>
                  <a:pt x="1247672" y="1750017"/>
                </a:lnTo>
                <a:lnTo>
                  <a:pt x="1305696" y="1755819"/>
                </a:lnTo>
                <a:lnTo>
                  <a:pt x="1364441" y="1760375"/>
                </a:lnTo>
                <a:lnTo>
                  <a:pt x="1423864" y="1763659"/>
                </a:lnTo>
                <a:lnTo>
                  <a:pt x="1483923" y="1765647"/>
                </a:lnTo>
                <a:lnTo>
                  <a:pt x="1544574" y="1766315"/>
                </a:lnTo>
                <a:lnTo>
                  <a:pt x="1605224" y="1765647"/>
                </a:lnTo>
                <a:lnTo>
                  <a:pt x="1665283" y="1763659"/>
                </a:lnTo>
                <a:lnTo>
                  <a:pt x="1724706" y="1760375"/>
                </a:lnTo>
                <a:lnTo>
                  <a:pt x="1783451" y="1755819"/>
                </a:lnTo>
                <a:lnTo>
                  <a:pt x="1841475" y="1750017"/>
                </a:lnTo>
                <a:lnTo>
                  <a:pt x="1898735" y="1742993"/>
                </a:lnTo>
                <a:lnTo>
                  <a:pt x="1955187" y="1734772"/>
                </a:lnTo>
                <a:lnTo>
                  <a:pt x="2010790" y="1725377"/>
                </a:lnTo>
                <a:lnTo>
                  <a:pt x="2065500" y="1714834"/>
                </a:lnTo>
                <a:lnTo>
                  <a:pt x="2119275" y="1703167"/>
                </a:lnTo>
                <a:lnTo>
                  <a:pt x="2172070" y="1690401"/>
                </a:lnTo>
                <a:lnTo>
                  <a:pt x="2223844" y="1676559"/>
                </a:lnTo>
                <a:lnTo>
                  <a:pt x="2274554" y="1661668"/>
                </a:lnTo>
                <a:lnTo>
                  <a:pt x="2324156" y="1645750"/>
                </a:lnTo>
                <a:lnTo>
                  <a:pt x="2372608" y="1628831"/>
                </a:lnTo>
                <a:lnTo>
                  <a:pt x="2419866" y="1610936"/>
                </a:lnTo>
                <a:lnTo>
                  <a:pt x="2465889" y="1592088"/>
                </a:lnTo>
                <a:lnTo>
                  <a:pt x="2510632" y="1572312"/>
                </a:lnTo>
                <a:lnTo>
                  <a:pt x="2554053" y="1551633"/>
                </a:lnTo>
                <a:lnTo>
                  <a:pt x="2596109" y="1530076"/>
                </a:lnTo>
                <a:lnTo>
                  <a:pt x="2636758" y="1507664"/>
                </a:lnTo>
                <a:lnTo>
                  <a:pt x="2675955" y="1484423"/>
                </a:lnTo>
                <a:lnTo>
                  <a:pt x="2713659" y="1460377"/>
                </a:lnTo>
                <a:lnTo>
                  <a:pt x="2749826" y="1435550"/>
                </a:lnTo>
                <a:lnTo>
                  <a:pt x="2784414" y="1409967"/>
                </a:lnTo>
                <a:lnTo>
                  <a:pt x="2817380" y="1383653"/>
                </a:lnTo>
                <a:lnTo>
                  <a:pt x="2848679" y="1356631"/>
                </a:lnTo>
                <a:lnTo>
                  <a:pt x="2878271" y="1328927"/>
                </a:lnTo>
                <a:lnTo>
                  <a:pt x="2906111" y="1300566"/>
                </a:lnTo>
                <a:lnTo>
                  <a:pt x="2932158" y="1271571"/>
                </a:lnTo>
                <a:lnTo>
                  <a:pt x="2956367" y="1241967"/>
                </a:lnTo>
                <a:lnTo>
                  <a:pt x="2999103" y="1181031"/>
                </a:lnTo>
                <a:lnTo>
                  <a:pt x="3033975" y="1117954"/>
                </a:lnTo>
                <a:lnTo>
                  <a:pt x="3060641" y="1052932"/>
                </a:lnTo>
                <a:lnTo>
                  <a:pt x="3078756" y="986162"/>
                </a:lnTo>
                <a:lnTo>
                  <a:pt x="3087979" y="917840"/>
                </a:lnTo>
                <a:lnTo>
                  <a:pt x="3089147" y="883157"/>
                </a:lnTo>
                <a:lnTo>
                  <a:pt x="3087979" y="848475"/>
                </a:lnTo>
                <a:lnTo>
                  <a:pt x="3078756" y="780153"/>
                </a:lnTo>
                <a:lnTo>
                  <a:pt x="3060641" y="713383"/>
                </a:lnTo>
                <a:lnTo>
                  <a:pt x="3033975" y="648361"/>
                </a:lnTo>
                <a:lnTo>
                  <a:pt x="2999103" y="585284"/>
                </a:lnTo>
                <a:lnTo>
                  <a:pt x="2956367" y="524348"/>
                </a:lnTo>
                <a:lnTo>
                  <a:pt x="2932158" y="494744"/>
                </a:lnTo>
                <a:lnTo>
                  <a:pt x="2906111" y="465749"/>
                </a:lnTo>
                <a:lnTo>
                  <a:pt x="2878271" y="437388"/>
                </a:lnTo>
                <a:lnTo>
                  <a:pt x="2848679" y="409684"/>
                </a:lnTo>
                <a:lnTo>
                  <a:pt x="2817380" y="382662"/>
                </a:lnTo>
                <a:lnTo>
                  <a:pt x="2784414" y="356348"/>
                </a:lnTo>
                <a:lnTo>
                  <a:pt x="2749826" y="330765"/>
                </a:lnTo>
                <a:lnTo>
                  <a:pt x="2713659" y="305938"/>
                </a:lnTo>
                <a:lnTo>
                  <a:pt x="2675955" y="281892"/>
                </a:lnTo>
                <a:lnTo>
                  <a:pt x="2636758" y="258651"/>
                </a:lnTo>
                <a:lnTo>
                  <a:pt x="2596109" y="236239"/>
                </a:lnTo>
                <a:lnTo>
                  <a:pt x="2554053" y="214682"/>
                </a:lnTo>
                <a:lnTo>
                  <a:pt x="2510632" y="194003"/>
                </a:lnTo>
                <a:lnTo>
                  <a:pt x="2465889" y="174227"/>
                </a:lnTo>
                <a:lnTo>
                  <a:pt x="2419866" y="155379"/>
                </a:lnTo>
                <a:lnTo>
                  <a:pt x="2372608" y="137484"/>
                </a:lnTo>
                <a:lnTo>
                  <a:pt x="2324156" y="120565"/>
                </a:lnTo>
                <a:lnTo>
                  <a:pt x="2274554" y="104647"/>
                </a:lnTo>
                <a:lnTo>
                  <a:pt x="2223844" y="89756"/>
                </a:lnTo>
                <a:lnTo>
                  <a:pt x="2172070" y="75914"/>
                </a:lnTo>
                <a:lnTo>
                  <a:pt x="2119275" y="63148"/>
                </a:lnTo>
                <a:lnTo>
                  <a:pt x="2065500" y="51481"/>
                </a:lnTo>
                <a:lnTo>
                  <a:pt x="2010790" y="40938"/>
                </a:lnTo>
                <a:lnTo>
                  <a:pt x="1955187" y="31543"/>
                </a:lnTo>
                <a:lnTo>
                  <a:pt x="1898735" y="23322"/>
                </a:lnTo>
                <a:lnTo>
                  <a:pt x="1841475" y="16298"/>
                </a:lnTo>
                <a:lnTo>
                  <a:pt x="1783451" y="10496"/>
                </a:lnTo>
                <a:lnTo>
                  <a:pt x="1724706" y="5940"/>
                </a:lnTo>
                <a:lnTo>
                  <a:pt x="1665283" y="2656"/>
                </a:lnTo>
                <a:lnTo>
                  <a:pt x="1605224" y="668"/>
                </a:lnTo>
                <a:lnTo>
                  <a:pt x="15445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5285" y="3873246"/>
            <a:ext cx="3089275" cy="1766570"/>
          </a:xfrm>
          <a:custGeom>
            <a:avLst/>
            <a:gdLst/>
            <a:ahLst/>
            <a:cxnLst/>
            <a:rect l="l" t="t" r="r" b="b"/>
            <a:pathLst>
              <a:path w="3089275" h="1766570">
                <a:moveTo>
                  <a:pt x="0" y="883157"/>
                </a:moveTo>
                <a:lnTo>
                  <a:pt x="4646" y="814132"/>
                </a:lnTo>
                <a:lnTo>
                  <a:pt x="18358" y="746562"/>
                </a:lnTo>
                <a:lnTo>
                  <a:pt x="40792" y="680641"/>
                </a:lnTo>
                <a:lnTo>
                  <a:pt x="71604" y="616567"/>
                </a:lnTo>
                <a:lnTo>
                  <a:pt x="110451" y="554536"/>
                </a:lnTo>
                <a:lnTo>
                  <a:pt x="156989" y="494744"/>
                </a:lnTo>
                <a:lnTo>
                  <a:pt x="183036" y="465749"/>
                </a:lnTo>
                <a:lnTo>
                  <a:pt x="210876" y="437388"/>
                </a:lnTo>
                <a:lnTo>
                  <a:pt x="240468" y="409684"/>
                </a:lnTo>
                <a:lnTo>
                  <a:pt x="271767" y="382662"/>
                </a:lnTo>
                <a:lnTo>
                  <a:pt x="304733" y="356348"/>
                </a:lnTo>
                <a:lnTo>
                  <a:pt x="339321" y="330765"/>
                </a:lnTo>
                <a:lnTo>
                  <a:pt x="375488" y="305938"/>
                </a:lnTo>
                <a:lnTo>
                  <a:pt x="413192" y="281892"/>
                </a:lnTo>
                <a:lnTo>
                  <a:pt x="452389" y="258651"/>
                </a:lnTo>
                <a:lnTo>
                  <a:pt x="493038" y="236239"/>
                </a:lnTo>
                <a:lnTo>
                  <a:pt x="535094" y="214682"/>
                </a:lnTo>
                <a:lnTo>
                  <a:pt x="578515" y="194003"/>
                </a:lnTo>
                <a:lnTo>
                  <a:pt x="623258" y="174227"/>
                </a:lnTo>
                <a:lnTo>
                  <a:pt x="669281" y="155379"/>
                </a:lnTo>
                <a:lnTo>
                  <a:pt x="716539" y="137484"/>
                </a:lnTo>
                <a:lnTo>
                  <a:pt x="764991" y="120565"/>
                </a:lnTo>
                <a:lnTo>
                  <a:pt x="814593" y="104647"/>
                </a:lnTo>
                <a:lnTo>
                  <a:pt x="865303" y="89756"/>
                </a:lnTo>
                <a:lnTo>
                  <a:pt x="917077" y="75914"/>
                </a:lnTo>
                <a:lnTo>
                  <a:pt x="969872" y="63148"/>
                </a:lnTo>
                <a:lnTo>
                  <a:pt x="1023647" y="51481"/>
                </a:lnTo>
                <a:lnTo>
                  <a:pt x="1078357" y="40938"/>
                </a:lnTo>
                <a:lnTo>
                  <a:pt x="1133960" y="31543"/>
                </a:lnTo>
                <a:lnTo>
                  <a:pt x="1190412" y="23322"/>
                </a:lnTo>
                <a:lnTo>
                  <a:pt x="1247672" y="16298"/>
                </a:lnTo>
                <a:lnTo>
                  <a:pt x="1305696" y="10496"/>
                </a:lnTo>
                <a:lnTo>
                  <a:pt x="1364441" y="5940"/>
                </a:lnTo>
                <a:lnTo>
                  <a:pt x="1423864" y="2656"/>
                </a:lnTo>
                <a:lnTo>
                  <a:pt x="1483923" y="668"/>
                </a:lnTo>
                <a:lnTo>
                  <a:pt x="1544574" y="0"/>
                </a:lnTo>
                <a:lnTo>
                  <a:pt x="1605224" y="668"/>
                </a:lnTo>
                <a:lnTo>
                  <a:pt x="1665283" y="2656"/>
                </a:lnTo>
                <a:lnTo>
                  <a:pt x="1724706" y="5940"/>
                </a:lnTo>
                <a:lnTo>
                  <a:pt x="1783451" y="10496"/>
                </a:lnTo>
                <a:lnTo>
                  <a:pt x="1841475" y="16298"/>
                </a:lnTo>
                <a:lnTo>
                  <a:pt x="1898735" y="23322"/>
                </a:lnTo>
                <a:lnTo>
                  <a:pt x="1955187" y="31543"/>
                </a:lnTo>
                <a:lnTo>
                  <a:pt x="2010790" y="40938"/>
                </a:lnTo>
                <a:lnTo>
                  <a:pt x="2065500" y="51481"/>
                </a:lnTo>
                <a:lnTo>
                  <a:pt x="2119275" y="63148"/>
                </a:lnTo>
                <a:lnTo>
                  <a:pt x="2172070" y="75914"/>
                </a:lnTo>
                <a:lnTo>
                  <a:pt x="2223844" y="89756"/>
                </a:lnTo>
                <a:lnTo>
                  <a:pt x="2274554" y="104647"/>
                </a:lnTo>
                <a:lnTo>
                  <a:pt x="2324156" y="120565"/>
                </a:lnTo>
                <a:lnTo>
                  <a:pt x="2372608" y="137484"/>
                </a:lnTo>
                <a:lnTo>
                  <a:pt x="2419866" y="155379"/>
                </a:lnTo>
                <a:lnTo>
                  <a:pt x="2465889" y="174227"/>
                </a:lnTo>
                <a:lnTo>
                  <a:pt x="2510632" y="194003"/>
                </a:lnTo>
                <a:lnTo>
                  <a:pt x="2554053" y="214682"/>
                </a:lnTo>
                <a:lnTo>
                  <a:pt x="2596109" y="236239"/>
                </a:lnTo>
                <a:lnTo>
                  <a:pt x="2636758" y="258651"/>
                </a:lnTo>
                <a:lnTo>
                  <a:pt x="2675955" y="281892"/>
                </a:lnTo>
                <a:lnTo>
                  <a:pt x="2713659" y="305938"/>
                </a:lnTo>
                <a:lnTo>
                  <a:pt x="2749826" y="330765"/>
                </a:lnTo>
                <a:lnTo>
                  <a:pt x="2784414" y="356348"/>
                </a:lnTo>
                <a:lnTo>
                  <a:pt x="2817380" y="382662"/>
                </a:lnTo>
                <a:lnTo>
                  <a:pt x="2848679" y="409684"/>
                </a:lnTo>
                <a:lnTo>
                  <a:pt x="2878271" y="437388"/>
                </a:lnTo>
                <a:lnTo>
                  <a:pt x="2906111" y="465749"/>
                </a:lnTo>
                <a:lnTo>
                  <a:pt x="2932158" y="494744"/>
                </a:lnTo>
                <a:lnTo>
                  <a:pt x="2956367" y="524348"/>
                </a:lnTo>
                <a:lnTo>
                  <a:pt x="2999103" y="585284"/>
                </a:lnTo>
                <a:lnTo>
                  <a:pt x="3033975" y="648361"/>
                </a:lnTo>
                <a:lnTo>
                  <a:pt x="3060641" y="713383"/>
                </a:lnTo>
                <a:lnTo>
                  <a:pt x="3078756" y="780153"/>
                </a:lnTo>
                <a:lnTo>
                  <a:pt x="3087979" y="848475"/>
                </a:lnTo>
                <a:lnTo>
                  <a:pt x="3089147" y="883157"/>
                </a:lnTo>
                <a:lnTo>
                  <a:pt x="3087979" y="917840"/>
                </a:lnTo>
                <a:lnTo>
                  <a:pt x="3078756" y="986162"/>
                </a:lnTo>
                <a:lnTo>
                  <a:pt x="3060641" y="1052932"/>
                </a:lnTo>
                <a:lnTo>
                  <a:pt x="3033975" y="1117954"/>
                </a:lnTo>
                <a:lnTo>
                  <a:pt x="2999103" y="1181031"/>
                </a:lnTo>
                <a:lnTo>
                  <a:pt x="2956367" y="1241967"/>
                </a:lnTo>
                <a:lnTo>
                  <a:pt x="2932158" y="1271571"/>
                </a:lnTo>
                <a:lnTo>
                  <a:pt x="2906111" y="1300566"/>
                </a:lnTo>
                <a:lnTo>
                  <a:pt x="2878271" y="1328927"/>
                </a:lnTo>
                <a:lnTo>
                  <a:pt x="2848679" y="1356631"/>
                </a:lnTo>
                <a:lnTo>
                  <a:pt x="2817380" y="1383653"/>
                </a:lnTo>
                <a:lnTo>
                  <a:pt x="2784414" y="1409967"/>
                </a:lnTo>
                <a:lnTo>
                  <a:pt x="2749826" y="1435550"/>
                </a:lnTo>
                <a:lnTo>
                  <a:pt x="2713659" y="1460377"/>
                </a:lnTo>
                <a:lnTo>
                  <a:pt x="2675955" y="1484423"/>
                </a:lnTo>
                <a:lnTo>
                  <a:pt x="2636758" y="1507664"/>
                </a:lnTo>
                <a:lnTo>
                  <a:pt x="2596109" y="1530076"/>
                </a:lnTo>
                <a:lnTo>
                  <a:pt x="2554053" y="1551633"/>
                </a:lnTo>
                <a:lnTo>
                  <a:pt x="2510632" y="1572312"/>
                </a:lnTo>
                <a:lnTo>
                  <a:pt x="2465889" y="1592088"/>
                </a:lnTo>
                <a:lnTo>
                  <a:pt x="2419866" y="1610936"/>
                </a:lnTo>
                <a:lnTo>
                  <a:pt x="2372608" y="1628831"/>
                </a:lnTo>
                <a:lnTo>
                  <a:pt x="2324156" y="1645750"/>
                </a:lnTo>
                <a:lnTo>
                  <a:pt x="2274554" y="1661668"/>
                </a:lnTo>
                <a:lnTo>
                  <a:pt x="2223844" y="1676559"/>
                </a:lnTo>
                <a:lnTo>
                  <a:pt x="2172070" y="1690401"/>
                </a:lnTo>
                <a:lnTo>
                  <a:pt x="2119275" y="1703167"/>
                </a:lnTo>
                <a:lnTo>
                  <a:pt x="2065500" y="1714834"/>
                </a:lnTo>
                <a:lnTo>
                  <a:pt x="2010790" y="1725377"/>
                </a:lnTo>
                <a:lnTo>
                  <a:pt x="1955187" y="1734772"/>
                </a:lnTo>
                <a:lnTo>
                  <a:pt x="1898735" y="1742993"/>
                </a:lnTo>
                <a:lnTo>
                  <a:pt x="1841475" y="1750017"/>
                </a:lnTo>
                <a:lnTo>
                  <a:pt x="1783451" y="1755819"/>
                </a:lnTo>
                <a:lnTo>
                  <a:pt x="1724706" y="1760375"/>
                </a:lnTo>
                <a:lnTo>
                  <a:pt x="1665283" y="1763659"/>
                </a:lnTo>
                <a:lnTo>
                  <a:pt x="1605224" y="1765647"/>
                </a:lnTo>
                <a:lnTo>
                  <a:pt x="1544574" y="1766315"/>
                </a:lnTo>
                <a:lnTo>
                  <a:pt x="1483923" y="1765647"/>
                </a:lnTo>
                <a:lnTo>
                  <a:pt x="1423864" y="1763659"/>
                </a:lnTo>
                <a:lnTo>
                  <a:pt x="1364441" y="1760375"/>
                </a:lnTo>
                <a:lnTo>
                  <a:pt x="1305696" y="1755819"/>
                </a:lnTo>
                <a:lnTo>
                  <a:pt x="1247672" y="1750017"/>
                </a:lnTo>
                <a:lnTo>
                  <a:pt x="1190412" y="1742993"/>
                </a:lnTo>
                <a:lnTo>
                  <a:pt x="1133960" y="1734772"/>
                </a:lnTo>
                <a:lnTo>
                  <a:pt x="1078357" y="1725377"/>
                </a:lnTo>
                <a:lnTo>
                  <a:pt x="1023647" y="1714834"/>
                </a:lnTo>
                <a:lnTo>
                  <a:pt x="969872" y="1703167"/>
                </a:lnTo>
                <a:lnTo>
                  <a:pt x="917077" y="1690401"/>
                </a:lnTo>
                <a:lnTo>
                  <a:pt x="865303" y="1676559"/>
                </a:lnTo>
                <a:lnTo>
                  <a:pt x="814593" y="1661668"/>
                </a:lnTo>
                <a:lnTo>
                  <a:pt x="764991" y="1645750"/>
                </a:lnTo>
                <a:lnTo>
                  <a:pt x="716539" y="1628831"/>
                </a:lnTo>
                <a:lnTo>
                  <a:pt x="669281" y="1610936"/>
                </a:lnTo>
                <a:lnTo>
                  <a:pt x="623258" y="1592088"/>
                </a:lnTo>
                <a:lnTo>
                  <a:pt x="578515" y="1572312"/>
                </a:lnTo>
                <a:lnTo>
                  <a:pt x="535094" y="1551633"/>
                </a:lnTo>
                <a:lnTo>
                  <a:pt x="493038" y="1530076"/>
                </a:lnTo>
                <a:lnTo>
                  <a:pt x="452389" y="1507664"/>
                </a:lnTo>
                <a:lnTo>
                  <a:pt x="413192" y="1484423"/>
                </a:lnTo>
                <a:lnTo>
                  <a:pt x="375488" y="1460377"/>
                </a:lnTo>
                <a:lnTo>
                  <a:pt x="339321" y="1435550"/>
                </a:lnTo>
                <a:lnTo>
                  <a:pt x="304733" y="1409967"/>
                </a:lnTo>
                <a:lnTo>
                  <a:pt x="271767" y="1383653"/>
                </a:lnTo>
                <a:lnTo>
                  <a:pt x="240468" y="1356631"/>
                </a:lnTo>
                <a:lnTo>
                  <a:pt x="210876" y="1328927"/>
                </a:lnTo>
                <a:lnTo>
                  <a:pt x="183036" y="1300566"/>
                </a:lnTo>
                <a:lnTo>
                  <a:pt x="156989" y="1271571"/>
                </a:lnTo>
                <a:lnTo>
                  <a:pt x="132780" y="1241967"/>
                </a:lnTo>
                <a:lnTo>
                  <a:pt x="90044" y="1181031"/>
                </a:lnTo>
                <a:lnTo>
                  <a:pt x="55172" y="1117954"/>
                </a:lnTo>
                <a:lnTo>
                  <a:pt x="28506" y="1052932"/>
                </a:lnTo>
                <a:lnTo>
                  <a:pt x="10391" y="986162"/>
                </a:lnTo>
                <a:lnTo>
                  <a:pt x="1168" y="917840"/>
                </a:lnTo>
                <a:lnTo>
                  <a:pt x="0" y="88315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04179" y="4540707"/>
            <a:ext cx="1991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СВОЄЧАСНІСТЬ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5470" y="2891789"/>
            <a:ext cx="963294" cy="878205"/>
          </a:xfrm>
          <a:custGeom>
            <a:avLst/>
            <a:gdLst/>
            <a:ahLst/>
            <a:cxnLst/>
            <a:rect l="l" t="t" r="r" b="b"/>
            <a:pathLst>
              <a:path w="963294" h="878204">
                <a:moveTo>
                  <a:pt x="963168" y="438912"/>
                </a:moveTo>
                <a:lnTo>
                  <a:pt x="0" y="438912"/>
                </a:lnTo>
                <a:lnTo>
                  <a:pt x="481584" y="877824"/>
                </a:lnTo>
                <a:lnTo>
                  <a:pt x="963168" y="438912"/>
                </a:lnTo>
                <a:close/>
              </a:path>
              <a:path w="963294" h="878204">
                <a:moveTo>
                  <a:pt x="722376" y="0"/>
                </a:moveTo>
                <a:lnTo>
                  <a:pt x="240792" y="0"/>
                </a:lnTo>
                <a:lnTo>
                  <a:pt x="240792" y="438912"/>
                </a:lnTo>
                <a:lnTo>
                  <a:pt x="722376" y="438912"/>
                </a:lnTo>
                <a:lnTo>
                  <a:pt x="7223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5470" y="2891789"/>
            <a:ext cx="963294" cy="878205"/>
          </a:xfrm>
          <a:custGeom>
            <a:avLst/>
            <a:gdLst/>
            <a:ahLst/>
            <a:cxnLst/>
            <a:rect l="l" t="t" r="r" b="b"/>
            <a:pathLst>
              <a:path w="963294" h="878204">
                <a:moveTo>
                  <a:pt x="0" y="438912"/>
                </a:moveTo>
                <a:lnTo>
                  <a:pt x="240792" y="438912"/>
                </a:lnTo>
                <a:lnTo>
                  <a:pt x="240792" y="0"/>
                </a:lnTo>
                <a:lnTo>
                  <a:pt x="722376" y="0"/>
                </a:lnTo>
                <a:lnTo>
                  <a:pt x="722376" y="438912"/>
                </a:lnTo>
                <a:lnTo>
                  <a:pt x="963168" y="438912"/>
                </a:lnTo>
                <a:lnTo>
                  <a:pt x="481584" y="877824"/>
                </a:lnTo>
                <a:lnTo>
                  <a:pt x="0" y="43891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7702" y="2932938"/>
            <a:ext cx="965200" cy="878205"/>
          </a:xfrm>
          <a:custGeom>
            <a:avLst/>
            <a:gdLst/>
            <a:ahLst/>
            <a:cxnLst/>
            <a:rect l="l" t="t" r="r" b="b"/>
            <a:pathLst>
              <a:path w="965200" h="878204">
                <a:moveTo>
                  <a:pt x="964692" y="438912"/>
                </a:moveTo>
                <a:lnTo>
                  <a:pt x="0" y="438912"/>
                </a:lnTo>
                <a:lnTo>
                  <a:pt x="482346" y="877824"/>
                </a:lnTo>
                <a:lnTo>
                  <a:pt x="964692" y="438912"/>
                </a:lnTo>
                <a:close/>
              </a:path>
              <a:path w="965200" h="878204">
                <a:moveTo>
                  <a:pt x="723519" y="0"/>
                </a:moveTo>
                <a:lnTo>
                  <a:pt x="241173" y="0"/>
                </a:lnTo>
                <a:lnTo>
                  <a:pt x="241173" y="438912"/>
                </a:lnTo>
                <a:lnTo>
                  <a:pt x="723519" y="438912"/>
                </a:lnTo>
                <a:lnTo>
                  <a:pt x="7235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7702" y="2932938"/>
            <a:ext cx="965200" cy="878205"/>
          </a:xfrm>
          <a:custGeom>
            <a:avLst/>
            <a:gdLst/>
            <a:ahLst/>
            <a:cxnLst/>
            <a:rect l="l" t="t" r="r" b="b"/>
            <a:pathLst>
              <a:path w="965200" h="878204">
                <a:moveTo>
                  <a:pt x="0" y="438912"/>
                </a:moveTo>
                <a:lnTo>
                  <a:pt x="241173" y="438912"/>
                </a:lnTo>
                <a:lnTo>
                  <a:pt x="241173" y="0"/>
                </a:lnTo>
                <a:lnTo>
                  <a:pt x="723519" y="0"/>
                </a:lnTo>
                <a:lnTo>
                  <a:pt x="723519" y="438912"/>
                </a:lnTo>
                <a:lnTo>
                  <a:pt x="964692" y="438912"/>
                </a:lnTo>
                <a:lnTo>
                  <a:pt x="482346" y="877824"/>
                </a:lnTo>
                <a:lnTo>
                  <a:pt x="0" y="438912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43735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Підставами для</a:t>
            </a:r>
            <a:r>
              <a:rPr sz="3600" spc="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припинення</a:t>
            </a:r>
            <a:endParaRPr sz="3600"/>
          </a:p>
          <a:p>
            <a:pPr marL="14604" marR="5080" algn="ctr">
              <a:lnSpc>
                <a:spcPct val="99100"/>
              </a:lnSpc>
              <a:spcBef>
                <a:spcPts val="35"/>
              </a:spcBef>
            </a:pPr>
            <a:r>
              <a:rPr sz="3600" dirty="0">
                <a:solidFill>
                  <a:srgbClr val="000000"/>
                </a:solidFill>
              </a:rPr>
              <a:t>державної </a:t>
            </a:r>
            <a:r>
              <a:rPr sz="3600" spc="-15" dirty="0">
                <a:solidFill>
                  <a:srgbClr val="000000"/>
                </a:solidFill>
              </a:rPr>
              <a:t>служби </a:t>
            </a:r>
            <a:r>
              <a:rPr sz="3600" dirty="0">
                <a:solidFill>
                  <a:srgbClr val="000000"/>
                </a:solidFill>
              </a:rPr>
              <a:t>у </a:t>
            </a:r>
            <a:r>
              <a:rPr sz="3600" spc="-5" dirty="0">
                <a:solidFill>
                  <a:srgbClr val="000000"/>
                </a:solidFill>
              </a:rPr>
              <a:t>зв’язку </a:t>
            </a:r>
            <a:r>
              <a:rPr sz="3600" dirty="0">
                <a:solidFill>
                  <a:srgbClr val="000000"/>
                </a:solidFill>
              </a:rPr>
              <a:t>із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spc="-30" dirty="0">
                <a:solidFill>
                  <a:srgbClr val="000000"/>
                </a:solidFill>
              </a:rPr>
              <a:t>втратою  </a:t>
            </a:r>
            <a:r>
              <a:rPr sz="3600" spc="-5" dirty="0">
                <a:solidFill>
                  <a:srgbClr val="000000"/>
                </a:solidFill>
              </a:rPr>
              <a:t>права на </a:t>
            </a:r>
            <a:r>
              <a:rPr sz="3600" dirty="0">
                <a:solidFill>
                  <a:srgbClr val="000000"/>
                </a:solidFill>
              </a:rPr>
              <a:t>державну </a:t>
            </a:r>
            <a:r>
              <a:rPr sz="3600" spc="-45" dirty="0">
                <a:solidFill>
                  <a:srgbClr val="000000"/>
                </a:solidFill>
              </a:rPr>
              <a:t>службу </a:t>
            </a:r>
            <a:r>
              <a:rPr sz="3600" spc="-15" dirty="0">
                <a:solidFill>
                  <a:srgbClr val="000000"/>
                </a:solidFill>
              </a:rPr>
              <a:t>або </a:t>
            </a:r>
            <a:r>
              <a:rPr sz="3600" spc="-25" dirty="0">
                <a:solidFill>
                  <a:srgbClr val="000000"/>
                </a:solidFill>
              </a:rPr>
              <a:t>його  </a:t>
            </a:r>
            <a:r>
              <a:rPr sz="3600" spc="-15" dirty="0">
                <a:solidFill>
                  <a:srgbClr val="000000"/>
                </a:solidFill>
              </a:rPr>
              <a:t>обмеженням</a:t>
            </a:r>
            <a:r>
              <a:rPr sz="3600" spc="-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є: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190" y="4646929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5490" y="2710942"/>
            <a:ext cx="7877175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SzPct val="87500"/>
              <a:buFont typeface="Times New Roman"/>
              <a:buChar char="-"/>
              <a:tabLst>
                <a:tab pos="386715" algn="l"/>
              </a:tabLst>
            </a:pPr>
            <a:r>
              <a:rPr sz="3200" i="1" spc="-5" dirty="0">
                <a:latin typeface="Times New Roman"/>
                <a:cs typeface="Times New Roman"/>
              </a:rPr>
              <a:t>набрання законної </a:t>
            </a:r>
            <a:r>
              <a:rPr sz="3200" i="1" spc="105" dirty="0">
                <a:latin typeface="Times New Roman"/>
                <a:cs typeface="Times New Roman"/>
              </a:rPr>
              <a:t>сили </a:t>
            </a:r>
            <a:r>
              <a:rPr sz="3200" i="1" spc="30" dirty="0">
                <a:latin typeface="Times New Roman"/>
                <a:cs typeface="Times New Roman"/>
              </a:rPr>
              <a:t>рішенням суду  </a:t>
            </a:r>
            <a:r>
              <a:rPr sz="3200" i="1" spc="-10" dirty="0">
                <a:latin typeface="Times New Roman"/>
                <a:cs typeface="Times New Roman"/>
              </a:rPr>
              <a:t>щодо </a:t>
            </a:r>
            <a:r>
              <a:rPr sz="3200" i="1" spc="-30" dirty="0">
                <a:latin typeface="Times New Roman"/>
                <a:cs typeface="Times New Roman"/>
              </a:rPr>
              <a:t>притягнення </a:t>
            </a:r>
            <a:r>
              <a:rPr sz="3200" i="1" spc="-75" dirty="0">
                <a:latin typeface="Times New Roman"/>
                <a:cs typeface="Times New Roman"/>
              </a:rPr>
              <a:t>державного </a:t>
            </a:r>
            <a:r>
              <a:rPr sz="3200" i="1" spc="-25" dirty="0">
                <a:latin typeface="Times New Roman"/>
                <a:cs typeface="Times New Roman"/>
              </a:rPr>
              <a:t>службовця </a:t>
            </a:r>
            <a:r>
              <a:rPr sz="3200" i="1" spc="-10" dirty="0">
                <a:latin typeface="Times New Roman"/>
                <a:cs typeface="Times New Roman"/>
              </a:rPr>
              <a:t>до  </a:t>
            </a:r>
            <a:r>
              <a:rPr sz="3200" i="1" spc="-110" dirty="0">
                <a:latin typeface="Times New Roman"/>
                <a:cs typeface="Times New Roman"/>
              </a:rPr>
              <a:t>адміністративної </a:t>
            </a:r>
            <a:r>
              <a:rPr sz="3200" i="1" spc="-20" dirty="0">
                <a:latin typeface="Times New Roman"/>
                <a:cs typeface="Times New Roman"/>
              </a:rPr>
              <a:t>відповідальності</a:t>
            </a:r>
            <a:r>
              <a:rPr sz="3200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 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spc="45" dirty="0">
                <a:latin typeface="Times New Roman"/>
                <a:cs typeface="Times New Roman"/>
              </a:rPr>
              <a:t>корупційне </a:t>
            </a:r>
            <a:r>
              <a:rPr sz="3200" i="1" spc="-60" dirty="0">
                <a:latin typeface="Times New Roman"/>
                <a:cs typeface="Times New Roman"/>
              </a:rPr>
              <a:t>або </a:t>
            </a:r>
            <a:r>
              <a:rPr sz="3200" i="1" spc="20" dirty="0">
                <a:latin typeface="Times New Roman"/>
                <a:cs typeface="Times New Roman"/>
              </a:rPr>
              <a:t>пов’язане </a:t>
            </a:r>
            <a:r>
              <a:rPr sz="3200" i="1" spc="15" dirty="0">
                <a:latin typeface="Times New Roman"/>
                <a:cs typeface="Times New Roman"/>
              </a:rPr>
              <a:t>з</a:t>
            </a:r>
            <a:r>
              <a:rPr sz="3200" i="1" spc="330" dirty="0">
                <a:latin typeface="Times New Roman"/>
                <a:cs typeface="Times New Roman"/>
              </a:rPr>
              <a:t> </a:t>
            </a:r>
            <a:r>
              <a:rPr sz="3200" i="1" spc="40" dirty="0">
                <a:latin typeface="Times New Roman"/>
                <a:cs typeface="Times New Roman"/>
              </a:rPr>
              <a:t>корупцією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u="heavy" spc="-8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правопорушення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323340" lvl="1" indent="-212090">
              <a:lnSpc>
                <a:spcPct val="100000"/>
              </a:lnSpc>
              <a:buFont typeface="Arial"/>
              <a:buChar char="•"/>
              <a:tabLst>
                <a:tab pos="1323975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п. 3 ч. 1 </a:t>
            </a:r>
            <a:r>
              <a:rPr sz="2800" i="1" dirty="0">
                <a:latin typeface="Times New Roman"/>
                <a:cs typeface="Times New Roman"/>
              </a:rPr>
              <a:t>ст. 84 </a:t>
            </a:r>
            <a:r>
              <a:rPr sz="2800" i="1" spc="-25" dirty="0">
                <a:latin typeface="Times New Roman"/>
                <a:cs typeface="Times New Roman"/>
              </a:rPr>
              <a:t>ЗУ </a:t>
            </a:r>
            <a:r>
              <a:rPr sz="2800" i="1" spc="-5" dirty="0">
                <a:latin typeface="Times New Roman"/>
                <a:cs typeface="Times New Roman"/>
              </a:rPr>
              <a:t>«Про </a:t>
            </a:r>
            <a:r>
              <a:rPr sz="2800" i="1" spc="-15" dirty="0">
                <a:latin typeface="Times New Roman"/>
                <a:cs typeface="Times New Roman"/>
              </a:rPr>
              <a:t>державну</a:t>
            </a:r>
            <a:r>
              <a:rPr sz="2800" i="1" spc="40" dirty="0">
                <a:latin typeface="Times New Roman"/>
                <a:cs typeface="Times New Roman"/>
              </a:rPr>
              <a:t> </a:t>
            </a:r>
            <a:r>
              <a:rPr sz="2800" i="1" spc="-30" dirty="0">
                <a:latin typeface="Times New Roman"/>
                <a:cs typeface="Times New Roman"/>
              </a:rPr>
              <a:t>службу»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5781243"/>
            <a:ext cx="41008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ст.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64-78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ЗУ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«Про</a:t>
            </a:r>
            <a:r>
              <a:rPr sz="240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державну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службу»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42331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993" y="74803"/>
            <a:ext cx="334581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</a:pP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Національне </a:t>
            </a:r>
            <a:r>
              <a:rPr sz="1800" b="0" spc="-15" dirty="0">
                <a:solidFill>
                  <a:srgbClr val="FFFFFF"/>
                </a:solidFill>
                <a:latin typeface="Arial"/>
                <a:cs typeface="Arial"/>
              </a:rPr>
              <a:t>агентство </a:t>
            </a:r>
            <a:r>
              <a:rPr sz="1800" b="0" spc="-20" dirty="0">
                <a:solidFill>
                  <a:srgbClr val="FFFFFF"/>
                </a:solidFill>
                <a:latin typeface="Arial"/>
                <a:cs typeface="Arial"/>
              </a:rPr>
              <a:t>України  </a:t>
            </a: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800" b="0" spc="-10" dirty="0">
                <a:solidFill>
                  <a:srgbClr val="FFFFFF"/>
                </a:solidFill>
                <a:latin typeface="Arial"/>
                <a:cs typeface="Arial"/>
              </a:rPr>
              <a:t>питань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державної</a:t>
            </a:r>
            <a:r>
              <a:rPr sz="18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служби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347" y="85343"/>
            <a:ext cx="406908" cy="519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852" y="1123188"/>
            <a:ext cx="2043683" cy="3099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148" y="1208150"/>
            <a:ext cx="2025650" cy="1703070"/>
          </a:xfrm>
          <a:custGeom>
            <a:avLst/>
            <a:gdLst/>
            <a:ahLst/>
            <a:cxnLst/>
            <a:rect l="l" t="t" r="r" b="b"/>
            <a:pathLst>
              <a:path w="2025650" h="1703070">
                <a:moveTo>
                  <a:pt x="1263014" y="0"/>
                </a:moveTo>
                <a:lnTo>
                  <a:pt x="1263014" y="307339"/>
                </a:lnTo>
                <a:lnTo>
                  <a:pt x="1207615" y="323353"/>
                </a:lnTo>
                <a:lnTo>
                  <a:pt x="1153180" y="340397"/>
                </a:lnTo>
                <a:lnTo>
                  <a:pt x="1099728" y="358451"/>
                </a:lnTo>
                <a:lnTo>
                  <a:pt x="1047281" y="377495"/>
                </a:lnTo>
                <a:lnTo>
                  <a:pt x="995859" y="397507"/>
                </a:lnTo>
                <a:lnTo>
                  <a:pt x="945482" y="418467"/>
                </a:lnTo>
                <a:lnTo>
                  <a:pt x="896171" y="440354"/>
                </a:lnTo>
                <a:lnTo>
                  <a:pt x="847946" y="463147"/>
                </a:lnTo>
                <a:lnTo>
                  <a:pt x="800829" y="486826"/>
                </a:lnTo>
                <a:lnTo>
                  <a:pt x="754838" y="511369"/>
                </a:lnTo>
                <a:lnTo>
                  <a:pt x="709996" y="536756"/>
                </a:lnTo>
                <a:lnTo>
                  <a:pt x="666321" y="562967"/>
                </a:lnTo>
                <a:lnTo>
                  <a:pt x="623836" y="589980"/>
                </a:lnTo>
                <a:lnTo>
                  <a:pt x="582559" y="617774"/>
                </a:lnTo>
                <a:lnTo>
                  <a:pt x="542513" y="646329"/>
                </a:lnTo>
                <a:lnTo>
                  <a:pt x="503716" y="675624"/>
                </a:lnTo>
                <a:lnTo>
                  <a:pt x="466191" y="705639"/>
                </a:lnTo>
                <a:lnTo>
                  <a:pt x="429956" y="736352"/>
                </a:lnTo>
                <a:lnTo>
                  <a:pt x="395033" y="767743"/>
                </a:lnTo>
                <a:lnTo>
                  <a:pt x="361442" y="799790"/>
                </a:lnTo>
                <a:lnTo>
                  <a:pt x="329203" y="832474"/>
                </a:lnTo>
                <a:lnTo>
                  <a:pt x="298338" y="865773"/>
                </a:lnTo>
                <a:lnTo>
                  <a:pt x="268866" y="899667"/>
                </a:lnTo>
                <a:lnTo>
                  <a:pt x="240808" y="934135"/>
                </a:lnTo>
                <a:lnTo>
                  <a:pt x="214184" y="969156"/>
                </a:lnTo>
                <a:lnTo>
                  <a:pt x="189016" y="1004709"/>
                </a:lnTo>
                <a:lnTo>
                  <a:pt x="165322" y="1040773"/>
                </a:lnTo>
                <a:lnTo>
                  <a:pt x="143125" y="1077328"/>
                </a:lnTo>
                <a:lnTo>
                  <a:pt x="122444" y="1114354"/>
                </a:lnTo>
                <a:lnTo>
                  <a:pt x="103300" y="1151828"/>
                </a:lnTo>
                <a:lnTo>
                  <a:pt x="85713" y="1189731"/>
                </a:lnTo>
                <a:lnTo>
                  <a:pt x="69704" y="1228042"/>
                </a:lnTo>
                <a:lnTo>
                  <a:pt x="55243" y="1266890"/>
                </a:lnTo>
                <a:lnTo>
                  <a:pt x="42501" y="1305803"/>
                </a:lnTo>
                <a:lnTo>
                  <a:pt x="31348" y="1345212"/>
                </a:lnTo>
                <a:lnTo>
                  <a:pt x="21854" y="1384945"/>
                </a:lnTo>
                <a:lnTo>
                  <a:pt x="14041" y="1424982"/>
                </a:lnTo>
                <a:lnTo>
                  <a:pt x="7929" y="1465303"/>
                </a:lnTo>
                <a:lnTo>
                  <a:pt x="3537" y="1505885"/>
                </a:lnTo>
                <a:lnTo>
                  <a:pt x="887" y="1546709"/>
                </a:lnTo>
                <a:lnTo>
                  <a:pt x="0" y="1587753"/>
                </a:lnTo>
                <a:lnTo>
                  <a:pt x="0" y="1702815"/>
                </a:lnTo>
                <a:lnTo>
                  <a:pt x="887" y="1661771"/>
                </a:lnTo>
                <a:lnTo>
                  <a:pt x="3537" y="1620947"/>
                </a:lnTo>
                <a:lnTo>
                  <a:pt x="7929" y="1580365"/>
                </a:lnTo>
                <a:lnTo>
                  <a:pt x="14041" y="1540044"/>
                </a:lnTo>
                <a:lnTo>
                  <a:pt x="21854" y="1500007"/>
                </a:lnTo>
                <a:lnTo>
                  <a:pt x="31348" y="1460274"/>
                </a:lnTo>
                <a:lnTo>
                  <a:pt x="42501" y="1420865"/>
                </a:lnTo>
                <a:lnTo>
                  <a:pt x="55293" y="1381801"/>
                </a:lnTo>
                <a:lnTo>
                  <a:pt x="69704" y="1343104"/>
                </a:lnTo>
                <a:lnTo>
                  <a:pt x="85713" y="1304793"/>
                </a:lnTo>
                <a:lnTo>
                  <a:pt x="103377" y="1266739"/>
                </a:lnTo>
                <a:lnTo>
                  <a:pt x="122444" y="1229416"/>
                </a:lnTo>
                <a:lnTo>
                  <a:pt x="143125" y="1192390"/>
                </a:lnTo>
                <a:lnTo>
                  <a:pt x="165322" y="1155835"/>
                </a:lnTo>
                <a:lnTo>
                  <a:pt x="189016" y="1119771"/>
                </a:lnTo>
                <a:lnTo>
                  <a:pt x="214184" y="1084218"/>
                </a:lnTo>
                <a:lnTo>
                  <a:pt x="240808" y="1049197"/>
                </a:lnTo>
                <a:lnTo>
                  <a:pt x="268866" y="1014729"/>
                </a:lnTo>
                <a:lnTo>
                  <a:pt x="298338" y="980835"/>
                </a:lnTo>
                <a:lnTo>
                  <a:pt x="329203" y="947536"/>
                </a:lnTo>
                <a:lnTo>
                  <a:pt x="361442" y="914852"/>
                </a:lnTo>
                <a:lnTo>
                  <a:pt x="395033" y="882805"/>
                </a:lnTo>
                <a:lnTo>
                  <a:pt x="429956" y="851414"/>
                </a:lnTo>
                <a:lnTo>
                  <a:pt x="466191" y="820701"/>
                </a:lnTo>
                <a:lnTo>
                  <a:pt x="503716" y="790686"/>
                </a:lnTo>
                <a:lnTo>
                  <a:pt x="542513" y="761391"/>
                </a:lnTo>
                <a:lnTo>
                  <a:pt x="582559" y="732836"/>
                </a:lnTo>
                <a:lnTo>
                  <a:pt x="623836" y="705042"/>
                </a:lnTo>
                <a:lnTo>
                  <a:pt x="666321" y="678029"/>
                </a:lnTo>
                <a:lnTo>
                  <a:pt x="709996" y="651818"/>
                </a:lnTo>
                <a:lnTo>
                  <a:pt x="754838" y="626431"/>
                </a:lnTo>
                <a:lnTo>
                  <a:pt x="800829" y="601888"/>
                </a:lnTo>
                <a:lnTo>
                  <a:pt x="847946" y="578209"/>
                </a:lnTo>
                <a:lnTo>
                  <a:pt x="896171" y="555416"/>
                </a:lnTo>
                <a:lnTo>
                  <a:pt x="945482" y="533529"/>
                </a:lnTo>
                <a:lnTo>
                  <a:pt x="995859" y="512569"/>
                </a:lnTo>
                <a:lnTo>
                  <a:pt x="1047281" y="492557"/>
                </a:lnTo>
                <a:lnTo>
                  <a:pt x="1099728" y="473513"/>
                </a:lnTo>
                <a:lnTo>
                  <a:pt x="1153180" y="455459"/>
                </a:lnTo>
                <a:lnTo>
                  <a:pt x="1207615" y="438415"/>
                </a:lnTo>
                <a:lnTo>
                  <a:pt x="1263014" y="422401"/>
                </a:lnTo>
                <a:lnTo>
                  <a:pt x="1765389" y="422401"/>
                </a:lnTo>
                <a:lnTo>
                  <a:pt x="2025395" y="263271"/>
                </a:lnTo>
                <a:lnTo>
                  <a:pt x="1263014" y="0"/>
                </a:lnTo>
                <a:close/>
              </a:path>
              <a:path w="2025650" h="1703070">
                <a:moveTo>
                  <a:pt x="1765389" y="422401"/>
                </a:moveTo>
                <a:lnTo>
                  <a:pt x="1263014" y="422401"/>
                </a:lnTo>
                <a:lnTo>
                  <a:pt x="1263014" y="729869"/>
                </a:lnTo>
                <a:lnTo>
                  <a:pt x="1765389" y="42240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317" y="2853435"/>
            <a:ext cx="2025650" cy="1440180"/>
          </a:xfrm>
          <a:custGeom>
            <a:avLst/>
            <a:gdLst/>
            <a:ahLst/>
            <a:cxnLst/>
            <a:rect l="l" t="t" r="r" b="b"/>
            <a:pathLst>
              <a:path w="2025650" h="1440179">
                <a:moveTo>
                  <a:pt x="1582" y="0"/>
                </a:moveTo>
                <a:lnTo>
                  <a:pt x="7" y="38815"/>
                </a:lnTo>
                <a:lnTo>
                  <a:pt x="0" y="78449"/>
                </a:lnTo>
                <a:lnTo>
                  <a:pt x="1604" y="117319"/>
                </a:lnTo>
                <a:lnTo>
                  <a:pt x="4780" y="155932"/>
                </a:lnTo>
                <a:lnTo>
                  <a:pt x="9505" y="194272"/>
                </a:lnTo>
                <a:lnTo>
                  <a:pt x="15759" y="232325"/>
                </a:lnTo>
                <a:lnTo>
                  <a:pt x="23522" y="270075"/>
                </a:lnTo>
                <a:lnTo>
                  <a:pt x="32774" y="307507"/>
                </a:lnTo>
                <a:lnTo>
                  <a:pt x="43494" y="344607"/>
                </a:lnTo>
                <a:lnTo>
                  <a:pt x="55661" y="381358"/>
                </a:lnTo>
                <a:lnTo>
                  <a:pt x="69256" y="417746"/>
                </a:lnTo>
                <a:lnTo>
                  <a:pt x="84256" y="453756"/>
                </a:lnTo>
                <a:lnTo>
                  <a:pt x="100644" y="489371"/>
                </a:lnTo>
                <a:lnTo>
                  <a:pt x="118396" y="524578"/>
                </a:lnTo>
                <a:lnTo>
                  <a:pt x="137494" y="559361"/>
                </a:lnTo>
                <a:lnTo>
                  <a:pt x="157917" y="593705"/>
                </a:lnTo>
                <a:lnTo>
                  <a:pt x="179644" y="627594"/>
                </a:lnTo>
                <a:lnTo>
                  <a:pt x="202655" y="661014"/>
                </a:lnTo>
                <a:lnTo>
                  <a:pt x="226929" y="693949"/>
                </a:lnTo>
                <a:lnTo>
                  <a:pt x="252446" y="726384"/>
                </a:lnTo>
                <a:lnTo>
                  <a:pt x="279185" y="758304"/>
                </a:lnTo>
                <a:lnTo>
                  <a:pt x="307126" y="789693"/>
                </a:lnTo>
                <a:lnTo>
                  <a:pt x="336249" y="820537"/>
                </a:lnTo>
                <a:lnTo>
                  <a:pt x="366533" y="850821"/>
                </a:lnTo>
                <a:lnTo>
                  <a:pt x="397958" y="880529"/>
                </a:lnTo>
                <a:lnTo>
                  <a:pt x="430502" y="909646"/>
                </a:lnTo>
                <a:lnTo>
                  <a:pt x="464147" y="938156"/>
                </a:lnTo>
                <a:lnTo>
                  <a:pt x="498870" y="966045"/>
                </a:lnTo>
                <a:lnTo>
                  <a:pt x="534652" y="993298"/>
                </a:lnTo>
                <a:lnTo>
                  <a:pt x="571473" y="1019899"/>
                </a:lnTo>
                <a:lnTo>
                  <a:pt x="609311" y="1045834"/>
                </a:lnTo>
                <a:lnTo>
                  <a:pt x="648146" y="1071086"/>
                </a:lnTo>
                <a:lnTo>
                  <a:pt x="687959" y="1095641"/>
                </a:lnTo>
                <a:lnTo>
                  <a:pt x="728728" y="1119483"/>
                </a:lnTo>
                <a:lnTo>
                  <a:pt x="770432" y="1142598"/>
                </a:lnTo>
                <a:lnTo>
                  <a:pt x="813053" y="1164971"/>
                </a:lnTo>
                <a:lnTo>
                  <a:pt x="856568" y="1186585"/>
                </a:lnTo>
                <a:lnTo>
                  <a:pt x="900958" y="1207426"/>
                </a:lnTo>
                <a:lnTo>
                  <a:pt x="946202" y="1227479"/>
                </a:lnTo>
                <a:lnTo>
                  <a:pt x="992279" y="1246729"/>
                </a:lnTo>
                <a:lnTo>
                  <a:pt x="1039170" y="1265160"/>
                </a:lnTo>
                <a:lnTo>
                  <a:pt x="1086853" y="1282757"/>
                </a:lnTo>
                <a:lnTo>
                  <a:pt x="1135309" y="1299505"/>
                </a:lnTo>
                <a:lnTo>
                  <a:pt x="1184516" y="1315389"/>
                </a:lnTo>
                <a:lnTo>
                  <a:pt x="1234455" y="1330393"/>
                </a:lnTo>
                <a:lnTo>
                  <a:pt x="1285105" y="1344503"/>
                </a:lnTo>
                <a:lnTo>
                  <a:pt x="1336445" y="1357704"/>
                </a:lnTo>
                <a:lnTo>
                  <a:pt x="1388455" y="1369979"/>
                </a:lnTo>
                <a:lnTo>
                  <a:pt x="1441114" y="1381315"/>
                </a:lnTo>
                <a:lnTo>
                  <a:pt x="1494402" y="1391695"/>
                </a:lnTo>
                <a:lnTo>
                  <a:pt x="1548299" y="1401105"/>
                </a:lnTo>
                <a:lnTo>
                  <a:pt x="1602784" y="1409529"/>
                </a:lnTo>
                <a:lnTo>
                  <a:pt x="1657837" y="1416953"/>
                </a:lnTo>
                <a:lnTo>
                  <a:pt x="1713437" y="1423361"/>
                </a:lnTo>
                <a:lnTo>
                  <a:pt x="1769563" y="1428737"/>
                </a:lnTo>
                <a:lnTo>
                  <a:pt x="1826196" y="1433067"/>
                </a:lnTo>
                <a:lnTo>
                  <a:pt x="1883314" y="1436336"/>
                </a:lnTo>
                <a:lnTo>
                  <a:pt x="1940898" y="1438528"/>
                </a:lnTo>
                <a:lnTo>
                  <a:pt x="1983062" y="1439386"/>
                </a:lnTo>
                <a:lnTo>
                  <a:pt x="2025226" y="1439671"/>
                </a:lnTo>
                <a:lnTo>
                  <a:pt x="2025226" y="1324609"/>
                </a:lnTo>
                <a:lnTo>
                  <a:pt x="1968264" y="1324072"/>
                </a:lnTo>
                <a:lnTo>
                  <a:pt x="1911680" y="1322470"/>
                </a:lnTo>
                <a:lnTo>
                  <a:pt x="1855495" y="1319816"/>
                </a:lnTo>
                <a:lnTo>
                  <a:pt x="1799730" y="1316125"/>
                </a:lnTo>
                <a:lnTo>
                  <a:pt x="1744407" y="1311410"/>
                </a:lnTo>
                <a:lnTo>
                  <a:pt x="1689546" y="1305686"/>
                </a:lnTo>
                <a:lnTo>
                  <a:pt x="1635168" y="1298965"/>
                </a:lnTo>
                <a:lnTo>
                  <a:pt x="1581296" y="1291263"/>
                </a:lnTo>
                <a:lnTo>
                  <a:pt x="1527949" y="1282593"/>
                </a:lnTo>
                <a:lnTo>
                  <a:pt x="1475150" y="1272968"/>
                </a:lnTo>
                <a:lnTo>
                  <a:pt x="1422919" y="1262403"/>
                </a:lnTo>
                <a:lnTo>
                  <a:pt x="1371278" y="1250912"/>
                </a:lnTo>
                <a:lnTo>
                  <a:pt x="1320248" y="1238508"/>
                </a:lnTo>
                <a:lnTo>
                  <a:pt x="1269850" y="1225206"/>
                </a:lnTo>
                <a:lnTo>
                  <a:pt x="1220105" y="1211019"/>
                </a:lnTo>
                <a:lnTo>
                  <a:pt x="1171035" y="1195961"/>
                </a:lnTo>
                <a:lnTo>
                  <a:pt x="1122661" y="1180045"/>
                </a:lnTo>
                <a:lnTo>
                  <a:pt x="1075003" y="1163287"/>
                </a:lnTo>
                <a:lnTo>
                  <a:pt x="1028084" y="1145699"/>
                </a:lnTo>
                <a:lnTo>
                  <a:pt x="981924" y="1127296"/>
                </a:lnTo>
                <a:lnTo>
                  <a:pt x="936544" y="1108092"/>
                </a:lnTo>
                <a:lnTo>
                  <a:pt x="891966" y="1088100"/>
                </a:lnTo>
                <a:lnTo>
                  <a:pt x="848212" y="1067334"/>
                </a:lnTo>
                <a:lnTo>
                  <a:pt x="805301" y="1045808"/>
                </a:lnTo>
                <a:lnTo>
                  <a:pt x="763255" y="1023536"/>
                </a:lnTo>
                <a:lnTo>
                  <a:pt x="722097" y="1000532"/>
                </a:lnTo>
                <a:lnTo>
                  <a:pt x="681845" y="976810"/>
                </a:lnTo>
                <a:lnTo>
                  <a:pt x="642523" y="952384"/>
                </a:lnTo>
                <a:lnTo>
                  <a:pt x="604151" y="927267"/>
                </a:lnTo>
                <a:lnTo>
                  <a:pt x="566751" y="901473"/>
                </a:lnTo>
                <a:lnTo>
                  <a:pt x="530343" y="875017"/>
                </a:lnTo>
                <a:lnTo>
                  <a:pt x="494948" y="847911"/>
                </a:lnTo>
                <a:lnTo>
                  <a:pt x="460589" y="820171"/>
                </a:lnTo>
                <a:lnTo>
                  <a:pt x="427286" y="791810"/>
                </a:lnTo>
                <a:lnTo>
                  <a:pt x="395060" y="762842"/>
                </a:lnTo>
                <a:lnTo>
                  <a:pt x="363933" y="733280"/>
                </a:lnTo>
                <a:lnTo>
                  <a:pt x="333925" y="703138"/>
                </a:lnTo>
                <a:lnTo>
                  <a:pt x="305059" y="672432"/>
                </a:lnTo>
                <a:lnTo>
                  <a:pt x="277354" y="641173"/>
                </a:lnTo>
                <a:lnTo>
                  <a:pt x="250834" y="609377"/>
                </a:lnTo>
                <a:lnTo>
                  <a:pt x="225517" y="577056"/>
                </a:lnTo>
                <a:lnTo>
                  <a:pt x="201427" y="544226"/>
                </a:lnTo>
                <a:lnTo>
                  <a:pt x="178583" y="510899"/>
                </a:lnTo>
                <a:lnTo>
                  <a:pt x="157008" y="477090"/>
                </a:lnTo>
                <a:lnTo>
                  <a:pt x="136722" y="442813"/>
                </a:lnTo>
                <a:lnTo>
                  <a:pt x="117747" y="408081"/>
                </a:lnTo>
                <a:lnTo>
                  <a:pt x="100103" y="372909"/>
                </a:lnTo>
                <a:lnTo>
                  <a:pt x="83813" y="337309"/>
                </a:lnTo>
                <a:lnTo>
                  <a:pt x="68896" y="301297"/>
                </a:lnTo>
                <a:lnTo>
                  <a:pt x="55376" y="264886"/>
                </a:lnTo>
                <a:lnTo>
                  <a:pt x="43271" y="228089"/>
                </a:lnTo>
                <a:lnTo>
                  <a:pt x="32605" y="190922"/>
                </a:lnTo>
                <a:lnTo>
                  <a:pt x="23398" y="153396"/>
                </a:lnTo>
                <a:lnTo>
                  <a:pt x="15670" y="115528"/>
                </a:lnTo>
                <a:lnTo>
                  <a:pt x="9445" y="77330"/>
                </a:lnTo>
                <a:lnTo>
                  <a:pt x="4742" y="38815"/>
                </a:lnTo>
                <a:lnTo>
                  <a:pt x="1582" y="0"/>
                </a:lnTo>
                <a:close/>
              </a:path>
            </a:pathLst>
          </a:custGeom>
          <a:solidFill>
            <a:srgbClr val="008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148" y="1208150"/>
            <a:ext cx="2025650" cy="3085465"/>
          </a:xfrm>
          <a:custGeom>
            <a:avLst/>
            <a:gdLst/>
            <a:ahLst/>
            <a:cxnLst/>
            <a:rect l="l" t="t" r="r" b="b"/>
            <a:pathLst>
              <a:path w="2025650" h="3085465">
                <a:moveTo>
                  <a:pt x="0" y="1702815"/>
                </a:moveTo>
                <a:lnTo>
                  <a:pt x="887" y="1661771"/>
                </a:lnTo>
                <a:lnTo>
                  <a:pt x="3537" y="1620947"/>
                </a:lnTo>
                <a:lnTo>
                  <a:pt x="7929" y="1580365"/>
                </a:lnTo>
                <a:lnTo>
                  <a:pt x="14041" y="1540044"/>
                </a:lnTo>
                <a:lnTo>
                  <a:pt x="21854" y="1500007"/>
                </a:lnTo>
                <a:lnTo>
                  <a:pt x="31348" y="1460274"/>
                </a:lnTo>
                <a:lnTo>
                  <a:pt x="42501" y="1420865"/>
                </a:lnTo>
                <a:lnTo>
                  <a:pt x="55293" y="1381801"/>
                </a:lnTo>
                <a:lnTo>
                  <a:pt x="69704" y="1343104"/>
                </a:lnTo>
                <a:lnTo>
                  <a:pt x="85713" y="1304793"/>
                </a:lnTo>
                <a:lnTo>
                  <a:pt x="103300" y="1266890"/>
                </a:lnTo>
                <a:lnTo>
                  <a:pt x="122444" y="1229416"/>
                </a:lnTo>
                <a:lnTo>
                  <a:pt x="143125" y="1192390"/>
                </a:lnTo>
                <a:lnTo>
                  <a:pt x="165322" y="1155835"/>
                </a:lnTo>
                <a:lnTo>
                  <a:pt x="189016" y="1119771"/>
                </a:lnTo>
                <a:lnTo>
                  <a:pt x="214184" y="1084218"/>
                </a:lnTo>
                <a:lnTo>
                  <a:pt x="240808" y="1049197"/>
                </a:lnTo>
                <a:lnTo>
                  <a:pt x="268866" y="1014729"/>
                </a:lnTo>
                <a:lnTo>
                  <a:pt x="298338" y="980835"/>
                </a:lnTo>
                <a:lnTo>
                  <a:pt x="329203" y="947536"/>
                </a:lnTo>
                <a:lnTo>
                  <a:pt x="361442" y="914852"/>
                </a:lnTo>
                <a:lnTo>
                  <a:pt x="395033" y="882805"/>
                </a:lnTo>
                <a:lnTo>
                  <a:pt x="429956" y="851414"/>
                </a:lnTo>
                <a:lnTo>
                  <a:pt x="466191" y="820701"/>
                </a:lnTo>
                <a:lnTo>
                  <a:pt x="503716" y="790686"/>
                </a:lnTo>
                <a:lnTo>
                  <a:pt x="542513" y="761391"/>
                </a:lnTo>
                <a:lnTo>
                  <a:pt x="582559" y="732836"/>
                </a:lnTo>
                <a:lnTo>
                  <a:pt x="623836" y="705042"/>
                </a:lnTo>
                <a:lnTo>
                  <a:pt x="666321" y="678029"/>
                </a:lnTo>
                <a:lnTo>
                  <a:pt x="709996" y="651818"/>
                </a:lnTo>
                <a:lnTo>
                  <a:pt x="754838" y="626431"/>
                </a:lnTo>
                <a:lnTo>
                  <a:pt x="800829" y="601888"/>
                </a:lnTo>
                <a:lnTo>
                  <a:pt x="847946" y="578209"/>
                </a:lnTo>
                <a:lnTo>
                  <a:pt x="896171" y="555416"/>
                </a:lnTo>
                <a:lnTo>
                  <a:pt x="945482" y="533529"/>
                </a:lnTo>
                <a:lnTo>
                  <a:pt x="995859" y="512569"/>
                </a:lnTo>
                <a:lnTo>
                  <a:pt x="1047281" y="492557"/>
                </a:lnTo>
                <a:lnTo>
                  <a:pt x="1099728" y="473513"/>
                </a:lnTo>
                <a:lnTo>
                  <a:pt x="1153180" y="455459"/>
                </a:lnTo>
                <a:lnTo>
                  <a:pt x="1207615" y="438415"/>
                </a:lnTo>
                <a:lnTo>
                  <a:pt x="1263014" y="422401"/>
                </a:lnTo>
                <a:lnTo>
                  <a:pt x="1263014" y="729869"/>
                </a:lnTo>
                <a:lnTo>
                  <a:pt x="2025395" y="263271"/>
                </a:lnTo>
                <a:lnTo>
                  <a:pt x="1263014" y="0"/>
                </a:lnTo>
                <a:lnTo>
                  <a:pt x="1263014" y="307339"/>
                </a:lnTo>
                <a:lnTo>
                  <a:pt x="1207615" y="323353"/>
                </a:lnTo>
                <a:lnTo>
                  <a:pt x="1153180" y="340397"/>
                </a:lnTo>
                <a:lnTo>
                  <a:pt x="1099728" y="358451"/>
                </a:lnTo>
                <a:lnTo>
                  <a:pt x="1047281" y="377495"/>
                </a:lnTo>
                <a:lnTo>
                  <a:pt x="995859" y="397507"/>
                </a:lnTo>
                <a:lnTo>
                  <a:pt x="945482" y="418467"/>
                </a:lnTo>
                <a:lnTo>
                  <a:pt x="896171" y="440354"/>
                </a:lnTo>
                <a:lnTo>
                  <a:pt x="847946" y="463147"/>
                </a:lnTo>
                <a:lnTo>
                  <a:pt x="800829" y="486826"/>
                </a:lnTo>
                <a:lnTo>
                  <a:pt x="754838" y="511369"/>
                </a:lnTo>
                <a:lnTo>
                  <a:pt x="709996" y="536756"/>
                </a:lnTo>
                <a:lnTo>
                  <a:pt x="666321" y="562967"/>
                </a:lnTo>
                <a:lnTo>
                  <a:pt x="623836" y="589980"/>
                </a:lnTo>
                <a:lnTo>
                  <a:pt x="582559" y="617774"/>
                </a:lnTo>
                <a:lnTo>
                  <a:pt x="542513" y="646329"/>
                </a:lnTo>
                <a:lnTo>
                  <a:pt x="503716" y="675624"/>
                </a:lnTo>
                <a:lnTo>
                  <a:pt x="466191" y="705639"/>
                </a:lnTo>
                <a:lnTo>
                  <a:pt x="429956" y="736352"/>
                </a:lnTo>
                <a:lnTo>
                  <a:pt x="395033" y="767743"/>
                </a:lnTo>
                <a:lnTo>
                  <a:pt x="361442" y="799790"/>
                </a:lnTo>
                <a:lnTo>
                  <a:pt x="329203" y="832474"/>
                </a:lnTo>
                <a:lnTo>
                  <a:pt x="298338" y="865773"/>
                </a:lnTo>
                <a:lnTo>
                  <a:pt x="268866" y="899667"/>
                </a:lnTo>
                <a:lnTo>
                  <a:pt x="240808" y="934135"/>
                </a:lnTo>
                <a:lnTo>
                  <a:pt x="214184" y="969156"/>
                </a:lnTo>
                <a:lnTo>
                  <a:pt x="189016" y="1004709"/>
                </a:lnTo>
                <a:lnTo>
                  <a:pt x="165322" y="1040773"/>
                </a:lnTo>
                <a:lnTo>
                  <a:pt x="143125" y="1077328"/>
                </a:lnTo>
                <a:lnTo>
                  <a:pt x="122444" y="1114354"/>
                </a:lnTo>
                <a:lnTo>
                  <a:pt x="103300" y="1151828"/>
                </a:lnTo>
                <a:lnTo>
                  <a:pt x="85713" y="1189731"/>
                </a:lnTo>
                <a:lnTo>
                  <a:pt x="69704" y="1228042"/>
                </a:lnTo>
                <a:lnTo>
                  <a:pt x="55293" y="1266739"/>
                </a:lnTo>
                <a:lnTo>
                  <a:pt x="42501" y="1305803"/>
                </a:lnTo>
                <a:lnTo>
                  <a:pt x="31348" y="1345212"/>
                </a:lnTo>
                <a:lnTo>
                  <a:pt x="21854" y="1384945"/>
                </a:lnTo>
                <a:lnTo>
                  <a:pt x="14041" y="1424982"/>
                </a:lnTo>
                <a:lnTo>
                  <a:pt x="7929" y="1465303"/>
                </a:lnTo>
                <a:lnTo>
                  <a:pt x="3537" y="1505885"/>
                </a:lnTo>
                <a:lnTo>
                  <a:pt x="887" y="1546709"/>
                </a:lnTo>
                <a:lnTo>
                  <a:pt x="0" y="1587753"/>
                </a:lnTo>
                <a:lnTo>
                  <a:pt x="0" y="1702815"/>
                </a:lnTo>
                <a:lnTo>
                  <a:pt x="778" y="1741505"/>
                </a:lnTo>
                <a:lnTo>
                  <a:pt x="3098" y="1779932"/>
                </a:lnTo>
                <a:lnTo>
                  <a:pt x="6941" y="1818082"/>
                </a:lnTo>
                <a:lnTo>
                  <a:pt x="12287" y="1855940"/>
                </a:lnTo>
                <a:lnTo>
                  <a:pt x="19114" y="1893494"/>
                </a:lnTo>
                <a:lnTo>
                  <a:pt x="27402" y="1930730"/>
                </a:lnTo>
                <a:lnTo>
                  <a:pt x="37132" y="1967633"/>
                </a:lnTo>
                <a:lnTo>
                  <a:pt x="48282" y="2004189"/>
                </a:lnTo>
                <a:lnTo>
                  <a:pt x="60833" y="2040386"/>
                </a:lnTo>
                <a:lnTo>
                  <a:pt x="74764" y="2076209"/>
                </a:lnTo>
                <a:lnTo>
                  <a:pt x="90055" y="2111643"/>
                </a:lnTo>
                <a:lnTo>
                  <a:pt x="106686" y="2146676"/>
                </a:lnTo>
                <a:lnTo>
                  <a:pt x="124636" y="2181294"/>
                </a:lnTo>
                <a:lnTo>
                  <a:pt x="143885" y="2215482"/>
                </a:lnTo>
                <a:lnTo>
                  <a:pt x="164413" y="2249227"/>
                </a:lnTo>
                <a:lnTo>
                  <a:pt x="186199" y="2282515"/>
                </a:lnTo>
                <a:lnTo>
                  <a:pt x="209224" y="2315332"/>
                </a:lnTo>
                <a:lnTo>
                  <a:pt x="233466" y="2347664"/>
                </a:lnTo>
                <a:lnTo>
                  <a:pt x="258906" y="2379497"/>
                </a:lnTo>
                <a:lnTo>
                  <a:pt x="285523" y="2410818"/>
                </a:lnTo>
                <a:lnTo>
                  <a:pt x="313297" y="2441613"/>
                </a:lnTo>
                <a:lnTo>
                  <a:pt x="342207" y="2471868"/>
                </a:lnTo>
                <a:lnTo>
                  <a:pt x="372234" y="2501568"/>
                </a:lnTo>
                <a:lnTo>
                  <a:pt x="403357" y="2530701"/>
                </a:lnTo>
                <a:lnTo>
                  <a:pt x="435555" y="2559251"/>
                </a:lnTo>
                <a:lnTo>
                  <a:pt x="468809" y="2587207"/>
                </a:lnTo>
                <a:lnTo>
                  <a:pt x="503098" y="2614553"/>
                </a:lnTo>
                <a:lnTo>
                  <a:pt x="538402" y="2641275"/>
                </a:lnTo>
                <a:lnTo>
                  <a:pt x="574701" y="2667360"/>
                </a:lnTo>
                <a:lnTo>
                  <a:pt x="611973" y="2692795"/>
                </a:lnTo>
                <a:lnTo>
                  <a:pt x="650200" y="2717564"/>
                </a:lnTo>
                <a:lnTo>
                  <a:pt x="689360" y="2741655"/>
                </a:lnTo>
                <a:lnTo>
                  <a:pt x="729433" y="2765054"/>
                </a:lnTo>
                <a:lnTo>
                  <a:pt x="770400" y="2787746"/>
                </a:lnTo>
                <a:lnTo>
                  <a:pt x="812239" y="2809717"/>
                </a:lnTo>
                <a:lnTo>
                  <a:pt x="854930" y="2830955"/>
                </a:lnTo>
                <a:lnTo>
                  <a:pt x="898453" y="2851445"/>
                </a:lnTo>
                <a:lnTo>
                  <a:pt x="942789" y="2871173"/>
                </a:lnTo>
                <a:lnTo>
                  <a:pt x="987916" y="2890125"/>
                </a:lnTo>
                <a:lnTo>
                  <a:pt x="1033813" y="2908288"/>
                </a:lnTo>
                <a:lnTo>
                  <a:pt x="1080462" y="2925647"/>
                </a:lnTo>
                <a:lnTo>
                  <a:pt x="1127842" y="2942189"/>
                </a:lnTo>
                <a:lnTo>
                  <a:pt x="1175931" y="2957900"/>
                </a:lnTo>
                <a:lnTo>
                  <a:pt x="1224711" y="2972767"/>
                </a:lnTo>
                <a:lnTo>
                  <a:pt x="1274160" y="2986774"/>
                </a:lnTo>
                <a:lnTo>
                  <a:pt x="1324259" y="2999909"/>
                </a:lnTo>
                <a:lnTo>
                  <a:pt x="1374987" y="3012158"/>
                </a:lnTo>
                <a:lnTo>
                  <a:pt x="1426323" y="3023506"/>
                </a:lnTo>
                <a:lnTo>
                  <a:pt x="1478248" y="3033940"/>
                </a:lnTo>
                <a:lnTo>
                  <a:pt x="1530741" y="3043446"/>
                </a:lnTo>
                <a:lnTo>
                  <a:pt x="1583782" y="3052011"/>
                </a:lnTo>
                <a:lnTo>
                  <a:pt x="1637350" y="3059619"/>
                </a:lnTo>
                <a:lnTo>
                  <a:pt x="1691426" y="3066258"/>
                </a:lnTo>
                <a:lnTo>
                  <a:pt x="1745989" y="3071914"/>
                </a:lnTo>
                <a:lnTo>
                  <a:pt x="1801018" y="3076572"/>
                </a:lnTo>
                <a:lnTo>
                  <a:pt x="1856494" y="3080220"/>
                </a:lnTo>
                <a:lnTo>
                  <a:pt x="1912395" y="3082842"/>
                </a:lnTo>
                <a:lnTo>
                  <a:pt x="1968703" y="3084426"/>
                </a:lnTo>
                <a:lnTo>
                  <a:pt x="2025395" y="3084957"/>
                </a:lnTo>
                <a:lnTo>
                  <a:pt x="2025395" y="2969895"/>
                </a:lnTo>
                <a:lnTo>
                  <a:pt x="1968434" y="2969357"/>
                </a:lnTo>
                <a:lnTo>
                  <a:pt x="1911850" y="2967755"/>
                </a:lnTo>
                <a:lnTo>
                  <a:pt x="1855665" y="2965101"/>
                </a:lnTo>
                <a:lnTo>
                  <a:pt x="1799900" y="2961410"/>
                </a:lnTo>
                <a:lnTo>
                  <a:pt x="1744576" y="2956695"/>
                </a:lnTo>
                <a:lnTo>
                  <a:pt x="1689715" y="2950971"/>
                </a:lnTo>
                <a:lnTo>
                  <a:pt x="1635338" y="2944250"/>
                </a:lnTo>
                <a:lnTo>
                  <a:pt x="1581465" y="2936548"/>
                </a:lnTo>
                <a:lnTo>
                  <a:pt x="1528119" y="2927878"/>
                </a:lnTo>
                <a:lnTo>
                  <a:pt x="1475320" y="2918253"/>
                </a:lnTo>
                <a:lnTo>
                  <a:pt x="1423089" y="2907688"/>
                </a:lnTo>
                <a:lnTo>
                  <a:pt x="1371448" y="2896197"/>
                </a:lnTo>
                <a:lnTo>
                  <a:pt x="1320418" y="2883793"/>
                </a:lnTo>
                <a:lnTo>
                  <a:pt x="1270020" y="2870491"/>
                </a:lnTo>
                <a:lnTo>
                  <a:pt x="1220275" y="2856304"/>
                </a:lnTo>
                <a:lnTo>
                  <a:pt x="1171205" y="2841246"/>
                </a:lnTo>
                <a:lnTo>
                  <a:pt x="1122831" y="2825330"/>
                </a:lnTo>
                <a:lnTo>
                  <a:pt x="1075173" y="2808572"/>
                </a:lnTo>
                <a:lnTo>
                  <a:pt x="1028254" y="2790984"/>
                </a:lnTo>
                <a:lnTo>
                  <a:pt x="982094" y="2772581"/>
                </a:lnTo>
                <a:lnTo>
                  <a:pt x="936714" y="2753377"/>
                </a:lnTo>
                <a:lnTo>
                  <a:pt x="892136" y="2733385"/>
                </a:lnTo>
                <a:lnTo>
                  <a:pt x="848381" y="2712619"/>
                </a:lnTo>
                <a:lnTo>
                  <a:pt x="805471" y="2691093"/>
                </a:lnTo>
                <a:lnTo>
                  <a:pt x="763425" y="2668821"/>
                </a:lnTo>
                <a:lnTo>
                  <a:pt x="722266" y="2645817"/>
                </a:lnTo>
                <a:lnTo>
                  <a:pt x="682015" y="2622095"/>
                </a:lnTo>
                <a:lnTo>
                  <a:pt x="642693" y="2597669"/>
                </a:lnTo>
                <a:lnTo>
                  <a:pt x="604321" y="2572552"/>
                </a:lnTo>
                <a:lnTo>
                  <a:pt x="566920" y="2546758"/>
                </a:lnTo>
                <a:lnTo>
                  <a:pt x="530512" y="2520302"/>
                </a:lnTo>
                <a:lnTo>
                  <a:pt x="495118" y="2493196"/>
                </a:lnTo>
                <a:lnTo>
                  <a:pt x="460759" y="2465456"/>
                </a:lnTo>
                <a:lnTo>
                  <a:pt x="427455" y="2437095"/>
                </a:lnTo>
                <a:lnTo>
                  <a:pt x="395230" y="2408127"/>
                </a:lnTo>
                <a:lnTo>
                  <a:pt x="364102" y="2378565"/>
                </a:lnTo>
                <a:lnTo>
                  <a:pt x="334095" y="2348423"/>
                </a:lnTo>
                <a:lnTo>
                  <a:pt x="305228" y="2317717"/>
                </a:lnTo>
                <a:lnTo>
                  <a:pt x="277524" y="2286458"/>
                </a:lnTo>
                <a:lnTo>
                  <a:pt x="251003" y="2254662"/>
                </a:lnTo>
                <a:lnTo>
                  <a:pt x="225687" y="2222341"/>
                </a:lnTo>
                <a:lnTo>
                  <a:pt x="201596" y="2189511"/>
                </a:lnTo>
                <a:lnTo>
                  <a:pt x="178753" y="2156184"/>
                </a:lnTo>
                <a:lnTo>
                  <a:pt x="157178" y="2122375"/>
                </a:lnTo>
                <a:lnTo>
                  <a:pt x="136892" y="2088098"/>
                </a:lnTo>
                <a:lnTo>
                  <a:pt x="117916" y="2053366"/>
                </a:lnTo>
                <a:lnTo>
                  <a:pt x="100273" y="2018194"/>
                </a:lnTo>
                <a:lnTo>
                  <a:pt x="83982" y="1982594"/>
                </a:lnTo>
                <a:lnTo>
                  <a:pt x="69066" y="1946582"/>
                </a:lnTo>
                <a:lnTo>
                  <a:pt x="55545" y="1910171"/>
                </a:lnTo>
                <a:lnTo>
                  <a:pt x="43441" y="1873374"/>
                </a:lnTo>
                <a:lnTo>
                  <a:pt x="32775" y="1836207"/>
                </a:lnTo>
                <a:lnTo>
                  <a:pt x="23567" y="1798681"/>
                </a:lnTo>
                <a:lnTo>
                  <a:pt x="15840" y="1760813"/>
                </a:lnTo>
                <a:lnTo>
                  <a:pt x="9614" y="1722615"/>
                </a:lnTo>
                <a:lnTo>
                  <a:pt x="4911" y="1684100"/>
                </a:lnTo>
                <a:lnTo>
                  <a:pt x="1752" y="1645285"/>
                </a:lnTo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4979" y="6254496"/>
            <a:ext cx="2173223" cy="365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4307" y="6248400"/>
            <a:ext cx="733044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0407" y="6236208"/>
            <a:ext cx="2157984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40407" y="6236208"/>
            <a:ext cx="2158365" cy="350520"/>
          </a:xfrm>
          <a:prstGeom prst="rect">
            <a:avLst/>
          </a:prstGeom>
          <a:ln w="12192">
            <a:solidFill>
              <a:srgbClr val="D99493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205768"/>
                </a:solidFill>
                <a:latin typeface="Times New Roman"/>
                <a:cs typeface="Times New Roman"/>
              </a:rPr>
              <a:t>НАДС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47459" y="1124711"/>
            <a:ext cx="1772412" cy="3098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4328" y="1209547"/>
            <a:ext cx="1755775" cy="1702435"/>
          </a:xfrm>
          <a:custGeom>
            <a:avLst/>
            <a:gdLst/>
            <a:ahLst/>
            <a:cxnLst/>
            <a:rect l="l" t="t" r="r" b="b"/>
            <a:pathLst>
              <a:path w="1755775" h="1702435">
                <a:moveTo>
                  <a:pt x="943982" y="422528"/>
                </a:moveTo>
                <a:lnTo>
                  <a:pt x="660907" y="422528"/>
                </a:lnTo>
                <a:lnTo>
                  <a:pt x="712675" y="439840"/>
                </a:lnTo>
                <a:lnTo>
                  <a:pt x="763470" y="458349"/>
                </a:lnTo>
                <a:lnTo>
                  <a:pt x="813269" y="478029"/>
                </a:lnTo>
                <a:lnTo>
                  <a:pt x="862051" y="498855"/>
                </a:lnTo>
                <a:lnTo>
                  <a:pt x="909792" y="520801"/>
                </a:lnTo>
                <a:lnTo>
                  <a:pt x="956470" y="543839"/>
                </a:lnTo>
                <a:lnTo>
                  <a:pt x="1002064" y="567945"/>
                </a:lnTo>
                <a:lnTo>
                  <a:pt x="1046551" y="593092"/>
                </a:lnTo>
                <a:lnTo>
                  <a:pt x="1089908" y="619254"/>
                </a:lnTo>
                <a:lnTo>
                  <a:pt x="1132114" y="646405"/>
                </a:lnTo>
                <a:lnTo>
                  <a:pt x="1173145" y="674519"/>
                </a:lnTo>
                <a:lnTo>
                  <a:pt x="1212980" y="703569"/>
                </a:lnTo>
                <a:lnTo>
                  <a:pt x="1251596" y="733530"/>
                </a:lnTo>
                <a:lnTo>
                  <a:pt x="1288972" y="764375"/>
                </a:lnTo>
                <a:lnTo>
                  <a:pt x="1325083" y="796079"/>
                </a:lnTo>
                <a:lnTo>
                  <a:pt x="1359910" y="828615"/>
                </a:lnTo>
                <a:lnTo>
                  <a:pt x="1393428" y="861958"/>
                </a:lnTo>
                <a:lnTo>
                  <a:pt x="1425616" y="896080"/>
                </a:lnTo>
                <a:lnTo>
                  <a:pt x="1456451" y="930957"/>
                </a:lnTo>
                <a:lnTo>
                  <a:pt x="1485912" y="966562"/>
                </a:lnTo>
                <a:lnTo>
                  <a:pt x="1513975" y="1002868"/>
                </a:lnTo>
                <a:lnTo>
                  <a:pt x="1540619" y="1039851"/>
                </a:lnTo>
                <a:lnTo>
                  <a:pt x="1565820" y="1077483"/>
                </a:lnTo>
                <a:lnTo>
                  <a:pt x="1589558" y="1115738"/>
                </a:lnTo>
                <a:lnTo>
                  <a:pt x="1611809" y="1154591"/>
                </a:lnTo>
                <a:lnTo>
                  <a:pt x="1632551" y="1194016"/>
                </a:lnTo>
                <a:lnTo>
                  <a:pt x="1651763" y="1233985"/>
                </a:lnTo>
                <a:lnTo>
                  <a:pt x="1669420" y="1274474"/>
                </a:lnTo>
                <a:lnTo>
                  <a:pt x="1685502" y="1315456"/>
                </a:lnTo>
                <a:lnTo>
                  <a:pt x="1699986" y="1356906"/>
                </a:lnTo>
                <a:lnTo>
                  <a:pt x="1712849" y="1398796"/>
                </a:lnTo>
                <a:lnTo>
                  <a:pt x="1724070" y="1441101"/>
                </a:lnTo>
                <a:lnTo>
                  <a:pt x="1733626" y="1483794"/>
                </a:lnTo>
                <a:lnTo>
                  <a:pt x="1741494" y="1526851"/>
                </a:lnTo>
                <a:lnTo>
                  <a:pt x="1747653" y="1570243"/>
                </a:lnTo>
                <a:lnTo>
                  <a:pt x="1752079" y="1613947"/>
                </a:lnTo>
                <a:lnTo>
                  <a:pt x="1754752" y="1657934"/>
                </a:lnTo>
                <a:lnTo>
                  <a:pt x="1755648" y="1702180"/>
                </a:lnTo>
                <a:lnTo>
                  <a:pt x="1755648" y="1587118"/>
                </a:lnTo>
                <a:lnTo>
                  <a:pt x="1754752" y="1542863"/>
                </a:lnTo>
                <a:lnTo>
                  <a:pt x="1752079" y="1498867"/>
                </a:lnTo>
                <a:lnTo>
                  <a:pt x="1747653" y="1455156"/>
                </a:lnTo>
                <a:lnTo>
                  <a:pt x="1741494" y="1411756"/>
                </a:lnTo>
                <a:lnTo>
                  <a:pt x="1733626" y="1368694"/>
                </a:lnTo>
                <a:lnTo>
                  <a:pt x="1724070" y="1325995"/>
                </a:lnTo>
                <a:lnTo>
                  <a:pt x="1712849" y="1283686"/>
                </a:lnTo>
                <a:lnTo>
                  <a:pt x="1699986" y="1241792"/>
                </a:lnTo>
                <a:lnTo>
                  <a:pt x="1685502" y="1200340"/>
                </a:lnTo>
                <a:lnTo>
                  <a:pt x="1669420" y="1159356"/>
                </a:lnTo>
                <a:lnTo>
                  <a:pt x="1651763" y="1118865"/>
                </a:lnTo>
                <a:lnTo>
                  <a:pt x="1632551" y="1078893"/>
                </a:lnTo>
                <a:lnTo>
                  <a:pt x="1611809" y="1039468"/>
                </a:lnTo>
                <a:lnTo>
                  <a:pt x="1589558" y="1000614"/>
                </a:lnTo>
                <a:lnTo>
                  <a:pt x="1565820" y="962358"/>
                </a:lnTo>
                <a:lnTo>
                  <a:pt x="1540619" y="924725"/>
                </a:lnTo>
                <a:lnTo>
                  <a:pt x="1513975" y="887743"/>
                </a:lnTo>
                <a:lnTo>
                  <a:pt x="1485912" y="851436"/>
                </a:lnTo>
                <a:lnTo>
                  <a:pt x="1456451" y="815832"/>
                </a:lnTo>
                <a:lnTo>
                  <a:pt x="1425616" y="780955"/>
                </a:lnTo>
                <a:lnTo>
                  <a:pt x="1393428" y="746832"/>
                </a:lnTo>
                <a:lnTo>
                  <a:pt x="1359910" y="713490"/>
                </a:lnTo>
                <a:lnTo>
                  <a:pt x="1325083" y="680953"/>
                </a:lnTo>
                <a:lnTo>
                  <a:pt x="1288972" y="649249"/>
                </a:lnTo>
                <a:lnTo>
                  <a:pt x="1251596" y="618402"/>
                </a:lnTo>
                <a:lnTo>
                  <a:pt x="1212980" y="588440"/>
                </a:lnTo>
                <a:lnTo>
                  <a:pt x="1173145" y="559388"/>
                </a:lnTo>
                <a:lnTo>
                  <a:pt x="1132114" y="531273"/>
                </a:lnTo>
                <a:lnTo>
                  <a:pt x="1089908" y="504119"/>
                </a:lnTo>
                <a:lnTo>
                  <a:pt x="1046551" y="477954"/>
                </a:lnTo>
                <a:lnTo>
                  <a:pt x="1002064" y="452804"/>
                </a:lnTo>
                <a:lnTo>
                  <a:pt x="956470" y="428694"/>
                </a:lnTo>
                <a:lnTo>
                  <a:pt x="943982" y="422528"/>
                </a:lnTo>
                <a:close/>
              </a:path>
              <a:path w="1755775" h="1702435">
                <a:moveTo>
                  <a:pt x="660907" y="0"/>
                </a:moveTo>
                <a:lnTo>
                  <a:pt x="0" y="263398"/>
                </a:lnTo>
                <a:lnTo>
                  <a:pt x="660907" y="729868"/>
                </a:lnTo>
                <a:lnTo>
                  <a:pt x="660907" y="422528"/>
                </a:lnTo>
                <a:lnTo>
                  <a:pt x="943982" y="422528"/>
                </a:lnTo>
                <a:lnTo>
                  <a:pt x="909792" y="405650"/>
                </a:lnTo>
                <a:lnTo>
                  <a:pt x="862051" y="383699"/>
                </a:lnTo>
                <a:lnTo>
                  <a:pt x="813269" y="362866"/>
                </a:lnTo>
                <a:lnTo>
                  <a:pt x="763470" y="343178"/>
                </a:lnTo>
                <a:lnTo>
                  <a:pt x="712675" y="324660"/>
                </a:lnTo>
                <a:lnTo>
                  <a:pt x="660907" y="307339"/>
                </a:lnTo>
                <a:lnTo>
                  <a:pt x="6609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4328" y="2854198"/>
            <a:ext cx="1755775" cy="1438910"/>
          </a:xfrm>
          <a:custGeom>
            <a:avLst/>
            <a:gdLst/>
            <a:ahLst/>
            <a:cxnLst/>
            <a:rect l="l" t="t" r="r" b="b"/>
            <a:pathLst>
              <a:path w="1755775" h="1438910">
                <a:moveTo>
                  <a:pt x="1754124" y="0"/>
                </a:moveTo>
                <a:lnTo>
                  <a:pt x="1751049" y="42510"/>
                </a:lnTo>
                <a:lnTo>
                  <a:pt x="1746368" y="84656"/>
                </a:lnTo>
                <a:lnTo>
                  <a:pt x="1740107" y="126420"/>
                </a:lnTo>
                <a:lnTo>
                  <a:pt x="1732288" y="167783"/>
                </a:lnTo>
                <a:lnTo>
                  <a:pt x="1722936" y="208727"/>
                </a:lnTo>
                <a:lnTo>
                  <a:pt x="1712076" y="249233"/>
                </a:lnTo>
                <a:lnTo>
                  <a:pt x="1699698" y="289378"/>
                </a:lnTo>
                <a:lnTo>
                  <a:pt x="1685926" y="328860"/>
                </a:lnTo>
                <a:lnTo>
                  <a:pt x="1670685" y="367945"/>
                </a:lnTo>
                <a:lnTo>
                  <a:pt x="1654031" y="406519"/>
                </a:lnTo>
                <a:lnTo>
                  <a:pt x="1635990" y="444565"/>
                </a:lnTo>
                <a:lnTo>
                  <a:pt x="1616586" y="482064"/>
                </a:lnTo>
                <a:lnTo>
                  <a:pt x="1595842" y="518997"/>
                </a:lnTo>
                <a:lnTo>
                  <a:pt x="1573783" y="555347"/>
                </a:lnTo>
                <a:lnTo>
                  <a:pt x="1550432" y="591095"/>
                </a:lnTo>
                <a:lnTo>
                  <a:pt x="1525816" y="626223"/>
                </a:lnTo>
                <a:lnTo>
                  <a:pt x="1499956" y="660713"/>
                </a:lnTo>
                <a:lnTo>
                  <a:pt x="1472878" y="694546"/>
                </a:lnTo>
                <a:lnTo>
                  <a:pt x="1444606" y="727705"/>
                </a:lnTo>
                <a:lnTo>
                  <a:pt x="1415164" y="760171"/>
                </a:lnTo>
                <a:lnTo>
                  <a:pt x="1384575" y="791925"/>
                </a:lnTo>
                <a:lnTo>
                  <a:pt x="1352866" y="822949"/>
                </a:lnTo>
                <a:lnTo>
                  <a:pt x="1320059" y="853226"/>
                </a:lnTo>
                <a:lnTo>
                  <a:pt x="1286178" y="882737"/>
                </a:lnTo>
                <a:lnTo>
                  <a:pt x="1251249" y="911463"/>
                </a:lnTo>
                <a:lnTo>
                  <a:pt x="1215294" y="939387"/>
                </a:lnTo>
                <a:lnTo>
                  <a:pt x="1178339" y="966490"/>
                </a:lnTo>
                <a:lnTo>
                  <a:pt x="1140375" y="992774"/>
                </a:lnTo>
                <a:lnTo>
                  <a:pt x="1101524" y="1018159"/>
                </a:lnTo>
                <a:lnTo>
                  <a:pt x="1061712" y="1042690"/>
                </a:lnTo>
                <a:lnTo>
                  <a:pt x="1020996" y="1066326"/>
                </a:lnTo>
                <a:lnTo>
                  <a:pt x="979400" y="1089051"/>
                </a:lnTo>
                <a:lnTo>
                  <a:pt x="936949" y="1110845"/>
                </a:lnTo>
                <a:lnTo>
                  <a:pt x="893666" y="1131690"/>
                </a:lnTo>
                <a:lnTo>
                  <a:pt x="849577" y="1151568"/>
                </a:lnTo>
                <a:lnTo>
                  <a:pt x="804704" y="1170461"/>
                </a:lnTo>
                <a:lnTo>
                  <a:pt x="759073" y="1188350"/>
                </a:lnTo>
                <a:lnTo>
                  <a:pt x="712707" y="1205217"/>
                </a:lnTo>
                <a:lnTo>
                  <a:pt x="665630" y="1221045"/>
                </a:lnTo>
                <a:lnTo>
                  <a:pt x="617868" y="1235814"/>
                </a:lnTo>
                <a:lnTo>
                  <a:pt x="569443" y="1249507"/>
                </a:lnTo>
                <a:lnTo>
                  <a:pt x="520381" y="1262104"/>
                </a:lnTo>
                <a:lnTo>
                  <a:pt x="470705" y="1273589"/>
                </a:lnTo>
                <a:lnTo>
                  <a:pt x="420439" y="1283942"/>
                </a:lnTo>
                <a:lnTo>
                  <a:pt x="369609" y="1293146"/>
                </a:lnTo>
                <a:lnTo>
                  <a:pt x="318237" y="1301182"/>
                </a:lnTo>
                <a:lnTo>
                  <a:pt x="266348" y="1308031"/>
                </a:lnTo>
                <a:lnTo>
                  <a:pt x="213967" y="1313676"/>
                </a:lnTo>
                <a:lnTo>
                  <a:pt x="161117" y="1318099"/>
                </a:lnTo>
                <a:lnTo>
                  <a:pt x="107823" y="1321280"/>
                </a:lnTo>
                <a:lnTo>
                  <a:pt x="54109" y="1323203"/>
                </a:lnTo>
                <a:lnTo>
                  <a:pt x="0" y="1323847"/>
                </a:lnTo>
                <a:lnTo>
                  <a:pt x="0" y="1438909"/>
                </a:lnTo>
                <a:lnTo>
                  <a:pt x="73151" y="1437766"/>
                </a:lnTo>
                <a:lnTo>
                  <a:pt x="126745" y="1435369"/>
                </a:lnTo>
                <a:lnTo>
                  <a:pt x="179872" y="1431732"/>
                </a:lnTo>
                <a:lnTo>
                  <a:pt x="232510" y="1426874"/>
                </a:lnTo>
                <a:lnTo>
                  <a:pt x="284638" y="1420813"/>
                </a:lnTo>
                <a:lnTo>
                  <a:pt x="336233" y="1413569"/>
                </a:lnTo>
                <a:lnTo>
                  <a:pt x="387273" y="1405160"/>
                </a:lnTo>
                <a:lnTo>
                  <a:pt x="437737" y="1395604"/>
                </a:lnTo>
                <a:lnTo>
                  <a:pt x="487602" y="1384922"/>
                </a:lnTo>
                <a:lnTo>
                  <a:pt x="536846" y="1373131"/>
                </a:lnTo>
                <a:lnTo>
                  <a:pt x="585448" y="1360251"/>
                </a:lnTo>
                <a:lnTo>
                  <a:pt x="633385" y="1346299"/>
                </a:lnTo>
                <a:lnTo>
                  <a:pt x="680636" y="1331296"/>
                </a:lnTo>
                <a:lnTo>
                  <a:pt x="727178" y="1315259"/>
                </a:lnTo>
                <a:lnTo>
                  <a:pt x="772990" y="1298208"/>
                </a:lnTo>
                <a:lnTo>
                  <a:pt x="818049" y="1280161"/>
                </a:lnTo>
                <a:lnTo>
                  <a:pt x="862334" y="1261137"/>
                </a:lnTo>
                <a:lnTo>
                  <a:pt x="905822" y="1241156"/>
                </a:lnTo>
                <a:lnTo>
                  <a:pt x="948492" y="1220234"/>
                </a:lnTo>
                <a:lnTo>
                  <a:pt x="990321" y="1198393"/>
                </a:lnTo>
                <a:lnTo>
                  <a:pt x="1031289" y="1175649"/>
                </a:lnTo>
                <a:lnTo>
                  <a:pt x="1071371" y="1152023"/>
                </a:lnTo>
                <a:lnTo>
                  <a:pt x="1110548" y="1127532"/>
                </a:lnTo>
                <a:lnTo>
                  <a:pt x="1148796" y="1102196"/>
                </a:lnTo>
                <a:lnTo>
                  <a:pt x="1186094" y="1076034"/>
                </a:lnTo>
                <a:lnTo>
                  <a:pt x="1222419" y="1049063"/>
                </a:lnTo>
                <a:lnTo>
                  <a:pt x="1257751" y="1021304"/>
                </a:lnTo>
                <a:lnTo>
                  <a:pt x="1292090" y="992753"/>
                </a:lnTo>
                <a:lnTo>
                  <a:pt x="1325343" y="963493"/>
                </a:lnTo>
                <a:lnTo>
                  <a:pt x="1357559" y="933480"/>
                </a:lnTo>
                <a:lnTo>
                  <a:pt x="1388694" y="902752"/>
                </a:lnTo>
                <a:lnTo>
                  <a:pt x="1418724" y="871330"/>
                </a:lnTo>
                <a:lnTo>
                  <a:pt x="1447628" y="839231"/>
                </a:lnTo>
                <a:lnTo>
                  <a:pt x="1475385" y="806475"/>
                </a:lnTo>
                <a:lnTo>
                  <a:pt x="1501971" y="773080"/>
                </a:lnTo>
                <a:lnTo>
                  <a:pt x="1527364" y="739066"/>
                </a:lnTo>
                <a:lnTo>
                  <a:pt x="1551544" y="704450"/>
                </a:lnTo>
                <a:lnTo>
                  <a:pt x="1574488" y="669252"/>
                </a:lnTo>
                <a:lnTo>
                  <a:pt x="1596174" y="633490"/>
                </a:lnTo>
                <a:lnTo>
                  <a:pt x="1616580" y="597184"/>
                </a:lnTo>
                <a:lnTo>
                  <a:pt x="1635684" y="560351"/>
                </a:lnTo>
                <a:lnTo>
                  <a:pt x="1653464" y="523012"/>
                </a:lnTo>
                <a:lnTo>
                  <a:pt x="1669898" y="485184"/>
                </a:lnTo>
                <a:lnTo>
                  <a:pt x="1684964" y="446887"/>
                </a:lnTo>
                <a:lnTo>
                  <a:pt x="1698640" y="408139"/>
                </a:lnTo>
                <a:lnTo>
                  <a:pt x="1710905" y="368959"/>
                </a:lnTo>
                <a:lnTo>
                  <a:pt x="1721735" y="329365"/>
                </a:lnTo>
                <a:lnTo>
                  <a:pt x="1731128" y="289284"/>
                </a:lnTo>
                <a:lnTo>
                  <a:pt x="1739007" y="249014"/>
                </a:lnTo>
                <a:lnTo>
                  <a:pt x="1745404" y="208294"/>
                </a:lnTo>
                <a:lnTo>
                  <a:pt x="1750279" y="167236"/>
                </a:lnTo>
                <a:lnTo>
                  <a:pt x="1753611" y="125859"/>
                </a:lnTo>
                <a:lnTo>
                  <a:pt x="1755377" y="84181"/>
                </a:lnTo>
                <a:lnTo>
                  <a:pt x="1755555" y="42222"/>
                </a:lnTo>
                <a:lnTo>
                  <a:pt x="1754124" y="0"/>
                </a:lnTo>
                <a:close/>
              </a:path>
            </a:pathLst>
          </a:custGeom>
          <a:solidFill>
            <a:srgbClr val="008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4328" y="1209547"/>
            <a:ext cx="1755775" cy="3083560"/>
          </a:xfrm>
          <a:custGeom>
            <a:avLst/>
            <a:gdLst/>
            <a:ahLst/>
            <a:cxnLst/>
            <a:rect l="l" t="t" r="r" b="b"/>
            <a:pathLst>
              <a:path w="1755775" h="3083560">
                <a:moveTo>
                  <a:pt x="1755648" y="1702180"/>
                </a:moveTo>
                <a:lnTo>
                  <a:pt x="1754752" y="1657934"/>
                </a:lnTo>
                <a:lnTo>
                  <a:pt x="1752079" y="1613947"/>
                </a:lnTo>
                <a:lnTo>
                  <a:pt x="1747653" y="1570243"/>
                </a:lnTo>
                <a:lnTo>
                  <a:pt x="1741494" y="1526851"/>
                </a:lnTo>
                <a:lnTo>
                  <a:pt x="1733626" y="1483794"/>
                </a:lnTo>
                <a:lnTo>
                  <a:pt x="1724070" y="1441101"/>
                </a:lnTo>
                <a:lnTo>
                  <a:pt x="1712849" y="1398796"/>
                </a:lnTo>
                <a:lnTo>
                  <a:pt x="1699986" y="1356906"/>
                </a:lnTo>
                <a:lnTo>
                  <a:pt x="1685502" y="1315456"/>
                </a:lnTo>
                <a:lnTo>
                  <a:pt x="1669420" y="1274474"/>
                </a:lnTo>
                <a:lnTo>
                  <a:pt x="1651763" y="1233985"/>
                </a:lnTo>
                <a:lnTo>
                  <a:pt x="1632551" y="1194016"/>
                </a:lnTo>
                <a:lnTo>
                  <a:pt x="1611809" y="1154591"/>
                </a:lnTo>
                <a:lnTo>
                  <a:pt x="1589558" y="1115738"/>
                </a:lnTo>
                <a:lnTo>
                  <a:pt x="1565820" y="1077483"/>
                </a:lnTo>
                <a:lnTo>
                  <a:pt x="1540619" y="1039851"/>
                </a:lnTo>
                <a:lnTo>
                  <a:pt x="1513975" y="1002868"/>
                </a:lnTo>
                <a:lnTo>
                  <a:pt x="1485912" y="966562"/>
                </a:lnTo>
                <a:lnTo>
                  <a:pt x="1456451" y="930957"/>
                </a:lnTo>
                <a:lnTo>
                  <a:pt x="1425616" y="896080"/>
                </a:lnTo>
                <a:lnTo>
                  <a:pt x="1393428" y="861958"/>
                </a:lnTo>
                <a:lnTo>
                  <a:pt x="1359910" y="828615"/>
                </a:lnTo>
                <a:lnTo>
                  <a:pt x="1325083" y="796079"/>
                </a:lnTo>
                <a:lnTo>
                  <a:pt x="1288972" y="764375"/>
                </a:lnTo>
                <a:lnTo>
                  <a:pt x="1251596" y="733530"/>
                </a:lnTo>
                <a:lnTo>
                  <a:pt x="1212980" y="703569"/>
                </a:lnTo>
                <a:lnTo>
                  <a:pt x="1173145" y="674519"/>
                </a:lnTo>
                <a:lnTo>
                  <a:pt x="1132114" y="646405"/>
                </a:lnTo>
                <a:lnTo>
                  <a:pt x="1089908" y="619254"/>
                </a:lnTo>
                <a:lnTo>
                  <a:pt x="1046551" y="593092"/>
                </a:lnTo>
                <a:lnTo>
                  <a:pt x="1002064" y="567945"/>
                </a:lnTo>
                <a:lnTo>
                  <a:pt x="956470" y="543839"/>
                </a:lnTo>
                <a:lnTo>
                  <a:pt x="909792" y="520801"/>
                </a:lnTo>
                <a:lnTo>
                  <a:pt x="862051" y="498855"/>
                </a:lnTo>
                <a:lnTo>
                  <a:pt x="813269" y="478029"/>
                </a:lnTo>
                <a:lnTo>
                  <a:pt x="763470" y="458349"/>
                </a:lnTo>
                <a:lnTo>
                  <a:pt x="712675" y="439840"/>
                </a:lnTo>
                <a:lnTo>
                  <a:pt x="660907" y="422528"/>
                </a:lnTo>
                <a:lnTo>
                  <a:pt x="660907" y="729868"/>
                </a:lnTo>
                <a:lnTo>
                  <a:pt x="0" y="263398"/>
                </a:lnTo>
                <a:lnTo>
                  <a:pt x="660907" y="0"/>
                </a:lnTo>
                <a:lnTo>
                  <a:pt x="660907" y="307339"/>
                </a:lnTo>
                <a:lnTo>
                  <a:pt x="712675" y="324660"/>
                </a:lnTo>
                <a:lnTo>
                  <a:pt x="763470" y="343178"/>
                </a:lnTo>
                <a:lnTo>
                  <a:pt x="813269" y="362866"/>
                </a:lnTo>
                <a:lnTo>
                  <a:pt x="862051" y="383699"/>
                </a:lnTo>
                <a:lnTo>
                  <a:pt x="909792" y="405650"/>
                </a:lnTo>
                <a:lnTo>
                  <a:pt x="956470" y="428694"/>
                </a:lnTo>
                <a:lnTo>
                  <a:pt x="1002064" y="452804"/>
                </a:lnTo>
                <a:lnTo>
                  <a:pt x="1046551" y="477954"/>
                </a:lnTo>
                <a:lnTo>
                  <a:pt x="1089908" y="504119"/>
                </a:lnTo>
                <a:lnTo>
                  <a:pt x="1132114" y="531273"/>
                </a:lnTo>
                <a:lnTo>
                  <a:pt x="1173145" y="559388"/>
                </a:lnTo>
                <a:lnTo>
                  <a:pt x="1212980" y="588440"/>
                </a:lnTo>
                <a:lnTo>
                  <a:pt x="1251596" y="618402"/>
                </a:lnTo>
                <a:lnTo>
                  <a:pt x="1288972" y="649249"/>
                </a:lnTo>
                <a:lnTo>
                  <a:pt x="1325083" y="680953"/>
                </a:lnTo>
                <a:lnTo>
                  <a:pt x="1359910" y="713490"/>
                </a:lnTo>
                <a:lnTo>
                  <a:pt x="1393428" y="746832"/>
                </a:lnTo>
                <a:lnTo>
                  <a:pt x="1425616" y="780955"/>
                </a:lnTo>
                <a:lnTo>
                  <a:pt x="1456451" y="815832"/>
                </a:lnTo>
                <a:lnTo>
                  <a:pt x="1485912" y="851436"/>
                </a:lnTo>
                <a:lnTo>
                  <a:pt x="1513975" y="887743"/>
                </a:lnTo>
                <a:lnTo>
                  <a:pt x="1540619" y="924725"/>
                </a:lnTo>
                <a:lnTo>
                  <a:pt x="1565820" y="962358"/>
                </a:lnTo>
                <a:lnTo>
                  <a:pt x="1589558" y="1000614"/>
                </a:lnTo>
                <a:lnTo>
                  <a:pt x="1611809" y="1039468"/>
                </a:lnTo>
                <a:lnTo>
                  <a:pt x="1632551" y="1078893"/>
                </a:lnTo>
                <a:lnTo>
                  <a:pt x="1651763" y="1118865"/>
                </a:lnTo>
                <a:lnTo>
                  <a:pt x="1669420" y="1159356"/>
                </a:lnTo>
                <a:lnTo>
                  <a:pt x="1685502" y="1200340"/>
                </a:lnTo>
                <a:lnTo>
                  <a:pt x="1699986" y="1241792"/>
                </a:lnTo>
                <a:lnTo>
                  <a:pt x="1712849" y="1283686"/>
                </a:lnTo>
                <a:lnTo>
                  <a:pt x="1724070" y="1325995"/>
                </a:lnTo>
                <a:lnTo>
                  <a:pt x="1733626" y="1368694"/>
                </a:lnTo>
                <a:lnTo>
                  <a:pt x="1741494" y="1411756"/>
                </a:lnTo>
                <a:lnTo>
                  <a:pt x="1747653" y="1455156"/>
                </a:lnTo>
                <a:lnTo>
                  <a:pt x="1752079" y="1498867"/>
                </a:lnTo>
                <a:lnTo>
                  <a:pt x="1754752" y="1542863"/>
                </a:lnTo>
                <a:lnTo>
                  <a:pt x="1755648" y="1587118"/>
                </a:lnTo>
                <a:lnTo>
                  <a:pt x="1755648" y="1702180"/>
                </a:lnTo>
                <a:lnTo>
                  <a:pt x="1754843" y="1744412"/>
                </a:lnTo>
                <a:lnTo>
                  <a:pt x="1752444" y="1786328"/>
                </a:lnTo>
                <a:lnTo>
                  <a:pt x="1748473" y="1827910"/>
                </a:lnTo>
                <a:lnTo>
                  <a:pt x="1742954" y="1869142"/>
                </a:lnTo>
                <a:lnTo>
                  <a:pt x="1735910" y="1910004"/>
                </a:lnTo>
                <a:lnTo>
                  <a:pt x="1727363" y="1950478"/>
                </a:lnTo>
                <a:lnTo>
                  <a:pt x="1717336" y="1990547"/>
                </a:lnTo>
                <a:lnTo>
                  <a:pt x="1705853" y="2030193"/>
                </a:lnTo>
                <a:lnTo>
                  <a:pt x="1692936" y="2069397"/>
                </a:lnTo>
                <a:lnTo>
                  <a:pt x="1678608" y="2108141"/>
                </a:lnTo>
                <a:lnTo>
                  <a:pt x="1662893" y="2146407"/>
                </a:lnTo>
                <a:lnTo>
                  <a:pt x="1645813" y="2184178"/>
                </a:lnTo>
                <a:lnTo>
                  <a:pt x="1627391" y="2221435"/>
                </a:lnTo>
                <a:lnTo>
                  <a:pt x="1607650" y="2258160"/>
                </a:lnTo>
                <a:lnTo>
                  <a:pt x="1586613" y="2294334"/>
                </a:lnTo>
                <a:lnTo>
                  <a:pt x="1564303" y="2329941"/>
                </a:lnTo>
                <a:lnTo>
                  <a:pt x="1540743" y="2364961"/>
                </a:lnTo>
                <a:lnTo>
                  <a:pt x="1515956" y="2399378"/>
                </a:lnTo>
                <a:lnTo>
                  <a:pt x="1489965" y="2433172"/>
                </a:lnTo>
                <a:lnTo>
                  <a:pt x="1462793" y="2466325"/>
                </a:lnTo>
                <a:lnTo>
                  <a:pt x="1434462" y="2498820"/>
                </a:lnTo>
                <a:lnTo>
                  <a:pt x="1404996" y="2530639"/>
                </a:lnTo>
                <a:lnTo>
                  <a:pt x="1374418" y="2561763"/>
                </a:lnTo>
                <a:lnTo>
                  <a:pt x="1342750" y="2592175"/>
                </a:lnTo>
                <a:lnTo>
                  <a:pt x="1310016" y="2621856"/>
                </a:lnTo>
                <a:lnTo>
                  <a:pt x="1276238" y="2650788"/>
                </a:lnTo>
                <a:lnTo>
                  <a:pt x="1241440" y="2678953"/>
                </a:lnTo>
                <a:lnTo>
                  <a:pt x="1205645" y="2706334"/>
                </a:lnTo>
                <a:lnTo>
                  <a:pt x="1168874" y="2732911"/>
                </a:lnTo>
                <a:lnTo>
                  <a:pt x="1131152" y="2758668"/>
                </a:lnTo>
                <a:lnTo>
                  <a:pt x="1092502" y="2783586"/>
                </a:lnTo>
                <a:lnTo>
                  <a:pt x="1052945" y="2807646"/>
                </a:lnTo>
                <a:lnTo>
                  <a:pt x="1012506" y="2830831"/>
                </a:lnTo>
                <a:lnTo>
                  <a:pt x="971207" y="2853123"/>
                </a:lnTo>
                <a:lnTo>
                  <a:pt x="929071" y="2874504"/>
                </a:lnTo>
                <a:lnTo>
                  <a:pt x="886121" y="2894955"/>
                </a:lnTo>
                <a:lnTo>
                  <a:pt x="842380" y="2914459"/>
                </a:lnTo>
                <a:lnTo>
                  <a:pt x="797871" y="2932997"/>
                </a:lnTo>
                <a:lnTo>
                  <a:pt x="752617" y="2950552"/>
                </a:lnTo>
                <a:lnTo>
                  <a:pt x="706640" y="2967105"/>
                </a:lnTo>
                <a:lnTo>
                  <a:pt x="659965" y="2982638"/>
                </a:lnTo>
                <a:lnTo>
                  <a:pt x="612613" y="2997134"/>
                </a:lnTo>
                <a:lnTo>
                  <a:pt x="564608" y="3010574"/>
                </a:lnTo>
                <a:lnTo>
                  <a:pt x="515973" y="3022940"/>
                </a:lnTo>
                <a:lnTo>
                  <a:pt x="466730" y="3034214"/>
                </a:lnTo>
                <a:lnTo>
                  <a:pt x="416903" y="3044377"/>
                </a:lnTo>
                <a:lnTo>
                  <a:pt x="366514" y="3053413"/>
                </a:lnTo>
                <a:lnTo>
                  <a:pt x="315587" y="3061303"/>
                </a:lnTo>
                <a:lnTo>
                  <a:pt x="264144" y="3068028"/>
                </a:lnTo>
                <a:lnTo>
                  <a:pt x="212208" y="3073571"/>
                </a:lnTo>
                <a:lnTo>
                  <a:pt x="159803" y="3077914"/>
                </a:lnTo>
                <a:lnTo>
                  <a:pt x="106952" y="3081038"/>
                </a:lnTo>
                <a:lnTo>
                  <a:pt x="53676" y="3082926"/>
                </a:lnTo>
                <a:lnTo>
                  <a:pt x="0" y="3083560"/>
                </a:lnTo>
                <a:lnTo>
                  <a:pt x="0" y="2968497"/>
                </a:lnTo>
                <a:lnTo>
                  <a:pt x="54109" y="2967853"/>
                </a:lnTo>
                <a:lnTo>
                  <a:pt x="107823" y="2965930"/>
                </a:lnTo>
                <a:lnTo>
                  <a:pt x="161117" y="2962749"/>
                </a:lnTo>
                <a:lnTo>
                  <a:pt x="213967" y="2958326"/>
                </a:lnTo>
                <a:lnTo>
                  <a:pt x="266348" y="2952681"/>
                </a:lnTo>
                <a:lnTo>
                  <a:pt x="318237" y="2945832"/>
                </a:lnTo>
                <a:lnTo>
                  <a:pt x="369609" y="2937796"/>
                </a:lnTo>
                <a:lnTo>
                  <a:pt x="420439" y="2928592"/>
                </a:lnTo>
                <a:lnTo>
                  <a:pt x="470705" y="2918239"/>
                </a:lnTo>
                <a:lnTo>
                  <a:pt x="520381" y="2906754"/>
                </a:lnTo>
                <a:lnTo>
                  <a:pt x="569443" y="2894157"/>
                </a:lnTo>
                <a:lnTo>
                  <a:pt x="617868" y="2880464"/>
                </a:lnTo>
                <a:lnTo>
                  <a:pt x="665630" y="2865695"/>
                </a:lnTo>
                <a:lnTo>
                  <a:pt x="712707" y="2849867"/>
                </a:lnTo>
                <a:lnTo>
                  <a:pt x="759073" y="2833000"/>
                </a:lnTo>
                <a:lnTo>
                  <a:pt x="804704" y="2815111"/>
                </a:lnTo>
                <a:lnTo>
                  <a:pt x="849577" y="2796218"/>
                </a:lnTo>
                <a:lnTo>
                  <a:pt x="893666" y="2776340"/>
                </a:lnTo>
                <a:lnTo>
                  <a:pt x="936949" y="2755495"/>
                </a:lnTo>
                <a:lnTo>
                  <a:pt x="979400" y="2733701"/>
                </a:lnTo>
                <a:lnTo>
                  <a:pt x="1020996" y="2710976"/>
                </a:lnTo>
                <a:lnTo>
                  <a:pt x="1061712" y="2687340"/>
                </a:lnTo>
                <a:lnTo>
                  <a:pt x="1101524" y="2662809"/>
                </a:lnTo>
                <a:lnTo>
                  <a:pt x="1140408" y="2637403"/>
                </a:lnTo>
                <a:lnTo>
                  <a:pt x="1178339" y="2611140"/>
                </a:lnTo>
                <a:lnTo>
                  <a:pt x="1215294" y="2584037"/>
                </a:lnTo>
                <a:lnTo>
                  <a:pt x="1251249" y="2556113"/>
                </a:lnTo>
                <a:lnTo>
                  <a:pt x="1286178" y="2527387"/>
                </a:lnTo>
                <a:lnTo>
                  <a:pt x="1320059" y="2497876"/>
                </a:lnTo>
                <a:lnTo>
                  <a:pt x="1352866" y="2467599"/>
                </a:lnTo>
                <a:lnTo>
                  <a:pt x="1384575" y="2436575"/>
                </a:lnTo>
                <a:lnTo>
                  <a:pt x="1415164" y="2404821"/>
                </a:lnTo>
                <a:lnTo>
                  <a:pt x="1444606" y="2372355"/>
                </a:lnTo>
                <a:lnTo>
                  <a:pt x="1472878" y="2339196"/>
                </a:lnTo>
                <a:lnTo>
                  <a:pt x="1499956" y="2305363"/>
                </a:lnTo>
                <a:lnTo>
                  <a:pt x="1525816" y="2270873"/>
                </a:lnTo>
                <a:lnTo>
                  <a:pt x="1550432" y="2235745"/>
                </a:lnTo>
                <a:lnTo>
                  <a:pt x="1573783" y="2199997"/>
                </a:lnTo>
                <a:lnTo>
                  <a:pt x="1595842" y="2163647"/>
                </a:lnTo>
                <a:lnTo>
                  <a:pt x="1616586" y="2126714"/>
                </a:lnTo>
                <a:lnTo>
                  <a:pt x="1635990" y="2089215"/>
                </a:lnTo>
                <a:lnTo>
                  <a:pt x="1654031" y="2051169"/>
                </a:lnTo>
                <a:lnTo>
                  <a:pt x="1670685" y="2012595"/>
                </a:lnTo>
                <a:lnTo>
                  <a:pt x="1685926" y="1973510"/>
                </a:lnTo>
                <a:lnTo>
                  <a:pt x="1699731" y="1933934"/>
                </a:lnTo>
                <a:lnTo>
                  <a:pt x="1712076" y="1893883"/>
                </a:lnTo>
                <a:lnTo>
                  <a:pt x="1722936" y="1853377"/>
                </a:lnTo>
                <a:lnTo>
                  <a:pt x="1732288" y="1812433"/>
                </a:lnTo>
                <a:lnTo>
                  <a:pt x="1740107" y="1771070"/>
                </a:lnTo>
                <a:lnTo>
                  <a:pt x="1746368" y="1729306"/>
                </a:lnTo>
                <a:lnTo>
                  <a:pt x="1751049" y="1687160"/>
                </a:lnTo>
                <a:lnTo>
                  <a:pt x="1754124" y="1644650"/>
                </a:lnTo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0" y="5553455"/>
            <a:ext cx="2836164" cy="3078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2028" y="5256276"/>
            <a:ext cx="2407920" cy="597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2028" y="5256276"/>
            <a:ext cx="2407920" cy="597535"/>
          </a:xfrm>
          <a:custGeom>
            <a:avLst/>
            <a:gdLst/>
            <a:ahLst/>
            <a:cxnLst/>
            <a:rect l="l" t="t" r="r" b="b"/>
            <a:pathLst>
              <a:path w="2407920" h="597535">
                <a:moveTo>
                  <a:pt x="0" y="99568"/>
                </a:moveTo>
                <a:lnTo>
                  <a:pt x="7824" y="60811"/>
                </a:lnTo>
                <a:lnTo>
                  <a:pt x="29162" y="29162"/>
                </a:lnTo>
                <a:lnTo>
                  <a:pt x="60811" y="7824"/>
                </a:lnTo>
                <a:lnTo>
                  <a:pt x="99568" y="0"/>
                </a:lnTo>
                <a:lnTo>
                  <a:pt x="2308352" y="0"/>
                </a:lnTo>
                <a:lnTo>
                  <a:pt x="2347108" y="7824"/>
                </a:lnTo>
                <a:lnTo>
                  <a:pt x="2378757" y="29162"/>
                </a:lnTo>
                <a:lnTo>
                  <a:pt x="2400095" y="60811"/>
                </a:lnTo>
                <a:lnTo>
                  <a:pt x="2407920" y="99568"/>
                </a:lnTo>
                <a:lnTo>
                  <a:pt x="2407920" y="497840"/>
                </a:lnTo>
                <a:lnTo>
                  <a:pt x="2400095" y="536596"/>
                </a:lnTo>
                <a:lnTo>
                  <a:pt x="2378757" y="568245"/>
                </a:lnTo>
                <a:lnTo>
                  <a:pt x="2347108" y="589583"/>
                </a:lnTo>
                <a:lnTo>
                  <a:pt x="2308352" y="597408"/>
                </a:lnTo>
                <a:lnTo>
                  <a:pt x="99568" y="597408"/>
                </a:lnTo>
                <a:lnTo>
                  <a:pt x="60811" y="589583"/>
                </a:lnTo>
                <a:lnTo>
                  <a:pt x="29162" y="568245"/>
                </a:lnTo>
                <a:lnTo>
                  <a:pt x="7824" y="536596"/>
                </a:lnTo>
                <a:lnTo>
                  <a:pt x="0" y="497840"/>
                </a:lnTo>
                <a:lnTo>
                  <a:pt x="0" y="99568"/>
                </a:lnTo>
                <a:close/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81729" y="5313426"/>
            <a:ext cx="1588770" cy="4483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52729">
              <a:lnSpc>
                <a:spcPts val="1639"/>
              </a:lnSpc>
              <a:spcBef>
                <a:spcPts val="19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СЛУЖБОВЕ 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ОЗ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ЛІ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93079" y="3617976"/>
            <a:ext cx="537972" cy="414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08065" y="3620896"/>
            <a:ext cx="482600" cy="365125"/>
          </a:xfrm>
          <a:custGeom>
            <a:avLst/>
            <a:gdLst/>
            <a:ahLst/>
            <a:cxnLst/>
            <a:rect l="l" t="t" r="r" b="b"/>
            <a:pathLst>
              <a:path w="482600" h="365125">
                <a:moveTo>
                  <a:pt x="64008" y="0"/>
                </a:moveTo>
                <a:lnTo>
                  <a:pt x="0" y="91947"/>
                </a:lnTo>
                <a:lnTo>
                  <a:pt x="325755" y="318769"/>
                </a:lnTo>
                <a:lnTo>
                  <a:pt x="293878" y="364744"/>
                </a:lnTo>
                <a:lnTo>
                  <a:pt x="482600" y="359790"/>
                </a:lnTo>
                <a:lnTo>
                  <a:pt x="437407" y="226948"/>
                </a:lnTo>
                <a:lnTo>
                  <a:pt x="389763" y="226948"/>
                </a:lnTo>
                <a:lnTo>
                  <a:pt x="64008" y="0"/>
                </a:lnTo>
                <a:close/>
              </a:path>
              <a:path w="482600" h="365125">
                <a:moveTo>
                  <a:pt x="421767" y="180975"/>
                </a:moveTo>
                <a:lnTo>
                  <a:pt x="389763" y="226948"/>
                </a:lnTo>
                <a:lnTo>
                  <a:pt x="437407" y="226948"/>
                </a:lnTo>
                <a:lnTo>
                  <a:pt x="421767" y="1809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8065" y="3620896"/>
            <a:ext cx="482600" cy="365125"/>
          </a:xfrm>
          <a:custGeom>
            <a:avLst/>
            <a:gdLst/>
            <a:ahLst/>
            <a:cxnLst/>
            <a:rect l="l" t="t" r="r" b="b"/>
            <a:pathLst>
              <a:path w="482600" h="365125">
                <a:moveTo>
                  <a:pt x="293878" y="364744"/>
                </a:moveTo>
                <a:lnTo>
                  <a:pt x="325755" y="318769"/>
                </a:lnTo>
                <a:lnTo>
                  <a:pt x="0" y="91947"/>
                </a:lnTo>
                <a:lnTo>
                  <a:pt x="64008" y="0"/>
                </a:lnTo>
                <a:lnTo>
                  <a:pt x="389763" y="226948"/>
                </a:lnTo>
                <a:lnTo>
                  <a:pt x="421767" y="180975"/>
                </a:lnTo>
                <a:lnTo>
                  <a:pt x="482600" y="359790"/>
                </a:lnTo>
                <a:lnTo>
                  <a:pt x="293878" y="364744"/>
                </a:lnTo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07207" y="3608832"/>
            <a:ext cx="524256" cy="420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1304" y="3611626"/>
            <a:ext cx="469265" cy="372110"/>
          </a:xfrm>
          <a:custGeom>
            <a:avLst/>
            <a:gdLst/>
            <a:ahLst/>
            <a:cxnLst/>
            <a:rect l="l" t="t" r="r" b="b"/>
            <a:pathLst>
              <a:path w="469264" h="372110">
                <a:moveTo>
                  <a:pt x="53720" y="191388"/>
                </a:moveTo>
                <a:lnTo>
                  <a:pt x="0" y="371601"/>
                </a:lnTo>
                <a:lnTo>
                  <a:pt x="188213" y="370459"/>
                </a:lnTo>
                <a:lnTo>
                  <a:pt x="154558" y="325628"/>
                </a:lnTo>
                <a:lnTo>
                  <a:pt x="273810" y="236093"/>
                </a:lnTo>
                <a:lnTo>
                  <a:pt x="87375" y="236093"/>
                </a:lnTo>
                <a:lnTo>
                  <a:pt x="53720" y="191388"/>
                </a:lnTo>
                <a:close/>
              </a:path>
              <a:path w="469264" h="372110">
                <a:moveTo>
                  <a:pt x="401827" y="0"/>
                </a:moveTo>
                <a:lnTo>
                  <a:pt x="87375" y="236093"/>
                </a:lnTo>
                <a:lnTo>
                  <a:pt x="273810" y="236093"/>
                </a:lnTo>
                <a:lnTo>
                  <a:pt x="469010" y="89535"/>
                </a:lnTo>
                <a:lnTo>
                  <a:pt x="40182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1304" y="3611626"/>
            <a:ext cx="469265" cy="372110"/>
          </a:xfrm>
          <a:custGeom>
            <a:avLst/>
            <a:gdLst/>
            <a:ahLst/>
            <a:cxnLst/>
            <a:rect l="l" t="t" r="r" b="b"/>
            <a:pathLst>
              <a:path w="469264" h="372110">
                <a:moveTo>
                  <a:pt x="53720" y="191388"/>
                </a:moveTo>
                <a:lnTo>
                  <a:pt x="87375" y="236093"/>
                </a:lnTo>
                <a:lnTo>
                  <a:pt x="401827" y="0"/>
                </a:lnTo>
                <a:lnTo>
                  <a:pt x="469010" y="89535"/>
                </a:lnTo>
                <a:lnTo>
                  <a:pt x="154558" y="325628"/>
                </a:lnTo>
                <a:lnTo>
                  <a:pt x="188213" y="370459"/>
                </a:lnTo>
                <a:lnTo>
                  <a:pt x="0" y="371601"/>
                </a:lnTo>
                <a:lnTo>
                  <a:pt x="53720" y="191388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41448" y="1040891"/>
            <a:ext cx="4026408" cy="731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1548" y="1147572"/>
            <a:ext cx="2423160" cy="595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9829" y="1035558"/>
            <a:ext cx="3985260" cy="690880"/>
          </a:xfrm>
          <a:custGeom>
            <a:avLst/>
            <a:gdLst/>
            <a:ahLst/>
            <a:cxnLst/>
            <a:rect l="l" t="t" r="r" b="b"/>
            <a:pathLst>
              <a:path w="3985260" h="690880">
                <a:moveTo>
                  <a:pt x="1992630" y="0"/>
                </a:moveTo>
                <a:lnTo>
                  <a:pt x="1916200" y="249"/>
                </a:lnTo>
                <a:lnTo>
                  <a:pt x="1840498" y="991"/>
                </a:lnTo>
                <a:lnTo>
                  <a:pt x="1618273" y="6083"/>
                </a:lnTo>
                <a:lnTo>
                  <a:pt x="1474707" y="11776"/>
                </a:lnTo>
                <a:lnTo>
                  <a:pt x="1335289" y="19226"/>
                </a:lnTo>
                <a:lnTo>
                  <a:pt x="1200433" y="28359"/>
                </a:lnTo>
                <a:lnTo>
                  <a:pt x="1070551" y="39106"/>
                </a:lnTo>
                <a:lnTo>
                  <a:pt x="946056" y="51393"/>
                </a:lnTo>
                <a:lnTo>
                  <a:pt x="827362" y="65151"/>
                </a:lnTo>
                <a:lnTo>
                  <a:pt x="714880" y="80306"/>
                </a:lnTo>
                <a:lnTo>
                  <a:pt x="661098" y="88386"/>
                </a:lnTo>
                <a:lnTo>
                  <a:pt x="609024" y="96788"/>
                </a:lnTo>
                <a:lnTo>
                  <a:pt x="558710" y="105504"/>
                </a:lnTo>
                <a:lnTo>
                  <a:pt x="510207" y="114525"/>
                </a:lnTo>
                <a:lnTo>
                  <a:pt x="463567" y="123842"/>
                </a:lnTo>
                <a:lnTo>
                  <a:pt x="418841" y="133446"/>
                </a:lnTo>
                <a:lnTo>
                  <a:pt x="376082" y="143327"/>
                </a:lnTo>
                <a:lnTo>
                  <a:pt x="335340" y="153478"/>
                </a:lnTo>
                <a:lnTo>
                  <a:pt x="296668" y="163889"/>
                </a:lnTo>
                <a:lnTo>
                  <a:pt x="225738" y="185455"/>
                </a:lnTo>
                <a:lnTo>
                  <a:pt x="163705" y="207955"/>
                </a:lnTo>
                <a:lnTo>
                  <a:pt x="110981" y="231316"/>
                </a:lnTo>
                <a:lnTo>
                  <a:pt x="67979" y="255467"/>
                </a:lnTo>
                <a:lnTo>
                  <a:pt x="35113" y="280337"/>
                </a:lnTo>
                <a:lnTo>
                  <a:pt x="5721" y="318832"/>
                </a:lnTo>
                <a:lnTo>
                  <a:pt x="0" y="345186"/>
                </a:lnTo>
                <a:lnTo>
                  <a:pt x="1438" y="358425"/>
                </a:lnTo>
                <a:lnTo>
                  <a:pt x="22610" y="397352"/>
                </a:lnTo>
                <a:lnTo>
                  <a:pt x="67979" y="434904"/>
                </a:lnTo>
                <a:lnTo>
                  <a:pt x="110981" y="459055"/>
                </a:lnTo>
                <a:lnTo>
                  <a:pt x="163705" y="482416"/>
                </a:lnTo>
                <a:lnTo>
                  <a:pt x="225738" y="504916"/>
                </a:lnTo>
                <a:lnTo>
                  <a:pt x="296668" y="526482"/>
                </a:lnTo>
                <a:lnTo>
                  <a:pt x="335340" y="536893"/>
                </a:lnTo>
                <a:lnTo>
                  <a:pt x="376082" y="547044"/>
                </a:lnTo>
                <a:lnTo>
                  <a:pt x="418841" y="556925"/>
                </a:lnTo>
                <a:lnTo>
                  <a:pt x="463567" y="566529"/>
                </a:lnTo>
                <a:lnTo>
                  <a:pt x="510207" y="575846"/>
                </a:lnTo>
                <a:lnTo>
                  <a:pt x="558710" y="584867"/>
                </a:lnTo>
                <a:lnTo>
                  <a:pt x="609024" y="593583"/>
                </a:lnTo>
                <a:lnTo>
                  <a:pt x="661098" y="601985"/>
                </a:lnTo>
                <a:lnTo>
                  <a:pt x="714880" y="610065"/>
                </a:lnTo>
                <a:lnTo>
                  <a:pt x="827362" y="625220"/>
                </a:lnTo>
                <a:lnTo>
                  <a:pt x="946056" y="638978"/>
                </a:lnTo>
                <a:lnTo>
                  <a:pt x="1070551" y="651265"/>
                </a:lnTo>
                <a:lnTo>
                  <a:pt x="1200433" y="662012"/>
                </a:lnTo>
                <a:lnTo>
                  <a:pt x="1335289" y="671145"/>
                </a:lnTo>
                <a:lnTo>
                  <a:pt x="1474707" y="678595"/>
                </a:lnTo>
                <a:lnTo>
                  <a:pt x="1618273" y="684288"/>
                </a:lnTo>
                <a:lnTo>
                  <a:pt x="1840498" y="689380"/>
                </a:lnTo>
                <a:lnTo>
                  <a:pt x="1916200" y="690122"/>
                </a:lnTo>
                <a:lnTo>
                  <a:pt x="1992630" y="690371"/>
                </a:lnTo>
                <a:lnTo>
                  <a:pt x="2219684" y="688155"/>
                </a:lnTo>
                <a:lnTo>
                  <a:pt x="2366986" y="684288"/>
                </a:lnTo>
                <a:lnTo>
                  <a:pt x="2510552" y="678595"/>
                </a:lnTo>
                <a:lnTo>
                  <a:pt x="2649970" y="671145"/>
                </a:lnTo>
                <a:lnTo>
                  <a:pt x="2784826" y="662012"/>
                </a:lnTo>
                <a:lnTo>
                  <a:pt x="2914708" y="651265"/>
                </a:lnTo>
                <a:lnTo>
                  <a:pt x="3039203" y="638978"/>
                </a:lnTo>
                <a:lnTo>
                  <a:pt x="3157897" y="625220"/>
                </a:lnTo>
                <a:lnTo>
                  <a:pt x="3270379" y="610065"/>
                </a:lnTo>
                <a:lnTo>
                  <a:pt x="3324161" y="601985"/>
                </a:lnTo>
                <a:lnTo>
                  <a:pt x="3376235" y="593583"/>
                </a:lnTo>
                <a:lnTo>
                  <a:pt x="3426549" y="584867"/>
                </a:lnTo>
                <a:lnTo>
                  <a:pt x="3475052" y="575846"/>
                </a:lnTo>
                <a:lnTo>
                  <a:pt x="3521692" y="566529"/>
                </a:lnTo>
                <a:lnTo>
                  <a:pt x="3566418" y="556925"/>
                </a:lnTo>
                <a:lnTo>
                  <a:pt x="3609177" y="547044"/>
                </a:lnTo>
                <a:lnTo>
                  <a:pt x="3649919" y="536893"/>
                </a:lnTo>
                <a:lnTo>
                  <a:pt x="3688591" y="526482"/>
                </a:lnTo>
                <a:lnTo>
                  <a:pt x="3759521" y="504916"/>
                </a:lnTo>
                <a:lnTo>
                  <a:pt x="3821554" y="482416"/>
                </a:lnTo>
                <a:lnTo>
                  <a:pt x="3874278" y="459055"/>
                </a:lnTo>
                <a:lnTo>
                  <a:pt x="3917280" y="434904"/>
                </a:lnTo>
                <a:lnTo>
                  <a:pt x="3950146" y="410034"/>
                </a:lnTo>
                <a:lnTo>
                  <a:pt x="3979538" y="371539"/>
                </a:lnTo>
                <a:lnTo>
                  <a:pt x="3985259" y="345186"/>
                </a:lnTo>
                <a:lnTo>
                  <a:pt x="3983821" y="331946"/>
                </a:lnTo>
                <a:lnTo>
                  <a:pt x="3962649" y="293019"/>
                </a:lnTo>
                <a:lnTo>
                  <a:pt x="3917280" y="255467"/>
                </a:lnTo>
                <a:lnTo>
                  <a:pt x="3874278" y="231316"/>
                </a:lnTo>
                <a:lnTo>
                  <a:pt x="3821554" y="207955"/>
                </a:lnTo>
                <a:lnTo>
                  <a:pt x="3759521" y="185455"/>
                </a:lnTo>
                <a:lnTo>
                  <a:pt x="3688591" y="163889"/>
                </a:lnTo>
                <a:lnTo>
                  <a:pt x="3649919" y="153478"/>
                </a:lnTo>
                <a:lnTo>
                  <a:pt x="3609177" y="143327"/>
                </a:lnTo>
                <a:lnTo>
                  <a:pt x="3566418" y="133446"/>
                </a:lnTo>
                <a:lnTo>
                  <a:pt x="3521692" y="123842"/>
                </a:lnTo>
                <a:lnTo>
                  <a:pt x="3475052" y="114525"/>
                </a:lnTo>
                <a:lnTo>
                  <a:pt x="3426549" y="105504"/>
                </a:lnTo>
                <a:lnTo>
                  <a:pt x="3376235" y="96788"/>
                </a:lnTo>
                <a:lnTo>
                  <a:pt x="3324161" y="88386"/>
                </a:lnTo>
                <a:lnTo>
                  <a:pt x="3270379" y="80306"/>
                </a:lnTo>
                <a:lnTo>
                  <a:pt x="3157897" y="65151"/>
                </a:lnTo>
                <a:lnTo>
                  <a:pt x="3039203" y="51393"/>
                </a:lnTo>
                <a:lnTo>
                  <a:pt x="2914708" y="39106"/>
                </a:lnTo>
                <a:lnTo>
                  <a:pt x="2784826" y="28359"/>
                </a:lnTo>
                <a:lnTo>
                  <a:pt x="2649970" y="19226"/>
                </a:lnTo>
                <a:lnTo>
                  <a:pt x="2510552" y="11776"/>
                </a:lnTo>
                <a:lnTo>
                  <a:pt x="2366986" y="6083"/>
                </a:lnTo>
                <a:lnTo>
                  <a:pt x="2144761" y="991"/>
                </a:lnTo>
                <a:lnTo>
                  <a:pt x="199263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9829" y="1035558"/>
            <a:ext cx="3985260" cy="690880"/>
          </a:xfrm>
          <a:custGeom>
            <a:avLst/>
            <a:gdLst/>
            <a:ahLst/>
            <a:cxnLst/>
            <a:rect l="l" t="t" r="r" b="b"/>
            <a:pathLst>
              <a:path w="3985260" h="690880">
                <a:moveTo>
                  <a:pt x="0" y="345186"/>
                </a:moveTo>
                <a:lnTo>
                  <a:pt x="12795" y="305854"/>
                </a:lnTo>
                <a:lnTo>
                  <a:pt x="50253" y="267817"/>
                </a:lnTo>
                <a:lnTo>
                  <a:pt x="88239" y="243297"/>
                </a:lnTo>
                <a:lnTo>
                  <a:pt x="136153" y="219532"/>
                </a:lnTo>
                <a:lnTo>
                  <a:pt x="193583" y="196593"/>
                </a:lnTo>
                <a:lnTo>
                  <a:pt x="260117" y="174551"/>
                </a:lnTo>
                <a:lnTo>
                  <a:pt x="335340" y="153478"/>
                </a:lnTo>
                <a:lnTo>
                  <a:pt x="376082" y="143327"/>
                </a:lnTo>
                <a:lnTo>
                  <a:pt x="418841" y="133446"/>
                </a:lnTo>
                <a:lnTo>
                  <a:pt x="463567" y="123842"/>
                </a:lnTo>
                <a:lnTo>
                  <a:pt x="510207" y="114525"/>
                </a:lnTo>
                <a:lnTo>
                  <a:pt x="558710" y="105504"/>
                </a:lnTo>
                <a:lnTo>
                  <a:pt x="609024" y="96788"/>
                </a:lnTo>
                <a:lnTo>
                  <a:pt x="661098" y="88386"/>
                </a:lnTo>
                <a:lnTo>
                  <a:pt x="714880" y="80306"/>
                </a:lnTo>
                <a:lnTo>
                  <a:pt x="770318" y="72558"/>
                </a:lnTo>
                <a:lnTo>
                  <a:pt x="827362" y="65151"/>
                </a:lnTo>
                <a:lnTo>
                  <a:pt x="885958" y="58093"/>
                </a:lnTo>
                <a:lnTo>
                  <a:pt x="946056" y="51393"/>
                </a:lnTo>
                <a:lnTo>
                  <a:pt x="1007605" y="45061"/>
                </a:lnTo>
                <a:lnTo>
                  <a:pt x="1070551" y="39106"/>
                </a:lnTo>
                <a:lnTo>
                  <a:pt x="1134845" y="33535"/>
                </a:lnTo>
                <a:lnTo>
                  <a:pt x="1200433" y="28359"/>
                </a:lnTo>
                <a:lnTo>
                  <a:pt x="1267265" y="23586"/>
                </a:lnTo>
                <a:lnTo>
                  <a:pt x="1335289" y="19226"/>
                </a:lnTo>
                <a:lnTo>
                  <a:pt x="1404454" y="15286"/>
                </a:lnTo>
                <a:lnTo>
                  <a:pt x="1474707" y="11776"/>
                </a:lnTo>
                <a:lnTo>
                  <a:pt x="1545998" y="8705"/>
                </a:lnTo>
                <a:lnTo>
                  <a:pt x="1618273" y="6083"/>
                </a:lnTo>
                <a:lnTo>
                  <a:pt x="1691483" y="3916"/>
                </a:lnTo>
                <a:lnTo>
                  <a:pt x="1765575" y="2216"/>
                </a:lnTo>
                <a:lnTo>
                  <a:pt x="1840498" y="991"/>
                </a:lnTo>
                <a:lnTo>
                  <a:pt x="1916200" y="249"/>
                </a:lnTo>
                <a:lnTo>
                  <a:pt x="1992630" y="0"/>
                </a:lnTo>
                <a:lnTo>
                  <a:pt x="2069059" y="249"/>
                </a:lnTo>
                <a:lnTo>
                  <a:pt x="2144761" y="991"/>
                </a:lnTo>
                <a:lnTo>
                  <a:pt x="2219684" y="2216"/>
                </a:lnTo>
                <a:lnTo>
                  <a:pt x="2293776" y="3916"/>
                </a:lnTo>
                <a:lnTo>
                  <a:pt x="2366986" y="6083"/>
                </a:lnTo>
                <a:lnTo>
                  <a:pt x="2439261" y="8705"/>
                </a:lnTo>
                <a:lnTo>
                  <a:pt x="2510552" y="11776"/>
                </a:lnTo>
                <a:lnTo>
                  <a:pt x="2580805" y="15286"/>
                </a:lnTo>
                <a:lnTo>
                  <a:pt x="2649970" y="19226"/>
                </a:lnTo>
                <a:lnTo>
                  <a:pt x="2717994" y="23586"/>
                </a:lnTo>
                <a:lnTo>
                  <a:pt x="2784826" y="28359"/>
                </a:lnTo>
                <a:lnTo>
                  <a:pt x="2850414" y="33535"/>
                </a:lnTo>
                <a:lnTo>
                  <a:pt x="2914708" y="39106"/>
                </a:lnTo>
                <a:lnTo>
                  <a:pt x="2977654" y="45061"/>
                </a:lnTo>
                <a:lnTo>
                  <a:pt x="3039203" y="51393"/>
                </a:lnTo>
                <a:lnTo>
                  <a:pt x="3099301" y="58093"/>
                </a:lnTo>
                <a:lnTo>
                  <a:pt x="3157897" y="65151"/>
                </a:lnTo>
                <a:lnTo>
                  <a:pt x="3214941" y="72558"/>
                </a:lnTo>
                <a:lnTo>
                  <a:pt x="3270379" y="80306"/>
                </a:lnTo>
                <a:lnTo>
                  <a:pt x="3324161" y="88386"/>
                </a:lnTo>
                <a:lnTo>
                  <a:pt x="3376235" y="96788"/>
                </a:lnTo>
                <a:lnTo>
                  <a:pt x="3426549" y="105504"/>
                </a:lnTo>
                <a:lnTo>
                  <a:pt x="3475052" y="114525"/>
                </a:lnTo>
                <a:lnTo>
                  <a:pt x="3521692" y="123842"/>
                </a:lnTo>
                <a:lnTo>
                  <a:pt x="3566418" y="133446"/>
                </a:lnTo>
                <a:lnTo>
                  <a:pt x="3609177" y="143327"/>
                </a:lnTo>
                <a:lnTo>
                  <a:pt x="3649919" y="153478"/>
                </a:lnTo>
                <a:lnTo>
                  <a:pt x="3688591" y="163889"/>
                </a:lnTo>
                <a:lnTo>
                  <a:pt x="3759521" y="185455"/>
                </a:lnTo>
                <a:lnTo>
                  <a:pt x="3821554" y="207955"/>
                </a:lnTo>
                <a:lnTo>
                  <a:pt x="3874278" y="231316"/>
                </a:lnTo>
                <a:lnTo>
                  <a:pt x="3917280" y="255467"/>
                </a:lnTo>
                <a:lnTo>
                  <a:pt x="3950146" y="280337"/>
                </a:lnTo>
                <a:lnTo>
                  <a:pt x="3979538" y="318832"/>
                </a:lnTo>
                <a:lnTo>
                  <a:pt x="3985259" y="345186"/>
                </a:lnTo>
                <a:lnTo>
                  <a:pt x="3983821" y="358425"/>
                </a:lnTo>
                <a:lnTo>
                  <a:pt x="3962649" y="397352"/>
                </a:lnTo>
                <a:lnTo>
                  <a:pt x="3917280" y="434904"/>
                </a:lnTo>
                <a:lnTo>
                  <a:pt x="3874278" y="459055"/>
                </a:lnTo>
                <a:lnTo>
                  <a:pt x="3821554" y="482416"/>
                </a:lnTo>
                <a:lnTo>
                  <a:pt x="3759521" y="504916"/>
                </a:lnTo>
                <a:lnTo>
                  <a:pt x="3688591" y="526482"/>
                </a:lnTo>
                <a:lnTo>
                  <a:pt x="3649919" y="536893"/>
                </a:lnTo>
                <a:lnTo>
                  <a:pt x="3609177" y="547044"/>
                </a:lnTo>
                <a:lnTo>
                  <a:pt x="3566418" y="556925"/>
                </a:lnTo>
                <a:lnTo>
                  <a:pt x="3521692" y="566529"/>
                </a:lnTo>
                <a:lnTo>
                  <a:pt x="3475052" y="575846"/>
                </a:lnTo>
                <a:lnTo>
                  <a:pt x="3426549" y="584867"/>
                </a:lnTo>
                <a:lnTo>
                  <a:pt x="3376235" y="593583"/>
                </a:lnTo>
                <a:lnTo>
                  <a:pt x="3324161" y="601985"/>
                </a:lnTo>
                <a:lnTo>
                  <a:pt x="3270379" y="610065"/>
                </a:lnTo>
                <a:lnTo>
                  <a:pt x="3214941" y="617813"/>
                </a:lnTo>
                <a:lnTo>
                  <a:pt x="3157897" y="625220"/>
                </a:lnTo>
                <a:lnTo>
                  <a:pt x="3099301" y="632278"/>
                </a:lnTo>
                <a:lnTo>
                  <a:pt x="3039203" y="638978"/>
                </a:lnTo>
                <a:lnTo>
                  <a:pt x="2977654" y="645310"/>
                </a:lnTo>
                <a:lnTo>
                  <a:pt x="2914708" y="651265"/>
                </a:lnTo>
                <a:lnTo>
                  <a:pt x="2850414" y="656836"/>
                </a:lnTo>
                <a:lnTo>
                  <a:pt x="2784826" y="662012"/>
                </a:lnTo>
                <a:lnTo>
                  <a:pt x="2717994" y="666785"/>
                </a:lnTo>
                <a:lnTo>
                  <a:pt x="2649970" y="671145"/>
                </a:lnTo>
                <a:lnTo>
                  <a:pt x="2580805" y="675085"/>
                </a:lnTo>
                <a:lnTo>
                  <a:pt x="2510552" y="678595"/>
                </a:lnTo>
                <a:lnTo>
                  <a:pt x="2439261" y="681666"/>
                </a:lnTo>
                <a:lnTo>
                  <a:pt x="2366986" y="684288"/>
                </a:lnTo>
                <a:lnTo>
                  <a:pt x="2293776" y="686455"/>
                </a:lnTo>
                <a:lnTo>
                  <a:pt x="2219684" y="688155"/>
                </a:lnTo>
                <a:lnTo>
                  <a:pt x="2144761" y="689380"/>
                </a:lnTo>
                <a:lnTo>
                  <a:pt x="2069059" y="690122"/>
                </a:lnTo>
                <a:lnTo>
                  <a:pt x="1992630" y="690371"/>
                </a:lnTo>
                <a:lnTo>
                  <a:pt x="1916200" y="690122"/>
                </a:lnTo>
                <a:lnTo>
                  <a:pt x="1840498" y="689380"/>
                </a:lnTo>
                <a:lnTo>
                  <a:pt x="1765575" y="688155"/>
                </a:lnTo>
                <a:lnTo>
                  <a:pt x="1691483" y="686455"/>
                </a:lnTo>
                <a:lnTo>
                  <a:pt x="1618273" y="684288"/>
                </a:lnTo>
                <a:lnTo>
                  <a:pt x="1545998" y="681666"/>
                </a:lnTo>
                <a:lnTo>
                  <a:pt x="1474707" y="678595"/>
                </a:lnTo>
                <a:lnTo>
                  <a:pt x="1404454" y="675085"/>
                </a:lnTo>
                <a:lnTo>
                  <a:pt x="1335289" y="671145"/>
                </a:lnTo>
                <a:lnTo>
                  <a:pt x="1267265" y="666785"/>
                </a:lnTo>
                <a:lnTo>
                  <a:pt x="1200433" y="662012"/>
                </a:lnTo>
                <a:lnTo>
                  <a:pt x="1134845" y="656836"/>
                </a:lnTo>
                <a:lnTo>
                  <a:pt x="1070551" y="651265"/>
                </a:lnTo>
                <a:lnTo>
                  <a:pt x="1007605" y="645310"/>
                </a:lnTo>
                <a:lnTo>
                  <a:pt x="946056" y="638978"/>
                </a:lnTo>
                <a:lnTo>
                  <a:pt x="885958" y="632278"/>
                </a:lnTo>
                <a:lnTo>
                  <a:pt x="827362" y="625220"/>
                </a:lnTo>
                <a:lnTo>
                  <a:pt x="770318" y="617813"/>
                </a:lnTo>
                <a:lnTo>
                  <a:pt x="714880" y="610065"/>
                </a:lnTo>
                <a:lnTo>
                  <a:pt x="661098" y="601985"/>
                </a:lnTo>
                <a:lnTo>
                  <a:pt x="609024" y="593583"/>
                </a:lnTo>
                <a:lnTo>
                  <a:pt x="558710" y="584867"/>
                </a:lnTo>
                <a:lnTo>
                  <a:pt x="510207" y="575846"/>
                </a:lnTo>
                <a:lnTo>
                  <a:pt x="463567" y="566529"/>
                </a:lnTo>
                <a:lnTo>
                  <a:pt x="418841" y="556925"/>
                </a:lnTo>
                <a:lnTo>
                  <a:pt x="376082" y="547044"/>
                </a:lnTo>
                <a:lnTo>
                  <a:pt x="335340" y="536893"/>
                </a:lnTo>
                <a:lnTo>
                  <a:pt x="296668" y="526482"/>
                </a:lnTo>
                <a:lnTo>
                  <a:pt x="225738" y="504916"/>
                </a:lnTo>
                <a:lnTo>
                  <a:pt x="163705" y="482416"/>
                </a:lnTo>
                <a:lnTo>
                  <a:pt x="110981" y="459055"/>
                </a:lnTo>
                <a:lnTo>
                  <a:pt x="67979" y="434904"/>
                </a:lnTo>
                <a:lnTo>
                  <a:pt x="35113" y="410034"/>
                </a:lnTo>
                <a:lnTo>
                  <a:pt x="5721" y="371539"/>
                </a:lnTo>
                <a:lnTo>
                  <a:pt x="0" y="345186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25114" y="1158620"/>
            <a:ext cx="22332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ІНІЦІЮЄ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СУБ</a:t>
            </a:r>
            <a:r>
              <a:rPr sz="1400" b="1" spc="-5" dirty="0">
                <a:solidFill>
                  <a:srgbClr val="FFFF00"/>
                </a:solidFill>
                <a:latin typeface="Calibri"/>
                <a:cs typeface="Calibri"/>
              </a:rPr>
              <a:t>’</a:t>
            </a: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ЄКТ</a:t>
            </a:r>
            <a:r>
              <a:rPr sz="1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ПРИЗНАЧЕННЯ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20467" y="2112264"/>
            <a:ext cx="1623059" cy="8168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83307" y="2336673"/>
            <a:ext cx="1059815" cy="4483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6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К</a:t>
            </a:r>
            <a:r>
              <a:rPr sz="1400" b="1" spc="-125" dirty="0">
                <a:solidFill>
                  <a:srgbClr val="1F487C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ТЕ</a:t>
            </a:r>
            <a:r>
              <a:rPr sz="14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Г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sz="1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ІЯ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0"/>
              </a:lnSpc>
            </a:pP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«</a:t>
            </a:r>
            <a:r>
              <a:rPr sz="1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А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53584" y="2112264"/>
            <a:ext cx="1524000" cy="816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06110" y="2336673"/>
            <a:ext cx="1059815" cy="4483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6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К</a:t>
            </a:r>
            <a:r>
              <a:rPr sz="1400" b="1" spc="-125" dirty="0">
                <a:solidFill>
                  <a:srgbClr val="1F487C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ТЕ</a:t>
            </a:r>
            <a:r>
              <a:rPr sz="14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Г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sz="1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ІЯ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0"/>
              </a:lnSpc>
            </a:pP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«</a:t>
            </a:r>
            <a:r>
              <a:rPr sz="1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Б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»</a:t>
            </a:r>
            <a:r>
              <a:rPr sz="1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,</a:t>
            </a:r>
            <a:r>
              <a:rPr sz="1400"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«</a:t>
            </a:r>
            <a:r>
              <a:rPr sz="1400" b="1" dirty="0">
                <a:solidFill>
                  <a:srgbClr val="1F487C"/>
                </a:solidFill>
                <a:latin typeface="Times New Roman"/>
                <a:cs typeface="Times New Roman"/>
              </a:rPr>
              <a:t>В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55720" y="2506979"/>
            <a:ext cx="454151" cy="5928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4102" y="2501645"/>
            <a:ext cx="399415" cy="532130"/>
          </a:xfrm>
          <a:custGeom>
            <a:avLst/>
            <a:gdLst/>
            <a:ahLst/>
            <a:cxnLst/>
            <a:rect l="l" t="t" r="r" b="b"/>
            <a:pathLst>
              <a:path w="399414" h="532130">
                <a:moveTo>
                  <a:pt x="399288" y="354583"/>
                </a:moveTo>
                <a:lnTo>
                  <a:pt x="207645" y="354583"/>
                </a:lnTo>
                <a:lnTo>
                  <a:pt x="303402" y="531876"/>
                </a:lnTo>
                <a:lnTo>
                  <a:pt x="399288" y="354583"/>
                </a:lnTo>
                <a:close/>
              </a:path>
              <a:path w="399414" h="532130">
                <a:moveTo>
                  <a:pt x="342264" y="0"/>
                </a:moveTo>
                <a:lnTo>
                  <a:pt x="0" y="0"/>
                </a:lnTo>
                <a:lnTo>
                  <a:pt x="0" y="120523"/>
                </a:lnTo>
                <a:lnTo>
                  <a:pt x="264668" y="120523"/>
                </a:lnTo>
                <a:lnTo>
                  <a:pt x="264668" y="354583"/>
                </a:lnTo>
                <a:lnTo>
                  <a:pt x="342264" y="354583"/>
                </a:lnTo>
                <a:lnTo>
                  <a:pt x="3422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4102" y="2501645"/>
            <a:ext cx="399415" cy="532130"/>
          </a:xfrm>
          <a:custGeom>
            <a:avLst/>
            <a:gdLst/>
            <a:ahLst/>
            <a:cxnLst/>
            <a:rect l="l" t="t" r="r" b="b"/>
            <a:pathLst>
              <a:path w="399414" h="532130">
                <a:moveTo>
                  <a:pt x="303402" y="531876"/>
                </a:moveTo>
                <a:lnTo>
                  <a:pt x="207645" y="354583"/>
                </a:lnTo>
                <a:lnTo>
                  <a:pt x="264668" y="354583"/>
                </a:lnTo>
                <a:lnTo>
                  <a:pt x="264668" y="120523"/>
                </a:lnTo>
                <a:lnTo>
                  <a:pt x="0" y="120523"/>
                </a:lnTo>
                <a:lnTo>
                  <a:pt x="0" y="0"/>
                </a:lnTo>
                <a:lnTo>
                  <a:pt x="342264" y="0"/>
                </a:lnTo>
                <a:lnTo>
                  <a:pt x="342264" y="354583"/>
                </a:lnTo>
                <a:lnTo>
                  <a:pt x="399288" y="354583"/>
                </a:lnTo>
                <a:lnTo>
                  <a:pt x="303402" y="531876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4191" y="2506979"/>
            <a:ext cx="481584" cy="5928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04765" y="2501645"/>
            <a:ext cx="428625" cy="532130"/>
          </a:xfrm>
          <a:custGeom>
            <a:avLst/>
            <a:gdLst/>
            <a:ahLst/>
            <a:cxnLst/>
            <a:rect l="l" t="t" r="r" b="b"/>
            <a:pathLst>
              <a:path w="428625" h="532130">
                <a:moveTo>
                  <a:pt x="196469" y="354583"/>
                </a:moveTo>
                <a:lnTo>
                  <a:pt x="0" y="354583"/>
                </a:lnTo>
                <a:lnTo>
                  <a:pt x="98171" y="531876"/>
                </a:lnTo>
                <a:lnTo>
                  <a:pt x="196469" y="354583"/>
                </a:lnTo>
                <a:close/>
              </a:path>
              <a:path w="428625" h="532130">
                <a:moveTo>
                  <a:pt x="428244" y="0"/>
                </a:moveTo>
                <a:lnTo>
                  <a:pt x="61213" y="0"/>
                </a:lnTo>
                <a:lnTo>
                  <a:pt x="61213" y="354583"/>
                </a:lnTo>
                <a:lnTo>
                  <a:pt x="135255" y="354583"/>
                </a:lnTo>
                <a:lnTo>
                  <a:pt x="135255" y="107314"/>
                </a:lnTo>
                <a:lnTo>
                  <a:pt x="428244" y="107314"/>
                </a:lnTo>
                <a:lnTo>
                  <a:pt x="42824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04765" y="2501645"/>
            <a:ext cx="428625" cy="532130"/>
          </a:xfrm>
          <a:custGeom>
            <a:avLst/>
            <a:gdLst/>
            <a:ahLst/>
            <a:cxnLst/>
            <a:rect l="l" t="t" r="r" b="b"/>
            <a:pathLst>
              <a:path w="428625" h="532130">
                <a:moveTo>
                  <a:pt x="98171" y="531876"/>
                </a:moveTo>
                <a:lnTo>
                  <a:pt x="196469" y="354583"/>
                </a:lnTo>
                <a:lnTo>
                  <a:pt x="135255" y="354583"/>
                </a:lnTo>
                <a:lnTo>
                  <a:pt x="135255" y="107314"/>
                </a:lnTo>
                <a:lnTo>
                  <a:pt x="428244" y="107314"/>
                </a:lnTo>
                <a:lnTo>
                  <a:pt x="428244" y="0"/>
                </a:lnTo>
                <a:lnTo>
                  <a:pt x="61213" y="0"/>
                </a:lnTo>
                <a:lnTo>
                  <a:pt x="61213" y="354583"/>
                </a:lnTo>
                <a:lnTo>
                  <a:pt x="0" y="354583"/>
                </a:lnTo>
                <a:lnTo>
                  <a:pt x="98171" y="531876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44595" y="3124200"/>
            <a:ext cx="2424684" cy="5775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29584" y="3148583"/>
            <a:ext cx="1897380" cy="5852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40023" y="3105911"/>
            <a:ext cx="2409443" cy="562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0023" y="3105911"/>
            <a:ext cx="2409825" cy="562610"/>
          </a:xfrm>
          <a:custGeom>
            <a:avLst/>
            <a:gdLst/>
            <a:ahLst/>
            <a:cxnLst/>
            <a:rect l="l" t="t" r="r" b="b"/>
            <a:pathLst>
              <a:path w="2409825" h="562610">
                <a:moveTo>
                  <a:pt x="0" y="93725"/>
                </a:moveTo>
                <a:lnTo>
                  <a:pt x="7358" y="57221"/>
                </a:lnTo>
                <a:lnTo>
                  <a:pt x="27432" y="27432"/>
                </a:lnTo>
                <a:lnTo>
                  <a:pt x="57221" y="7358"/>
                </a:lnTo>
                <a:lnTo>
                  <a:pt x="93725" y="0"/>
                </a:lnTo>
                <a:lnTo>
                  <a:pt x="2315717" y="0"/>
                </a:lnTo>
                <a:lnTo>
                  <a:pt x="2352222" y="7358"/>
                </a:lnTo>
                <a:lnTo>
                  <a:pt x="2382012" y="27432"/>
                </a:lnTo>
                <a:lnTo>
                  <a:pt x="2402085" y="57221"/>
                </a:lnTo>
                <a:lnTo>
                  <a:pt x="2409443" y="93725"/>
                </a:lnTo>
                <a:lnTo>
                  <a:pt x="2409443" y="468629"/>
                </a:lnTo>
                <a:lnTo>
                  <a:pt x="2402085" y="505134"/>
                </a:lnTo>
                <a:lnTo>
                  <a:pt x="2382012" y="534924"/>
                </a:lnTo>
                <a:lnTo>
                  <a:pt x="2352222" y="554997"/>
                </a:lnTo>
                <a:lnTo>
                  <a:pt x="2315717" y="562356"/>
                </a:lnTo>
                <a:lnTo>
                  <a:pt x="93725" y="562356"/>
                </a:lnTo>
                <a:lnTo>
                  <a:pt x="57221" y="554997"/>
                </a:lnTo>
                <a:lnTo>
                  <a:pt x="27432" y="534924"/>
                </a:lnTo>
                <a:lnTo>
                  <a:pt x="7358" y="505134"/>
                </a:lnTo>
                <a:lnTo>
                  <a:pt x="0" y="468629"/>
                </a:lnTo>
                <a:lnTo>
                  <a:pt x="0" y="9372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12641" y="3160522"/>
            <a:ext cx="1666239" cy="4483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9855" marR="5080" indent="-97790">
              <a:lnSpc>
                <a:spcPts val="1639"/>
              </a:lnSpc>
              <a:spcBef>
                <a:spcPts val="19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ЦИПЛІНА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НЕ 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ПРОВАДЖЕННЯ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84191" y="4696967"/>
            <a:ext cx="481584" cy="5913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04765" y="4691634"/>
            <a:ext cx="428625" cy="530860"/>
          </a:xfrm>
          <a:custGeom>
            <a:avLst/>
            <a:gdLst/>
            <a:ahLst/>
            <a:cxnLst/>
            <a:rect l="l" t="t" r="r" b="b"/>
            <a:pathLst>
              <a:path w="428625" h="530860">
                <a:moveTo>
                  <a:pt x="196469" y="353568"/>
                </a:moveTo>
                <a:lnTo>
                  <a:pt x="0" y="353568"/>
                </a:lnTo>
                <a:lnTo>
                  <a:pt x="98171" y="530352"/>
                </a:lnTo>
                <a:lnTo>
                  <a:pt x="196469" y="353568"/>
                </a:lnTo>
                <a:close/>
              </a:path>
              <a:path w="428625" h="530860">
                <a:moveTo>
                  <a:pt x="428244" y="0"/>
                </a:moveTo>
                <a:lnTo>
                  <a:pt x="61213" y="0"/>
                </a:lnTo>
                <a:lnTo>
                  <a:pt x="61213" y="353568"/>
                </a:lnTo>
                <a:lnTo>
                  <a:pt x="135255" y="353568"/>
                </a:lnTo>
                <a:lnTo>
                  <a:pt x="135255" y="107061"/>
                </a:lnTo>
                <a:lnTo>
                  <a:pt x="428244" y="107061"/>
                </a:lnTo>
                <a:lnTo>
                  <a:pt x="42824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04765" y="4691634"/>
            <a:ext cx="428625" cy="530860"/>
          </a:xfrm>
          <a:custGeom>
            <a:avLst/>
            <a:gdLst/>
            <a:ahLst/>
            <a:cxnLst/>
            <a:rect l="l" t="t" r="r" b="b"/>
            <a:pathLst>
              <a:path w="428625" h="530860">
                <a:moveTo>
                  <a:pt x="98171" y="530352"/>
                </a:moveTo>
                <a:lnTo>
                  <a:pt x="196469" y="353568"/>
                </a:lnTo>
                <a:lnTo>
                  <a:pt x="135255" y="353568"/>
                </a:lnTo>
                <a:lnTo>
                  <a:pt x="135255" y="107061"/>
                </a:lnTo>
                <a:lnTo>
                  <a:pt x="428244" y="107061"/>
                </a:lnTo>
                <a:lnTo>
                  <a:pt x="428244" y="0"/>
                </a:lnTo>
                <a:lnTo>
                  <a:pt x="61213" y="0"/>
                </a:lnTo>
                <a:lnTo>
                  <a:pt x="61213" y="353568"/>
                </a:lnTo>
                <a:lnTo>
                  <a:pt x="0" y="353568"/>
                </a:lnTo>
                <a:lnTo>
                  <a:pt x="98171" y="530352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90771" y="4696967"/>
            <a:ext cx="454151" cy="5913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99153" y="4691634"/>
            <a:ext cx="399415" cy="530860"/>
          </a:xfrm>
          <a:custGeom>
            <a:avLst/>
            <a:gdLst/>
            <a:ahLst/>
            <a:cxnLst/>
            <a:rect l="l" t="t" r="r" b="b"/>
            <a:pathLst>
              <a:path w="399414" h="530860">
                <a:moveTo>
                  <a:pt x="399288" y="353568"/>
                </a:moveTo>
                <a:lnTo>
                  <a:pt x="207645" y="353568"/>
                </a:lnTo>
                <a:lnTo>
                  <a:pt x="303403" y="530352"/>
                </a:lnTo>
                <a:lnTo>
                  <a:pt x="399288" y="353568"/>
                </a:lnTo>
                <a:close/>
              </a:path>
              <a:path w="399414" h="530860">
                <a:moveTo>
                  <a:pt x="342265" y="0"/>
                </a:moveTo>
                <a:lnTo>
                  <a:pt x="0" y="0"/>
                </a:lnTo>
                <a:lnTo>
                  <a:pt x="0" y="120142"/>
                </a:lnTo>
                <a:lnTo>
                  <a:pt x="264668" y="120142"/>
                </a:lnTo>
                <a:lnTo>
                  <a:pt x="264668" y="353568"/>
                </a:lnTo>
                <a:lnTo>
                  <a:pt x="342265" y="353568"/>
                </a:lnTo>
                <a:lnTo>
                  <a:pt x="34226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99153" y="4691634"/>
            <a:ext cx="399415" cy="530860"/>
          </a:xfrm>
          <a:custGeom>
            <a:avLst/>
            <a:gdLst/>
            <a:ahLst/>
            <a:cxnLst/>
            <a:rect l="l" t="t" r="r" b="b"/>
            <a:pathLst>
              <a:path w="399414" h="530860">
                <a:moveTo>
                  <a:pt x="303403" y="530352"/>
                </a:moveTo>
                <a:lnTo>
                  <a:pt x="207645" y="353568"/>
                </a:lnTo>
                <a:lnTo>
                  <a:pt x="264668" y="353568"/>
                </a:lnTo>
                <a:lnTo>
                  <a:pt x="264668" y="120142"/>
                </a:lnTo>
                <a:lnTo>
                  <a:pt x="0" y="120142"/>
                </a:lnTo>
                <a:lnTo>
                  <a:pt x="0" y="0"/>
                </a:lnTo>
                <a:lnTo>
                  <a:pt x="342265" y="0"/>
                </a:lnTo>
                <a:lnTo>
                  <a:pt x="342265" y="353568"/>
                </a:lnTo>
                <a:lnTo>
                  <a:pt x="399288" y="353568"/>
                </a:lnTo>
                <a:lnTo>
                  <a:pt x="303403" y="530352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86044" y="5096255"/>
            <a:ext cx="451103" cy="4754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81471" y="5084064"/>
            <a:ext cx="429767" cy="4541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81471" y="5084064"/>
            <a:ext cx="429895" cy="454659"/>
          </a:xfrm>
          <a:custGeom>
            <a:avLst/>
            <a:gdLst/>
            <a:ahLst/>
            <a:cxnLst/>
            <a:rect l="l" t="t" r="r" b="b"/>
            <a:pathLst>
              <a:path w="429895" h="454660">
                <a:moveTo>
                  <a:pt x="331215" y="0"/>
                </a:moveTo>
                <a:lnTo>
                  <a:pt x="232663" y="151384"/>
                </a:lnTo>
                <a:lnTo>
                  <a:pt x="294004" y="151384"/>
                </a:lnTo>
                <a:lnTo>
                  <a:pt x="294004" y="362458"/>
                </a:lnTo>
                <a:lnTo>
                  <a:pt x="0" y="362458"/>
                </a:lnTo>
                <a:lnTo>
                  <a:pt x="0" y="454152"/>
                </a:lnTo>
                <a:lnTo>
                  <a:pt x="368426" y="454152"/>
                </a:lnTo>
                <a:lnTo>
                  <a:pt x="368426" y="151384"/>
                </a:lnTo>
                <a:lnTo>
                  <a:pt x="429767" y="151384"/>
                </a:lnTo>
                <a:lnTo>
                  <a:pt x="331215" y="0"/>
                </a:lnTo>
                <a:close/>
              </a:path>
            </a:pathLst>
          </a:custGeom>
          <a:ln w="12192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48355" y="5771388"/>
            <a:ext cx="524256" cy="4206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62960" y="5773661"/>
            <a:ext cx="469265" cy="372110"/>
          </a:xfrm>
          <a:custGeom>
            <a:avLst/>
            <a:gdLst/>
            <a:ahLst/>
            <a:cxnLst/>
            <a:rect l="l" t="t" r="r" b="b"/>
            <a:pathLst>
              <a:path w="469264" h="372110">
                <a:moveTo>
                  <a:pt x="54356" y="190195"/>
                </a:moveTo>
                <a:lnTo>
                  <a:pt x="0" y="371868"/>
                </a:lnTo>
                <a:lnTo>
                  <a:pt x="189611" y="370344"/>
                </a:lnTo>
                <a:lnTo>
                  <a:pt x="155828" y="325310"/>
                </a:lnTo>
                <a:lnTo>
                  <a:pt x="275793" y="235242"/>
                </a:lnTo>
                <a:lnTo>
                  <a:pt x="88137" y="235242"/>
                </a:lnTo>
                <a:lnTo>
                  <a:pt x="54356" y="190195"/>
                </a:lnTo>
                <a:close/>
              </a:path>
              <a:path w="469264" h="372110">
                <a:moveTo>
                  <a:pt x="401574" y="0"/>
                </a:moveTo>
                <a:lnTo>
                  <a:pt x="88137" y="235242"/>
                </a:lnTo>
                <a:lnTo>
                  <a:pt x="275793" y="235242"/>
                </a:lnTo>
                <a:lnTo>
                  <a:pt x="469138" y="90081"/>
                </a:lnTo>
                <a:lnTo>
                  <a:pt x="40157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62960" y="5773661"/>
            <a:ext cx="469265" cy="372110"/>
          </a:xfrm>
          <a:custGeom>
            <a:avLst/>
            <a:gdLst/>
            <a:ahLst/>
            <a:cxnLst/>
            <a:rect l="l" t="t" r="r" b="b"/>
            <a:pathLst>
              <a:path w="469264" h="372110">
                <a:moveTo>
                  <a:pt x="54356" y="190195"/>
                </a:moveTo>
                <a:lnTo>
                  <a:pt x="88137" y="235242"/>
                </a:lnTo>
                <a:lnTo>
                  <a:pt x="401574" y="0"/>
                </a:lnTo>
                <a:lnTo>
                  <a:pt x="469138" y="90081"/>
                </a:lnTo>
                <a:lnTo>
                  <a:pt x="155828" y="325310"/>
                </a:lnTo>
                <a:lnTo>
                  <a:pt x="189611" y="370344"/>
                </a:lnTo>
                <a:lnTo>
                  <a:pt x="0" y="371868"/>
                </a:lnTo>
                <a:lnTo>
                  <a:pt x="54356" y="19019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3823" y="1706879"/>
            <a:ext cx="405384" cy="515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76016" y="1708785"/>
            <a:ext cx="353060" cy="462915"/>
          </a:xfrm>
          <a:custGeom>
            <a:avLst/>
            <a:gdLst/>
            <a:ahLst/>
            <a:cxnLst/>
            <a:rect l="l" t="t" r="r" b="b"/>
            <a:pathLst>
              <a:path w="353060" h="462914">
                <a:moveTo>
                  <a:pt x="0" y="309244"/>
                </a:moveTo>
                <a:lnTo>
                  <a:pt x="18160" y="462534"/>
                </a:lnTo>
                <a:lnTo>
                  <a:pt x="167005" y="421766"/>
                </a:lnTo>
                <a:lnTo>
                  <a:pt x="125348" y="393700"/>
                </a:lnTo>
                <a:lnTo>
                  <a:pt x="163351" y="337312"/>
                </a:lnTo>
                <a:lnTo>
                  <a:pt x="41782" y="337312"/>
                </a:lnTo>
                <a:lnTo>
                  <a:pt x="0" y="309244"/>
                </a:lnTo>
                <a:close/>
              </a:path>
              <a:path w="353060" h="462914">
                <a:moveTo>
                  <a:pt x="269239" y="0"/>
                </a:moveTo>
                <a:lnTo>
                  <a:pt x="41782" y="337312"/>
                </a:lnTo>
                <a:lnTo>
                  <a:pt x="163351" y="337312"/>
                </a:lnTo>
                <a:lnTo>
                  <a:pt x="352679" y="56387"/>
                </a:lnTo>
                <a:lnTo>
                  <a:pt x="2692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76016" y="1708785"/>
            <a:ext cx="353060" cy="462915"/>
          </a:xfrm>
          <a:custGeom>
            <a:avLst/>
            <a:gdLst/>
            <a:ahLst/>
            <a:cxnLst/>
            <a:rect l="l" t="t" r="r" b="b"/>
            <a:pathLst>
              <a:path w="353060" h="462914">
                <a:moveTo>
                  <a:pt x="0" y="309244"/>
                </a:moveTo>
                <a:lnTo>
                  <a:pt x="41782" y="337312"/>
                </a:lnTo>
                <a:lnTo>
                  <a:pt x="269239" y="0"/>
                </a:lnTo>
                <a:lnTo>
                  <a:pt x="352679" y="56387"/>
                </a:lnTo>
                <a:lnTo>
                  <a:pt x="125348" y="393700"/>
                </a:lnTo>
                <a:lnTo>
                  <a:pt x="167005" y="421766"/>
                </a:lnTo>
                <a:lnTo>
                  <a:pt x="18160" y="462534"/>
                </a:lnTo>
                <a:lnTo>
                  <a:pt x="0" y="309244"/>
                </a:lnTo>
                <a:close/>
              </a:path>
            </a:pathLst>
          </a:custGeom>
          <a:ln w="380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10200" y="1694688"/>
            <a:ext cx="364236" cy="5273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4932" y="1695576"/>
            <a:ext cx="306070" cy="474345"/>
          </a:xfrm>
          <a:custGeom>
            <a:avLst/>
            <a:gdLst/>
            <a:ahLst/>
            <a:cxnLst/>
            <a:rect l="l" t="t" r="r" b="b"/>
            <a:pathLst>
              <a:path w="306070" h="474344">
                <a:moveTo>
                  <a:pt x="90042" y="0"/>
                </a:moveTo>
                <a:lnTo>
                  <a:pt x="0" y="43687"/>
                </a:lnTo>
                <a:lnTo>
                  <a:pt x="170687" y="395732"/>
                </a:lnTo>
                <a:lnTo>
                  <a:pt x="125602" y="417575"/>
                </a:lnTo>
                <a:lnTo>
                  <a:pt x="264413" y="474345"/>
                </a:lnTo>
                <a:lnTo>
                  <a:pt x="299541" y="352044"/>
                </a:lnTo>
                <a:lnTo>
                  <a:pt x="260730" y="352044"/>
                </a:lnTo>
                <a:lnTo>
                  <a:pt x="90042" y="0"/>
                </a:lnTo>
                <a:close/>
              </a:path>
              <a:path w="306070" h="474344">
                <a:moveTo>
                  <a:pt x="305815" y="330200"/>
                </a:moveTo>
                <a:lnTo>
                  <a:pt x="260730" y="352044"/>
                </a:lnTo>
                <a:lnTo>
                  <a:pt x="299541" y="352044"/>
                </a:lnTo>
                <a:lnTo>
                  <a:pt x="305815" y="330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24932" y="1695576"/>
            <a:ext cx="306070" cy="474345"/>
          </a:xfrm>
          <a:custGeom>
            <a:avLst/>
            <a:gdLst/>
            <a:ahLst/>
            <a:cxnLst/>
            <a:rect l="l" t="t" r="r" b="b"/>
            <a:pathLst>
              <a:path w="306070" h="474344">
                <a:moveTo>
                  <a:pt x="125602" y="417575"/>
                </a:moveTo>
                <a:lnTo>
                  <a:pt x="170687" y="395732"/>
                </a:lnTo>
                <a:lnTo>
                  <a:pt x="0" y="43687"/>
                </a:lnTo>
                <a:lnTo>
                  <a:pt x="90042" y="0"/>
                </a:lnTo>
                <a:lnTo>
                  <a:pt x="260730" y="352044"/>
                </a:lnTo>
                <a:lnTo>
                  <a:pt x="305815" y="330200"/>
                </a:lnTo>
                <a:lnTo>
                  <a:pt x="264413" y="474345"/>
                </a:lnTo>
                <a:lnTo>
                  <a:pt x="125602" y="417575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36820" y="4061459"/>
            <a:ext cx="2173224" cy="10408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90744" y="4059935"/>
            <a:ext cx="1906524" cy="10119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32247" y="4043171"/>
            <a:ext cx="2157983" cy="10256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032247" y="4043171"/>
            <a:ext cx="2158365" cy="1026160"/>
          </a:xfrm>
          <a:prstGeom prst="rect">
            <a:avLst/>
          </a:prstGeom>
          <a:ln w="12192">
            <a:solidFill>
              <a:srgbClr val="9BBA5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55270" marR="244475" algn="ctr">
              <a:lnSpc>
                <a:spcPct val="1000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ЦИПЛІНА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 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КОМІСІЯ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4"/>
              </a:lnSpc>
            </a:pP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ДЕРЖАВНОГО</a:t>
            </a:r>
            <a:endParaRPr sz="1400">
              <a:latin typeface="Times New Roman"/>
              <a:cs typeface="Times New Roman"/>
            </a:endParaRPr>
          </a:p>
          <a:p>
            <a:pPr marL="1270" algn="ctr">
              <a:lnSpc>
                <a:spcPts val="1664"/>
              </a:lnSpc>
            </a:pP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ОРГАНУ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44979" y="4061459"/>
            <a:ext cx="2173223" cy="10698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0407" y="4043171"/>
            <a:ext cx="2157984" cy="10546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40407" y="4043171"/>
            <a:ext cx="2158365" cy="1054735"/>
          </a:xfrm>
          <a:prstGeom prst="rect">
            <a:avLst/>
          </a:prstGeom>
          <a:ln w="12192">
            <a:solidFill>
              <a:srgbClr val="9BBA5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 marR="216535" algn="ctr">
              <a:lnSpc>
                <a:spcPct val="1000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КОМІСІЯ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ВИЩОГО  КОРПУСУ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4"/>
              </a:lnSpc>
            </a:pP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ДЕРЖАВНОЇ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4"/>
              </a:lnSpc>
            </a:pP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СЛУЖБИ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3316" y="4369308"/>
            <a:ext cx="1051560" cy="20208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612" y="4453635"/>
            <a:ext cx="1035050" cy="1108075"/>
          </a:xfrm>
          <a:custGeom>
            <a:avLst/>
            <a:gdLst/>
            <a:ahLst/>
            <a:cxnLst/>
            <a:rect l="l" t="t" r="r" b="b"/>
            <a:pathLst>
              <a:path w="1035050" h="1108075">
                <a:moveTo>
                  <a:pt x="645287" y="0"/>
                </a:moveTo>
                <a:lnTo>
                  <a:pt x="645287" y="200406"/>
                </a:lnTo>
                <a:lnTo>
                  <a:pt x="597232" y="218600"/>
                </a:lnTo>
                <a:lnTo>
                  <a:pt x="550635" y="238723"/>
                </a:lnTo>
                <a:lnTo>
                  <a:pt x="505549" y="260705"/>
                </a:lnTo>
                <a:lnTo>
                  <a:pt x="462025" y="284481"/>
                </a:lnTo>
                <a:lnTo>
                  <a:pt x="420116" y="309983"/>
                </a:lnTo>
                <a:lnTo>
                  <a:pt x="379874" y="337143"/>
                </a:lnTo>
                <a:lnTo>
                  <a:pt x="341350" y="365894"/>
                </a:lnTo>
                <a:lnTo>
                  <a:pt x="304598" y="396169"/>
                </a:lnTo>
                <a:lnTo>
                  <a:pt x="269669" y="427900"/>
                </a:lnTo>
                <a:lnTo>
                  <a:pt x="236616" y="461021"/>
                </a:lnTo>
                <a:lnTo>
                  <a:pt x="205490" y="495464"/>
                </a:lnTo>
                <a:lnTo>
                  <a:pt x="176344" y="531161"/>
                </a:lnTo>
                <a:lnTo>
                  <a:pt x="149230" y="568046"/>
                </a:lnTo>
                <a:lnTo>
                  <a:pt x="124101" y="606218"/>
                </a:lnTo>
                <a:lnTo>
                  <a:pt x="101306" y="645108"/>
                </a:lnTo>
                <a:lnTo>
                  <a:pt x="80600" y="685150"/>
                </a:lnTo>
                <a:lnTo>
                  <a:pt x="62135" y="726111"/>
                </a:lnTo>
                <a:lnTo>
                  <a:pt x="45963" y="767923"/>
                </a:lnTo>
                <a:lnTo>
                  <a:pt x="32136" y="810518"/>
                </a:lnTo>
                <a:lnTo>
                  <a:pt x="20706" y="853829"/>
                </a:lnTo>
                <a:lnTo>
                  <a:pt x="11725" y="897790"/>
                </a:lnTo>
                <a:lnTo>
                  <a:pt x="5246" y="942331"/>
                </a:lnTo>
                <a:lnTo>
                  <a:pt x="1320" y="987387"/>
                </a:lnTo>
                <a:lnTo>
                  <a:pt x="0" y="1032891"/>
                </a:lnTo>
                <a:lnTo>
                  <a:pt x="0" y="1107948"/>
                </a:lnTo>
                <a:lnTo>
                  <a:pt x="1320" y="1062444"/>
                </a:lnTo>
                <a:lnTo>
                  <a:pt x="5246" y="1017388"/>
                </a:lnTo>
                <a:lnTo>
                  <a:pt x="11725" y="972847"/>
                </a:lnTo>
                <a:lnTo>
                  <a:pt x="20706" y="928886"/>
                </a:lnTo>
                <a:lnTo>
                  <a:pt x="32136" y="885575"/>
                </a:lnTo>
                <a:lnTo>
                  <a:pt x="45963" y="842980"/>
                </a:lnTo>
                <a:lnTo>
                  <a:pt x="62135" y="801168"/>
                </a:lnTo>
                <a:lnTo>
                  <a:pt x="80600" y="760207"/>
                </a:lnTo>
                <a:lnTo>
                  <a:pt x="101306" y="720165"/>
                </a:lnTo>
                <a:lnTo>
                  <a:pt x="124200" y="681107"/>
                </a:lnTo>
                <a:lnTo>
                  <a:pt x="149230" y="643103"/>
                </a:lnTo>
                <a:lnTo>
                  <a:pt x="176344" y="606218"/>
                </a:lnTo>
                <a:lnTo>
                  <a:pt x="205490" y="570521"/>
                </a:lnTo>
                <a:lnTo>
                  <a:pt x="236616" y="536078"/>
                </a:lnTo>
                <a:lnTo>
                  <a:pt x="269669" y="502957"/>
                </a:lnTo>
                <a:lnTo>
                  <a:pt x="304598" y="471226"/>
                </a:lnTo>
                <a:lnTo>
                  <a:pt x="341350" y="440951"/>
                </a:lnTo>
                <a:lnTo>
                  <a:pt x="379874" y="412200"/>
                </a:lnTo>
                <a:lnTo>
                  <a:pt x="420116" y="385040"/>
                </a:lnTo>
                <a:lnTo>
                  <a:pt x="462025" y="359538"/>
                </a:lnTo>
                <a:lnTo>
                  <a:pt x="505549" y="335762"/>
                </a:lnTo>
                <a:lnTo>
                  <a:pt x="550635" y="313780"/>
                </a:lnTo>
                <a:lnTo>
                  <a:pt x="597232" y="293657"/>
                </a:lnTo>
                <a:lnTo>
                  <a:pt x="645287" y="275463"/>
                </a:lnTo>
                <a:lnTo>
                  <a:pt x="901975" y="275463"/>
                </a:lnTo>
                <a:lnTo>
                  <a:pt x="1034795" y="171831"/>
                </a:lnTo>
                <a:lnTo>
                  <a:pt x="645287" y="0"/>
                </a:lnTo>
                <a:close/>
              </a:path>
              <a:path w="1035050" h="1108075">
                <a:moveTo>
                  <a:pt x="901975" y="275463"/>
                </a:moveTo>
                <a:lnTo>
                  <a:pt x="645287" y="275463"/>
                </a:lnTo>
                <a:lnTo>
                  <a:pt x="645287" y="475741"/>
                </a:lnTo>
                <a:lnTo>
                  <a:pt x="901975" y="27546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5622" y="5524119"/>
            <a:ext cx="1035050" cy="936625"/>
          </a:xfrm>
          <a:custGeom>
            <a:avLst/>
            <a:gdLst/>
            <a:ahLst/>
            <a:cxnLst/>
            <a:rect l="l" t="t" r="r" b="b"/>
            <a:pathLst>
              <a:path w="1035050" h="936625">
                <a:moveTo>
                  <a:pt x="891" y="0"/>
                </a:moveTo>
                <a:lnTo>
                  <a:pt x="0" y="44854"/>
                </a:lnTo>
                <a:lnTo>
                  <a:pt x="1627" y="89231"/>
                </a:lnTo>
                <a:lnTo>
                  <a:pt x="5716" y="133075"/>
                </a:lnTo>
                <a:lnTo>
                  <a:pt x="12210" y="176335"/>
                </a:lnTo>
                <a:lnTo>
                  <a:pt x="21052" y="218955"/>
                </a:lnTo>
                <a:lnTo>
                  <a:pt x="32186" y="260883"/>
                </a:lnTo>
                <a:lnTo>
                  <a:pt x="45555" y="302065"/>
                </a:lnTo>
                <a:lnTo>
                  <a:pt x="61101" y="342447"/>
                </a:lnTo>
                <a:lnTo>
                  <a:pt x="78769" y="381976"/>
                </a:lnTo>
                <a:lnTo>
                  <a:pt x="98501" y="420598"/>
                </a:lnTo>
                <a:lnTo>
                  <a:pt x="120241" y="458260"/>
                </a:lnTo>
                <a:lnTo>
                  <a:pt x="143932" y="494907"/>
                </a:lnTo>
                <a:lnTo>
                  <a:pt x="169517" y="530487"/>
                </a:lnTo>
                <a:lnTo>
                  <a:pt x="196940" y="564945"/>
                </a:lnTo>
                <a:lnTo>
                  <a:pt x="226143" y="598229"/>
                </a:lnTo>
                <a:lnTo>
                  <a:pt x="257070" y="630284"/>
                </a:lnTo>
                <a:lnTo>
                  <a:pt x="289665" y="661057"/>
                </a:lnTo>
                <a:lnTo>
                  <a:pt x="323870" y="690494"/>
                </a:lnTo>
                <a:lnTo>
                  <a:pt x="359629" y="718543"/>
                </a:lnTo>
                <a:lnTo>
                  <a:pt x="396884" y="745148"/>
                </a:lnTo>
                <a:lnTo>
                  <a:pt x="435580" y="770257"/>
                </a:lnTo>
                <a:lnTo>
                  <a:pt x="475659" y="793815"/>
                </a:lnTo>
                <a:lnTo>
                  <a:pt x="517065" y="815770"/>
                </a:lnTo>
                <a:lnTo>
                  <a:pt x="559741" y="836068"/>
                </a:lnTo>
                <a:lnTo>
                  <a:pt x="603630" y="854655"/>
                </a:lnTo>
                <a:lnTo>
                  <a:pt x="648675" y="871478"/>
                </a:lnTo>
                <a:lnTo>
                  <a:pt x="694820" y="886482"/>
                </a:lnTo>
                <a:lnTo>
                  <a:pt x="742008" y="899615"/>
                </a:lnTo>
                <a:lnTo>
                  <a:pt x="790182" y="910823"/>
                </a:lnTo>
                <a:lnTo>
                  <a:pt x="839286" y="920052"/>
                </a:lnTo>
                <a:lnTo>
                  <a:pt x="889262" y="927248"/>
                </a:lnTo>
                <a:lnTo>
                  <a:pt x="940054" y="932358"/>
                </a:lnTo>
                <a:lnTo>
                  <a:pt x="991605" y="935329"/>
                </a:lnTo>
                <a:lnTo>
                  <a:pt x="1034785" y="936116"/>
                </a:lnTo>
                <a:lnTo>
                  <a:pt x="1034785" y="861085"/>
                </a:lnTo>
                <a:lnTo>
                  <a:pt x="983081" y="859981"/>
                </a:lnTo>
                <a:lnTo>
                  <a:pt x="932017" y="856702"/>
                </a:lnTo>
                <a:lnTo>
                  <a:pt x="881653" y="851299"/>
                </a:lnTo>
                <a:lnTo>
                  <a:pt x="832051" y="843824"/>
                </a:lnTo>
                <a:lnTo>
                  <a:pt x="783272" y="834327"/>
                </a:lnTo>
                <a:lnTo>
                  <a:pt x="735377" y="822860"/>
                </a:lnTo>
                <a:lnTo>
                  <a:pt x="688427" y="809473"/>
                </a:lnTo>
                <a:lnTo>
                  <a:pt x="642483" y="794217"/>
                </a:lnTo>
                <a:lnTo>
                  <a:pt x="597608" y="777143"/>
                </a:lnTo>
                <a:lnTo>
                  <a:pt x="553861" y="758302"/>
                </a:lnTo>
                <a:lnTo>
                  <a:pt x="511304" y="737746"/>
                </a:lnTo>
                <a:lnTo>
                  <a:pt x="469999" y="715525"/>
                </a:lnTo>
                <a:lnTo>
                  <a:pt x="430006" y="691690"/>
                </a:lnTo>
                <a:lnTo>
                  <a:pt x="391386" y="666293"/>
                </a:lnTo>
                <a:lnTo>
                  <a:pt x="354202" y="639383"/>
                </a:lnTo>
                <a:lnTo>
                  <a:pt x="318513" y="611012"/>
                </a:lnTo>
                <a:lnTo>
                  <a:pt x="284382" y="581232"/>
                </a:lnTo>
                <a:lnTo>
                  <a:pt x="251869" y="550093"/>
                </a:lnTo>
                <a:lnTo>
                  <a:pt x="221035" y="517645"/>
                </a:lnTo>
                <a:lnTo>
                  <a:pt x="191943" y="483941"/>
                </a:lnTo>
                <a:lnTo>
                  <a:pt x="164652" y="449030"/>
                </a:lnTo>
                <a:lnTo>
                  <a:pt x="139225" y="412965"/>
                </a:lnTo>
                <a:lnTo>
                  <a:pt x="115722" y="375796"/>
                </a:lnTo>
                <a:lnTo>
                  <a:pt x="94205" y="337573"/>
                </a:lnTo>
                <a:lnTo>
                  <a:pt x="74734" y="298348"/>
                </a:lnTo>
                <a:lnTo>
                  <a:pt x="57372" y="258173"/>
                </a:lnTo>
                <a:lnTo>
                  <a:pt x="42178" y="217097"/>
                </a:lnTo>
                <a:lnTo>
                  <a:pt x="29215" y="175172"/>
                </a:lnTo>
                <a:lnTo>
                  <a:pt x="18544" y="132449"/>
                </a:lnTo>
                <a:lnTo>
                  <a:pt x="10225" y="88978"/>
                </a:lnTo>
                <a:lnTo>
                  <a:pt x="4320" y="44811"/>
                </a:lnTo>
                <a:lnTo>
                  <a:pt x="891" y="0"/>
                </a:lnTo>
                <a:close/>
              </a:path>
            </a:pathLst>
          </a:custGeom>
          <a:solidFill>
            <a:srgbClr val="008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5612" y="4453635"/>
            <a:ext cx="1035050" cy="2006600"/>
          </a:xfrm>
          <a:custGeom>
            <a:avLst/>
            <a:gdLst/>
            <a:ahLst/>
            <a:cxnLst/>
            <a:rect l="l" t="t" r="r" b="b"/>
            <a:pathLst>
              <a:path w="1035050" h="2006600">
                <a:moveTo>
                  <a:pt x="0" y="1107948"/>
                </a:moveTo>
                <a:lnTo>
                  <a:pt x="1320" y="1062444"/>
                </a:lnTo>
                <a:lnTo>
                  <a:pt x="5246" y="1017388"/>
                </a:lnTo>
                <a:lnTo>
                  <a:pt x="11725" y="972847"/>
                </a:lnTo>
                <a:lnTo>
                  <a:pt x="20706" y="928886"/>
                </a:lnTo>
                <a:lnTo>
                  <a:pt x="32136" y="885575"/>
                </a:lnTo>
                <a:lnTo>
                  <a:pt x="45963" y="842980"/>
                </a:lnTo>
                <a:lnTo>
                  <a:pt x="62135" y="801168"/>
                </a:lnTo>
                <a:lnTo>
                  <a:pt x="80600" y="760207"/>
                </a:lnTo>
                <a:lnTo>
                  <a:pt x="101306" y="720165"/>
                </a:lnTo>
                <a:lnTo>
                  <a:pt x="124200" y="681107"/>
                </a:lnTo>
                <a:lnTo>
                  <a:pt x="149230" y="643103"/>
                </a:lnTo>
                <a:lnTo>
                  <a:pt x="176344" y="606218"/>
                </a:lnTo>
                <a:lnTo>
                  <a:pt x="205490" y="570521"/>
                </a:lnTo>
                <a:lnTo>
                  <a:pt x="236616" y="536078"/>
                </a:lnTo>
                <a:lnTo>
                  <a:pt x="269669" y="502957"/>
                </a:lnTo>
                <a:lnTo>
                  <a:pt x="304598" y="471226"/>
                </a:lnTo>
                <a:lnTo>
                  <a:pt x="341350" y="440951"/>
                </a:lnTo>
                <a:lnTo>
                  <a:pt x="379874" y="412200"/>
                </a:lnTo>
                <a:lnTo>
                  <a:pt x="420116" y="385040"/>
                </a:lnTo>
                <a:lnTo>
                  <a:pt x="462025" y="359538"/>
                </a:lnTo>
                <a:lnTo>
                  <a:pt x="505549" y="335762"/>
                </a:lnTo>
                <a:lnTo>
                  <a:pt x="550635" y="313780"/>
                </a:lnTo>
                <a:lnTo>
                  <a:pt x="597232" y="293657"/>
                </a:lnTo>
                <a:lnTo>
                  <a:pt x="645287" y="275463"/>
                </a:lnTo>
                <a:lnTo>
                  <a:pt x="645287" y="475741"/>
                </a:lnTo>
                <a:lnTo>
                  <a:pt x="1034795" y="171831"/>
                </a:lnTo>
                <a:lnTo>
                  <a:pt x="645287" y="0"/>
                </a:lnTo>
                <a:lnTo>
                  <a:pt x="645287" y="200406"/>
                </a:lnTo>
                <a:lnTo>
                  <a:pt x="597232" y="218600"/>
                </a:lnTo>
                <a:lnTo>
                  <a:pt x="550635" y="238723"/>
                </a:lnTo>
                <a:lnTo>
                  <a:pt x="505549" y="260705"/>
                </a:lnTo>
                <a:lnTo>
                  <a:pt x="462025" y="284481"/>
                </a:lnTo>
                <a:lnTo>
                  <a:pt x="420116" y="309983"/>
                </a:lnTo>
                <a:lnTo>
                  <a:pt x="379874" y="337143"/>
                </a:lnTo>
                <a:lnTo>
                  <a:pt x="341350" y="365894"/>
                </a:lnTo>
                <a:lnTo>
                  <a:pt x="304598" y="396169"/>
                </a:lnTo>
                <a:lnTo>
                  <a:pt x="269669" y="427900"/>
                </a:lnTo>
                <a:lnTo>
                  <a:pt x="236616" y="461021"/>
                </a:lnTo>
                <a:lnTo>
                  <a:pt x="205490" y="495464"/>
                </a:lnTo>
                <a:lnTo>
                  <a:pt x="176344" y="531161"/>
                </a:lnTo>
                <a:lnTo>
                  <a:pt x="149230" y="568046"/>
                </a:lnTo>
                <a:lnTo>
                  <a:pt x="124200" y="606050"/>
                </a:lnTo>
                <a:lnTo>
                  <a:pt x="101306" y="645108"/>
                </a:lnTo>
                <a:lnTo>
                  <a:pt x="80600" y="685150"/>
                </a:lnTo>
                <a:lnTo>
                  <a:pt x="62135" y="726111"/>
                </a:lnTo>
                <a:lnTo>
                  <a:pt x="45963" y="767923"/>
                </a:lnTo>
                <a:lnTo>
                  <a:pt x="32136" y="810518"/>
                </a:lnTo>
                <a:lnTo>
                  <a:pt x="20706" y="853829"/>
                </a:lnTo>
                <a:lnTo>
                  <a:pt x="11725" y="897790"/>
                </a:lnTo>
                <a:lnTo>
                  <a:pt x="5246" y="942331"/>
                </a:lnTo>
                <a:lnTo>
                  <a:pt x="1320" y="987387"/>
                </a:lnTo>
                <a:lnTo>
                  <a:pt x="0" y="1032891"/>
                </a:lnTo>
                <a:lnTo>
                  <a:pt x="0" y="1107948"/>
                </a:lnTo>
                <a:lnTo>
                  <a:pt x="1266" y="1152801"/>
                </a:lnTo>
                <a:lnTo>
                  <a:pt x="5026" y="1197085"/>
                </a:lnTo>
                <a:lnTo>
                  <a:pt x="11219" y="1240748"/>
                </a:lnTo>
                <a:lnTo>
                  <a:pt x="19788" y="1283738"/>
                </a:lnTo>
                <a:lnTo>
                  <a:pt x="30672" y="1326005"/>
                </a:lnTo>
                <a:lnTo>
                  <a:pt x="43812" y="1367496"/>
                </a:lnTo>
                <a:lnTo>
                  <a:pt x="59149" y="1408161"/>
                </a:lnTo>
                <a:lnTo>
                  <a:pt x="76623" y="1447947"/>
                </a:lnTo>
                <a:lnTo>
                  <a:pt x="96176" y="1486804"/>
                </a:lnTo>
                <a:lnTo>
                  <a:pt x="117748" y="1524679"/>
                </a:lnTo>
                <a:lnTo>
                  <a:pt x="141280" y="1561522"/>
                </a:lnTo>
                <a:lnTo>
                  <a:pt x="166712" y="1597280"/>
                </a:lnTo>
                <a:lnTo>
                  <a:pt x="193985" y="1631903"/>
                </a:lnTo>
                <a:lnTo>
                  <a:pt x="223040" y="1665339"/>
                </a:lnTo>
                <a:lnTo>
                  <a:pt x="253818" y="1697536"/>
                </a:lnTo>
                <a:lnTo>
                  <a:pt x="286259" y="1728443"/>
                </a:lnTo>
                <a:lnTo>
                  <a:pt x="320304" y="1758009"/>
                </a:lnTo>
                <a:lnTo>
                  <a:pt x="355894" y="1786181"/>
                </a:lnTo>
                <a:lnTo>
                  <a:pt x="392969" y="1812909"/>
                </a:lnTo>
                <a:lnTo>
                  <a:pt x="431471" y="1838141"/>
                </a:lnTo>
                <a:lnTo>
                  <a:pt x="471339" y="1861825"/>
                </a:lnTo>
                <a:lnTo>
                  <a:pt x="512515" y="1883911"/>
                </a:lnTo>
                <a:lnTo>
                  <a:pt x="554939" y="1904346"/>
                </a:lnTo>
                <a:lnTo>
                  <a:pt x="598553" y="1923079"/>
                </a:lnTo>
                <a:lnTo>
                  <a:pt x="643295" y="1940059"/>
                </a:lnTo>
                <a:lnTo>
                  <a:pt x="689109" y="1955234"/>
                </a:lnTo>
                <a:lnTo>
                  <a:pt x="735933" y="1968553"/>
                </a:lnTo>
                <a:lnTo>
                  <a:pt x="783710" y="1979964"/>
                </a:lnTo>
                <a:lnTo>
                  <a:pt x="832379" y="1989415"/>
                </a:lnTo>
                <a:lnTo>
                  <a:pt x="881881" y="1996856"/>
                </a:lnTo>
                <a:lnTo>
                  <a:pt x="932158" y="2002235"/>
                </a:lnTo>
                <a:lnTo>
                  <a:pt x="983149" y="2005500"/>
                </a:lnTo>
                <a:lnTo>
                  <a:pt x="1034795" y="2006600"/>
                </a:lnTo>
                <a:lnTo>
                  <a:pt x="1034795" y="1931568"/>
                </a:lnTo>
                <a:lnTo>
                  <a:pt x="983092" y="1930464"/>
                </a:lnTo>
                <a:lnTo>
                  <a:pt x="932027" y="1927185"/>
                </a:lnTo>
                <a:lnTo>
                  <a:pt x="881664" y="1921782"/>
                </a:lnTo>
                <a:lnTo>
                  <a:pt x="832062" y="1914307"/>
                </a:lnTo>
                <a:lnTo>
                  <a:pt x="783282" y="1904810"/>
                </a:lnTo>
                <a:lnTo>
                  <a:pt x="735387" y="1893343"/>
                </a:lnTo>
                <a:lnTo>
                  <a:pt x="688437" y="1879956"/>
                </a:lnTo>
                <a:lnTo>
                  <a:pt x="642494" y="1864700"/>
                </a:lnTo>
                <a:lnTo>
                  <a:pt x="597618" y="1847626"/>
                </a:lnTo>
                <a:lnTo>
                  <a:pt x="553871" y="1828785"/>
                </a:lnTo>
                <a:lnTo>
                  <a:pt x="511315" y="1808229"/>
                </a:lnTo>
                <a:lnTo>
                  <a:pt x="470009" y="1786008"/>
                </a:lnTo>
                <a:lnTo>
                  <a:pt x="430016" y="1762173"/>
                </a:lnTo>
                <a:lnTo>
                  <a:pt x="391397" y="1736776"/>
                </a:lnTo>
                <a:lnTo>
                  <a:pt x="354212" y="1709866"/>
                </a:lnTo>
                <a:lnTo>
                  <a:pt x="318523" y="1681495"/>
                </a:lnTo>
                <a:lnTo>
                  <a:pt x="284392" y="1651715"/>
                </a:lnTo>
                <a:lnTo>
                  <a:pt x="251879" y="1620576"/>
                </a:lnTo>
                <a:lnTo>
                  <a:pt x="221046" y="1588128"/>
                </a:lnTo>
                <a:lnTo>
                  <a:pt x="191953" y="1554424"/>
                </a:lnTo>
                <a:lnTo>
                  <a:pt x="164663" y="1519513"/>
                </a:lnTo>
                <a:lnTo>
                  <a:pt x="139236" y="1483448"/>
                </a:lnTo>
                <a:lnTo>
                  <a:pt x="115733" y="1446279"/>
                </a:lnTo>
                <a:lnTo>
                  <a:pt x="94215" y="1408056"/>
                </a:lnTo>
                <a:lnTo>
                  <a:pt x="74745" y="1368831"/>
                </a:lnTo>
                <a:lnTo>
                  <a:pt x="57382" y="1328656"/>
                </a:lnTo>
                <a:lnTo>
                  <a:pt x="42189" y="1287580"/>
                </a:lnTo>
                <a:lnTo>
                  <a:pt x="29226" y="1245655"/>
                </a:lnTo>
                <a:lnTo>
                  <a:pt x="18554" y="1202932"/>
                </a:lnTo>
                <a:lnTo>
                  <a:pt x="10236" y="1159461"/>
                </a:lnTo>
                <a:lnTo>
                  <a:pt x="4331" y="1115294"/>
                </a:lnTo>
                <a:lnTo>
                  <a:pt x="901" y="1070483"/>
                </a:lnTo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1323" y="51714"/>
            <a:ext cx="331660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215" marR="5080" indent="-819150">
              <a:lnSpc>
                <a:spcPct val="150100"/>
              </a:lnSpc>
              <a:spcBef>
                <a:spcPts val="100"/>
              </a:spcBef>
            </a:pPr>
            <a:r>
              <a:rPr sz="2800" spc="-5" dirty="0"/>
              <a:t>ДИСЦИПЛІНАРНА  </a:t>
            </a:r>
            <a:r>
              <a:rPr sz="2800" spc="-15" dirty="0"/>
              <a:t>КОМІСІЯ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64257"/>
            <a:ext cx="3227705" cy="8312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ст. 69 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ЗУ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«Про</a:t>
            </a:r>
            <a:r>
              <a:rPr sz="2000" b="1" i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державну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775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службу»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644" rIns="0" bIns="0" rtlCol="0">
            <a:spAutoFit/>
          </a:bodyPr>
          <a:lstStyle/>
          <a:p>
            <a:pPr marL="3009265" marR="5080" indent="-1546225">
              <a:lnSpc>
                <a:spcPct val="100000"/>
              </a:lnSpc>
              <a:spcBef>
                <a:spcPts val="105"/>
              </a:spcBef>
            </a:pPr>
            <a:r>
              <a:rPr dirty="0"/>
              <a:t>ВИДИ</a:t>
            </a:r>
            <a:r>
              <a:rPr spc="-80" dirty="0"/>
              <a:t> </a:t>
            </a:r>
            <a:r>
              <a:rPr dirty="0"/>
              <a:t>ДИСЦИПЛІНАРНИХ  </a:t>
            </a:r>
            <a:r>
              <a:rPr spc="-15" dirty="0"/>
              <a:t>СТЯГНЕНЬ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241" y="2086483"/>
            <a:ext cx="7648575" cy="416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40" dirty="0">
                <a:solidFill>
                  <a:srgbClr val="4F6128"/>
                </a:solidFill>
                <a:latin typeface="Times New Roman"/>
                <a:cs typeface="Times New Roman"/>
              </a:rPr>
              <a:t>ЗАУВАЖЕННЯ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E36C09"/>
                </a:solidFill>
                <a:latin typeface="Times New Roman"/>
                <a:cs typeface="Times New Roman"/>
              </a:rPr>
              <a:t>ДОГАНА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solidFill>
                  <a:srgbClr val="1B2781"/>
                </a:solidFill>
                <a:latin typeface="Times New Roman"/>
                <a:cs typeface="Times New Roman"/>
              </a:rPr>
              <a:t>ПОПЕРЕДЖЕННЯ </a:t>
            </a:r>
            <a:r>
              <a:rPr sz="2400" b="1" spc="-5" dirty="0">
                <a:solidFill>
                  <a:srgbClr val="1B2781"/>
                </a:solidFill>
                <a:latin typeface="Times New Roman"/>
                <a:cs typeface="Times New Roman"/>
              </a:rPr>
              <a:t>ПРО </a:t>
            </a:r>
            <a:r>
              <a:rPr sz="2400" b="1" dirty="0">
                <a:solidFill>
                  <a:srgbClr val="1B2781"/>
                </a:solidFill>
                <a:latin typeface="Times New Roman"/>
                <a:cs typeface="Times New Roman"/>
              </a:rPr>
              <a:t>НЕПОВНУ</a:t>
            </a:r>
            <a:r>
              <a:rPr sz="2400" b="1" spc="-95" dirty="0">
                <a:solidFill>
                  <a:srgbClr val="1B2781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B2781"/>
                </a:solidFill>
                <a:latin typeface="Times New Roman"/>
                <a:cs typeface="Times New Roman"/>
              </a:rPr>
              <a:t>СЛУЖБОВУ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B2781"/>
                </a:solidFill>
                <a:latin typeface="Times New Roman"/>
                <a:cs typeface="Times New Roman"/>
              </a:rPr>
              <a:t>ВІДПОВІДНІСТЬ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ЗВІЛЬНЕННЯ З </a:t>
            </a:r>
            <a:r>
              <a:rPr sz="2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ПОСАДИ 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ДЕРЖАВНОЇ</a:t>
            </a:r>
            <a:r>
              <a:rPr sz="24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СЛУЖБИ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3250">
              <a:latin typeface="Times New Roman"/>
              <a:cs typeface="Times New Roman"/>
            </a:endParaRPr>
          </a:p>
          <a:p>
            <a:pPr marL="2450465" lvl="1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50465" algn="l"/>
                <a:tab pos="24511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ч. 1 </a:t>
            </a:r>
            <a:r>
              <a:rPr sz="240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ст.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66 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ЗУ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«Про 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державну</a:t>
            </a:r>
            <a:r>
              <a:rPr sz="24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службу»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93" y="85725"/>
            <a:ext cx="334581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Національне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агентство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України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питань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державної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служби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347" y="92964"/>
            <a:ext cx="40690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2414" y="1476247"/>
            <a:ext cx="61188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9940" marR="5080" indent="-77724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622422"/>
                </a:solidFill>
                <a:latin typeface="Times New Roman"/>
                <a:cs typeface="Times New Roman"/>
              </a:rPr>
              <a:t>Що </a:t>
            </a:r>
            <a:r>
              <a:rPr sz="44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таке</a:t>
            </a:r>
            <a:r>
              <a:rPr sz="4400" b="1" spc="-8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622422"/>
                </a:solidFill>
                <a:latin typeface="Times New Roman"/>
                <a:cs typeface="Times New Roman"/>
              </a:rPr>
              <a:t>дисциплінарна  </a:t>
            </a:r>
            <a:r>
              <a:rPr sz="4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відповідальність?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8791" y="3497579"/>
            <a:ext cx="2561843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942331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47" y="92964"/>
            <a:ext cx="406908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993" y="85725"/>
            <a:ext cx="334581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Національне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агентство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України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питань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державної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служби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942331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347" y="92964"/>
            <a:ext cx="406908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3" y="1149096"/>
            <a:ext cx="9014460" cy="486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5932" y="1246758"/>
            <a:ext cx="84435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5"/>
              </a:spcBef>
            </a:pPr>
            <a:r>
              <a:rPr b="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Дисциплінарна </a:t>
            </a:r>
            <a:r>
              <a:rPr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відповідальність </a:t>
            </a:r>
            <a:r>
              <a:rPr b="0" i="1" spc="45" dirty="0">
                <a:solidFill>
                  <a:srgbClr val="000000"/>
                </a:solidFill>
                <a:latin typeface="Times New Roman"/>
                <a:cs typeface="Times New Roman"/>
              </a:rPr>
              <a:t>працівників </a:t>
            </a:r>
            <a:r>
              <a:rPr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є  </a:t>
            </a:r>
            <a:r>
              <a:rPr b="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одним </a:t>
            </a:r>
            <a:r>
              <a:rPr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із </a:t>
            </a:r>
            <a:r>
              <a:rPr b="0" i="1" spc="70" dirty="0">
                <a:solidFill>
                  <a:srgbClr val="000000"/>
                </a:solidFill>
                <a:latin typeface="Times New Roman"/>
                <a:cs typeface="Times New Roman"/>
              </a:rPr>
              <a:t>видів </a:t>
            </a:r>
            <a:r>
              <a:rPr b="0" i="1" spc="65" dirty="0">
                <a:solidFill>
                  <a:srgbClr val="000000"/>
                </a:solidFill>
                <a:latin typeface="Times New Roman"/>
                <a:cs typeface="Times New Roman"/>
              </a:rPr>
              <a:t>юридичної </a:t>
            </a:r>
            <a:r>
              <a:rPr b="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відповідальності,</a:t>
            </a:r>
            <a:r>
              <a:rPr b="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416175" algn="l"/>
                <a:tab pos="5400675" algn="l"/>
                <a:tab pos="6016625" algn="l"/>
              </a:tabLst>
            </a:pPr>
            <a:r>
              <a:rPr b="0" i="1" spc="90" dirty="0">
                <a:latin typeface="Times New Roman"/>
                <a:cs typeface="Times New Roman"/>
              </a:rPr>
              <a:t>в</a:t>
            </a:r>
            <a:r>
              <a:rPr b="0" i="1" spc="-350" dirty="0">
                <a:latin typeface="Times New Roman"/>
                <a:cs typeface="Times New Roman"/>
              </a:rPr>
              <a:t>с</a:t>
            </a:r>
            <a:r>
              <a:rPr b="0" i="1" spc="-525" dirty="0">
                <a:latin typeface="Times New Roman"/>
                <a:cs typeface="Times New Roman"/>
              </a:rPr>
              <a:t>т</a:t>
            </a:r>
            <a:r>
              <a:rPr b="0" i="1" spc="15" dirty="0">
                <a:latin typeface="Times New Roman"/>
                <a:cs typeface="Times New Roman"/>
              </a:rPr>
              <a:t>ано</a:t>
            </a:r>
            <a:r>
              <a:rPr b="0" i="1" spc="-20" dirty="0">
                <a:latin typeface="Times New Roman"/>
                <a:cs typeface="Times New Roman"/>
              </a:rPr>
              <a:t>в</a:t>
            </a:r>
            <a:r>
              <a:rPr b="0" i="1" spc="30" dirty="0">
                <a:latin typeface="Times New Roman"/>
                <a:cs typeface="Times New Roman"/>
              </a:rPr>
              <a:t>лен</a:t>
            </a:r>
            <a:r>
              <a:rPr b="0" i="1" spc="40" dirty="0">
                <a:latin typeface="Times New Roman"/>
                <a:cs typeface="Times New Roman"/>
              </a:rPr>
              <a:t>а</a:t>
            </a:r>
            <a:r>
              <a:rPr b="0" i="1" dirty="0">
                <a:latin typeface="Times New Roman"/>
                <a:cs typeface="Times New Roman"/>
              </a:rPr>
              <a:t>	</a:t>
            </a:r>
            <a:r>
              <a:rPr b="0" i="1" spc="-80" dirty="0">
                <a:latin typeface="Times New Roman"/>
                <a:cs typeface="Times New Roman"/>
              </a:rPr>
              <a:t>з</a:t>
            </a:r>
            <a:r>
              <a:rPr b="0" i="1" spc="-110" dirty="0">
                <a:latin typeface="Times New Roman"/>
                <a:cs typeface="Times New Roman"/>
              </a:rPr>
              <a:t>а</a:t>
            </a:r>
            <a:r>
              <a:rPr b="0" i="1" spc="-125" dirty="0">
                <a:latin typeface="Times New Roman"/>
                <a:cs typeface="Times New Roman"/>
              </a:rPr>
              <a:t>к</a:t>
            </a:r>
            <a:r>
              <a:rPr b="0" i="1" spc="40" dirty="0">
                <a:latin typeface="Times New Roman"/>
                <a:cs typeface="Times New Roman"/>
              </a:rPr>
              <a:t>он</a:t>
            </a:r>
            <a:r>
              <a:rPr b="0" i="1" spc="-55" dirty="0">
                <a:latin typeface="Times New Roman"/>
                <a:cs typeface="Times New Roman"/>
              </a:rPr>
              <a:t>о</a:t>
            </a:r>
            <a:r>
              <a:rPr b="0" i="1" spc="-15" dirty="0">
                <a:latin typeface="Times New Roman"/>
                <a:cs typeface="Times New Roman"/>
              </a:rPr>
              <a:t>да</a:t>
            </a:r>
            <a:r>
              <a:rPr b="0" i="1" spc="-35" dirty="0">
                <a:latin typeface="Times New Roman"/>
                <a:cs typeface="Times New Roman"/>
              </a:rPr>
              <a:t>в</a:t>
            </a:r>
            <a:r>
              <a:rPr b="0" i="1" spc="-290" dirty="0">
                <a:latin typeface="Times New Roman"/>
                <a:cs typeface="Times New Roman"/>
              </a:rPr>
              <a:t>ст</a:t>
            </a:r>
            <a:r>
              <a:rPr b="0" i="1" spc="-245" dirty="0">
                <a:latin typeface="Times New Roman"/>
                <a:cs typeface="Times New Roman"/>
              </a:rPr>
              <a:t>в</a:t>
            </a:r>
            <a:r>
              <a:rPr b="0" i="1" spc="-55" dirty="0">
                <a:latin typeface="Times New Roman"/>
                <a:cs typeface="Times New Roman"/>
              </a:rPr>
              <a:t>о</a:t>
            </a:r>
            <a:r>
              <a:rPr b="0" i="1" spc="-15" dirty="0">
                <a:latin typeface="Times New Roman"/>
                <a:cs typeface="Times New Roman"/>
              </a:rPr>
              <a:t>м</a:t>
            </a:r>
            <a:r>
              <a:rPr b="0" i="1" dirty="0">
                <a:latin typeface="Times New Roman"/>
                <a:cs typeface="Times New Roman"/>
              </a:rPr>
              <a:t>	</a:t>
            </a:r>
            <a:r>
              <a:rPr b="0" i="1" spc="-85" dirty="0">
                <a:latin typeface="Times New Roman"/>
                <a:cs typeface="Times New Roman"/>
              </a:rPr>
              <a:t>з</a:t>
            </a:r>
            <a:r>
              <a:rPr b="0" i="1" spc="-95" dirty="0">
                <a:latin typeface="Times New Roman"/>
                <a:cs typeface="Times New Roman"/>
              </a:rPr>
              <a:t>а</a:t>
            </a:r>
            <a:r>
              <a:rPr b="0" i="1" dirty="0">
                <a:latin typeface="Times New Roman"/>
                <a:cs typeface="Times New Roman"/>
              </a:rPr>
              <a:t>	</a:t>
            </a:r>
            <a:r>
              <a:rPr spc="-5" dirty="0"/>
              <a:t>пр</a:t>
            </a:r>
            <a:r>
              <a:rPr spc="-35" dirty="0"/>
              <a:t>о</a:t>
            </a:r>
            <a:r>
              <a:rPr spc="-5" dirty="0"/>
              <a:t>тип</a:t>
            </a:r>
            <a:r>
              <a:rPr spc="-15" dirty="0"/>
              <a:t>р</a:t>
            </a:r>
            <a:r>
              <a:rPr dirty="0"/>
              <a:t>авну  </a:t>
            </a:r>
            <a:r>
              <a:rPr spc="-20" dirty="0"/>
              <a:t>поведінку</a:t>
            </a:r>
            <a:r>
              <a:rPr spc="-5" dirty="0"/>
              <a:t> працівника</a:t>
            </a:r>
            <a:r>
              <a:rPr b="0" spc="-5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6350" indent="203835" algn="just">
              <a:lnSpc>
                <a:spcPct val="100000"/>
              </a:lnSpc>
            </a:pPr>
            <a:r>
              <a:rPr b="0" i="1" spc="30" dirty="0">
                <a:latin typeface="Times New Roman"/>
                <a:cs typeface="Times New Roman"/>
              </a:rPr>
              <a:t>Вона </a:t>
            </a:r>
            <a:r>
              <a:rPr b="0" i="1" spc="-25" dirty="0">
                <a:latin typeface="Times New Roman"/>
                <a:cs typeface="Times New Roman"/>
              </a:rPr>
              <a:t>є </a:t>
            </a:r>
            <a:r>
              <a:rPr spc="-25" dirty="0"/>
              <a:t>обов'язком </a:t>
            </a:r>
            <a:r>
              <a:rPr spc="-10" dirty="0"/>
              <a:t>працівника </a:t>
            </a:r>
            <a:r>
              <a:rPr dirty="0"/>
              <a:t>понести  </a:t>
            </a:r>
            <a:r>
              <a:rPr spc="-5" dirty="0"/>
              <a:t>покарання </a:t>
            </a:r>
            <a:r>
              <a:rPr b="0" i="1" dirty="0">
                <a:latin typeface="Times New Roman"/>
                <a:cs typeface="Times New Roman"/>
              </a:rPr>
              <a:t>передбачене </a:t>
            </a:r>
            <a:r>
              <a:rPr b="0" i="1" spc="-10" dirty="0">
                <a:latin typeface="Times New Roman"/>
                <a:cs typeface="Times New Roman"/>
              </a:rPr>
              <a:t>нормами </a:t>
            </a:r>
            <a:r>
              <a:rPr b="0" i="1" spc="-105" dirty="0">
                <a:latin typeface="Times New Roman"/>
                <a:cs typeface="Times New Roman"/>
              </a:rPr>
              <a:t>законодавства  </a:t>
            </a:r>
            <a:r>
              <a:rPr b="0" i="1" spc="-90" dirty="0">
                <a:latin typeface="Times New Roman"/>
                <a:cs typeface="Times New Roman"/>
              </a:rPr>
              <a:t>за </a:t>
            </a:r>
            <a:r>
              <a:rPr b="0" i="1" spc="-55" dirty="0">
                <a:latin typeface="Times New Roman"/>
                <a:cs typeface="Times New Roman"/>
              </a:rPr>
              <a:t>протиправне </a:t>
            </a:r>
            <a:r>
              <a:rPr b="0" i="1" spc="35" dirty="0">
                <a:latin typeface="Times New Roman"/>
                <a:cs typeface="Times New Roman"/>
              </a:rPr>
              <a:t>невиконання </a:t>
            </a:r>
            <a:r>
              <a:rPr b="0" i="1" spc="95" dirty="0">
                <a:latin typeface="Times New Roman"/>
                <a:cs typeface="Times New Roman"/>
              </a:rPr>
              <a:t>чи </a:t>
            </a:r>
            <a:r>
              <a:rPr b="0" i="1" spc="-45" dirty="0">
                <a:latin typeface="Times New Roman"/>
                <a:cs typeface="Times New Roman"/>
              </a:rPr>
              <a:t>неналежне  </a:t>
            </a:r>
            <a:r>
              <a:rPr b="0" i="1" spc="30" dirty="0">
                <a:latin typeface="Times New Roman"/>
                <a:cs typeface="Times New Roman"/>
              </a:rPr>
              <a:t>виконання </a:t>
            </a:r>
            <a:r>
              <a:rPr b="0" i="1" spc="55" dirty="0">
                <a:latin typeface="Times New Roman"/>
                <a:cs typeface="Times New Roman"/>
              </a:rPr>
              <a:t>своїх </a:t>
            </a:r>
            <a:r>
              <a:rPr b="0" i="1" spc="-65" dirty="0">
                <a:latin typeface="Times New Roman"/>
                <a:cs typeface="Times New Roman"/>
              </a:rPr>
              <a:t>трудових</a:t>
            </a:r>
            <a:r>
              <a:rPr b="0" i="1" spc="-145" dirty="0">
                <a:latin typeface="Times New Roman"/>
                <a:cs typeface="Times New Roman"/>
              </a:rPr>
              <a:t> </a:t>
            </a:r>
            <a:r>
              <a:rPr b="0" i="1" spc="15" dirty="0">
                <a:latin typeface="Times New Roman"/>
                <a:cs typeface="Times New Roman"/>
              </a:rPr>
              <a:t>обов'язків</a:t>
            </a:r>
            <a:r>
              <a:rPr b="0" spc="15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42331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392" y="740486"/>
            <a:ext cx="7543165" cy="139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500" marR="5080" indent="-1001394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ДИСЦИПЛІНАРНА ВІДПОВІДАЛЬНІСТЬ  </a:t>
            </a:r>
            <a:r>
              <a:rPr sz="2800" spc="-25" dirty="0"/>
              <a:t>ДЕРЖАВНОГО</a:t>
            </a:r>
            <a:r>
              <a:rPr sz="2800" spc="40" dirty="0"/>
              <a:t> </a:t>
            </a:r>
            <a:r>
              <a:rPr sz="2800" spc="-20" dirty="0"/>
              <a:t>СЛУЖБОВЦЯ</a:t>
            </a:r>
            <a:endParaRPr sz="2800"/>
          </a:p>
          <a:p>
            <a:pPr marL="354965" indent="-3429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5600" algn="l"/>
                <a:tab pos="821690" algn="l"/>
              </a:tabLst>
            </a:pPr>
            <a:r>
              <a:rPr sz="2800" b="0" u="heavy" spc="-7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</a:rPr>
              <a:t>ч.	1 </a:t>
            </a:r>
            <a:r>
              <a:rPr sz="2800" u="heavy" spc="-8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</a:rPr>
              <a:t>ст.</a:t>
            </a:r>
            <a:r>
              <a:rPr sz="2800" u="heavy" spc="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2800" u="heavy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</a:rPr>
              <a:t>64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85725"/>
            <a:ext cx="334581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Національне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агентство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України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питань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державної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служби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347" y="92964"/>
            <a:ext cx="406908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942331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347" y="92964"/>
            <a:ext cx="406908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436" y="2385059"/>
            <a:ext cx="8089392" cy="401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950" y="2429332"/>
            <a:ext cx="789178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i="1" spc="-75" dirty="0">
                <a:latin typeface="Times New Roman"/>
                <a:cs typeface="Times New Roman"/>
              </a:rPr>
              <a:t>За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невиконання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або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неналежне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виконання  посадових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обов’язків</a:t>
            </a:r>
            <a:r>
              <a:rPr sz="2800" spc="-15" dirty="0">
                <a:latin typeface="Times New Roman"/>
                <a:cs typeface="Times New Roman"/>
              </a:rPr>
              <a:t>, </a:t>
            </a:r>
            <a:r>
              <a:rPr sz="2800" i="1" spc="45" dirty="0">
                <a:latin typeface="Times New Roman"/>
                <a:cs typeface="Times New Roman"/>
              </a:rPr>
              <a:t>визначених </a:t>
            </a:r>
            <a:r>
              <a:rPr sz="2800" i="1" spc="60" dirty="0">
                <a:latin typeface="Times New Roman"/>
                <a:cs typeface="Times New Roman"/>
              </a:rPr>
              <a:t>цим </a:t>
            </a:r>
            <a:r>
              <a:rPr sz="2800" i="1" spc="-30" dirty="0">
                <a:latin typeface="Times New Roman"/>
                <a:cs typeface="Times New Roman"/>
              </a:rPr>
              <a:t>Законом </a:t>
            </a:r>
            <a:r>
              <a:rPr sz="2800" i="1" spc="-445" dirty="0">
                <a:latin typeface="Times New Roman"/>
                <a:cs typeface="Times New Roman"/>
              </a:rPr>
              <a:t>та  </a:t>
            </a:r>
            <a:r>
              <a:rPr sz="2800" i="1" spc="50" dirty="0">
                <a:latin typeface="Times New Roman"/>
                <a:cs typeface="Times New Roman"/>
              </a:rPr>
              <a:t>іншими </a:t>
            </a:r>
            <a:r>
              <a:rPr sz="2800" i="1" spc="-20" dirty="0">
                <a:latin typeface="Times New Roman"/>
                <a:cs typeface="Times New Roman"/>
              </a:rPr>
              <a:t>нормативно</a:t>
            </a:r>
            <a:r>
              <a:rPr sz="2800" spc="-20" dirty="0">
                <a:latin typeface="Times New Roman"/>
                <a:cs typeface="Times New Roman"/>
              </a:rPr>
              <a:t>-</a:t>
            </a:r>
            <a:r>
              <a:rPr sz="2800" i="1" spc="-20" dirty="0">
                <a:latin typeface="Times New Roman"/>
                <a:cs typeface="Times New Roman"/>
              </a:rPr>
              <a:t>правовими </a:t>
            </a:r>
            <a:r>
              <a:rPr sz="2800" i="1" spc="-170" dirty="0">
                <a:latin typeface="Times New Roman"/>
                <a:cs typeface="Times New Roman"/>
              </a:rPr>
              <a:t>актами </a:t>
            </a:r>
            <a:r>
              <a:rPr sz="2800" i="1" spc="155" dirty="0">
                <a:latin typeface="Times New Roman"/>
                <a:cs typeface="Times New Roman"/>
              </a:rPr>
              <a:t>у </a:t>
            </a:r>
            <a:r>
              <a:rPr sz="2800" i="1" spc="-35" dirty="0">
                <a:latin typeface="Times New Roman"/>
                <a:cs typeface="Times New Roman"/>
              </a:rPr>
              <a:t>сфері  </a:t>
            </a:r>
            <a:r>
              <a:rPr sz="2800" i="1" spc="-70" dirty="0">
                <a:latin typeface="Times New Roman"/>
                <a:cs typeface="Times New Roman"/>
              </a:rPr>
              <a:t>державної </a:t>
            </a:r>
            <a:r>
              <a:rPr sz="2800" i="1" spc="-50" dirty="0">
                <a:latin typeface="Times New Roman"/>
                <a:cs typeface="Times New Roman"/>
              </a:rPr>
              <a:t>служби,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посадовою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інструкцією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i="1" spc="-160" dirty="0">
                <a:latin typeface="Times New Roman"/>
                <a:cs typeface="Times New Roman"/>
              </a:rPr>
              <a:t>а  </a:t>
            </a:r>
            <a:r>
              <a:rPr sz="2800" i="1" spc="-355" dirty="0">
                <a:latin typeface="Times New Roman"/>
                <a:cs typeface="Times New Roman"/>
              </a:rPr>
              <a:t>також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порушення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правил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етичної 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поведінки </a:t>
            </a:r>
            <a:r>
              <a:rPr sz="2800" i="1" spc="-445" dirty="0">
                <a:latin typeface="Times New Roman"/>
                <a:cs typeface="Times New Roman"/>
              </a:rPr>
              <a:t>та  </a:t>
            </a:r>
            <a:r>
              <a:rPr sz="28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інше </a:t>
            </a:r>
            <a:r>
              <a:rPr sz="28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порушення </a:t>
            </a:r>
            <a:r>
              <a:rPr sz="28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службової </a:t>
            </a:r>
            <a:r>
              <a:rPr sz="28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дисципліни  </a:t>
            </a:r>
            <a:r>
              <a:rPr sz="2800" i="1" spc="-50" dirty="0">
                <a:latin typeface="Times New Roman"/>
                <a:cs typeface="Times New Roman"/>
              </a:rPr>
              <a:t>державний </a:t>
            </a:r>
            <a:r>
              <a:rPr sz="2800" i="1" spc="-25" dirty="0">
                <a:latin typeface="Times New Roman"/>
                <a:cs typeface="Times New Roman"/>
              </a:rPr>
              <a:t>службовець </a:t>
            </a:r>
            <a:r>
              <a:rPr sz="2800" i="1" spc="-135" dirty="0">
                <a:latin typeface="Times New Roman"/>
                <a:cs typeface="Times New Roman"/>
              </a:rPr>
              <a:t>притягається </a:t>
            </a:r>
            <a:r>
              <a:rPr sz="2800" i="1" dirty="0">
                <a:latin typeface="Times New Roman"/>
                <a:cs typeface="Times New Roman"/>
              </a:rPr>
              <a:t>до  </a:t>
            </a:r>
            <a:r>
              <a:rPr sz="2800" i="1" spc="40" dirty="0">
                <a:latin typeface="Times New Roman"/>
                <a:cs typeface="Times New Roman"/>
              </a:rPr>
              <a:t>дисциплінарної </a:t>
            </a:r>
            <a:r>
              <a:rPr sz="2800" i="1" spc="-20" dirty="0">
                <a:latin typeface="Times New Roman"/>
                <a:cs typeface="Times New Roman"/>
              </a:rPr>
              <a:t>відповідальності </a:t>
            </a:r>
            <a:r>
              <a:rPr sz="2800" i="1" spc="155" dirty="0">
                <a:latin typeface="Times New Roman"/>
                <a:cs typeface="Times New Roman"/>
              </a:rPr>
              <a:t>у </a:t>
            </a:r>
            <a:r>
              <a:rPr sz="2800" i="1" spc="-10" dirty="0">
                <a:latin typeface="Times New Roman"/>
                <a:cs typeface="Times New Roman"/>
              </a:rPr>
              <a:t>порядку,  </a:t>
            </a:r>
            <a:r>
              <a:rPr sz="2800" i="1" spc="-25" dirty="0">
                <a:latin typeface="Times New Roman"/>
                <a:cs typeface="Times New Roman"/>
              </a:rPr>
              <a:t>встановленому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30" dirty="0">
                <a:latin typeface="Times New Roman"/>
                <a:cs typeface="Times New Roman"/>
              </a:rPr>
              <a:t>Законом</a:t>
            </a:r>
            <a:r>
              <a:rPr sz="2800" spc="-3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641" y="3554984"/>
            <a:ext cx="535813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781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076960" algn="l"/>
              </a:tabLst>
            </a:pPr>
            <a:r>
              <a:rPr sz="4400" b="1" spc="-20" dirty="0">
                <a:solidFill>
                  <a:srgbClr val="C71622"/>
                </a:solidFill>
                <a:latin typeface="Times New Roman"/>
                <a:cs typeface="Times New Roman"/>
              </a:rPr>
              <a:t>додержуватися  </a:t>
            </a:r>
            <a:r>
              <a:rPr sz="4400" b="1" spc="-15" dirty="0">
                <a:solidFill>
                  <a:srgbClr val="C71622"/>
                </a:solidFill>
                <a:latin typeface="Times New Roman"/>
                <a:cs typeface="Times New Roman"/>
              </a:rPr>
              <a:t>вимог</a:t>
            </a:r>
            <a:r>
              <a:rPr sz="4400" b="1" spc="-75" dirty="0">
                <a:solidFill>
                  <a:srgbClr val="C71622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C71622"/>
                </a:solidFill>
                <a:latin typeface="Times New Roman"/>
                <a:cs typeface="Times New Roman"/>
              </a:rPr>
              <a:t>законодавства  </a:t>
            </a:r>
            <a:r>
              <a:rPr sz="4400" b="1" dirty="0">
                <a:solidFill>
                  <a:srgbClr val="C71622"/>
                </a:solidFill>
                <a:latin typeface="Times New Roman"/>
                <a:cs typeface="Times New Roman"/>
              </a:rPr>
              <a:t>у </a:t>
            </a:r>
            <a:r>
              <a:rPr sz="4400" b="1" spc="-15" dirty="0">
                <a:solidFill>
                  <a:srgbClr val="C71622"/>
                </a:solidFill>
                <a:latin typeface="Times New Roman"/>
                <a:cs typeface="Times New Roman"/>
              </a:rPr>
              <a:t>сфері </a:t>
            </a:r>
            <a:r>
              <a:rPr sz="4400" b="1" spc="-10" dirty="0">
                <a:solidFill>
                  <a:srgbClr val="C71622"/>
                </a:solidFill>
                <a:latin typeface="Times New Roman"/>
                <a:cs typeface="Times New Roman"/>
              </a:rPr>
              <a:t>запобігання</a:t>
            </a:r>
            <a:r>
              <a:rPr sz="4400" b="1" spc="-60" dirty="0">
                <a:solidFill>
                  <a:srgbClr val="C71622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71622"/>
                </a:solidFill>
                <a:latin typeface="Times New Roman"/>
                <a:cs typeface="Times New Roman"/>
              </a:rPr>
              <a:t>і</a:t>
            </a:r>
            <a:endParaRPr sz="4400">
              <a:latin typeface="Times New Roman"/>
              <a:cs typeface="Times New Roman"/>
            </a:endParaRPr>
          </a:p>
          <a:p>
            <a:pPr marL="494030">
              <a:lnSpc>
                <a:spcPct val="100000"/>
              </a:lnSpc>
            </a:pPr>
            <a:r>
              <a:rPr sz="4400" b="1" spc="-10" dirty="0">
                <a:solidFill>
                  <a:srgbClr val="C71622"/>
                </a:solidFill>
                <a:latin typeface="Times New Roman"/>
                <a:cs typeface="Times New Roman"/>
              </a:rPr>
              <a:t>протидії</a:t>
            </a:r>
            <a:r>
              <a:rPr sz="4400" b="1" spc="-20" dirty="0">
                <a:solidFill>
                  <a:srgbClr val="C71622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C71622"/>
                </a:solidFill>
                <a:latin typeface="Times New Roman"/>
                <a:cs typeface="Times New Roman"/>
              </a:rPr>
              <a:t>корупції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4390" y="581659"/>
            <a:ext cx="520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п.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9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ч.1 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ст.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8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ЗУ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“Про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державну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службу”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8763" y="3444697"/>
            <a:ext cx="694753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92075" indent="-26416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827405" algn="l"/>
                <a:tab pos="828040" algn="l"/>
              </a:tabLst>
            </a:pPr>
            <a:r>
              <a:rPr sz="4400" b="1" spc="-20" dirty="0">
                <a:latin typeface="Times New Roman"/>
                <a:cs typeface="Times New Roman"/>
              </a:rPr>
              <a:t>запобігати </a:t>
            </a:r>
            <a:r>
              <a:rPr sz="4400" b="1" spc="-5" dirty="0">
                <a:latin typeface="Times New Roman"/>
                <a:cs typeface="Times New Roman"/>
              </a:rPr>
              <a:t>виникненню  </a:t>
            </a:r>
            <a:r>
              <a:rPr sz="4400" b="1" spc="-10" dirty="0">
                <a:latin typeface="Times New Roman"/>
                <a:cs typeface="Times New Roman"/>
              </a:rPr>
              <a:t>реального,</a:t>
            </a:r>
            <a:r>
              <a:rPr sz="4400" b="1" spc="-50" dirty="0">
                <a:latin typeface="Times New Roman"/>
                <a:cs typeface="Times New Roman"/>
              </a:rPr>
              <a:t> </a:t>
            </a:r>
            <a:r>
              <a:rPr sz="4400" b="1" spc="-20" dirty="0">
                <a:latin typeface="Times New Roman"/>
                <a:cs typeface="Times New Roman"/>
              </a:rPr>
              <a:t>потенційного</a:t>
            </a:r>
            <a:endParaRPr sz="4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tabLst>
                <a:tab pos="6090285" algn="l"/>
              </a:tabLst>
            </a:pPr>
            <a:r>
              <a:rPr sz="4400" b="1" spc="-70" dirty="0">
                <a:latin typeface="Times New Roman"/>
                <a:cs typeface="Times New Roman"/>
              </a:rPr>
              <a:t>к</a:t>
            </a:r>
            <a:r>
              <a:rPr sz="4400" b="1" dirty="0">
                <a:latin typeface="Times New Roman"/>
                <a:cs typeface="Times New Roman"/>
              </a:rPr>
              <a:t>он</a:t>
            </a:r>
            <a:r>
              <a:rPr sz="4400" b="1" spc="-114" dirty="0">
                <a:latin typeface="Times New Roman"/>
                <a:cs typeface="Times New Roman"/>
              </a:rPr>
              <a:t>ф</a:t>
            </a:r>
            <a:r>
              <a:rPr sz="4400" b="1" spc="-5" dirty="0">
                <a:latin typeface="Times New Roman"/>
                <a:cs typeface="Times New Roman"/>
              </a:rPr>
              <a:t>лік</a:t>
            </a:r>
            <a:r>
              <a:rPr sz="4400" b="1" spc="-75" dirty="0">
                <a:latin typeface="Times New Roman"/>
                <a:cs typeface="Times New Roman"/>
              </a:rPr>
              <a:t>т</a:t>
            </a:r>
            <a:r>
              <a:rPr sz="4400" b="1" dirty="0">
                <a:latin typeface="Times New Roman"/>
                <a:cs typeface="Times New Roman"/>
              </a:rPr>
              <a:t>у інтер</a:t>
            </a:r>
            <a:r>
              <a:rPr sz="4400" b="1" spc="35" dirty="0">
                <a:latin typeface="Times New Roman"/>
                <a:cs typeface="Times New Roman"/>
              </a:rPr>
              <a:t>е</a:t>
            </a:r>
            <a:r>
              <a:rPr sz="4400" b="1" dirty="0">
                <a:latin typeface="Times New Roman"/>
                <a:cs typeface="Times New Roman"/>
              </a:rPr>
              <a:t>сів</a:t>
            </a:r>
            <a:r>
              <a:rPr sz="4400" b="1" spc="-1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пі</a:t>
            </a:r>
            <a:r>
              <a:rPr sz="4400" b="1" dirty="0">
                <a:latin typeface="Times New Roman"/>
                <a:cs typeface="Times New Roman"/>
              </a:rPr>
              <a:t>д	час  </a:t>
            </a:r>
            <a:r>
              <a:rPr sz="4400" b="1" spc="-45" dirty="0">
                <a:latin typeface="Times New Roman"/>
                <a:cs typeface="Times New Roman"/>
              </a:rPr>
              <a:t>проходження </a:t>
            </a:r>
            <a:r>
              <a:rPr sz="4400" b="1" dirty="0">
                <a:latin typeface="Times New Roman"/>
                <a:cs typeface="Times New Roman"/>
              </a:rPr>
              <a:t>державної</a:t>
            </a:r>
            <a:endParaRPr sz="4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4400" b="1" spc="-20" dirty="0">
                <a:latin typeface="Times New Roman"/>
                <a:cs typeface="Times New Roman"/>
              </a:rPr>
              <a:t>служби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C090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2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000000"/>
                </a:solidFill>
              </a:rPr>
              <a:t>ОСНОВНІ </a:t>
            </a:r>
            <a:r>
              <a:rPr dirty="0">
                <a:solidFill>
                  <a:srgbClr val="000000"/>
                </a:solidFill>
              </a:rPr>
              <a:t>ОБОВ’ЯЗКІ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ЩОДО</a:t>
            </a:r>
          </a:p>
          <a:p>
            <a:pPr marL="10795" marR="5080" algn="ctr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ДОТРИМАННЯ </a:t>
            </a:r>
            <a:r>
              <a:rPr spc="-35" dirty="0">
                <a:solidFill>
                  <a:srgbClr val="000000"/>
                </a:solidFill>
              </a:rPr>
              <a:t>ЗАКОНОДАВСТВА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У  </a:t>
            </a:r>
            <a:r>
              <a:rPr spc="-5" dirty="0">
                <a:solidFill>
                  <a:srgbClr val="000000"/>
                </a:solidFill>
              </a:rPr>
              <a:t>СФЕРІ </a:t>
            </a:r>
            <a:r>
              <a:rPr dirty="0">
                <a:solidFill>
                  <a:srgbClr val="000000"/>
                </a:solidFill>
              </a:rPr>
              <a:t>ПРОТИДІЇ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КОРУПЦІЇ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135885"/>
            <a:ext cx="7620634" cy="399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20" dirty="0">
                <a:latin typeface="Times New Roman"/>
                <a:cs typeface="Times New Roman"/>
              </a:rPr>
              <a:t>ЗАПОБІГАННЯ </a:t>
            </a:r>
            <a:r>
              <a:rPr sz="2400" i="1" spc="-10" dirty="0">
                <a:latin typeface="Times New Roman"/>
                <a:cs typeface="Times New Roman"/>
              </a:rPr>
              <a:t>КОРУПЦІЙНИМ </a:t>
            </a:r>
            <a:r>
              <a:rPr sz="2400" i="1" spc="135" dirty="0">
                <a:latin typeface="Times New Roman"/>
                <a:cs typeface="Times New Roman"/>
              </a:rPr>
              <a:t>ТА </a:t>
            </a:r>
            <a:r>
              <a:rPr sz="2400" i="1" spc="50" dirty="0">
                <a:latin typeface="Times New Roman"/>
                <a:cs typeface="Times New Roman"/>
              </a:rPr>
              <a:t>ПОВ’ЯЗАНИМ </a:t>
            </a:r>
            <a:r>
              <a:rPr sz="2400" i="1" spc="10" dirty="0">
                <a:latin typeface="Times New Roman"/>
                <a:cs typeface="Times New Roman"/>
              </a:rPr>
              <a:t>З  </a:t>
            </a:r>
            <a:r>
              <a:rPr sz="2400" i="1" spc="-25" dirty="0">
                <a:latin typeface="Times New Roman"/>
                <a:cs typeface="Times New Roman"/>
              </a:rPr>
              <a:t>КОРУПЦІЄЮ</a:t>
            </a:r>
            <a:r>
              <a:rPr sz="2400" i="1" spc="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ПРАВОПОРУШЕННЯМ</a:t>
            </a:r>
            <a:endParaRPr sz="2400">
              <a:latin typeface="Times New Roman"/>
              <a:cs typeface="Times New Roman"/>
            </a:endParaRPr>
          </a:p>
          <a:p>
            <a:pPr marL="355600" marR="288925" indent="-34353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20" dirty="0">
                <a:latin typeface="Times New Roman"/>
                <a:cs typeface="Times New Roman"/>
              </a:rPr>
              <a:t>ЗАПОБІГАННЯ </a:t>
            </a:r>
            <a:r>
              <a:rPr sz="2400" i="1" spc="135" dirty="0">
                <a:latin typeface="Times New Roman"/>
                <a:cs typeface="Times New Roman"/>
              </a:rPr>
              <a:t>ТА </a:t>
            </a:r>
            <a:r>
              <a:rPr sz="2400" i="1" spc="5" dirty="0">
                <a:latin typeface="Times New Roman"/>
                <a:cs typeface="Times New Roman"/>
              </a:rPr>
              <a:t>ВРЕГУЛЮВАННЯ</a:t>
            </a:r>
            <a:r>
              <a:rPr sz="2400" i="1" spc="-15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КОНФЛІКТУ  </a:t>
            </a:r>
            <a:r>
              <a:rPr sz="2400" i="1" spc="10" dirty="0">
                <a:latin typeface="Times New Roman"/>
                <a:cs typeface="Times New Roman"/>
              </a:rPr>
              <a:t>ІНТЕРЕСІВ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25" dirty="0">
                <a:latin typeface="Times New Roman"/>
                <a:cs typeface="Times New Roman"/>
              </a:rPr>
              <a:t>ПРАВИЛА </a:t>
            </a:r>
            <a:r>
              <a:rPr sz="2400" i="1" dirty="0">
                <a:latin typeface="Times New Roman"/>
                <a:cs typeface="Times New Roman"/>
              </a:rPr>
              <a:t>ЕТИЧНОЇ</a:t>
            </a:r>
            <a:r>
              <a:rPr sz="2400" i="1" spc="35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ПОВЕДІНКИ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30" dirty="0">
                <a:latin typeface="Times New Roman"/>
                <a:cs typeface="Times New Roman"/>
              </a:rPr>
              <a:t>ФІНАНСОВИЙ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КОНТРОЛЬ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marR="72961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25" dirty="0">
                <a:latin typeface="Times New Roman"/>
                <a:cs typeface="Times New Roman"/>
              </a:rPr>
              <a:t>ІНШІ </a:t>
            </a:r>
            <a:r>
              <a:rPr sz="2400" i="1" spc="85" dirty="0">
                <a:latin typeface="Times New Roman"/>
                <a:cs typeface="Times New Roman"/>
              </a:rPr>
              <a:t>МЕХАНІЗМИ </a:t>
            </a:r>
            <a:r>
              <a:rPr sz="2400" i="1" spc="20" dirty="0">
                <a:latin typeface="Times New Roman"/>
                <a:cs typeface="Times New Roman"/>
              </a:rPr>
              <a:t>ЗАПОБІГАННЯ </a:t>
            </a:r>
            <a:r>
              <a:rPr sz="2400" i="1" dirty="0">
                <a:latin typeface="Times New Roman"/>
                <a:cs typeface="Times New Roman"/>
              </a:rPr>
              <a:t>І </a:t>
            </a:r>
            <a:r>
              <a:rPr sz="2400" i="1" spc="10" dirty="0">
                <a:latin typeface="Times New Roman"/>
                <a:cs typeface="Times New Roman"/>
              </a:rPr>
              <a:t>ПРОТИДІЇ  </a:t>
            </a:r>
            <a:r>
              <a:rPr sz="2400" i="1" spc="-25" dirty="0">
                <a:latin typeface="Times New Roman"/>
                <a:cs typeface="Times New Roman"/>
              </a:rPr>
              <a:t>КОРУПЦІЇ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4BC96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546" rIns="0" bIns="0" rtlCol="0">
            <a:spAutoFit/>
          </a:bodyPr>
          <a:lstStyle/>
          <a:p>
            <a:pPr marL="6413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001F5F"/>
                </a:solidFill>
              </a:rPr>
              <a:t>ЗАПОБІГАННЯ </a:t>
            </a:r>
            <a:r>
              <a:rPr sz="2800" spc="-20" dirty="0">
                <a:solidFill>
                  <a:srgbClr val="001F5F"/>
                </a:solidFill>
              </a:rPr>
              <a:t>КОРУПЦІЙНИМ </a:t>
            </a:r>
            <a:r>
              <a:rPr sz="2800" spc="-80" dirty="0">
                <a:solidFill>
                  <a:srgbClr val="001F5F"/>
                </a:solidFill>
              </a:rPr>
              <a:t>ТА  </a:t>
            </a:r>
            <a:r>
              <a:rPr sz="2800" spc="-5" dirty="0">
                <a:solidFill>
                  <a:srgbClr val="001F5F"/>
                </a:solidFill>
              </a:rPr>
              <a:t>ПОВ’ЯЗАНИМ З</a:t>
            </a:r>
            <a:r>
              <a:rPr sz="2800" spc="10" dirty="0">
                <a:solidFill>
                  <a:srgbClr val="001F5F"/>
                </a:solidFill>
              </a:rPr>
              <a:t> </a:t>
            </a:r>
            <a:r>
              <a:rPr sz="2800" spc="-25" dirty="0">
                <a:solidFill>
                  <a:srgbClr val="001F5F"/>
                </a:solidFill>
              </a:rPr>
              <a:t>КОРУПЦІЄЮ</a:t>
            </a:r>
            <a:endParaRPr sz="2800"/>
          </a:p>
          <a:p>
            <a:pPr marL="51435" algn="ctr">
              <a:lnSpc>
                <a:spcPts val="3300"/>
              </a:lnSpc>
            </a:pPr>
            <a:r>
              <a:rPr sz="2800" spc="-40" dirty="0">
                <a:solidFill>
                  <a:srgbClr val="001F5F"/>
                </a:solidFill>
              </a:rPr>
              <a:t>ПРАВОПОРУШЕННЯМ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5940" y="2123313"/>
            <a:ext cx="775589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5" dirty="0">
                <a:latin typeface="Times New Roman"/>
                <a:cs typeface="Times New Roman"/>
              </a:rPr>
              <a:t>Обмеження </a:t>
            </a:r>
            <a:r>
              <a:rPr sz="2400" i="1" spc="-10" dirty="0">
                <a:latin typeface="Times New Roman"/>
                <a:cs typeface="Times New Roman"/>
              </a:rPr>
              <a:t>щодо </a:t>
            </a:r>
            <a:r>
              <a:rPr sz="2400" i="1" spc="-40" dirty="0">
                <a:latin typeface="Times New Roman"/>
                <a:cs typeface="Times New Roman"/>
              </a:rPr>
              <a:t>використання </a:t>
            </a:r>
            <a:r>
              <a:rPr sz="2400" i="1" spc="-5" dirty="0">
                <a:latin typeface="Times New Roman"/>
                <a:cs typeface="Times New Roman"/>
              </a:rPr>
              <a:t>службових </a:t>
            </a:r>
            <a:r>
              <a:rPr sz="2400" i="1" spc="-35" dirty="0">
                <a:latin typeface="Times New Roman"/>
                <a:cs typeface="Times New Roman"/>
              </a:rPr>
              <a:t>повноважень  </a:t>
            </a:r>
            <a:r>
              <a:rPr sz="2400" i="1" spc="70" dirty="0">
                <a:latin typeface="Times New Roman"/>
                <a:cs typeface="Times New Roman"/>
              </a:rPr>
              <a:t>чи </a:t>
            </a:r>
            <a:r>
              <a:rPr sz="2400" i="1" spc="10" dirty="0">
                <a:latin typeface="Times New Roman"/>
                <a:cs typeface="Times New Roman"/>
              </a:rPr>
              <a:t>свого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spc="-75" dirty="0">
                <a:latin typeface="Times New Roman"/>
                <a:cs typeface="Times New Roman"/>
              </a:rPr>
              <a:t>становища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5" dirty="0">
                <a:latin typeface="Times New Roman"/>
                <a:cs typeface="Times New Roman"/>
              </a:rPr>
              <a:t>Обмеження </a:t>
            </a:r>
            <a:r>
              <a:rPr sz="2400" i="1" spc="-10" dirty="0">
                <a:latin typeface="Times New Roman"/>
                <a:cs typeface="Times New Roman"/>
              </a:rPr>
              <a:t>щодо </a:t>
            </a:r>
            <a:r>
              <a:rPr sz="2400" i="1" spc="-70" dirty="0">
                <a:latin typeface="Times New Roman"/>
                <a:cs typeface="Times New Roman"/>
              </a:rPr>
              <a:t>одержання</a:t>
            </a:r>
            <a:r>
              <a:rPr sz="2400" i="1" spc="75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подарунків</a:t>
            </a:r>
            <a:endParaRPr sz="2400">
              <a:latin typeface="Times New Roman"/>
              <a:cs typeface="Times New Roman"/>
            </a:endParaRPr>
          </a:p>
          <a:p>
            <a:pPr marL="355600" marR="835025" indent="-343535">
              <a:lnSpc>
                <a:spcPct val="100000"/>
              </a:lnSpc>
              <a:spcBef>
                <a:spcPts val="2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Запобігання </a:t>
            </a:r>
            <a:r>
              <a:rPr sz="2400" i="1" spc="-55" dirty="0">
                <a:latin typeface="Times New Roman"/>
                <a:cs typeface="Times New Roman"/>
              </a:rPr>
              <a:t>одержанню </a:t>
            </a:r>
            <a:r>
              <a:rPr sz="2400" i="1" spc="10" dirty="0">
                <a:latin typeface="Times New Roman"/>
                <a:cs typeface="Times New Roman"/>
              </a:rPr>
              <a:t>неправомірної </a:t>
            </a:r>
            <a:r>
              <a:rPr sz="2400" i="1" spc="25" dirty="0">
                <a:latin typeface="Times New Roman"/>
                <a:cs typeface="Times New Roman"/>
              </a:rPr>
              <a:t>вигоди </a:t>
            </a:r>
            <a:r>
              <a:rPr sz="2400" i="1" spc="-45" dirty="0">
                <a:latin typeface="Times New Roman"/>
                <a:cs typeface="Times New Roman"/>
              </a:rPr>
              <a:t>або  </a:t>
            </a:r>
            <a:r>
              <a:rPr sz="2400" i="1" spc="-10" dirty="0">
                <a:latin typeface="Times New Roman"/>
                <a:cs typeface="Times New Roman"/>
              </a:rPr>
              <a:t>подарунка </a:t>
            </a:r>
            <a:r>
              <a:rPr sz="2400" i="1" spc="-405" dirty="0">
                <a:latin typeface="Times New Roman"/>
                <a:cs typeface="Times New Roman"/>
              </a:rPr>
              <a:t>та </a:t>
            </a:r>
            <a:r>
              <a:rPr sz="2400" i="1" spc="-40" dirty="0">
                <a:latin typeface="Times New Roman"/>
                <a:cs typeface="Times New Roman"/>
              </a:rPr>
              <a:t>поводження </a:t>
            </a:r>
            <a:r>
              <a:rPr sz="2400" i="1" spc="10" dirty="0">
                <a:latin typeface="Times New Roman"/>
                <a:cs typeface="Times New Roman"/>
              </a:rPr>
              <a:t>з</a:t>
            </a:r>
            <a:r>
              <a:rPr sz="2400" i="1" spc="65" dirty="0">
                <a:latin typeface="Times New Roman"/>
                <a:cs typeface="Times New Roman"/>
              </a:rPr>
              <a:t> </a:t>
            </a:r>
            <a:r>
              <a:rPr sz="2400" i="1" spc="55" dirty="0">
                <a:latin typeface="Times New Roman"/>
                <a:cs typeface="Times New Roman"/>
              </a:rPr>
              <a:t>ними</a:t>
            </a:r>
            <a:endParaRPr sz="2400">
              <a:latin typeface="Times New Roman"/>
              <a:cs typeface="Times New Roman"/>
            </a:endParaRPr>
          </a:p>
          <a:p>
            <a:pPr marL="355600" marR="358140" indent="-343535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5" dirty="0">
                <a:latin typeface="Times New Roman"/>
                <a:cs typeface="Times New Roman"/>
              </a:rPr>
              <a:t>Обмеження </a:t>
            </a:r>
            <a:r>
              <a:rPr sz="2400" i="1" spc="-10" dirty="0">
                <a:latin typeface="Times New Roman"/>
                <a:cs typeface="Times New Roman"/>
              </a:rPr>
              <a:t>щодо </a:t>
            </a:r>
            <a:r>
              <a:rPr sz="2400" i="1" spc="-40" dirty="0">
                <a:latin typeface="Times New Roman"/>
                <a:cs typeface="Times New Roman"/>
              </a:rPr>
              <a:t>сумісництва </a:t>
            </a:r>
            <a:r>
              <a:rPr sz="2400" i="1" spc="-405" dirty="0">
                <a:latin typeface="Times New Roman"/>
                <a:cs typeface="Times New Roman"/>
              </a:rPr>
              <a:t>та </a:t>
            </a:r>
            <a:r>
              <a:rPr sz="2400" i="1" spc="25" dirty="0">
                <a:latin typeface="Times New Roman"/>
                <a:cs typeface="Times New Roman"/>
              </a:rPr>
              <a:t>суміщення </a:t>
            </a:r>
            <a:r>
              <a:rPr sz="2400" i="1" spc="10" dirty="0">
                <a:latin typeface="Times New Roman"/>
                <a:cs typeface="Times New Roman"/>
              </a:rPr>
              <a:t>з </a:t>
            </a:r>
            <a:r>
              <a:rPr sz="2400" i="1" spc="45" dirty="0">
                <a:latin typeface="Times New Roman"/>
                <a:cs typeface="Times New Roman"/>
              </a:rPr>
              <a:t>іншими  </a:t>
            </a:r>
            <a:r>
              <a:rPr sz="2400" i="1" spc="15" dirty="0">
                <a:latin typeface="Times New Roman"/>
                <a:cs typeface="Times New Roman"/>
              </a:rPr>
              <a:t>видами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Times New Roman"/>
                <a:cs typeface="Times New Roman"/>
              </a:rPr>
              <a:t>діяльності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55" dirty="0">
                <a:latin typeface="Times New Roman"/>
                <a:cs typeface="Times New Roman"/>
              </a:rPr>
              <a:t>Обмеження </a:t>
            </a:r>
            <a:r>
              <a:rPr sz="2400" i="1" spc="40" dirty="0">
                <a:latin typeface="Times New Roman"/>
                <a:cs typeface="Times New Roman"/>
              </a:rPr>
              <a:t>спільної </a:t>
            </a:r>
            <a:r>
              <a:rPr sz="2400" i="1" spc="-105" dirty="0">
                <a:latin typeface="Times New Roman"/>
                <a:cs typeface="Times New Roman"/>
              </a:rPr>
              <a:t>роботи </a:t>
            </a:r>
            <a:r>
              <a:rPr sz="2400" i="1" spc="55" dirty="0">
                <a:latin typeface="Times New Roman"/>
                <a:cs typeface="Times New Roman"/>
              </a:rPr>
              <a:t>близьких</a:t>
            </a:r>
            <a:r>
              <a:rPr sz="2400" i="1" spc="13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осіб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59B">
              <a:alpha val="8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018664" marR="5080" indent="-11938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1B2781"/>
                </a:solidFill>
              </a:rPr>
              <a:t>ЗАПОБІГАННЯ </a:t>
            </a:r>
            <a:r>
              <a:rPr sz="2800" spc="-80" dirty="0">
                <a:solidFill>
                  <a:srgbClr val="1B2781"/>
                </a:solidFill>
              </a:rPr>
              <a:t>ТА </a:t>
            </a:r>
            <a:r>
              <a:rPr sz="2800" spc="-55" dirty="0">
                <a:solidFill>
                  <a:srgbClr val="1B2781"/>
                </a:solidFill>
              </a:rPr>
              <a:t>ВРЕГУЛЮВАННЯ  </a:t>
            </a:r>
            <a:r>
              <a:rPr sz="2800" spc="-40" dirty="0">
                <a:solidFill>
                  <a:srgbClr val="1B2781"/>
                </a:solidFill>
              </a:rPr>
              <a:t>КОНФЛІКТУ</a:t>
            </a:r>
            <a:r>
              <a:rPr sz="2800" spc="-10" dirty="0">
                <a:solidFill>
                  <a:srgbClr val="1B2781"/>
                </a:solidFill>
              </a:rPr>
              <a:t> ІНТЕРЕСІВ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5940" y="1623186"/>
            <a:ext cx="7918450" cy="448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6365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180" dirty="0">
                <a:latin typeface="Times New Roman"/>
                <a:cs typeface="Times New Roman"/>
              </a:rPr>
              <a:t>вживати </a:t>
            </a:r>
            <a:r>
              <a:rPr sz="2400" i="1" spc="-10" dirty="0">
                <a:latin typeface="Times New Roman"/>
                <a:cs typeface="Times New Roman"/>
              </a:rPr>
              <a:t>заходів щодо </a:t>
            </a:r>
            <a:r>
              <a:rPr sz="2400" i="1" spc="40" dirty="0">
                <a:latin typeface="Times New Roman"/>
                <a:cs typeface="Times New Roman"/>
              </a:rPr>
              <a:t>недопущення </a:t>
            </a:r>
            <a:r>
              <a:rPr sz="2400" i="1" spc="60" dirty="0">
                <a:latin typeface="Times New Roman"/>
                <a:cs typeface="Times New Roman"/>
              </a:rPr>
              <a:t>виникнення  </a:t>
            </a:r>
            <a:r>
              <a:rPr sz="2400" i="1" spc="10" dirty="0">
                <a:latin typeface="Times New Roman"/>
                <a:cs typeface="Times New Roman"/>
              </a:rPr>
              <a:t>реального, </a:t>
            </a:r>
            <a:r>
              <a:rPr sz="2400" i="1" spc="-30" dirty="0">
                <a:latin typeface="Times New Roman"/>
                <a:cs typeface="Times New Roman"/>
              </a:rPr>
              <a:t>потенційного </a:t>
            </a:r>
            <a:r>
              <a:rPr sz="2400" i="1" spc="-75" dirty="0">
                <a:latin typeface="Times New Roman"/>
                <a:cs typeface="Times New Roman"/>
              </a:rPr>
              <a:t>конфлікту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Times New Roman"/>
                <a:cs typeface="Times New Roman"/>
              </a:rPr>
              <a:t>інтересів;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35" dirty="0">
                <a:latin typeface="Times New Roman"/>
                <a:cs typeface="Times New Roman"/>
              </a:rPr>
              <a:t>повідомляти </a:t>
            </a:r>
            <a:r>
              <a:rPr sz="2400" i="1" spc="25" dirty="0">
                <a:latin typeface="Times New Roman"/>
                <a:cs typeface="Times New Roman"/>
              </a:rPr>
              <a:t>про </a:t>
            </a:r>
            <a:r>
              <a:rPr sz="2400" i="1" spc="-70" dirty="0">
                <a:latin typeface="Times New Roman"/>
                <a:cs typeface="Times New Roman"/>
              </a:rPr>
              <a:t>наявність </a:t>
            </a:r>
            <a:r>
              <a:rPr sz="2400" i="1" spc="135" dirty="0">
                <a:latin typeface="Times New Roman"/>
                <a:cs typeface="Times New Roman"/>
              </a:rPr>
              <a:t>у </a:t>
            </a:r>
            <a:r>
              <a:rPr sz="2400" i="1" spc="25" dirty="0">
                <a:latin typeface="Times New Roman"/>
                <a:cs typeface="Times New Roman"/>
              </a:rPr>
              <a:t>неї </a:t>
            </a:r>
            <a:r>
              <a:rPr sz="2400" i="1" spc="10" dirty="0">
                <a:latin typeface="Times New Roman"/>
                <a:cs typeface="Times New Roman"/>
              </a:rPr>
              <a:t>реального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spc="70" dirty="0">
                <a:latin typeface="Times New Roman"/>
                <a:cs typeface="Times New Roman"/>
              </a:rPr>
              <a:t>чи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i="1" spc="-30" dirty="0">
                <a:latin typeface="Times New Roman"/>
                <a:cs typeface="Times New Roman"/>
              </a:rPr>
              <a:t>потенційного </a:t>
            </a:r>
            <a:r>
              <a:rPr sz="2400" i="1" spc="-75" dirty="0">
                <a:latin typeface="Times New Roman"/>
                <a:cs typeface="Times New Roman"/>
              </a:rPr>
              <a:t>конфлікту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Times New Roman"/>
                <a:cs typeface="Times New Roman"/>
              </a:rPr>
              <a:t>інтересів;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45" dirty="0">
                <a:latin typeface="Times New Roman"/>
                <a:cs typeface="Times New Roman"/>
              </a:rPr>
              <a:t>не </a:t>
            </a:r>
            <a:r>
              <a:rPr sz="2400" i="1" spc="-55" dirty="0">
                <a:latin typeface="Times New Roman"/>
                <a:cs typeface="Times New Roman"/>
              </a:rPr>
              <a:t>вчиняти </a:t>
            </a:r>
            <a:r>
              <a:rPr sz="2400" i="1" spc="30" dirty="0">
                <a:latin typeface="Times New Roman"/>
                <a:cs typeface="Times New Roman"/>
              </a:rPr>
              <a:t>дій </a:t>
            </a:r>
            <a:r>
              <a:rPr sz="2400" i="1" spc="-405" dirty="0">
                <a:latin typeface="Times New Roman"/>
                <a:cs typeface="Times New Roman"/>
              </a:rPr>
              <a:t>та </a:t>
            </a:r>
            <a:r>
              <a:rPr sz="2400" i="1" spc="45" dirty="0">
                <a:latin typeface="Times New Roman"/>
                <a:cs typeface="Times New Roman"/>
              </a:rPr>
              <a:t>не </a:t>
            </a:r>
            <a:r>
              <a:rPr sz="2400" i="1" spc="-75" dirty="0">
                <a:latin typeface="Times New Roman"/>
                <a:cs typeface="Times New Roman"/>
              </a:rPr>
              <a:t>приймати </a:t>
            </a:r>
            <a:r>
              <a:rPr sz="2400" i="1" spc="20" dirty="0">
                <a:latin typeface="Times New Roman"/>
                <a:cs typeface="Times New Roman"/>
              </a:rPr>
              <a:t>рішень </a:t>
            </a:r>
            <a:r>
              <a:rPr sz="2400" i="1" spc="90" dirty="0">
                <a:latin typeface="Times New Roman"/>
                <a:cs typeface="Times New Roman"/>
              </a:rPr>
              <a:t>в </a:t>
            </a:r>
            <a:r>
              <a:rPr sz="2400" i="1" spc="25" dirty="0">
                <a:latin typeface="Times New Roman"/>
                <a:cs typeface="Times New Roman"/>
              </a:rPr>
              <a:t>умовах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реального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i="1" spc="-75" dirty="0">
                <a:latin typeface="Times New Roman"/>
                <a:cs typeface="Times New Roman"/>
              </a:rPr>
              <a:t>конфлікту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Times New Roman"/>
                <a:cs typeface="Times New Roman"/>
              </a:rPr>
              <a:t>інтересів;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ts val="285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spc="-220" dirty="0">
                <a:latin typeface="Times New Roman"/>
                <a:cs typeface="Times New Roman"/>
              </a:rPr>
              <a:t>вжити </a:t>
            </a:r>
            <a:r>
              <a:rPr sz="2400" i="1" spc="-10" dirty="0">
                <a:latin typeface="Times New Roman"/>
                <a:cs typeface="Times New Roman"/>
              </a:rPr>
              <a:t>заходів щодо </a:t>
            </a:r>
            <a:r>
              <a:rPr sz="2400" i="1" spc="40" dirty="0">
                <a:latin typeface="Times New Roman"/>
                <a:cs typeface="Times New Roman"/>
              </a:rPr>
              <a:t>врегулювання </a:t>
            </a:r>
            <a:r>
              <a:rPr sz="2400" i="1" spc="10" dirty="0">
                <a:latin typeface="Times New Roman"/>
                <a:cs typeface="Times New Roman"/>
              </a:rPr>
              <a:t>реального</a:t>
            </a:r>
            <a:r>
              <a:rPr sz="2400" i="1" spc="-155" dirty="0">
                <a:latin typeface="Times New Roman"/>
                <a:cs typeface="Times New Roman"/>
              </a:rPr>
              <a:t> </a:t>
            </a:r>
            <a:r>
              <a:rPr sz="2400" i="1" spc="70" dirty="0">
                <a:latin typeface="Times New Roman"/>
                <a:cs typeface="Times New Roman"/>
              </a:rPr>
              <a:t>чи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50"/>
              </a:lnSpc>
            </a:pPr>
            <a:r>
              <a:rPr sz="2400" i="1" spc="-30" dirty="0">
                <a:latin typeface="Times New Roman"/>
                <a:cs typeface="Times New Roman"/>
              </a:rPr>
              <a:t>потенційного </a:t>
            </a:r>
            <a:r>
              <a:rPr sz="2400" i="1" spc="-75" dirty="0">
                <a:latin typeface="Times New Roman"/>
                <a:cs typeface="Times New Roman"/>
              </a:rPr>
              <a:t>конфлікту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Times New Roman"/>
                <a:cs typeface="Times New Roman"/>
              </a:rPr>
              <a:t>інтересів.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508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ОСОБЛИВОСТІ ПРИТЯГНЕННЯ  ДЕРЖАВНИХ СЛУЖБОВЦІВ ДО  ДИСЦИПЛІНАРНОЇ ВІДПОВІДАЛЬНОСТІ ЗА</vt:lpstr>
      <vt:lpstr>Презентация PowerPoint</vt:lpstr>
      <vt:lpstr>Дисциплінарна відповідальність працівників є  одним із видів юридичної відповідальності, що</vt:lpstr>
      <vt:lpstr>ДИСЦИПЛІНАРНА ВІДПОВІДАЛЬНІСТЬ  ДЕРЖАВНОГО СЛУЖБОВЦЯ  ч. 1 ст. 64</vt:lpstr>
      <vt:lpstr>п. 9 ч.1 ст. 8 ЗУ “Про державну службу”</vt:lpstr>
      <vt:lpstr>Презентация PowerPoint</vt:lpstr>
      <vt:lpstr>ОСНОВНІ ОБОВ’ЯЗКІ ЩОДО ДОТРИМАННЯ ЗАКОНОДАВСТВА У  СФЕРІ ПРОТИДІЇ КОРУПЦІЇ</vt:lpstr>
      <vt:lpstr>ЗАПОБІГАННЯ КОРУПЦІЙНИМ ТА  ПОВ’ЯЗАНИМ З КОРУПЦІЄЮ ПРАВОПОРУШЕННЯМ</vt:lpstr>
      <vt:lpstr>ЗАПОБІГАННЯ ТА ВРЕГУЛЮВАННЯ  КОНФЛІКТУ ІНТЕРЕСІВ</vt:lpstr>
      <vt:lpstr>ЗАГАЛЬНІ ПРАВИЛА  ЕТИЧНОЇ ПОВЕДІНКИ ДЕРЖАВНИХ СЛУЖБОВЦІВ ТА  ПОСАДОВИХ ОСІБ МІСЦЕВОГО  САМОВРЯДУВАННЯ</vt:lpstr>
      <vt:lpstr>ВИМОГИ ЩОДО ДОТРИМАННЯ ЕТИЧНОЇ ПОВЕДІНКИ</vt:lpstr>
      <vt:lpstr>ФІНАНСОВИЙ КОНТРОЛЬ</vt:lpstr>
      <vt:lpstr>Підставами для припинення державної служби у зв’язку із втратою  права на державну службу або його  обмеженням є:</vt:lpstr>
      <vt:lpstr>Презентация PowerPoint</vt:lpstr>
      <vt:lpstr>Національне агентство України  з питань державної служби</vt:lpstr>
      <vt:lpstr>ДИСЦИПЛІНАРНА  КОМІСІЯ</vt:lpstr>
      <vt:lpstr>ВИДИ ДИСЦИПЛІНАРНИХ  СТЯГНЕНЬ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5.2.1 Прокопович Андрій Олегович</dc:creator>
  <cp:lastModifiedBy>Владелец</cp:lastModifiedBy>
  <cp:revision>2</cp:revision>
  <dcterms:created xsi:type="dcterms:W3CDTF">2020-12-18T20:39:42Z</dcterms:created>
  <dcterms:modified xsi:type="dcterms:W3CDTF">2020-12-19T09:12:16Z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2020-12-18T00:00:00Z</vt:filetime>
  </property>
</Properties>
</file>