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5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6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747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21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639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1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4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5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7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0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3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1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3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36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6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308A-943E-41D2-843E-BCFFB3E8AA6E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0A628C-CE8D-4B54-AD09-54975C226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0873" y="436418"/>
            <a:ext cx="8915399" cy="1627909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РИНКУ </a:t>
            </a:r>
            <a:b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ЦІННИХ ПАПЕРІВ</a:t>
            </a:r>
            <a:endParaRPr lang="en-US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0873" y="2438400"/>
            <a:ext cx="10293927" cy="3588327"/>
          </a:xfrm>
        </p:spPr>
        <p:txBody>
          <a:bodyPr>
            <a:noAutofit/>
          </a:bodyPr>
          <a:lstStyle/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Викладач: 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економічних наук, доцент </a:t>
            </a:r>
            <a:r>
              <a:rPr lang="uk-UA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Щебликіна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Інна Олександрівна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Кафедра: 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фінансів, банківської справи, страхування та фондового ринку,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корпус, </a:t>
            </a:r>
            <a:r>
              <a:rPr lang="uk-UA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117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 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innasheblykina@gmail.com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 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(061)228-76-24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кандидат економічних наук, доцент </a:t>
            </a:r>
            <a:r>
              <a:rPr lang="uk-UA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Батракова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Тетяна Іванівна</a:t>
            </a:r>
            <a:endParaRPr lang="uk-UA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Кафедра: фінансів, банківської справи, страхування та фондового ринку, </a:t>
            </a:r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корпус, </a:t>
            </a:r>
            <a:r>
              <a:rPr lang="uk-UA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117</a:t>
            </a:r>
          </a:p>
          <a:p>
            <a:pPr algn="just"/>
            <a:r>
              <a:rPr lang="en-US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 tanyabat16@gmail.com</a:t>
            </a:r>
          </a:p>
          <a:p>
            <a:pPr algn="just"/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 (061)228-76-24</a:t>
            </a:r>
          </a:p>
          <a:p>
            <a:pPr algn="just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4" y="526473"/>
            <a:ext cx="11005848" cy="5384749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викладання навчальної дисципліни - 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у студентів системи знань, необхідної для розуміння механізмів функціонування ринку цінних паперів як невід’ємної складової фінансового ринку, його структури, принципів та основних тенденцій розвитку в сучасних умовах.</a:t>
            </a:r>
          </a:p>
          <a:p>
            <a:pPr algn="just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вивчення навчальної дисципліни – 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засвоєння теоретичних та практичних основ та особливостей функціонування ринку цінних паперів у фінансовій системі країни; вироблення умінь застосовувати методи аналізу цінних паперів; засвоєння закономірностей і механізму здійснення професійної діяльності на фондовому ринку; вироблення умінь з практики формування та управління портфелем цінних паперів; засвоєння значення та сутності інфраструктури ринку цінних паперів та особливостей діяльності його учасників.</a:t>
            </a:r>
          </a:p>
          <a:p>
            <a:pPr algn="just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016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346363"/>
            <a:ext cx="11069782" cy="58327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результаті вивчення курсу студент повинен</a:t>
            </a:r>
          </a:p>
          <a:p>
            <a:pPr marL="0" indent="0" algn="ctr">
              <a:buNone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Знати: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значення ринку цінних паперів у фінансовій системі України;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сутність та особливості функціонування ринку цінних паперів;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види цінних паперів та особливості правового регулювання їх емісії, обігу та погашення;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повноваження органів влади, які здійснюють правове регулювання ринку цінних паперів;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особливості функціонування фінансових інструментів;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складові інфраструктури ринку цінних паперів та особливостей діяльності його учасників;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особливості правового регулювання розкриття інформації на ринку цінних паперів.</a:t>
            </a:r>
          </a:p>
          <a:p>
            <a:pPr algn="just"/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7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9927" y="734291"/>
            <a:ext cx="10418617" cy="52924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Уміти: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застосовувати у своїй професійній діяльності чинні нормативно-правові акти, що регулюють діяльність фондового ринку;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характеризувати тенденції та стан міжнародних ринків цінних паперів;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використовувати методи оцінки надійності та дохідності цінних паперів, розраховувати їх вартісні та кількісні показники;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         визначати особливості розвитку ринку цінних паперів України, його сучасний стан і перспективи.</a:t>
            </a:r>
          </a:p>
        </p:txBody>
      </p:sp>
    </p:spTree>
    <p:extLst>
      <p:ext uri="{BB962C8B-B14F-4D97-AF65-F5344CB8AC3E}">
        <p14:creationId xmlns:p14="http://schemas.microsoft.com/office/powerpoint/2010/main" val="87219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10836"/>
            <a:ext cx="12039600" cy="66363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ресурси </a:t>
            </a:r>
          </a:p>
          <a:p>
            <a:pPr marL="0" indent="0" algn="just">
              <a:buNone/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Про  фінансові  послуги  та  державне  регулювання  ринків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 :  Закон  України  від  12.08.2001  р.,  №  9742.  Офіційний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вісник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України. 2001. №10 (із змінами).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http://zakon.rada.gov.ua.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 цінні  папери  і  фондовий  ринок  :  Закон  України  від  23.02.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2006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№ 3480-IV.URL: http://zakon.rada.gov.ua.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інститути спільного інвестування (пайові та корпоративні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інвестиційні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фонди)”  :  Закон  України  від  05.07.2012  р.  №5080-17.   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// zakon4.rada.gov.ua/laws/show/5080-17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 про  провадження  депозитарної  діяльності: 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рішенням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комісії з цінних паперів та фондового ринку від 23.04.2013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p.,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735. URL: http:// www.ndu.gov.ua.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функціонування фондових бірж: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рішенням </a:t>
            </a:r>
            <a:r>
              <a:rPr lang="uk-UA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комісії з цінних паперів і фондового ринку від 22.11.2012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p., № 1688.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http:// www.zakon.rada.gov.ua.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 щодо 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пруденційних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нормативів  професійної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фондовому  ринку  -  діяльності  з  торгівлі  цінними  паперами: </a:t>
            </a:r>
            <a:r>
              <a:rPr lang="uk-UA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рішенням  НКЦПФР  від  25.12.2012  р.  №  1900. 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 http://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www.ndu.gov.ua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 щодо 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пруденційних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нормативів  професійної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фондовому  ринку  -  діяльності  з  управління  активами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інституційних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інвесторів (діяльність з управління активами):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рішенням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НКЦПФР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09.01. 2013 р. № 1.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http:// www.ndu.gov.ua.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 щодо 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пруденційних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нормативів  професійної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фондовому  ринку  -  депозитарної  діяльності  та  вимог  до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 ризиками: 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рішенням  НКЦПФР  від  15.01.2013р.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37.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http:// www.ndu.gov.ua.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 про  об’єднання  професійних  учасників  фондового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ринку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рішенням  НКЦПФР  від  27.12.2012  р.  №  1925. 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 http://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www.ndu.gov.ua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про порядок ведення реєстрів власників іменних цінних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рішенням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комісії з цінних паперів та фондового ринку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17.10.2006 р. № 1000.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http:// www.zakon.rada.gov.ua. 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865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124691"/>
            <a:ext cx="11817928" cy="687185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Основна: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Арутюнян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С.С., Добриніна Л.В. Фінансовий ринок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 : ФОП Гуляєва В.М., 2018. 484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Ваніна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Н.М., Грищенко О.В. Ринок цінних паперів : практикум. Київ : ЦНЛ, 2019. 176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Грэхем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Б., 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Додд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ценных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2020. 880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Підприємництво, торгівля та біржова діяльність : підручник / за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д.е.н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 М. Сотник,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д.е.н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проф. Л. М.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Таранюка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ВТД «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Університетська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книга», 2018. 572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Приходько Д.О. Основи біржової діяльності : підручник. Харків : ФОП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Бровін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О.В., 2021. 280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Рамський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А.Ю., Жукова Ю.М.,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Обушний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С.М. Ринок цінних паперів 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питаннях та відповідях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Київ : Київ. ун-т ім. Б. Грінченка, 2021.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228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Сич Є.,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Ільчук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В., Гавриленко Н. Ринок фінансових послуг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 : ЦУЛ, 2023. 428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Онищенко В.О.,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Завора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Т.М. Ринок фінансових послуг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Полтава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ПолтНТУ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2017. 409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Фондовий ринок : практикум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/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В.М.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Шелудько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Вірченко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ін.; за ред.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 : Знання, 2017. 718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Фондовий ринок : підручник : у 2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Кн.1 /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В.М.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Шелудько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Вірченко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ін.; за ред.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 : Знання, 2015. 621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Фондовий ринок : підручник : у 2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Кн.2 /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В.М.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Шелудько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В.В.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Вірченко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ін.; за ред.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 : Знання, 2016. 686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Цінні папери : підручник /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В.М.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Шелудько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Н.В. Ковтун та ін.; за ред.. В.Д.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Базилевича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Київ : Знання, 2011. 1094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Яворська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О.С. Правове регулювання обігу цінних паперів :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Львів : ЛНУ імені Івана Франка, 2015. 336 с.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30965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497</Words>
  <Application>Microsoft Office PowerPoint</Application>
  <PresentationFormat>Широкоэкранный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Легкий дым</vt:lpstr>
      <vt:lpstr>ОРГАНІЗАЦІЯ РИНКУ  ЦІННИХ ПАПЕРІВ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РИНКУ  ЦІННИХ ПАПЕРІВ</dc:title>
  <dc:creator>Инна</dc:creator>
  <cp:lastModifiedBy>Инна</cp:lastModifiedBy>
  <cp:revision>3</cp:revision>
  <dcterms:created xsi:type="dcterms:W3CDTF">2024-11-24T14:32:17Z</dcterms:created>
  <dcterms:modified xsi:type="dcterms:W3CDTF">2024-11-24T14:42:49Z</dcterms:modified>
</cp:coreProperties>
</file>