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10" r:id="rId2"/>
    <p:sldId id="311" r:id="rId3"/>
    <p:sldId id="274" r:id="rId4"/>
    <p:sldId id="275" r:id="rId5"/>
    <p:sldId id="276" r:id="rId6"/>
    <p:sldId id="277" r:id="rId7"/>
    <p:sldId id="283" r:id="rId8"/>
    <p:sldId id="28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45" autoAdjust="0"/>
    <p:restoredTop sz="94456" autoAdjust="0"/>
  </p:normalViewPr>
  <p:slideViewPr>
    <p:cSldViewPr>
      <p:cViewPr varScale="1">
        <p:scale>
          <a:sx n="102" d="100"/>
          <a:sy n="102" d="100"/>
        </p:scale>
        <p:origin x="231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image" Target="../media/image2.jp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image" Target="../media/image2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0E5193-6F6E-4F33-AE6F-270B8CDBA6C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F0BC40F-3BE9-418B-B731-2EDD6C4D049A}">
      <dgm:prSet/>
      <dgm:spPr/>
      <dgm:t>
        <a:bodyPr/>
        <a:lstStyle/>
        <a:p>
          <a:pPr rtl="0"/>
          <a:r>
            <a:rPr lang="uk-UA" b="0" i="0" baseline="0" noProof="0"/>
            <a:t>Метод об'єктивний, оскільки в теорії, що розробляється, дозволяє відбивати дійсність і її взаємозв'язки. Таким чином, метод є програмою побудови і практичного застосування теорії. </a:t>
          </a:r>
          <a:endParaRPr lang="uk-UA" noProof="0"/>
        </a:p>
      </dgm:t>
    </dgm:pt>
    <dgm:pt modelId="{0DF9043F-3181-4F7C-9BEB-AC7810C24131}" type="parTrans" cxnId="{78AFC178-8668-4810-82FE-9A74E773EF41}">
      <dgm:prSet/>
      <dgm:spPr/>
      <dgm:t>
        <a:bodyPr/>
        <a:lstStyle/>
        <a:p>
          <a:endParaRPr lang="ru-RU"/>
        </a:p>
      </dgm:t>
    </dgm:pt>
    <dgm:pt modelId="{8C02CFA9-13B3-4CA9-B5EB-8365BEBD0779}" type="sibTrans" cxnId="{78AFC178-8668-4810-82FE-9A74E773EF41}">
      <dgm:prSet/>
      <dgm:spPr/>
      <dgm:t>
        <a:bodyPr/>
        <a:lstStyle/>
        <a:p>
          <a:endParaRPr lang="ru-RU"/>
        </a:p>
      </dgm:t>
    </dgm:pt>
    <dgm:pt modelId="{1597BA46-C19D-49C2-96B5-ED62D60B2078}">
      <dgm:prSet/>
      <dgm:spPr/>
      <dgm:t>
        <a:bodyPr/>
        <a:lstStyle/>
        <a:p>
          <a:pPr rtl="0"/>
          <a:r>
            <a:rPr lang="uk-UA" noProof="0"/>
            <a:t>Одночасно метод суб'єктивний, оскільки є знаряддям мислення дослідника і в якості такого включає його суб'єктивні особливості.</a:t>
          </a:r>
        </a:p>
      </dgm:t>
    </dgm:pt>
    <dgm:pt modelId="{D97CF9E7-FBCD-492F-BD7B-579CD50A9C61}" type="parTrans" cxnId="{C17E4654-0DD7-4382-84A9-B6248D9945DA}">
      <dgm:prSet/>
      <dgm:spPr/>
      <dgm:t>
        <a:bodyPr/>
        <a:lstStyle/>
        <a:p>
          <a:endParaRPr lang="ru-RU"/>
        </a:p>
      </dgm:t>
    </dgm:pt>
    <dgm:pt modelId="{1C7010F3-700C-4633-A571-62FEEF670099}" type="sibTrans" cxnId="{C17E4654-0DD7-4382-84A9-B6248D9945DA}">
      <dgm:prSet/>
      <dgm:spPr/>
      <dgm:t>
        <a:bodyPr/>
        <a:lstStyle/>
        <a:p>
          <a:endParaRPr lang="ru-RU"/>
        </a:p>
      </dgm:t>
    </dgm:pt>
    <dgm:pt modelId="{BFC83829-E4BD-4394-B983-03F00A28237C}" type="pres">
      <dgm:prSet presAssocID="{D20E5193-6F6E-4F33-AE6F-270B8CDBA6C2}" presName="linear" presStyleCnt="0">
        <dgm:presLayoutVars>
          <dgm:animLvl val="lvl"/>
          <dgm:resizeHandles val="exact"/>
        </dgm:presLayoutVars>
      </dgm:prSet>
      <dgm:spPr/>
    </dgm:pt>
    <dgm:pt modelId="{71ED77D8-4370-4CC3-9D1F-DCC1F5439055}" type="pres">
      <dgm:prSet presAssocID="{9F0BC40F-3BE9-418B-B731-2EDD6C4D049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4293158-A988-465F-88F2-0A4C21DA15AA}" type="pres">
      <dgm:prSet presAssocID="{8C02CFA9-13B3-4CA9-B5EB-8365BEBD0779}" presName="spacer" presStyleCnt="0"/>
      <dgm:spPr/>
    </dgm:pt>
    <dgm:pt modelId="{74A169A7-86E7-4991-9442-54A8B86D5A76}" type="pres">
      <dgm:prSet presAssocID="{1597BA46-C19D-49C2-96B5-ED62D60B2078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17E4654-0DD7-4382-84A9-B6248D9945DA}" srcId="{D20E5193-6F6E-4F33-AE6F-270B8CDBA6C2}" destId="{1597BA46-C19D-49C2-96B5-ED62D60B2078}" srcOrd="1" destOrd="0" parTransId="{D97CF9E7-FBCD-492F-BD7B-579CD50A9C61}" sibTransId="{1C7010F3-700C-4633-A571-62FEEF670099}"/>
    <dgm:cxn modelId="{B5EA6C57-41C7-4D37-94F0-DB873C5A882D}" type="presOf" srcId="{D20E5193-6F6E-4F33-AE6F-270B8CDBA6C2}" destId="{BFC83829-E4BD-4394-B983-03F00A28237C}" srcOrd="0" destOrd="0" presId="urn:microsoft.com/office/officeart/2005/8/layout/vList2"/>
    <dgm:cxn modelId="{E149D457-4ACE-4B2C-9516-F40D44F4E4C4}" type="presOf" srcId="{1597BA46-C19D-49C2-96B5-ED62D60B2078}" destId="{74A169A7-86E7-4991-9442-54A8B86D5A76}" srcOrd="0" destOrd="0" presId="urn:microsoft.com/office/officeart/2005/8/layout/vList2"/>
    <dgm:cxn modelId="{78AFC178-8668-4810-82FE-9A74E773EF41}" srcId="{D20E5193-6F6E-4F33-AE6F-270B8CDBA6C2}" destId="{9F0BC40F-3BE9-418B-B731-2EDD6C4D049A}" srcOrd="0" destOrd="0" parTransId="{0DF9043F-3181-4F7C-9BEB-AC7810C24131}" sibTransId="{8C02CFA9-13B3-4CA9-B5EB-8365BEBD0779}"/>
    <dgm:cxn modelId="{DBB42090-BD67-4B04-9F18-B11F6BBA9E8B}" type="presOf" srcId="{9F0BC40F-3BE9-418B-B731-2EDD6C4D049A}" destId="{71ED77D8-4370-4CC3-9D1F-DCC1F5439055}" srcOrd="0" destOrd="0" presId="urn:microsoft.com/office/officeart/2005/8/layout/vList2"/>
    <dgm:cxn modelId="{60B9C334-4D6D-45E3-9712-A3BF9BC07DC3}" type="presParOf" srcId="{BFC83829-E4BD-4394-B983-03F00A28237C}" destId="{71ED77D8-4370-4CC3-9D1F-DCC1F5439055}" srcOrd="0" destOrd="0" presId="urn:microsoft.com/office/officeart/2005/8/layout/vList2"/>
    <dgm:cxn modelId="{4AF57EEF-859A-4FA1-B3FD-99CF7A5E8494}" type="presParOf" srcId="{BFC83829-E4BD-4394-B983-03F00A28237C}" destId="{04293158-A988-465F-88F2-0A4C21DA15AA}" srcOrd="1" destOrd="0" presId="urn:microsoft.com/office/officeart/2005/8/layout/vList2"/>
    <dgm:cxn modelId="{5B9B94D8-911E-49CF-B555-21503E4A1383}" type="presParOf" srcId="{BFC83829-E4BD-4394-B983-03F00A28237C}" destId="{74A169A7-86E7-4991-9442-54A8B86D5A7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0915948-1384-485A-B56E-2184F4945C4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38F5739-1387-4C0E-BAF3-1037ED4B6532}">
      <dgm:prSet/>
      <dgm:spPr/>
      <dgm:t>
        <a:bodyPr/>
        <a:lstStyle/>
        <a:p>
          <a:r>
            <a:rPr lang="ru-RU" dirty="0"/>
            <a:t>Аналіз і синтез взаємозв'язані, вони є єдністю протилежностей.</a:t>
          </a:r>
        </a:p>
      </dgm:t>
    </dgm:pt>
    <dgm:pt modelId="{49C781BE-7343-4B9D-9F1A-C62052842450}" type="parTrans" cxnId="{33692265-990B-4883-BBA0-4AD63C2A5699}">
      <dgm:prSet/>
      <dgm:spPr/>
      <dgm:t>
        <a:bodyPr/>
        <a:lstStyle/>
        <a:p>
          <a:endParaRPr lang="ru-RU"/>
        </a:p>
      </dgm:t>
    </dgm:pt>
    <dgm:pt modelId="{8A16E041-1094-4FF0-8143-D48ACB62F247}" type="sibTrans" cxnId="{33692265-990B-4883-BBA0-4AD63C2A5699}">
      <dgm:prSet/>
      <dgm:spPr/>
      <dgm:t>
        <a:bodyPr/>
        <a:lstStyle/>
        <a:p>
          <a:endParaRPr lang="ru-RU"/>
        </a:p>
      </dgm:t>
    </dgm:pt>
    <dgm:pt modelId="{62D76CD0-0A56-47FA-94FE-0DBEA0D6CC53}" type="pres">
      <dgm:prSet presAssocID="{E0915948-1384-485A-B56E-2184F4945C45}" presName="linear" presStyleCnt="0">
        <dgm:presLayoutVars>
          <dgm:animLvl val="lvl"/>
          <dgm:resizeHandles val="exact"/>
        </dgm:presLayoutVars>
      </dgm:prSet>
      <dgm:spPr/>
    </dgm:pt>
    <dgm:pt modelId="{8D470349-B0A7-47E4-B925-BF2B9B2F2412}" type="pres">
      <dgm:prSet presAssocID="{038F5739-1387-4C0E-BAF3-1037ED4B653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0C8A5730-5EA0-48AC-9ED5-691D90717D84}" type="presOf" srcId="{E0915948-1384-485A-B56E-2184F4945C45}" destId="{62D76CD0-0A56-47FA-94FE-0DBEA0D6CC53}" srcOrd="0" destOrd="0" presId="urn:microsoft.com/office/officeart/2005/8/layout/vList2"/>
    <dgm:cxn modelId="{33692265-990B-4883-BBA0-4AD63C2A5699}" srcId="{E0915948-1384-485A-B56E-2184F4945C45}" destId="{038F5739-1387-4C0E-BAF3-1037ED4B6532}" srcOrd="0" destOrd="0" parTransId="{49C781BE-7343-4B9D-9F1A-C62052842450}" sibTransId="{8A16E041-1094-4FF0-8143-D48ACB62F247}"/>
    <dgm:cxn modelId="{EB1B0CF4-3E37-442F-B76E-A89CD3183B10}" type="presOf" srcId="{038F5739-1387-4C0E-BAF3-1037ED4B6532}" destId="{8D470349-B0A7-47E4-B925-BF2B9B2F2412}" srcOrd="0" destOrd="0" presId="urn:microsoft.com/office/officeart/2005/8/layout/vList2"/>
    <dgm:cxn modelId="{01213D7F-54A7-4C81-A9C3-3B4E64BA1F3A}" type="presParOf" srcId="{62D76CD0-0A56-47FA-94FE-0DBEA0D6CC53}" destId="{8D470349-B0A7-47E4-B925-BF2B9B2F241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6F1B7D1-B3C5-4473-909B-08E9EA77A906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0BCC008-732D-420C-8E8B-C71A46112213}">
      <dgm:prSet/>
      <dgm:spPr/>
      <dgm:t>
        <a:bodyPr/>
        <a:lstStyle/>
        <a:p>
          <a:pPr rtl="0"/>
          <a:r>
            <a:rPr lang="ru-RU" dirty="0" err="1"/>
            <a:t>Розрізняють</a:t>
          </a:r>
          <a:r>
            <a:rPr lang="ru-RU" dirty="0"/>
            <a:t> </a:t>
          </a:r>
          <a:r>
            <a:rPr lang="ru-RU" dirty="0" err="1"/>
            <a:t>наступні</a:t>
          </a:r>
          <a:r>
            <a:rPr lang="ru-RU" dirty="0"/>
            <a:t> </a:t>
          </a:r>
          <a:r>
            <a:rPr lang="ru-RU" dirty="0" err="1"/>
            <a:t>види</a:t>
          </a:r>
          <a:r>
            <a:rPr lang="ru-RU" dirty="0"/>
            <a:t> </a:t>
          </a:r>
          <a:r>
            <a:rPr lang="ru-RU" dirty="0" err="1"/>
            <a:t>аналізу</a:t>
          </a:r>
          <a:r>
            <a:rPr lang="ru-RU" dirty="0"/>
            <a:t> і синтезу : </a:t>
          </a:r>
        </a:p>
      </dgm:t>
    </dgm:pt>
    <dgm:pt modelId="{CAAF6BD2-BF41-47B7-AFA1-FB4248342C3F}" type="parTrans" cxnId="{6B1D8155-3D16-4C24-90C3-F5B1E9679ADE}">
      <dgm:prSet/>
      <dgm:spPr/>
      <dgm:t>
        <a:bodyPr/>
        <a:lstStyle/>
        <a:p>
          <a:endParaRPr lang="ru-RU"/>
        </a:p>
      </dgm:t>
    </dgm:pt>
    <dgm:pt modelId="{BC26E903-5FF4-45B8-AFFE-73D28758798C}" type="sibTrans" cxnId="{6B1D8155-3D16-4C24-90C3-F5B1E9679ADE}">
      <dgm:prSet/>
      <dgm:spPr/>
      <dgm:t>
        <a:bodyPr/>
        <a:lstStyle/>
        <a:p>
          <a:endParaRPr lang="ru-RU"/>
        </a:p>
      </dgm:t>
    </dgm:pt>
    <dgm:pt modelId="{9AACE8CF-C0B5-4DF2-9DD9-F388314CB6F9}">
      <dgm:prSet custT="1"/>
      <dgm:spPr/>
      <dgm:t>
        <a:bodyPr/>
        <a:lstStyle/>
        <a:p>
          <a:pPr rtl="0"/>
          <a:r>
            <a:rPr lang="ru-RU" sz="1600" dirty="0" err="1"/>
            <a:t>прямий</a:t>
          </a:r>
          <a:r>
            <a:rPr lang="ru-RU" sz="1600" dirty="0"/>
            <a:t> </a:t>
          </a:r>
          <a:r>
            <a:rPr lang="ru-RU" sz="1600" dirty="0" err="1"/>
            <a:t>або</a:t>
          </a:r>
          <a:r>
            <a:rPr lang="ru-RU" sz="1600" dirty="0"/>
            <a:t> </a:t>
          </a:r>
          <a:r>
            <a:rPr lang="ru-RU" sz="1600" dirty="0" err="1"/>
            <a:t>емпіричний</a:t>
          </a:r>
          <a:r>
            <a:rPr lang="ru-RU" sz="1600" dirty="0"/>
            <a:t> метод (</a:t>
          </a:r>
          <a:r>
            <a:rPr lang="ru-RU" sz="1600" dirty="0" err="1"/>
            <a:t>використовують</a:t>
          </a:r>
          <a:r>
            <a:rPr lang="ru-RU" sz="1600" dirty="0"/>
            <a:t> для </a:t>
          </a:r>
          <a:r>
            <a:rPr lang="ru-RU" sz="1600" dirty="0" err="1"/>
            <a:t>виділення</a:t>
          </a:r>
          <a:r>
            <a:rPr lang="ru-RU" sz="1600" dirty="0"/>
            <a:t> </a:t>
          </a:r>
          <a:r>
            <a:rPr lang="ru-RU" sz="1600" dirty="0" err="1"/>
            <a:t>окремих</a:t>
          </a:r>
          <a:r>
            <a:rPr lang="ru-RU" sz="1600" dirty="0"/>
            <a:t> </a:t>
          </a:r>
          <a:r>
            <a:rPr lang="ru-RU" sz="1600" dirty="0" err="1"/>
            <a:t>частин</a:t>
          </a:r>
          <a:r>
            <a:rPr lang="ru-RU" sz="1600" dirty="0"/>
            <a:t> </a:t>
          </a:r>
          <a:r>
            <a:rPr lang="ru-RU" sz="1600" dirty="0" err="1"/>
            <a:t>об'єкту</a:t>
          </a:r>
          <a:r>
            <a:rPr lang="ru-RU" sz="1600" dirty="0"/>
            <a:t>, </a:t>
          </a:r>
          <a:r>
            <a:rPr lang="ru-RU" sz="1600" dirty="0" err="1"/>
            <a:t>виявлення</a:t>
          </a:r>
          <a:r>
            <a:rPr lang="ru-RU" sz="1600" dirty="0"/>
            <a:t> </a:t>
          </a:r>
          <a:r>
            <a:rPr lang="ru-RU" sz="1600" dirty="0" err="1"/>
            <a:t>його</a:t>
          </a:r>
          <a:r>
            <a:rPr lang="ru-RU" sz="1600" dirty="0"/>
            <a:t> </a:t>
          </a:r>
          <a:r>
            <a:rPr lang="ru-RU" sz="1600" dirty="0" err="1"/>
            <a:t>властивостей</a:t>
          </a:r>
          <a:r>
            <a:rPr lang="ru-RU" sz="1600" dirty="0"/>
            <a:t>, </a:t>
          </a:r>
          <a:r>
            <a:rPr lang="ru-RU" sz="1600" dirty="0" err="1"/>
            <a:t>простих</a:t>
          </a:r>
          <a:r>
            <a:rPr lang="ru-RU" sz="1600" dirty="0"/>
            <a:t> </a:t>
          </a:r>
          <a:r>
            <a:rPr lang="ru-RU" sz="1600" dirty="0" err="1"/>
            <a:t>вимірів</a:t>
          </a:r>
          <a:r>
            <a:rPr lang="ru-RU" sz="1600" dirty="0"/>
            <a:t> і тому </a:t>
          </a:r>
          <a:r>
            <a:rPr lang="ru-RU" sz="1600" dirty="0" err="1"/>
            <a:t>подібне</a:t>
          </a:r>
          <a:r>
            <a:rPr lang="ru-RU" sz="1600" dirty="0"/>
            <a:t>); </a:t>
          </a:r>
        </a:p>
      </dgm:t>
    </dgm:pt>
    <dgm:pt modelId="{C231970A-A87C-4461-87F1-E5FA9EE48B7D}" type="parTrans" cxnId="{C2BA4666-260B-4EE7-A098-7433CD82DDE4}">
      <dgm:prSet/>
      <dgm:spPr/>
      <dgm:t>
        <a:bodyPr/>
        <a:lstStyle/>
        <a:p>
          <a:endParaRPr lang="ru-RU"/>
        </a:p>
      </dgm:t>
    </dgm:pt>
    <dgm:pt modelId="{C54A2814-1C6F-4E06-A289-81E0054F63AD}" type="sibTrans" cxnId="{C2BA4666-260B-4EE7-A098-7433CD82DDE4}">
      <dgm:prSet/>
      <dgm:spPr/>
      <dgm:t>
        <a:bodyPr/>
        <a:lstStyle/>
        <a:p>
          <a:endParaRPr lang="ru-RU"/>
        </a:p>
      </dgm:t>
    </dgm:pt>
    <dgm:pt modelId="{F8E99C96-708B-4B27-A9E6-E23540FA939B}">
      <dgm:prSet custT="1"/>
      <dgm:spPr/>
      <dgm:t>
        <a:bodyPr/>
        <a:lstStyle/>
        <a:p>
          <a:pPr rtl="0"/>
          <a:r>
            <a:rPr lang="ru-RU" sz="1600" dirty="0" err="1"/>
            <a:t>поворотний</a:t>
          </a:r>
          <a:r>
            <a:rPr lang="ru-RU" sz="1600" dirty="0"/>
            <a:t> </a:t>
          </a:r>
          <a:r>
            <a:rPr lang="ru-RU" sz="1600" dirty="0" err="1"/>
            <a:t>або</a:t>
          </a:r>
          <a:r>
            <a:rPr lang="ru-RU" sz="1600" dirty="0"/>
            <a:t> </a:t>
          </a:r>
          <a:r>
            <a:rPr lang="ru-RU" sz="1600" dirty="0" err="1"/>
            <a:t>елементарно-теоретичний</a:t>
          </a:r>
          <a:r>
            <a:rPr lang="ru-RU" sz="1600" dirty="0"/>
            <a:t> метод (</a:t>
          </a:r>
          <a:r>
            <a:rPr lang="ru-RU" sz="1600" dirty="0" err="1"/>
            <a:t>що</a:t>
          </a:r>
          <a:r>
            <a:rPr lang="ru-RU" sz="1600" dirty="0"/>
            <a:t> </a:t>
          </a:r>
          <a:r>
            <a:rPr lang="ru-RU" sz="1600" dirty="0" err="1"/>
            <a:t>базується</a:t>
          </a:r>
          <a:r>
            <a:rPr lang="ru-RU" sz="1600" dirty="0"/>
            <a:t> на </a:t>
          </a:r>
          <a:r>
            <a:rPr lang="ru-RU" sz="1600" dirty="0" err="1"/>
            <a:t>уявленнях</a:t>
          </a:r>
          <a:r>
            <a:rPr lang="ru-RU" sz="1600" dirty="0"/>
            <a:t> про причинно-</a:t>
          </a:r>
          <a:r>
            <a:rPr lang="ru-RU" sz="1600" dirty="0" err="1"/>
            <a:t>наслідкові</a:t>
          </a:r>
          <a:r>
            <a:rPr lang="ru-RU" sz="1600" dirty="0"/>
            <a:t> </a:t>
          </a:r>
          <a:r>
            <a:rPr lang="ru-RU" sz="1600" dirty="0" err="1"/>
            <a:t>зв'язки</a:t>
          </a:r>
          <a:r>
            <a:rPr lang="ru-RU" sz="1600" dirty="0"/>
            <a:t> </a:t>
          </a:r>
          <a:r>
            <a:rPr lang="ru-RU" sz="1600" dirty="0" err="1"/>
            <a:t>різних</a:t>
          </a:r>
          <a:r>
            <a:rPr lang="ru-RU" sz="1600" dirty="0"/>
            <a:t> </a:t>
          </a:r>
          <a:r>
            <a:rPr lang="ru-RU" sz="1600" dirty="0" err="1"/>
            <a:t>явищ</a:t>
          </a:r>
          <a:r>
            <a:rPr lang="ru-RU" sz="1600" dirty="0"/>
            <a:t>); </a:t>
          </a:r>
        </a:p>
      </dgm:t>
    </dgm:pt>
    <dgm:pt modelId="{FEA04547-E752-46C8-81C4-939B2AD40330}" type="parTrans" cxnId="{D3E81225-2190-4B9C-86C2-0F2286E429C7}">
      <dgm:prSet/>
      <dgm:spPr/>
      <dgm:t>
        <a:bodyPr/>
        <a:lstStyle/>
        <a:p>
          <a:endParaRPr lang="ru-RU"/>
        </a:p>
      </dgm:t>
    </dgm:pt>
    <dgm:pt modelId="{B43540CD-B827-4A8C-925A-6227D088F378}" type="sibTrans" cxnId="{D3E81225-2190-4B9C-86C2-0F2286E429C7}">
      <dgm:prSet/>
      <dgm:spPr/>
      <dgm:t>
        <a:bodyPr/>
        <a:lstStyle/>
        <a:p>
          <a:endParaRPr lang="ru-RU"/>
        </a:p>
      </dgm:t>
    </dgm:pt>
    <dgm:pt modelId="{8B324C04-A272-4AB6-94A2-215E3FFCBACD}">
      <dgm:prSet custT="1"/>
      <dgm:spPr/>
      <dgm:t>
        <a:bodyPr/>
        <a:lstStyle/>
        <a:p>
          <a:pPr rtl="0"/>
          <a:r>
            <a:rPr lang="ru-RU" sz="1600" dirty="0"/>
            <a:t>структурно-</a:t>
          </a:r>
          <a:r>
            <a:rPr lang="ru-RU" sz="1600" dirty="0" err="1"/>
            <a:t>генетичний</a:t>
          </a:r>
          <a:r>
            <a:rPr lang="ru-RU" sz="1600" dirty="0"/>
            <a:t> метод (</a:t>
          </a:r>
          <a:r>
            <a:rPr lang="ru-RU" sz="1600" dirty="0" err="1"/>
            <a:t>що</a:t>
          </a:r>
          <a:r>
            <a:rPr lang="ru-RU" sz="1600" dirty="0"/>
            <a:t> </a:t>
          </a:r>
          <a:r>
            <a:rPr lang="ru-RU" sz="1600" dirty="0" err="1"/>
            <a:t>включає</a:t>
          </a:r>
          <a:r>
            <a:rPr lang="ru-RU" sz="1600" dirty="0"/>
            <a:t> </a:t>
          </a:r>
          <a:r>
            <a:rPr lang="ru-RU" sz="1600" dirty="0" err="1"/>
            <a:t>вичленення</a:t>
          </a:r>
          <a:r>
            <a:rPr lang="ru-RU" sz="1600" dirty="0"/>
            <a:t> в складному </a:t>
          </a:r>
          <a:r>
            <a:rPr lang="ru-RU" sz="1600" dirty="0" err="1"/>
            <a:t>явищі</a:t>
          </a:r>
          <a:r>
            <a:rPr lang="ru-RU" sz="1600" dirty="0"/>
            <a:t> таких </a:t>
          </a:r>
          <a:r>
            <a:rPr lang="ru-RU" sz="1600" dirty="0" err="1"/>
            <a:t>елементів</a:t>
          </a:r>
          <a:r>
            <a:rPr lang="ru-RU" sz="1600" dirty="0"/>
            <a:t>, </a:t>
          </a:r>
          <a:r>
            <a:rPr lang="ru-RU" sz="1600" dirty="0" err="1"/>
            <a:t>які</a:t>
          </a:r>
          <a:r>
            <a:rPr lang="ru-RU" sz="1600" dirty="0"/>
            <a:t> </a:t>
          </a:r>
          <a:r>
            <a:rPr lang="ru-RU" sz="1600" dirty="0" err="1"/>
            <a:t>роблять</a:t>
          </a:r>
          <a:r>
            <a:rPr lang="ru-RU" sz="1600" dirty="0"/>
            <a:t> </a:t>
          </a:r>
          <a:r>
            <a:rPr lang="ru-RU" sz="1600" dirty="0" err="1"/>
            <a:t>вирішальний</a:t>
          </a:r>
          <a:r>
            <a:rPr lang="ru-RU" sz="1600" dirty="0"/>
            <a:t> </a:t>
          </a:r>
          <a:r>
            <a:rPr lang="ru-RU" sz="1600" dirty="0" err="1"/>
            <a:t>вплив</a:t>
          </a:r>
          <a:r>
            <a:rPr lang="ru-RU" sz="1600" dirty="0"/>
            <a:t> на </a:t>
          </a:r>
          <a:r>
            <a:rPr lang="ru-RU" sz="1600" dirty="0" err="1"/>
            <a:t>усі</a:t>
          </a:r>
          <a:r>
            <a:rPr lang="ru-RU" sz="1600" dirty="0"/>
            <a:t> </a:t>
          </a:r>
          <a:r>
            <a:rPr lang="ru-RU" sz="1600" dirty="0" err="1"/>
            <a:t>інші</a:t>
          </a:r>
          <a:r>
            <a:rPr lang="ru-RU" sz="1600" dirty="0"/>
            <a:t> </a:t>
          </a:r>
          <a:r>
            <a:rPr lang="ru-RU" sz="1600" dirty="0" err="1"/>
            <a:t>сторони</a:t>
          </a:r>
          <a:r>
            <a:rPr lang="ru-RU" sz="1600" dirty="0"/>
            <a:t> </a:t>
          </a:r>
          <a:r>
            <a:rPr lang="ru-RU" sz="1600" dirty="0" err="1"/>
            <a:t>об'єкту</a:t>
          </a:r>
          <a:r>
            <a:rPr lang="ru-RU" sz="1600" dirty="0"/>
            <a:t>).</a:t>
          </a:r>
        </a:p>
      </dgm:t>
    </dgm:pt>
    <dgm:pt modelId="{3F2201AC-3248-41C2-95B8-8B1BA237E91C}" type="parTrans" cxnId="{47E804BB-B422-4409-BBD3-9CF4030D005E}">
      <dgm:prSet/>
      <dgm:spPr/>
      <dgm:t>
        <a:bodyPr/>
        <a:lstStyle/>
        <a:p>
          <a:endParaRPr lang="ru-RU"/>
        </a:p>
      </dgm:t>
    </dgm:pt>
    <dgm:pt modelId="{D0425480-2177-4CA2-9EB0-31D6C04E5913}" type="sibTrans" cxnId="{47E804BB-B422-4409-BBD3-9CF4030D005E}">
      <dgm:prSet/>
      <dgm:spPr/>
      <dgm:t>
        <a:bodyPr/>
        <a:lstStyle/>
        <a:p>
          <a:endParaRPr lang="ru-RU"/>
        </a:p>
      </dgm:t>
    </dgm:pt>
    <dgm:pt modelId="{A56B0961-55E8-42CB-872E-7F95CDAB6EEE}" type="pres">
      <dgm:prSet presAssocID="{56F1B7D1-B3C5-4473-909B-08E9EA77A90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E7C6AF3-0F65-4486-907A-4D95531C88D6}" type="pres">
      <dgm:prSet presAssocID="{D0BCC008-732D-420C-8E8B-C71A46112213}" presName="root" presStyleCnt="0"/>
      <dgm:spPr/>
    </dgm:pt>
    <dgm:pt modelId="{752AFC89-759F-456A-9E0C-EF3D0ADBDA2C}" type="pres">
      <dgm:prSet presAssocID="{D0BCC008-732D-420C-8E8B-C71A46112213}" presName="rootComposite" presStyleCnt="0"/>
      <dgm:spPr/>
    </dgm:pt>
    <dgm:pt modelId="{BE1B0203-969F-4E57-AD6F-DB813FDB2A3C}" type="pres">
      <dgm:prSet presAssocID="{D0BCC008-732D-420C-8E8B-C71A46112213}" presName="rootText" presStyleLbl="node1" presStyleIdx="0" presStyleCnt="1" custScaleX="462904"/>
      <dgm:spPr/>
    </dgm:pt>
    <dgm:pt modelId="{37400F2C-BD30-4852-B14C-603DD83F96D2}" type="pres">
      <dgm:prSet presAssocID="{D0BCC008-732D-420C-8E8B-C71A46112213}" presName="rootConnector" presStyleLbl="node1" presStyleIdx="0" presStyleCnt="1"/>
      <dgm:spPr/>
    </dgm:pt>
    <dgm:pt modelId="{61DF0EC5-6341-40CA-914A-3E283CCACCDA}" type="pres">
      <dgm:prSet presAssocID="{D0BCC008-732D-420C-8E8B-C71A46112213}" presName="childShape" presStyleCnt="0"/>
      <dgm:spPr/>
    </dgm:pt>
    <dgm:pt modelId="{6A38F02B-B3A0-429C-B6C1-515FA228A2D1}" type="pres">
      <dgm:prSet presAssocID="{C231970A-A87C-4461-87F1-E5FA9EE48B7D}" presName="Name13" presStyleLbl="parChTrans1D2" presStyleIdx="0" presStyleCnt="3"/>
      <dgm:spPr/>
    </dgm:pt>
    <dgm:pt modelId="{BD8302A0-1C45-4B5B-9C2F-CD87D6B8FC2D}" type="pres">
      <dgm:prSet presAssocID="{9AACE8CF-C0B5-4DF2-9DD9-F388314CB6F9}" presName="childText" presStyleLbl="bgAcc1" presStyleIdx="0" presStyleCnt="3" custScaleX="422946">
        <dgm:presLayoutVars>
          <dgm:bulletEnabled val="1"/>
        </dgm:presLayoutVars>
      </dgm:prSet>
      <dgm:spPr/>
    </dgm:pt>
    <dgm:pt modelId="{10EA379C-E0A7-4653-9753-D7855996D766}" type="pres">
      <dgm:prSet presAssocID="{FEA04547-E752-46C8-81C4-939B2AD40330}" presName="Name13" presStyleLbl="parChTrans1D2" presStyleIdx="1" presStyleCnt="3"/>
      <dgm:spPr/>
    </dgm:pt>
    <dgm:pt modelId="{F5B25ED2-E3A3-49D2-BC1B-3641679C7981}" type="pres">
      <dgm:prSet presAssocID="{F8E99C96-708B-4B27-A9E6-E23540FA939B}" presName="childText" presStyleLbl="bgAcc1" presStyleIdx="1" presStyleCnt="3" custScaleX="515560">
        <dgm:presLayoutVars>
          <dgm:bulletEnabled val="1"/>
        </dgm:presLayoutVars>
      </dgm:prSet>
      <dgm:spPr/>
    </dgm:pt>
    <dgm:pt modelId="{D9677944-CD74-4ED6-8A2F-6A0133454F72}" type="pres">
      <dgm:prSet presAssocID="{3F2201AC-3248-41C2-95B8-8B1BA237E91C}" presName="Name13" presStyleLbl="parChTrans1D2" presStyleIdx="2" presStyleCnt="3"/>
      <dgm:spPr/>
    </dgm:pt>
    <dgm:pt modelId="{B7210FA3-1785-4038-8858-DBD6B548AB1E}" type="pres">
      <dgm:prSet presAssocID="{8B324C04-A272-4AB6-94A2-215E3FFCBACD}" presName="childText" presStyleLbl="bgAcc1" presStyleIdx="2" presStyleCnt="3" custScaleX="619927">
        <dgm:presLayoutVars>
          <dgm:bulletEnabled val="1"/>
        </dgm:presLayoutVars>
      </dgm:prSet>
      <dgm:spPr/>
    </dgm:pt>
  </dgm:ptLst>
  <dgm:cxnLst>
    <dgm:cxn modelId="{9AB12009-3F66-472B-93A8-1FCE3A00BD4B}" type="presOf" srcId="{FEA04547-E752-46C8-81C4-939B2AD40330}" destId="{10EA379C-E0A7-4653-9753-D7855996D766}" srcOrd="0" destOrd="0" presId="urn:microsoft.com/office/officeart/2005/8/layout/hierarchy3"/>
    <dgm:cxn modelId="{7C89D110-D407-4412-A386-F53766FAF37C}" type="presOf" srcId="{3F2201AC-3248-41C2-95B8-8B1BA237E91C}" destId="{D9677944-CD74-4ED6-8A2F-6A0133454F72}" srcOrd="0" destOrd="0" presId="urn:microsoft.com/office/officeart/2005/8/layout/hierarchy3"/>
    <dgm:cxn modelId="{D3E81225-2190-4B9C-86C2-0F2286E429C7}" srcId="{D0BCC008-732D-420C-8E8B-C71A46112213}" destId="{F8E99C96-708B-4B27-A9E6-E23540FA939B}" srcOrd="1" destOrd="0" parTransId="{FEA04547-E752-46C8-81C4-939B2AD40330}" sibTransId="{B43540CD-B827-4A8C-925A-6227D088F378}"/>
    <dgm:cxn modelId="{8CDDC23A-6B3A-4927-9EAD-47AE514DA7C8}" type="presOf" srcId="{C231970A-A87C-4461-87F1-E5FA9EE48B7D}" destId="{6A38F02B-B3A0-429C-B6C1-515FA228A2D1}" srcOrd="0" destOrd="0" presId="urn:microsoft.com/office/officeart/2005/8/layout/hierarchy3"/>
    <dgm:cxn modelId="{C2BA4666-260B-4EE7-A098-7433CD82DDE4}" srcId="{D0BCC008-732D-420C-8E8B-C71A46112213}" destId="{9AACE8CF-C0B5-4DF2-9DD9-F388314CB6F9}" srcOrd="0" destOrd="0" parTransId="{C231970A-A87C-4461-87F1-E5FA9EE48B7D}" sibTransId="{C54A2814-1C6F-4E06-A289-81E0054F63AD}"/>
    <dgm:cxn modelId="{49523A68-B990-45C6-A4E0-D932DF123773}" type="presOf" srcId="{F8E99C96-708B-4B27-A9E6-E23540FA939B}" destId="{F5B25ED2-E3A3-49D2-BC1B-3641679C7981}" srcOrd="0" destOrd="0" presId="urn:microsoft.com/office/officeart/2005/8/layout/hierarchy3"/>
    <dgm:cxn modelId="{D223A172-88E9-4C45-BA0D-58EE4CC7F676}" type="presOf" srcId="{8B324C04-A272-4AB6-94A2-215E3FFCBACD}" destId="{B7210FA3-1785-4038-8858-DBD6B548AB1E}" srcOrd="0" destOrd="0" presId="urn:microsoft.com/office/officeart/2005/8/layout/hierarchy3"/>
    <dgm:cxn modelId="{6B1D8155-3D16-4C24-90C3-F5B1E9679ADE}" srcId="{56F1B7D1-B3C5-4473-909B-08E9EA77A906}" destId="{D0BCC008-732D-420C-8E8B-C71A46112213}" srcOrd="0" destOrd="0" parTransId="{CAAF6BD2-BF41-47B7-AFA1-FB4248342C3F}" sibTransId="{BC26E903-5FF4-45B8-AFFE-73D28758798C}"/>
    <dgm:cxn modelId="{B728B155-D828-4028-9893-085A6187AA57}" type="presOf" srcId="{D0BCC008-732D-420C-8E8B-C71A46112213}" destId="{37400F2C-BD30-4852-B14C-603DD83F96D2}" srcOrd="1" destOrd="0" presId="urn:microsoft.com/office/officeart/2005/8/layout/hierarchy3"/>
    <dgm:cxn modelId="{BD2403B6-A3C6-4ACB-B142-5DBF6B41BCF9}" type="presOf" srcId="{56F1B7D1-B3C5-4473-909B-08E9EA77A906}" destId="{A56B0961-55E8-42CB-872E-7F95CDAB6EEE}" srcOrd="0" destOrd="0" presId="urn:microsoft.com/office/officeart/2005/8/layout/hierarchy3"/>
    <dgm:cxn modelId="{47E804BB-B422-4409-BBD3-9CF4030D005E}" srcId="{D0BCC008-732D-420C-8E8B-C71A46112213}" destId="{8B324C04-A272-4AB6-94A2-215E3FFCBACD}" srcOrd="2" destOrd="0" parTransId="{3F2201AC-3248-41C2-95B8-8B1BA237E91C}" sibTransId="{D0425480-2177-4CA2-9EB0-31D6C04E5913}"/>
    <dgm:cxn modelId="{2B668ED9-7243-4389-9DB3-7EC9ED972D7F}" type="presOf" srcId="{9AACE8CF-C0B5-4DF2-9DD9-F388314CB6F9}" destId="{BD8302A0-1C45-4B5B-9C2F-CD87D6B8FC2D}" srcOrd="0" destOrd="0" presId="urn:microsoft.com/office/officeart/2005/8/layout/hierarchy3"/>
    <dgm:cxn modelId="{1D5A46F8-B52E-474C-8D3B-A5CBA8015B7C}" type="presOf" srcId="{D0BCC008-732D-420C-8E8B-C71A46112213}" destId="{BE1B0203-969F-4E57-AD6F-DB813FDB2A3C}" srcOrd="0" destOrd="0" presId="urn:microsoft.com/office/officeart/2005/8/layout/hierarchy3"/>
    <dgm:cxn modelId="{C763C6A2-F326-4B5A-A5C6-1A5601BDEBE3}" type="presParOf" srcId="{A56B0961-55E8-42CB-872E-7F95CDAB6EEE}" destId="{1E7C6AF3-0F65-4486-907A-4D95531C88D6}" srcOrd="0" destOrd="0" presId="urn:microsoft.com/office/officeart/2005/8/layout/hierarchy3"/>
    <dgm:cxn modelId="{207DCE74-475E-4523-93EC-E9D1592C828E}" type="presParOf" srcId="{1E7C6AF3-0F65-4486-907A-4D95531C88D6}" destId="{752AFC89-759F-456A-9E0C-EF3D0ADBDA2C}" srcOrd="0" destOrd="0" presId="urn:microsoft.com/office/officeart/2005/8/layout/hierarchy3"/>
    <dgm:cxn modelId="{D65BC8E3-4790-4E03-B10E-58BD9B5245A6}" type="presParOf" srcId="{752AFC89-759F-456A-9E0C-EF3D0ADBDA2C}" destId="{BE1B0203-969F-4E57-AD6F-DB813FDB2A3C}" srcOrd="0" destOrd="0" presId="urn:microsoft.com/office/officeart/2005/8/layout/hierarchy3"/>
    <dgm:cxn modelId="{4E44EAF4-139E-4D6D-B47A-8929D4490D3C}" type="presParOf" srcId="{752AFC89-759F-456A-9E0C-EF3D0ADBDA2C}" destId="{37400F2C-BD30-4852-B14C-603DD83F96D2}" srcOrd="1" destOrd="0" presId="urn:microsoft.com/office/officeart/2005/8/layout/hierarchy3"/>
    <dgm:cxn modelId="{DADC1881-694C-4518-9413-708559BA178A}" type="presParOf" srcId="{1E7C6AF3-0F65-4486-907A-4D95531C88D6}" destId="{61DF0EC5-6341-40CA-914A-3E283CCACCDA}" srcOrd="1" destOrd="0" presId="urn:microsoft.com/office/officeart/2005/8/layout/hierarchy3"/>
    <dgm:cxn modelId="{8E96EC5C-7508-4869-90F7-C4B5BF78F8C1}" type="presParOf" srcId="{61DF0EC5-6341-40CA-914A-3E283CCACCDA}" destId="{6A38F02B-B3A0-429C-B6C1-515FA228A2D1}" srcOrd="0" destOrd="0" presId="urn:microsoft.com/office/officeart/2005/8/layout/hierarchy3"/>
    <dgm:cxn modelId="{5AE9BAE5-4481-434B-B120-70DB3FDAFA93}" type="presParOf" srcId="{61DF0EC5-6341-40CA-914A-3E283CCACCDA}" destId="{BD8302A0-1C45-4B5B-9C2F-CD87D6B8FC2D}" srcOrd="1" destOrd="0" presId="urn:microsoft.com/office/officeart/2005/8/layout/hierarchy3"/>
    <dgm:cxn modelId="{025F267C-2FD3-4901-A5AB-899E2C994E0E}" type="presParOf" srcId="{61DF0EC5-6341-40CA-914A-3E283CCACCDA}" destId="{10EA379C-E0A7-4653-9753-D7855996D766}" srcOrd="2" destOrd="0" presId="urn:microsoft.com/office/officeart/2005/8/layout/hierarchy3"/>
    <dgm:cxn modelId="{359236A8-5762-415E-927A-B58A0D330421}" type="presParOf" srcId="{61DF0EC5-6341-40CA-914A-3E283CCACCDA}" destId="{F5B25ED2-E3A3-49D2-BC1B-3641679C7981}" srcOrd="3" destOrd="0" presId="urn:microsoft.com/office/officeart/2005/8/layout/hierarchy3"/>
    <dgm:cxn modelId="{107E4D64-9245-416A-9644-EADCFB92B980}" type="presParOf" srcId="{61DF0EC5-6341-40CA-914A-3E283CCACCDA}" destId="{D9677944-CD74-4ED6-8A2F-6A0133454F72}" srcOrd="4" destOrd="0" presId="urn:microsoft.com/office/officeart/2005/8/layout/hierarchy3"/>
    <dgm:cxn modelId="{7155D858-48A0-48A0-8D50-7445C2F5CCEB}" type="presParOf" srcId="{61DF0EC5-6341-40CA-914A-3E283CCACCDA}" destId="{B7210FA3-1785-4038-8858-DBD6B548AB1E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92E3095-90B1-4FF2-9641-7E66C00B8BA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78DC2DEB-52CA-4D06-BB56-95607376CBF3}">
      <dgm:prSet/>
      <dgm:spPr/>
      <dgm:t>
        <a:bodyPr/>
        <a:lstStyle/>
        <a:p>
          <a:r>
            <a:rPr lang="ru-RU"/>
            <a:t>1. Перший полягає в постановці завдання - визначають об'єкт, цілі і завдання дослідження, а також критерії для вивчення і управління об'єктом. Неправильна або неповна постановка цілей може звести нанівець результати усього подальшого аналізу. </a:t>
          </a:r>
        </a:p>
      </dgm:t>
    </dgm:pt>
    <dgm:pt modelId="{F38FB1BC-752A-44E1-A82E-A7C8219B8AEB}" type="parTrans" cxnId="{6CEC82B7-CAFD-45A5-91C0-B82DF38D4727}">
      <dgm:prSet/>
      <dgm:spPr/>
      <dgm:t>
        <a:bodyPr/>
        <a:lstStyle/>
        <a:p>
          <a:endParaRPr lang="ru-RU"/>
        </a:p>
      </dgm:t>
    </dgm:pt>
    <dgm:pt modelId="{1DA20CB6-150B-45DF-8D0E-28D40BC6F3AB}" type="sibTrans" cxnId="{6CEC82B7-CAFD-45A5-91C0-B82DF38D4727}">
      <dgm:prSet/>
      <dgm:spPr/>
      <dgm:t>
        <a:bodyPr/>
        <a:lstStyle/>
        <a:p>
          <a:endParaRPr lang="ru-RU"/>
        </a:p>
      </dgm:t>
    </dgm:pt>
    <dgm:pt modelId="{6C41A23E-0702-4174-ABCC-8109F1F601F1}">
      <dgm:prSet/>
      <dgm:spPr/>
      <dgm:t>
        <a:bodyPr/>
        <a:lstStyle/>
        <a:p>
          <a:r>
            <a:rPr lang="ru-RU"/>
            <a:t>2. Під час другого етапу обкреслюються межі системи, що вивчається, і визначається її структура. Об'єкти і процеси, що мають відношення до поставленої мети, розбиваються на систему, що власне вивчається, і зовнішнє середовище. </a:t>
          </a:r>
        </a:p>
      </dgm:t>
    </dgm:pt>
    <dgm:pt modelId="{1DF3FF75-465C-487C-9AD5-5D5A8A925741}" type="parTrans" cxnId="{A4159B18-0220-440F-BF4D-6CD675D2DD71}">
      <dgm:prSet/>
      <dgm:spPr/>
      <dgm:t>
        <a:bodyPr/>
        <a:lstStyle/>
        <a:p>
          <a:endParaRPr lang="ru-RU"/>
        </a:p>
      </dgm:t>
    </dgm:pt>
    <dgm:pt modelId="{C7C0D9C1-A0B4-4C7A-9F49-ADDA4A7EE4A4}" type="sibTrans" cxnId="{A4159B18-0220-440F-BF4D-6CD675D2DD71}">
      <dgm:prSet/>
      <dgm:spPr/>
      <dgm:t>
        <a:bodyPr/>
        <a:lstStyle/>
        <a:p>
          <a:endParaRPr lang="ru-RU"/>
        </a:p>
      </dgm:t>
    </dgm:pt>
    <dgm:pt modelId="{E8EB8C75-813E-4A31-9479-D3E8E45CA97E}">
      <dgm:prSet/>
      <dgm:spPr/>
      <dgm:t>
        <a:bodyPr/>
        <a:lstStyle/>
        <a:p>
          <a:r>
            <a:rPr lang="ru-RU"/>
            <a:t>3. Третій, найважливіший етап системного аналізу полягає в складанні математичної моделі досліджуваної системи. Спочатку роблять параметризацію системи, описують виділені елементи системи і їх взаємодію. Залежно від особливостей процесів використовують той або інший математичний апарат для аналізу системи в цілому.</a:t>
          </a:r>
        </a:p>
      </dgm:t>
    </dgm:pt>
    <dgm:pt modelId="{E4DB6B35-5468-4E52-960A-AEF6DBD3DBE6}" type="parTrans" cxnId="{EF44E840-2C45-4881-9D14-3A62C0000407}">
      <dgm:prSet/>
      <dgm:spPr/>
      <dgm:t>
        <a:bodyPr/>
        <a:lstStyle/>
        <a:p>
          <a:endParaRPr lang="ru-RU"/>
        </a:p>
      </dgm:t>
    </dgm:pt>
    <dgm:pt modelId="{12694C16-89EA-4992-8CD2-224CCF3DB25F}" type="sibTrans" cxnId="{EF44E840-2C45-4881-9D14-3A62C0000407}">
      <dgm:prSet/>
      <dgm:spPr/>
      <dgm:t>
        <a:bodyPr/>
        <a:lstStyle/>
        <a:p>
          <a:endParaRPr lang="ru-RU"/>
        </a:p>
      </dgm:t>
    </dgm:pt>
    <dgm:pt modelId="{E2467D26-1AE4-4B25-8DC8-22B7F72FE218}" type="pres">
      <dgm:prSet presAssocID="{092E3095-90B1-4FF2-9641-7E66C00B8BAC}" presName="linear" presStyleCnt="0">
        <dgm:presLayoutVars>
          <dgm:animLvl val="lvl"/>
          <dgm:resizeHandles val="exact"/>
        </dgm:presLayoutVars>
      </dgm:prSet>
      <dgm:spPr/>
    </dgm:pt>
    <dgm:pt modelId="{CD493AC8-8EFA-4365-A455-F04C6919E112}" type="pres">
      <dgm:prSet presAssocID="{78DC2DEB-52CA-4D06-BB56-95607376CBF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EA6D071-9E29-4D85-95DA-2E0ECDF01B58}" type="pres">
      <dgm:prSet presAssocID="{1DA20CB6-150B-45DF-8D0E-28D40BC6F3AB}" presName="spacer" presStyleCnt="0"/>
      <dgm:spPr/>
    </dgm:pt>
    <dgm:pt modelId="{C5F7432A-DC1C-43C5-A51B-585B69ED965A}" type="pres">
      <dgm:prSet presAssocID="{6C41A23E-0702-4174-ABCC-8109F1F601F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3CC0B43-7870-4FD3-8BAF-8943CFB8FA9E}" type="pres">
      <dgm:prSet presAssocID="{C7C0D9C1-A0B4-4C7A-9F49-ADDA4A7EE4A4}" presName="spacer" presStyleCnt="0"/>
      <dgm:spPr/>
    </dgm:pt>
    <dgm:pt modelId="{C436387D-F32F-4A70-B3F7-2BE621BF965C}" type="pres">
      <dgm:prSet presAssocID="{E8EB8C75-813E-4A31-9479-D3E8E45CA97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4159B18-0220-440F-BF4D-6CD675D2DD71}" srcId="{092E3095-90B1-4FF2-9641-7E66C00B8BAC}" destId="{6C41A23E-0702-4174-ABCC-8109F1F601F1}" srcOrd="1" destOrd="0" parTransId="{1DF3FF75-465C-487C-9AD5-5D5A8A925741}" sibTransId="{C7C0D9C1-A0B4-4C7A-9F49-ADDA4A7EE4A4}"/>
    <dgm:cxn modelId="{232F1D1F-1A73-4200-BDC4-EDB0D1AC356B}" type="presOf" srcId="{092E3095-90B1-4FF2-9641-7E66C00B8BAC}" destId="{E2467D26-1AE4-4B25-8DC8-22B7F72FE218}" srcOrd="0" destOrd="0" presId="urn:microsoft.com/office/officeart/2005/8/layout/vList2"/>
    <dgm:cxn modelId="{ADA25434-3536-467E-9D49-CEC7DDE0200D}" type="presOf" srcId="{6C41A23E-0702-4174-ABCC-8109F1F601F1}" destId="{C5F7432A-DC1C-43C5-A51B-585B69ED965A}" srcOrd="0" destOrd="0" presId="urn:microsoft.com/office/officeart/2005/8/layout/vList2"/>
    <dgm:cxn modelId="{EF44E840-2C45-4881-9D14-3A62C0000407}" srcId="{092E3095-90B1-4FF2-9641-7E66C00B8BAC}" destId="{E8EB8C75-813E-4A31-9479-D3E8E45CA97E}" srcOrd="2" destOrd="0" parTransId="{E4DB6B35-5468-4E52-960A-AEF6DBD3DBE6}" sibTransId="{12694C16-89EA-4992-8CD2-224CCF3DB25F}"/>
    <dgm:cxn modelId="{6CEC82B7-CAFD-45A5-91C0-B82DF38D4727}" srcId="{092E3095-90B1-4FF2-9641-7E66C00B8BAC}" destId="{78DC2DEB-52CA-4D06-BB56-95607376CBF3}" srcOrd="0" destOrd="0" parTransId="{F38FB1BC-752A-44E1-A82E-A7C8219B8AEB}" sibTransId="{1DA20CB6-150B-45DF-8D0E-28D40BC6F3AB}"/>
    <dgm:cxn modelId="{77496FBC-5D8B-4627-AB96-B3D0C340646F}" type="presOf" srcId="{E8EB8C75-813E-4A31-9479-D3E8E45CA97E}" destId="{C436387D-F32F-4A70-B3F7-2BE621BF965C}" srcOrd="0" destOrd="0" presId="urn:microsoft.com/office/officeart/2005/8/layout/vList2"/>
    <dgm:cxn modelId="{B7F25DC3-1CEC-47DF-A571-16127B441E44}" type="presOf" srcId="{78DC2DEB-52CA-4D06-BB56-95607376CBF3}" destId="{CD493AC8-8EFA-4365-A455-F04C6919E112}" srcOrd="0" destOrd="0" presId="urn:microsoft.com/office/officeart/2005/8/layout/vList2"/>
    <dgm:cxn modelId="{D55C5A23-253F-45C8-AEE4-33F2CCD70D9B}" type="presParOf" srcId="{E2467D26-1AE4-4B25-8DC8-22B7F72FE218}" destId="{CD493AC8-8EFA-4365-A455-F04C6919E112}" srcOrd="0" destOrd="0" presId="urn:microsoft.com/office/officeart/2005/8/layout/vList2"/>
    <dgm:cxn modelId="{880DBC5E-FF79-496C-8BEA-560632E2BBCF}" type="presParOf" srcId="{E2467D26-1AE4-4B25-8DC8-22B7F72FE218}" destId="{CEA6D071-9E29-4D85-95DA-2E0ECDF01B58}" srcOrd="1" destOrd="0" presId="urn:microsoft.com/office/officeart/2005/8/layout/vList2"/>
    <dgm:cxn modelId="{47EA1E7C-4925-442D-A62D-46F8E3EBF490}" type="presParOf" srcId="{E2467D26-1AE4-4B25-8DC8-22B7F72FE218}" destId="{C5F7432A-DC1C-43C5-A51B-585B69ED965A}" srcOrd="2" destOrd="0" presId="urn:microsoft.com/office/officeart/2005/8/layout/vList2"/>
    <dgm:cxn modelId="{9719DEE2-74F2-4A16-BFEF-6A7D410D3E46}" type="presParOf" srcId="{E2467D26-1AE4-4B25-8DC8-22B7F72FE218}" destId="{A3CC0B43-7870-4FD3-8BAF-8943CFB8FA9E}" srcOrd="3" destOrd="0" presId="urn:microsoft.com/office/officeart/2005/8/layout/vList2"/>
    <dgm:cxn modelId="{7543D75B-2F20-44CC-B9DE-C20881F20018}" type="presParOf" srcId="{E2467D26-1AE4-4B25-8DC8-22B7F72FE218}" destId="{C436387D-F32F-4A70-B3F7-2BE621BF965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318BEC9-81F3-4C96-810A-4DD8B45B58F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0B3E803C-B1D3-4315-B894-D5748035C8C0}">
      <dgm:prSet/>
      <dgm:spPr/>
      <dgm:t>
        <a:bodyPr/>
        <a:lstStyle/>
        <a:p>
          <a:r>
            <a:rPr lang="ru-RU"/>
            <a:t>Якщо досліджуються складні системи, що іменуються як узагальнені динамічні системи, що характеризуються великою кількістю параметрів різної природи, то в цілях спрощення математичного опису їх розчленовують на підсистеми, виділяють типові підсистеми, роблять стандартизацію зв'язків для різних рівнів ієрархії однотипних систем. </a:t>
          </a:r>
        </a:p>
      </dgm:t>
    </dgm:pt>
    <dgm:pt modelId="{EBEC9603-F2A8-4CE3-A790-428C7E2D2772}" type="parTrans" cxnId="{F6051B1F-550A-403F-9FB9-5CB24C897EFE}">
      <dgm:prSet/>
      <dgm:spPr/>
      <dgm:t>
        <a:bodyPr/>
        <a:lstStyle/>
        <a:p>
          <a:endParaRPr lang="ru-RU"/>
        </a:p>
      </dgm:t>
    </dgm:pt>
    <dgm:pt modelId="{340EAA01-36A4-40A4-ADE4-30249D485FE1}" type="sibTrans" cxnId="{F6051B1F-550A-403F-9FB9-5CB24C897EFE}">
      <dgm:prSet/>
      <dgm:spPr/>
      <dgm:t>
        <a:bodyPr/>
        <a:lstStyle/>
        <a:p>
          <a:endParaRPr lang="ru-RU"/>
        </a:p>
      </dgm:t>
    </dgm:pt>
    <dgm:pt modelId="{E49B05FA-9679-4E72-884F-BAF0FDB37874}">
      <dgm:prSet/>
      <dgm:spPr/>
      <dgm:t>
        <a:bodyPr/>
        <a:lstStyle/>
        <a:p>
          <a:r>
            <a:rPr lang="ru-RU"/>
            <a:t>В результаті третього етапу системного аналізу формуються закінчені математичні моделі системи, описані на формальній, наприклад алгоритмічній, мові.</a:t>
          </a:r>
        </a:p>
      </dgm:t>
    </dgm:pt>
    <dgm:pt modelId="{67B21809-5A78-44A2-82F9-FAA09ECC87F3}" type="parTrans" cxnId="{DD379FED-1069-4B4C-A3BB-9C229CCDA424}">
      <dgm:prSet/>
      <dgm:spPr/>
      <dgm:t>
        <a:bodyPr/>
        <a:lstStyle/>
        <a:p>
          <a:endParaRPr lang="ru-RU"/>
        </a:p>
      </dgm:t>
    </dgm:pt>
    <dgm:pt modelId="{363FE505-918B-4183-8DD6-C6B9D44A04A5}" type="sibTrans" cxnId="{DD379FED-1069-4B4C-A3BB-9C229CCDA424}">
      <dgm:prSet/>
      <dgm:spPr/>
      <dgm:t>
        <a:bodyPr/>
        <a:lstStyle/>
        <a:p>
          <a:endParaRPr lang="ru-RU"/>
        </a:p>
      </dgm:t>
    </dgm:pt>
    <dgm:pt modelId="{1888722B-007B-4782-AC69-81FEA955A709}">
      <dgm:prSet/>
      <dgm:spPr/>
      <dgm:t>
        <a:bodyPr/>
        <a:lstStyle/>
        <a:p>
          <a:r>
            <a:rPr lang="ru-RU"/>
            <a:t>4. Четвертий етап - аналіз отриманої математичної моделі, визначення її екстремальних умов з метою оптимізації і формулювання виводів.</a:t>
          </a:r>
        </a:p>
      </dgm:t>
    </dgm:pt>
    <dgm:pt modelId="{2B4A9C6E-B48F-4D6A-8E8A-CD97FBE4A344}" type="parTrans" cxnId="{E81DCDD1-19D7-415D-A286-F01169E3FC27}">
      <dgm:prSet/>
      <dgm:spPr/>
      <dgm:t>
        <a:bodyPr/>
        <a:lstStyle/>
        <a:p>
          <a:endParaRPr lang="ru-RU"/>
        </a:p>
      </dgm:t>
    </dgm:pt>
    <dgm:pt modelId="{F11C330B-B6D6-4BC4-857B-23AAC9CFFD2C}" type="sibTrans" cxnId="{E81DCDD1-19D7-415D-A286-F01169E3FC27}">
      <dgm:prSet/>
      <dgm:spPr/>
      <dgm:t>
        <a:bodyPr/>
        <a:lstStyle/>
        <a:p>
          <a:endParaRPr lang="ru-RU"/>
        </a:p>
      </dgm:t>
    </dgm:pt>
    <dgm:pt modelId="{37C2346B-118E-44DC-B282-3D22995947B0}">
      <dgm:prSet/>
      <dgm:spPr/>
      <dgm:t>
        <a:bodyPr/>
        <a:lstStyle/>
        <a:p>
          <a:r>
            <a:rPr lang="ru-RU"/>
            <a:t>Оптимізація полягає в знаходженні оптимуму даної функції (математичній моделі досліджуваної системи, процесу) і відповідно знаходження оптимальних умов поведінки цієї системи або протікання цього процесу. Оцінку оптимізації роблять за критеріями, що набувають в таких випадках екстремальних значень</a:t>
          </a:r>
        </a:p>
      </dgm:t>
    </dgm:pt>
    <dgm:pt modelId="{CF144EAE-AC1B-4209-A70B-2C1FBA6A9471}" type="parTrans" cxnId="{2AC2AD8E-72C3-4CF8-83FB-4DE5308F2570}">
      <dgm:prSet/>
      <dgm:spPr/>
      <dgm:t>
        <a:bodyPr/>
        <a:lstStyle/>
        <a:p>
          <a:endParaRPr lang="ru-RU"/>
        </a:p>
      </dgm:t>
    </dgm:pt>
    <dgm:pt modelId="{97E05A7C-644C-493E-A720-D2032483F613}" type="sibTrans" cxnId="{2AC2AD8E-72C3-4CF8-83FB-4DE5308F2570}">
      <dgm:prSet/>
      <dgm:spPr/>
      <dgm:t>
        <a:bodyPr/>
        <a:lstStyle/>
        <a:p>
          <a:endParaRPr lang="ru-RU"/>
        </a:p>
      </dgm:t>
    </dgm:pt>
    <dgm:pt modelId="{CDE11D49-8212-4077-B74F-CB455C80C024}" type="pres">
      <dgm:prSet presAssocID="{7318BEC9-81F3-4C96-810A-4DD8B45B58F9}" presName="linear" presStyleCnt="0">
        <dgm:presLayoutVars>
          <dgm:animLvl val="lvl"/>
          <dgm:resizeHandles val="exact"/>
        </dgm:presLayoutVars>
      </dgm:prSet>
      <dgm:spPr/>
    </dgm:pt>
    <dgm:pt modelId="{42C11F98-1E6E-496B-80D5-E62A09FF5D77}" type="pres">
      <dgm:prSet presAssocID="{0B3E803C-B1D3-4315-B894-D5748035C8C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75AA25F-C57A-48AC-AE73-C8D21FFD4E0B}" type="pres">
      <dgm:prSet presAssocID="{340EAA01-36A4-40A4-ADE4-30249D485FE1}" presName="spacer" presStyleCnt="0"/>
      <dgm:spPr/>
    </dgm:pt>
    <dgm:pt modelId="{846F02D8-53BE-4D75-AB94-45CC2E38DF91}" type="pres">
      <dgm:prSet presAssocID="{E49B05FA-9679-4E72-884F-BAF0FDB3787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09D5731-41F4-4F80-91BB-B488BBB36FB1}" type="pres">
      <dgm:prSet presAssocID="{363FE505-918B-4183-8DD6-C6B9D44A04A5}" presName="spacer" presStyleCnt="0"/>
      <dgm:spPr/>
    </dgm:pt>
    <dgm:pt modelId="{954B909B-7663-40BD-B566-6D7E9C878B83}" type="pres">
      <dgm:prSet presAssocID="{1888722B-007B-4782-AC69-81FEA955A70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68878D8-36BA-4209-9677-105B28ECE9B6}" type="pres">
      <dgm:prSet presAssocID="{F11C330B-B6D6-4BC4-857B-23AAC9CFFD2C}" presName="spacer" presStyleCnt="0"/>
      <dgm:spPr/>
    </dgm:pt>
    <dgm:pt modelId="{08A6A9DA-A454-4520-A674-5C09BA12A857}" type="pres">
      <dgm:prSet presAssocID="{37C2346B-118E-44DC-B282-3D22995947B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6051B1F-550A-403F-9FB9-5CB24C897EFE}" srcId="{7318BEC9-81F3-4C96-810A-4DD8B45B58F9}" destId="{0B3E803C-B1D3-4315-B894-D5748035C8C0}" srcOrd="0" destOrd="0" parTransId="{EBEC9603-F2A8-4CE3-A790-428C7E2D2772}" sibTransId="{340EAA01-36A4-40A4-ADE4-30249D485FE1}"/>
    <dgm:cxn modelId="{6FA5072A-352D-4D23-B5FE-936B9530FE07}" type="presOf" srcId="{37C2346B-118E-44DC-B282-3D22995947B0}" destId="{08A6A9DA-A454-4520-A674-5C09BA12A857}" srcOrd="0" destOrd="0" presId="urn:microsoft.com/office/officeart/2005/8/layout/vList2"/>
    <dgm:cxn modelId="{21CA6770-3B15-4386-A1BC-B59C0302D04F}" type="presOf" srcId="{1888722B-007B-4782-AC69-81FEA955A709}" destId="{954B909B-7663-40BD-B566-6D7E9C878B83}" srcOrd="0" destOrd="0" presId="urn:microsoft.com/office/officeart/2005/8/layout/vList2"/>
    <dgm:cxn modelId="{0245F882-955D-4170-BE53-EB0416B63A8C}" type="presOf" srcId="{7318BEC9-81F3-4C96-810A-4DD8B45B58F9}" destId="{CDE11D49-8212-4077-B74F-CB455C80C024}" srcOrd="0" destOrd="0" presId="urn:microsoft.com/office/officeart/2005/8/layout/vList2"/>
    <dgm:cxn modelId="{2AC2AD8E-72C3-4CF8-83FB-4DE5308F2570}" srcId="{7318BEC9-81F3-4C96-810A-4DD8B45B58F9}" destId="{37C2346B-118E-44DC-B282-3D22995947B0}" srcOrd="3" destOrd="0" parTransId="{CF144EAE-AC1B-4209-A70B-2C1FBA6A9471}" sibTransId="{97E05A7C-644C-493E-A720-D2032483F613}"/>
    <dgm:cxn modelId="{EB4F94C1-BE8B-4E40-B0BC-5BB011FD1A7D}" type="presOf" srcId="{0B3E803C-B1D3-4315-B894-D5748035C8C0}" destId="{42C11F98-1E6E-496B-80D5-E62A09FF5D77}" srcOrd="0" destOrd="0" presId="urn:microsoft.com/office/officeart/2005/8/layout/vList2"/>
    <dgm:cxn modelId="{E81DCDD1-19D7-415D-A286-F01169E3FC27}" srcId="{7318BEC9-81F3-4C96-810A-4DD8B45B58F9}" destId="{1888722B-007B-4782-AC69-81FEA955A709}" srcOrd="2" destOrd="0" parTransId="{2B4A9C6E-B48F-4D6A-8E8A-CD97FBE4A344}" sibTransId="{F11C330B-B6D6-4BC4-857B-23AAC9CFFD2C}"/>
    <dgm:cxn modelId="{2A84CAE8-C226-4F37-B542-F91A581F8187}" type="presOf" srcId="{E49B05FA-9679-4E72-884F-BAF0FDB37874}" destId="{846F02D8-53BE-4D75-AB94-45CC2E38DF91}" srcOrd="0" destOrd="0" presId="urn:microsoft.com/office/officeart/2005/8/layout/vList2"/>
    <dgm:cxn modelId="{DD379FED-1069-4B4C-A3BB-9C229CCDA424}" srcId="{7318BEC9-81F3-4C96-810A-4DD8B45B58F9}" destId="{E49B05FA-9679-4E72-884F-BAF0FDB37874}" srcOrd="1" destOrd="0" parTransId="{67B21809-5A78-44A2-82F9-FAA09ECC87F3}" sibTransId="{363FE505-918B-4183-8DD6-C6B9D44A04A5}"/>
    <dgm:cxn modelId="{73E0E7F6-4CFD-47AC-90ED-705633EE13FB}" type="presParOf" srcId="{CDE11D49-8212-4077-B74F-CB455C80C024}" destId="{42C11F98-1E6E-496B-80D5-E62A09FF5D77}" srcOrd="0" destOrd="0" presId="urn:microsoft.com/office/officeart/2005/8/layout/vList2"/>
    <dgm:cxn modelId="{DC34EA9B-7610-4E5E-9F66-82140CC82183}" type="presParOf" srcId="{CDE11D49-8212-4077-B74F-CB455C80C024}" destId="{975AA25F-C57A-48AC-AE73-C8D21FFD4E0B}" srcOrd="1" destOrd="0" presId="urn:microsoft.com/office/officeart/2005/8/layout/vList2"/>
    <dgm:cxn modelId="{15837D6E-888F-4D9C-A4B0-CE75956D3DF8}" type="presParOf" srcId="{CDE11D49-8212-4077-B74F-CB455C80C024}" destId="{846F02D8-53BE-4D75-AB94-45CC2E38DF91}" srcOrd="2" destOrd="0" presId="urn:microsoft.com/office/officeart/2005/8/layout/vList2"/>
    <dgm:cxn modelId="{8F2AA034-A578-48C0-946B-2481EE069D1D}" type="presParOf" srcId="{CDE11D49-8212-4077-B74F-CB455C80C024}" destId="{F09D5731-41F4-4F80-91BB-B488BBB36FB1}" srcOrd="3" destOrd="0" presId="urn:microsoft.com/office/officeart/2005/8/layout/vList2"/>
    <dgm:cxn modelId="{C1E64C6A-0C0F-41C8-B9A3-0CFE83EF995B}" type="presParOf" srcId="{CDE11D49-8212-4077-B74F-CB455C80C024}" destId="{954B909B-7663-40BD-B566-6D7E9C878B83}" srcOrd="4" destOrd="0" presId="urn:microsoft.com/office/officeart/2005/8/layout/vList2"/>
    <dgm:cxn modelId="{CBCF2C37-45CA-44B5-8DE7-43383725F378}" type="presParOf" srcId="{CDE11D49-8212-4077-B74F-CB455C80C024}" destId="{B68878D8-36BA-4209-9677-105B28ECE9B6}" srcOrd="5" destOrd="0" presId="urn:microsoft.com/office/officeart/2005/8/layout/vList2"/>
    <dgm:cxn modelId="{53BB5239-0A31-41F1-B9A7-95BA4D161B51}" type="presParOf" srcId="{CDE11D49-8212-4077-B74F-CB455C80C024}" destId="{08A6A9DA-A454-4520-A674-5C09BA12A85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2FAEEA-88A2-4A4D-90BE-302954E0A7B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1A7F4E8-5E8F-42D3-8663-788EDB9FE017}">
      <dgm:prSet/>
      <dgm:spPr/>
      <dgm:t>
        <a:bodyPr/>
        <a:lstStyle/>
        <a:p>
          <a:pPr rtl="0"/>
          <a:r>
            <a:rPr lang="uk-UA" noProof="0">
              <a:latin typeface="Times New Roman" pitchFamily="18" charset="0"/>
              <a:cs typeface="Times New Roman" pitchFamily="18" charset="0"/>
            </a:rPr>
            <a:t>Метод - це спосіб досягнення мети, який об'єднує суб'єктивні і об'єктивні моменти пізнання.</a:t>
          </a:r>
        </a:p>
      </dgm:t>
    </dgm:pt>
    <dgm:pt modelId="{946340B9-B56C-4AD5-8E5F-969BD5889794}" type="parTrans" cxnId="{DBE01D08-A6E2-49EB-AE7F-4AD386F957E0}">
      <dgm:prSet/>
      <dgm:spPr/>
      <dgm:t>
        <a:bodyPr/>
        <a:lstStyle/>
        <a:p>
          <a:endParaRPr lang="uk-UA" noProof="0"/>
        </a:p>
      </dgm:t>
    </dgm:pt>
    <dgm:pt modelId="{287CBB44-4505-4BAB-A8AC-741854B93FFF}" type="sibTrans" cxnId="{DBE01D08-A6E2-49EB-AE7F-4AD386F957E0}">
      <dgm:prSet/>
      <dgm:spPr/>
      <dgm:t>
        <a:bodyPr/>
        <a:lstStyle/>
        <a:p>
          <a:endParaRPr lang="uk-UA" noProof="0"/>
        </a:p>
      </dgm:t>
    </dgm:pt>
    <dgm:pt modelId="{095C3B69-E300-432D-873A-9EAE7A79A564}" type="pres">
      <dgm:prSet presAssocID="{E52FAEEA-88A2-4A4D-90BE-302954E0A7B0}" presName="linear" presStyleCnt="0">
        <dgm:presLayoutVars>
          <dgm:animLvl val="lvl"/>
          <dgm:resizeHandles val="exact"/>
        </dgm:presLayoutVars>
      </dgm:prSet>
      <dgm:spPr/>
    </dgm:pt>
    <dgm:pt modelId="{7E9BA32E-9C2E-4AF6-A755-706A6775F6CE}" type="pres">
      <dgm:prSet presAssocID="{11A7F4E8-5E8F-42D3-8663-788EDB9FE017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4E88D505-B223-4CB5-84E1-B88E455E4B70}" type="presOf" srcId="{E52FAEEA-88A2-4A4D-90BE-302954E0A7B0}" destId="{095C3B69-E300-432D-873A-9EAE7A79A564}" srcOrd="0" destOrd="0" presId="urn:microsoft.com/office/officeart/2005/8/layout/vList2"/>
    <dgm:cxn modelId="{DBE01D08-A6E2-49EB-AE7F-4AD386F957E0}" srcId="{E52FAEEA-88A2-4A4D-90BE-302954E0A7B0}" destId="{11A7F4E8-5E8F-42D3-8663-788EDB9FE017}" srcOrd="0" destOrd="0" parTransId="{946340B9-B56C-4AD5-8E5F-969BD5889794}" sibTransId="{287CBB44-4505-4BAB-A8AC-741854B93FFF}"/>
    <dgm:cxn modelId="{C039F09E-FC13-4147-A98C-7BE3FF3BAF27}" type="presOf" srcId="{11A7F4E8-5E8F-42D3-8663-788EDB9FE017}" destId="{7E9BA32E-9C2E-4AF6-A755-706A6775F6CE}" srcOrd="0" destOrd="0" presId="urn:microsoft.com/office/officeart/2005/8/layout/vList2"/>
    <dgm:cxn modelId="{6CA6A805-CD64-4819-BE2A-74D636E1E164}" type="presParOf" srcId="{095C3B69-E300-432D-873A-9EAE7A79A564}" destId="{7E9BA32E-9C2E-4AF6-A755-706A6775F6C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076EE6E-A8DA-4BB5-82A2-EF28B5BCBCC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A8446C-A0D7-4A60-BFC9-E5ADF6C35095}">
      <dgm:prSet/>
      <dgm:spPr/>
      <dgm:t>
        <a:bodyPr/>
        <a:lstStyle/>
        <a:p>
          <a:pPr rtl="0"/>
          <a:r>
            <a:rPr lang="uk-UA" noProof="0"/>
            <a:t>Методи можна розділити на: загальнонаукові (тобто для усіх наук); приватні (тобто для певних наук); спеціальні або специфічні (для цієї науки).</a:t>
          </a:r>
        </a:p>
      </dgm:t>
    </dgm:pt>
    <dgm:pt modelId="{723EB8C5-98C1-480B-A56C-9BA72AC56860}" type="parTrans" cxnId="{AA0066A1-B577-462F-BABA-9AD1E29C2C86}">
      <dgm:prSet/>
      <dgm:spPr/>
      <dgm:t>
        <a:bodyPr/>
        <a:lstStyle/>
        <a:p>
          <a:endParaRPr lang="ru-RU"/>
        </a:p>
      </dgm:t>
    </dgm:pt>
    <dgm:pt modelId="{178AC98A-7BA7-4393-B491-74856605291B}" type="sibTrans" cxnId="{AA0066A1-B577-462F-BABA-9AD1E29C2C86}">
      <dgm:prSet/>
      <dgm:spPr/>
      <dgm:t>
        <a:bodyPr/>
        <a:lstStyle/>
        <a:p>
          <a:endParaRPr lang="ru-RU"/>
        </a:p>
      </dgm:t>
    </dgm:pt>
    <dgm:pt modelId="{EF0878CB-57CA-43E5-9BE5-A072412F3710}">
      <dgm:prSet/>
      <dgm:spPr/>
      <dgm:t>
        <a:bodyPr/>
        <a:lstStyle/>
        <a:p>
          <a:pPr rtl="0"/>
          <a:r>
            <a:rPr lang="uk-UA" b="0" i="0" baseline="0" noProof="0"/>
            <a:t>Таке розділення методів завжди умовне, оскільки у міру розвитку пізнання один науковий метод може переходити з однієї категорії в іншу.</a:t>
          </a:r>
          <a:endParaRPr lang="uk-UA" noProof="0"/>
        </a:p>
      </dgm:t>
    </dgm:pt>
    <dgm:pt modelId="{97B90A55-8E82-4488-9FEF-E49B4B00F247}" type="parTrans" cxnId="{5D5D30A9-E465-4D8B-8761-0326552E8B06}">
      <dgm:prSet/>
      <dgm:spPr/>
      <dgm:t>
        <a:bodyPr/>
        <a:lstStyle/>
        <a:p>
          <a:endParaRPr lang="ru-RU"/>
        </a:p>
      </dgm:t>
    </dgm:pt>
    <dgm:pt modelId="{8CAE4635-A39C-40A1-AA86-C432E760F692}" type="sibTrans" cxnId="{5D5D30A9-E465-4D8B-8761-0326552E8B06}">
      <dgm:prSet/>
      <dgm:spPr/>
      <dgm:t>
        <a:bodyPr/>
        <a:lstStyle/>
        <a:p>
          <a:endParaRPr lang="ru-RU"/>
        </a:p>
      </dgm:t>
    </dgm:pt>
    <dgm:pt modelId="{73F06813-740F-43ED-B789-07100D6F8441}" type="pres">
      <dgm:prSet presAssocID="{2076EE6E-A8DA-4BB5-82A2-EF28B5BCBCC0}" presName="linear" presStyleCnt="0">
        <dgm:presLayoutVars>
          <dgm:animLvl val="lvl"/>
          <dgm:resizeHandles val="exact"/>
        </dgm:presLayoutVars>
      </dgm:prSet>
      <dgm:spPr/>
    </dgm:pt>
    <dgm:pt modelId="{78227234-8E09-461D-918B-E5440DAB97DA}" type="pres">
      <dgm:prSet presAssocID="{D2A8446C-A0D7-4A60-BFC9-E5ADF6C3509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C53567D-4596-43B0-9B60-22949BBBCC27}" type="pres">
      <dgm:prSet presAssocID="{178AC98A-7BA7-4393-B491-74856605291B}" presName="spacer" presStyleCnt="0"/>
      <dgm:spPr/>
    </dgm:pt>
    <dgm:pt modelId="{7E940FD9-E2BD-4386-94CF-05791F5D012C}" type="pres">
      <dgm:prSet presAssocID="{EF0878CB-57CA-43E5-9BE5-A072412F371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8A57591-E2D8-421E-8957-680A798B882C}" type="presOf" srcId="{2076EE6E-A8DA-4BB5-82A2-EF28B5BCBCC0}" destId="{73F06813-740F-43ED-B789-07100D6F8441}" srcOrd="0" destOrd="0" presId="urn:microsoft.com/office/officeart/2005/8/layout/vList2"/>
    <dgm:cxn modelId="{AA0066A1-B577-462F-BABA-9AD1E29C2C86}" srcId="{2076EE6E-A8DA-4BB5-82A2-EF28B5BCBCC0}" destId="{D2A8446C-A0D7-4A60-BFC9-E5ADF6C35095}" srcOrd="0" destOrd="0" parTransId="{723EB8C5-98C1-480B-A56C-9BA72AC56860}" sibTransId="{178AC98A-7BA7-4393-B491-74856605291B}"/>
    <dgm:cxn modelId="{5D5D30A9-E465-4D8B-8761-0326552E8B06}" srcId="{2076EE6E-A8DA-4BB5-82A2-EF28B5BCBCC0}" destId="{EF0878CB-57CA-43E5-9BE5-A072412F3710}" srcOrd="1" destOrd="0" parTransId="{97B90A55-8E82-4488-9FEF-E49B4B00F247}" sibTransId="{8CAE4635-A39C-40A1-AA86-C432E760F692}"/>
    <dgm:cxn modelId="{81A7E3E7-E335-4B6C-BF67-A2C59CD12F65}" type="presOf" srcId="{EF0878CB-57CA-43E5-9BE5-A072412F3710}" destId="{7E940FD9-E2BD-4386-94CF-05791F5D012C}" srcOrd="0" destOrd="0" presId="urn:microsoft.com/office/officeart/2005/8/layout/vList2"/>
    <dgm:cxn modelId="{8FE1E5FA-3AEC-49A9-947E-64809ED3624A}" type="presOf" srcId="{D2A8446C-A0D7-4A60-BFC9-E5ADF6C35095}" destId="{78227234-8E09-461D-918B-E5440DAB97DA}" srcOrd="0" destOrd="0" presId="urn:microsoft.com/office/officeart/2005/8/layout/vList2"/>
    <dgm:cxn modelId="{857F6978-CFC4-44C6-94F8-37F4B6A1A4DC}" type="presParOf" srcId="{73F06813-740F-43ED-B789-07100D6F8441}" destId="{78227234-8E09-461D-918B-E5440DAB97DA}" srcOrd="0" destOrd="0" presId="urn:microsoft.com/office/officeart/2005/8/layout/vList2"/>
    <dgm:cxn modelId="{569D9CFC-DAEF-4963-838C-1365AE9E7ABC}" type="presParOf" srcId="{73F06813-740F-43ED-B789-07100D6F8441}" destId="{0C53567D-4596-43B0-9B60-22949BBBCC27}" srcOrd="1" destOrd="0" presId="urn:microsoft.com/office/officeart/2005/8/layout/vList2"/>
    <dgm:cxn modelId="{B378F3EE-D8C2-40B4-96FD-73436BA29D0C}" type="presParOf" srcId="{73F06813-740F-43ED-B789-07100D6F8441}" destId="{7E940FD9-E2BD-4386-94CF-05791F5D012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6AFD7C-19FA-4D03-B9FA-13285D6BA896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EF9A202-6923-4065-9BB6-6FC66C2EA4C7}">
      <dgm:prSet custT="1"/>
      <dgm:spPr/>
      <dgm:t>
        <a:bodyPr/>
        <a:lstStyle/>
        <a:p>
          <a:pPr rtl="0"/>
          <a:r>
            <a:rPr lang="uk-UA" sz="1600" noProof="0" dirty="0"/>
            <a:t>Спостереження - це спосіб пізнань об'єктивного світу, заснований на безпосередньому сприйнятті предметів і явищ за допомогою органів чуття без втручання в процес з боку дослідника. </a:t>
          </a:r>
        </a:p>
      </dgm:t>
    </dgm:pt>
    <dgm:pt modelId="{6386D5BF-2281-48FC-A5EE-864AB230EF17}" type="parTrans" cxnId="{810185B8-3081-4B4C-A4C2-13FA3623F224}">
      <dgm:prSet/>
      <dgm:spPr/>
      <dgm:t>
        <a:bodyPr/>
        <a:lstStyle/>
        <a:p>
          <a:endParaRPr lang="ru-RU"/>
        </a:p>
      </dgm:t>
    </dgm:pt>
    <dgm:pt modelId="{AABC8FA9-5B37-470F-93F7-F14459FF6E77}" type="sibTrans" cxnId="{810185B8-3081-4B4C-A4C2-13FA3623F224}">
      <dgm:prSet/>
      <dgm:spPr/>
      <dgm:t>
        <a:bodyPr/>
        <a:lstStyle/>
        <a:p>
          <a:endParaRPr lang="ru-RU"/>
        </a:p>
      </dgm:t>
    </dgm:pt>
    <dgm:pt modelId="{A906E421-05B0-4BD5-AD2F-F01654C5F720}">
      <dgm:prSet custT="1"/>
      <dgm:spPr/>
      <dgm:t>
        <a:bodyPr/>
        <a:lstStyle/>
        <a:p>
          <a:pPr rtl="0"/>
          <a:r>
            <a:rPr lang="uk-UA" sz="1600" b="0" i="0" baseline="0" noProof="0" dirty="0"/>
            <a:t>Порівняння - це встановлення відмінності між об'єктами матеріального світу або знаходження в них загального, здійснюване як за допомогою органів чуття, так і за допомогою спеціальних пристроїв.</a:t>
          </a:r>
          <a:endParaRPr lang="uk-UA" sz="1600" noProof="0" dirty="0"/>
        </a:p>
      </dgm:t>
    </dgm:pt>
    <dgm:pt modelId="{06A4335A-793D-4C3B-951A-7BD79D22EF01}" type="parTrans" cxnId="{0ED0FE6E-5329-4231-9FFD-98B23CC17659}">
      <dgm:prSet/>
      <dgm:spPr/>
      <dgm:t>
        <a:bodyPr/>
        <a:lstStyle/>
        <a:p>
          <a:endParaRPr lang="ru-RU"/>
        </a:p>
      </dgm:t>
    </dgm:pt>
    <dgm:pt modelId="{EF781691-2AFD-4CE4-87D7-2D1CF5BADA27}" type="sibTrans" cxnId="{0ED0FE6E-5329-4231-9FFD-98B23CC17659}">
      <dgm:prSet/>
      <dgm:spPr/>
      <dgm:t>
        <a:bodyPr/>
        <a:lstStyle/>
        <a:p>
          <a:endParaRPr lang="ru-RU"/>
        </a:p>
      </dgm:t>
    </dgm:pt>
    <dgm:pt modelId="{AA948B37-EDDE-4D8D-AC0C-621AAC1D5CA7}">
      <dgm:prSet/>
      <dgm:spPr/>
      <dgm:t>
        <a:bodyPr/>
        <a:lstStyle/>
        <a:p>
          <a:pPr rtl="0"/>
          <a:r>
            <a:rPr lang="uk-UA" b="0" i="0" baseline="0" noProof="0"/>
            <a:t>Рахунок - це знаходження числа, що визначає кількісне співвідношення однотипних об'єктів або їх параметрів, що характеризують ті або інші властивості. </a:t>
          </a:r>
          <a:endParaRPr lang="uk-UA" noProof="0"/>
        </a:p>
      </dgm:t>
    </dgm:pt>
    <dgm:pt modelId="{80428088-2CAC-4CEA-9126-4A7268275556}" type="parTrans" cxnId="{4E901A56-24B7-4E43-9F87-072FB62E3EA7}">
      <dgm:prSet/>
      <dgm:spPr/>
      <dgm:t>
        <a:bodyPr/>
        <a:lstStyle/>
        <a:p>
          <a:endParaRPr lang="ru-RU"/>
        </a:p>
      </dgm:t>
    </dgm:pt>
    <dgm:pt modelId="{D949C921-CB27-4961-9534-A0FB6C11A36B}" type="sibTrans" cxnId="{4E901A56-24B7-4E43-9F87-072FB62E3EA7}">
      <dgm:prSet/>
      <dgm:spPr/>
      <dgm:t>
        <a:bodyPr/>
        <a:lstStyle/>
        <a:p>
          <a:endParaRPr lang="ru-RU"/>
        </a:p>
      </dgm:t>
    </dgm:pt>
    <dgm:pt modelId="{60DD2164-23E2-4DCD-A0D5-B66F8AE3B4F6}">
      <dgm:prSet/>
      <dgm:spPr/>
      <dgm:t>
        <a:bodyPr/>
        <a:lstStyle/>
        <a:p>
          <a:pPr rtl="0"/>
          <a:r>
            <a:rPr lang="uk-UA" noProof="0" dirty="0"/>
            <a:t>Вимір - це фізичний процес визначення чисельного значення деякої величини шляхом порівняння її з еталоном. </a:t>
          </a:r>
        </a:p>
      </dgm:t>
    </dgm:pt>
    <dgm:pt modelId="{368F1B6F-6054-4CF4-8586-F57958F2F518}" type="parTrans" cxnId="{4C04D2BC-DCCB-4D0B-85A4-A56FCDA3C11A}">
      <dgm:prSet/>
      <dgm:spPr/>
      <dgm:t>
        <a:bodyPr/>
        <a:lstStyle/>
        <a:p>
          <a:endParaRPr lang="ru-RU"/>
        </a:p>
      </dgm:t>
    </dgm:pt>
    <dgm:pt modelId="{27CF9328-33C3-4EA7-AC13-A025BDA301B9}" type="sibTrans" cxnId="{4C04D2BC-DCCB-4D0B-85A4-A56FCDA3C11A}">
      <dgm:prSet/>
      <dgm:spPr/>
      <dgm:t>
        <a:bodyPr/>
        <a:lstStyle/>
        <a:p>
          <a:endParaRPr lang="ru-RU"/>
        </a:p>
      </dgm:t>
    </dgm:pt>
    <dgm:pt modelId="{9AE1886F-35EA-4C08-B81D-131928290871}" type="pres">
      <dgm:prSet presAssocID="{BC6AFD7C-19FA-4D03-B9FA-13285D6BA896}" presName="linearFlow" presStyleCnt="0">
        <dgm:presLayoutVars>
          <dgm:dir/>
          <dgm:resizeHandles val="exact"/>
        </dgm:presLayoutVars>
      </dgm:prSet>
      <dgm:spPr/>
    </dgm:pt>
    <dgm:pt modelId="{732DA689-B6FE-4B6E-A5B4-27E59AD4B5CD}" type="pres">
      <dgm:prSet presAssocID="{9EF9A202-6923-4065-9BB6-6FC66C2EA4C7}" presName="composite" presStyleCnt="0"/>
      <dgm:spPr/>
    </dgm:pt>
    <dgm:pt modelId="{1A7BD4C8-51FA-44A3-AE62-D290FCE24EF9}" type="pres">
      <dgm:prSet presAssocID="{9EF9A202-6923-4065-9BB6-6FC66C2EA4C7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</dgm:spPr>
    </dgm:pt>
    <dgm:pt modelId="{A4F16D2A-3A28-4E5A-A9F9-463A39597076}" type="pres">
      <dgm:prSet presAssocID="{9EF9A202-6923-4065-9BB6-6FC66C2EA4C7}" presName="txShp" presStyleLbl="node1" presStyleIdx="0" presStyleCnt="4">
        <dgm:presLayoutVars>
          <dgm:bulletEnabled val="1"/>
        </dgm:presLayoutVars>
      </dgm:prSet>
      <dgm:spPr/>
    </dgm:pt>
    <dgm:pt modelId="{CE39B3A6-576B-44AB-962F-CAA6E062A1CB}" type="pres">
      <dgm:prSet presAssocID="{AABC8FA9-5B37-470F-93F7-F14459FF6E77}" presName="spacing" presStyleCnt="0"/>
      <dgm:spPr/>
    </dgm:pt>
    <dgm:pt modelId="{D7792ECA-3AB8-4590-8CF7-DE988962A164}" type="pres">
      <dgm:prSet presAssocID="{A906E421-05B0-4BD5-AD2F-F01654C5F720}" presName="composite" presStyleCnt="0"/>
      <dgm:spPr/>
    </dgm:pt>
    <dgm:pt modelId="{F87CED92-38F9-4AB7-B8EE-284011BBA8A9}" type="pres">
      <dgm:prSet presAssocID="{A906E421-05B0-4BD5-AD2F-F01654C5F720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6000" r="-46000"/>
          </a:stretch>
        </a:blipFill>
      </dgm:spPr>
    </dgm:pt>
    <dgm:pt modelId="{8FD023CE-329C-4538-B40D-260C87BE4755}" type="pres">
      <dgm:prSet presAssocID="{A906E421-05B0-4BD5-AD2F-F01654C5F720}" presName="txShp" presStyleLbl="node1" presStyleIdx="1" presStyleCnt="4">
        <dgm:presLayoutVars>
          <dgm:bulletEnabled val="1"/>
        </dgm:presLayoutVars>
      </dgm:prSet>
      <dgm:spPr/>
    </dgm:pt>
    <dgm:pt modelId="{2B543D31-441B-4A6A-8363-6B35850061B1}" type="pres">
      <dgm:prSet presAssocID="{EF781691-2AFD-4CE4-87D7-2D1CF5BADA27}" presName="spacing" presStyleCnt="0"/>
      <dgm:spPr/>
    </dgm:pt>
    <dgm:pt modelId="{3EE11E31-31AC-4C72-B0D2-C97EC59940CD}" type="pres">
      <dgm:prSet presAssocID="{AA948B37-EDDE-4D8D-AC0C-621AAC1D5CA7}" presName="composite" presStyleCnt="0"/>
      <dgm:spPr/>
    </dgm:pt>
    <dgm:pt modelId="{D55E7742-2175-4CAC-8148-E151951A83F5}" type="pres">
      <dgm:prSet presAssocID="{AA948B37-EDDE-4D8D-AC0C-621AAC1D5CA7}" presName="imgShp" presStyleLbl="fgImgPlace1" presStyleIdx="2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</dgm:spPr>
    </dgm:pt>
    <dgm:pt modelId="{0F8E191B-0FC1-46C3-9593-B62361A1F2E6}" type="pres">
      <dgm:prSet presAssocID="{AA948B37-EDDE-4D8D-AC0C-621AAC1D5CA7}" presName="txShp" presStyleLbl="node1" presStyleIdx="2" presStyleCnt="4">
        <dgm:presLayoutVars>
          <dgm:bulletEnabled val="1"/>
        </dgm:presLayoutVars>
      </dgm:prSet>
      <dgm:spPr/>
    </dgm:pt>
    <dgm:pt modelId="{B68E62F1-840C-4A81-A716-BD7E6F5F02B1}" type="pres">
      <dgm:prSet presAssocID="{D949C921-CB27-4961-9534-A0FB6C11A36B}" presName="spacing" presStyleCnt="0"/>
      <dgm:spPr/>
    </dgm:pt>
    <dgm:pt modelId="{C509C97E-E5C8-4C3E-922C-2087C66CEFD9}" type="pres">
      <dgm:prSet presAssocID="{60DD2164-23E2-4DCD-A0D5-B66F8AE3B4F6}" presName="composite" presStyleCnt="0"/>
      <dgm:spPr/>
    </dgm:pt>
    <dgm:pt modelId="{07944857-23E8-4D8F-8CFF-C2837CDD10A7}" type="pres">
      <dgm:prSet presAssocID="{60DD2164-23E2-4DCD-A0D5-B66F8AE3B4F6}" presName="imgShp" presStyleLbl="fgImgPlace1" presStyleIdx="3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6000" r="-46000"/>
          </a:stretch>
        </a:blipFill>
      </dgm:spPr>
    </dgm:pt>
    <dgm:pt modelId="{D5B5E623-46B8-4432-A6F1-2DBA3FE3FD44}" type="pres">
      <dgm:prSet presAssocID="{60DD2164-23E2-4DCD-A0D5-B66F8AE3B4F6}" presName="txShp" presStyleLbl="node1" presStyleIdx="3" presStyleCnt="4" custLinFactNeighborX="598" custLinFactNeighborY="4601">
        <dgm:presLayoutVars>
          <dgm:bulletEnabled val="1"/>
        </dgm:presLayoutVars>
      </dgm:prSet>
      <dgm:spPr/>
    </dgm:pt>
  </dgm:ptLst>
  <dgm:cxnLst>
    <dgm:cxn modelId="{D3338569-0D19-4367-8611-82FF6C59A62E}" type="presOf" srcId="{A906E421-05B0-4BD5-AD2F-F01654C5F720}" destId="{8FD023CE-329C-4538-B40D-260C87BE4755}" srcOrd="0" destOrd="0" presId="urn:microsoft.com/office/officeart/2005/8/layout/vList3"/>
    <dgm:cxn modelId="{0ED0FE6E-5329-4231-9FFD-98B23CC17659}" srcId="{BC6AFD7C-19FA-4D03-B9FA-13285D6BA896}" destId="{A906E421-05B0-4BD5-AD2F-F01654C5F720}" srcOrd="1" destOrd="0" parTransId="{06A4335A-793D-4C3B-951A-7BD79D22EF01}" sibTransId="{EF781691-2AFD-4CE4-87D7-2D1CF5BADA27}"/>
    <dgm:cxn modelId="{4E901A56-24B7-4E43-9F87-072FB62E3EA7}" srcId="{BC6AFD7C-19FA-4D03-B9FA-13285D6BA896}" destId="{AA948B37-EDDE-4D8D-AC0C-621AAC1D5CA7}" srcOrd="2" destOrd="0" parTransId="{80428088-2CAC-4CEA-9126-4A7268275556}" sibTransId="{D949C921-CB27-4961-9534-A0FB6C11A36B}"/>
    <dgm:cxn modelId="{810185B8-3081-4B4C-A4C2-13FA3623F224}" srcId="{BC6AFD7C-19FA-4D03-B9FA-13285D6BA896}" destId="{9EF9A202-6923-4065-9BB6-6FC66C2EA4C7}" srcOrd="0" destOrd="0" parTransId="{6386D5BF-2281-48FC-A5EE-864AB230EF17}" sibTransId="{AABC8FA9-5B37-470F-93F7-F14459FF6E77}"/>
    <dgm:cxn modelId="{4C04D2BC-DCCB-4D0B-85A4-A56FCDA3C11A}" srcId="{BC6AFD7C-19FA-4D03-B9FA-13285D6BA896}" destId="{60DD2164-23E2-4DCD-A0D5-B66F8AE3B4F6}" srcOrd="3" destOrd="0" parTransId="{368F1B6F-6054-4CF4-8586-F57958F2F518}" sibTransId="{27CF9328-33C3-4EA7-AC13-A025BDA301B9}"/>
    <dgm:cxn modelId="{F8897BC8-FB3D-465F-B2BE-BBA700801D19}" type="presOf" srcId="{BC6AFD7C-19FA-4D03-B9FA-13285D6BA896}" destId="{9AE1886F-35EA-4C08-B81D-131928290871}" srcOrd="0" destOrd="0" presId="urn:microsoft.com/office/officeart/2005/8/layout/vList3"/>
    <dgm:cxn modelId="{F3FCBAD0-1F12-441C-91BF-B92A3F91358F}" type="presOf" srcId="{60DD2164-23E2-4DCD-A0D5-B66F8AE3B4F6}" destId="{D5B5E623-46B8-4432-A6F1-2DBA3FE3FD44}" srcOrd="0" destOrd="0" presId="urn:microsoft.com/office/officeart/2005/8/layout/vList3"/>
    <dgm:cxn modelId="{0F9DBFD1-C824-4D77-93D6-8BACA8A77FD3}" type="presOf" srcId="{9EF9A202-6923-4065-9BB6-6FC66C2EA4C7}" destId="{A4F16D2A-3A28-4E5A-A9F9-463A39597076}" srcOrd="0" destOrd="0" presId="urn:microsoft.com/office/officeart/2005/8/layout/vList3"/>
    <dgm:cxn modelId="{0FF4ADD4-6FDD-44E7-8B06-A69F82FDC395}" type="presOf" srcId="{AA948B37-EDDE-4D8D-AC0C-621AAC1D5CA7}" destId="{0F8E191B-0FC1-46C3-9593-B62361A1F2E6}" srcOrd="0" destOrd="0" presId="urn:microsoft.com/office/officeart/2005/8/layout/vList3"/>
    <dgm:cxn modelId="{DFA210E6-9FF4-4F98-8679-D30D33701958}" type="presParOf" srcId="{9AE1886F-35EA-4C08-B81D-131928290871}" destId="{732DA689-B6FE-4B6E-A5B4-27E59AD4B5CD}" srcOrd="0" destOrd="0" presId="urn:microsoft.com/office/officeart/2005/8/layout/vList3"/>
    <dgm:cxn modelId="{68F44EF6-FE77-4FBC-AD95-1078B0B2A3AF}" type="presParOf" srcId="{732DA689-B6FE-4B6E-A5B4-27E59AD4B5CD}" destId="{1A7BD4C8-51FA-44A3-AE62-D290FCE24EF9}" srcOrd="0" destOrd="0" presId="urn:microsoft.com/office/officeart/2005/8/layout/vList3"/>
    <dgm:cxn modelId="{45CF0E95-2042-40E3-8C5B-557B4919CB94}" type="presParOf" srcId="{732DA689-B6FE-4B6E-A5B4-27E59AD4B5CD}" destId="{A4F16D2A-3A28-4E5A-A9F9-463A39597076}" srcOrd="1" destOrd="0" presId="urn:microsoft.com/office/officeart/2005/8/layout/vList3"/>
    <dgm:cxn modelId="{C5F01AFE-B752-42AF-AFB0-400038320A94}" type="presParOf" srcId="{9AE1886F-35EA-4C08-B81D-131928290871}" destId="{CE39B3A6-576B-44AB-962F-CAA6E062A1CB}" srcOrd="1" destOrd="0" presId="urn:microsoft.com/office/officeart/2005/8/layout/vList3"/>
    <dgm:cxn modelId="{F66A7B52-288F-4FA1-8D6E-02B8B3FE6599}" type="presParOf" srcId="{9AE1886F-35EA-4C08-B81D-131928290871}" destId="{D7792ECA-3AB8-4590-8CF7-DE988962A164}" srcOrd="2" destOrd="0" presId="urn:microsoft.com/office/officeart/2005/8/layout/vList3"/>
    <dgm:cxn modelId="{CF57799C-4BE1-4009-AA8B-8CDC96A23686}" type="presParOf" srcId="{D7792ECA-3AB8-4590-8CF7-DE988962A164}" destId="{F87CED92-38F9-4AB7-B8EE-284011BBA8A9}" srcOrd="0" destOrd="0" presId="urn:microsoft.com/office/officeart/2005/8/layout/vList3"/>
    <dgm:cxn modelId="{167A00CB-2275-47BB-8496-984CE1B9FB8B}" type="presParOf" srcId="{D7792ECA-3AB8-4590-8CF7-DE988962A164}" destId="{8FD023CE-329C-4538-B40D-260C87BE4755}" srcOrd="1" destOrd="0" presId="urn:microsoft.com/office/officeart/2005/8/layout/vList3"/>
    <dgm:cxn modelId="{9C9DF644-693C-4EDC-BD59-90EAFC5265EE}" type="presParOf" srcId="{9AE1886F-35EA-4C08-B81D-131928290871}" destId="{2B543D31-441B-4A6A-8363-6B35850061B1}" srcOrd="3" destOrd="0" presId="urn:microsoft.com/office/officeart/2005/8/layout/vList3"/>
    <dgm:cxn modelId="{8939A5FE-C005-4635-ADF4-64CD3CD1B175}" type="presParOf" srcId="{9AE1886F-35EA-4C08-B81D-131928290871}" destId="{3EE11E31-31AC-4C72-B0D2-C97EC59940CD}" srcOrd="4" destOrd="0" presId="urn:microsoft.com/office/officeart/2005/8/layout/vList3"/>
    <dgm:cxn modelId="{AB7188C7-81AC-40EE-A152-C808542D7004}" type="presParOf" srcId="{3EE11E31-31AC-4C72-B0D2-C97EC59940CD}" destId="{D55E7742-2175-4CAC-8148-E151951A83F5}" srcOrd="0" destOrd="0" presId="urn:microsoft.com/office/officeart/2005/8/layout/vList3"/>
    <dgm:cxn modelId="{AD53073E-84D0-4406-BEC7-7412F3A0EFCC}" type="presParOf" srcId="{3EE11E31-31AC-4C72-B0D2-C97EC59940CD}" destId="{0F8E191B-0FC1-46C3-9593-B62361A1F2E6}" srcOrd="1" destOrd="0" presId="urn:microsoft.com/office/officeart/2005/8/layout/vList3"/>
    <dgm:cxn modelId="{7C9EC9D6-CAF5-4855-9AB9-2047B7A1882C}" type="presParOf" srcId="{9AE1886F-35EA-4C08-B81D-131928290871}" destId="{B68E62F1-840C-4A81-A716-BD7E6F5F02B1}" srcOrd="5" destOrd="0" presId="urn:microsoft.com/office/officeart/2005/8/layout/vList3"/>
    <dgm:cxn modelId="{436BF2B4-D56D-4838-B099-1A9F8176D513}" type="presParOf" srcId="{9AE1886F-35EA-4C08-B81D-131928290871}" destId="{C509C97E-E5C8-4C3E-922C-2087C66CEFD9}" srcOrd="6" destOrd="0" presId="urn:microsoft.com/office/officeart/2005/8/layout/vList3"/>
    <dgm:cxn modelId="{2C59BF94-083B-48A6-90C3-AE3713F173D3}" type="presParOf" srcId="{C509C97E-E5C8-4C3E-922C-2087C66CEFD9}" destId="{07944857-23E8-4D8F-8CFF-C2837CDD10A7}" srcOrd="0" destOrd="0" presId="urn:microsoft.com/office/officeart/2005/8/layout/vList3"/>
    <dgm:cxn modelId="{81800E83-BD2C-4609-9D43-A81D0863A89F}" type="presParOf" srcId="{C509C97E-E5C8-4C3E-922C-2087C66CEFD9}" destId="{D5B5E623-46B8-4432-A6F1-2DBA3FE3FD44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C42AB39-FCDF-4894-A37A-EEB33AE5A09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3628B1E-CE97-49C3-9225-4A1F963A501D}">
      <dgm:prSet/>
      <dgm:spPr/>
      <dgm:t>
        <a:bodyPr/>
        <a:lstStyle/>
        <a:p>
          <a:pPr rtl="0"/>
          <a:r>
            <a:rPr lang="ru-RU" b="0" i="0" baseline="0" dirty="0" err="1"/>
            <a:t>Експеримент</a:t>
          </a:r>
          <a:r>
            <a:rPr lang="ru-RU" b="0" i="0" baseline="0" dirty="0"/>
            <a:t> - одна з сфер </a:t>
          </a:r>
          <a:r>
            <a:rPr lang="ru-RU" b="0" i="0" baseline="0" dirty="0" err="1"/>
            <a:t>людської</a:t>
          </a:r>
          <a:r>
            <a:rPr lang="ru-RU" b="0" i="0" baseline="0" dirty="0"/>
            <a:t> практики, в </a:t>
          </a:r>
          <a:r>
            <a:rPr lang="ru-RU" b="0" i="0" baseline="0" dirty="0" err="1"/>
            <a:t>якій</a:t>
          </a:r>
          <a:r>
            <a:rPr lang="ru-RU" b="0" i="0" baseline="0" dirty="0"/>
            <a:t> </a:t>
          </a:r>
          <a:r>
            <a:rPr lang="ru-RU" b="0" i="0" baseline="0" dirty="0" err="1"/>
            <a:t>піддається</a:t>
          </a:r>
          <a:r>
            <a:rPr lang="ru-RU" b="0" i="0" baseline="0" dirty="0"/>
            <a:t> </a:t>
          </a:r>
          <a:r>
            <a:rPr lang="ru-RU" b="0" i="0" baseline="0" dirty="0" err="1"/>
            <a:t>перевірці</a:t>
          </a:r>
          <a:r>
            <a:rPr lang="ru-RU" b="0" i="0" baseline="0" dirty="0"/>
            <a:t> </a:t>
          </a:r>
          <a:r>
            <a:rPr lang="ru-RU" b="0" i="0" baseline="0" dirty="0" err="1"/>
            <a:t>істинність</a:t>
          </a:r>
          <a:r>
            <a:rPr lang="ru-RU" b="0" i="0" baseline="0" dirty="0"/>
            <a:t> </a:t>
          </a:r>
          <a:r>
            <a:rPr lang="ru-RU" b="0" i="0" baseline="0" dirty="0" err="1"/>
            <a:t>висунених</a:t>
          </a:r>
          <a:r>
            <a:rPr lang="ru-RU" b="0" i="0" baseline="0" dirty="0"/>
            <a:t> </a:t>
          </a:r>
          <a:r>
            <a:rPr lang="ru-RU" b="0" i="0" baseline="0" dirty="0" err="1"/>
            <a:t>гіпотез</a:t>
          </a:r>
          <a:r>
            <a:rPr lang="ru-RU" b="0" i="0" baseline="0" dirty="0"/>
            <a:t> </a:t>
          </a:r>
          <a:r>
            <a:rPr lang="ru-RU" b="0" i="0" baseline="0" dirty="0" err="1"/>
            <a:t>або</a:t>
          </a:r>
          <a:r>
            <a:rPr lang="ru-RU" b="0" i="0" baseline="0" dirty="0"/>
            <a:t> </a:t>
          </a:r>
          <a:r>
            <a:rPr lang="ru-RU" b="0" i="0" baseline="0" dirty="0" err="1"/>
            <a:t>виявляються</a:t>
          </a:r>
          <a:r>
            <a:rPr lang="ru-RU" b="0" i="0" baseline="0" dirty="0"/>
            <a:t> </a:t>
          </a:r>
          <a:r>
            <a:rPr lang="ru-RU" b="0" i="0" baseline="0" dirty="0" err="1"/>
            <a:t>закономірності</a:t>
          </a:r>
          <a:r>
            <a:rPr lang="ru-RU" b="0" i="0" baseline="0" dirty="0"/>
            <a:t> </a:t>
          </a:r>
          <a:r>
            <a:rPr lang="ru-RU" b="0" i="0" baseline="0" dirty="0" err="1"/>
            <a:t>об'єктивного</a:t>
          </a:r>
          <a:r>
            <a:rPr lang="ru-RU" b="0" i="0" baseline="0" dirty="0"/>
            <a:t> </a:t>
          </a:r>
          <a:r>
            <a:rPr lang="ru-RU" b="0" i="0" baseline="0" dirty="0" err="1"/>
            <a:t>світу</a:t>
          </a:r>
          <a:r>
            <a:rPr lang="ru-RU" b="0" i="0" baseline="0" dirty="0"/>
            <a:t>. </a:t>
          </a:r>
          <a:endParaRPr lang="ru-RU" dirty="0"/>
        </a:p>
      </dgm:t>
    </dgm:pt>
    <dgm:pt modelId="{94B2B480-7068-4FEA-973F-0261C6B42001}" type="parTrans" cxnId="{0D731C34-18A3-4B36-BC82-1E13B5F7E688}">
      <dgm:prSet/>
      <dgm:spPr/>
      <dgm:t>
        <a:bodyPr/>
        <a:lstStyle/>
        <a:p>
          <a:endParaRPr lang="ru-RU"/>
        </a:p>
      </dgm:t>
    </dgm:pt>
    <dgm:pt modelId="{417220B1-CF4F-454C-B0D6-819AFF640473}" type="sibTrans" cxnId="{0D731C34-18A3-4B36-BC82-1E13B5F7E688}">
      <dgm:prSet/>
      <dgm:spPr/>
      <dgm:t>
        <a:bodyPr/>
        <a:lstStyle/>
        <a:p>
          <a:endParaRPr lang="ru-RU"/>
        </a:p>
      </dgm:t>
    </dgm:pt>
    <dgm:pt modelId="{855E7FAC-8A71-4E26-A5CE-A7AB354C7DCC}">
      <dgm:prSet/>
      <dgm:spPr/>
      <dgm:t>
        <a:bodyPr/>
        <a:lstStyle/>
        <a:p>
          <a:pPr rtl="0"/>
          <a:r>
            <a:rPr lang="ru-RU" dirty="0"/>
            <a:t>В </a:t>
          </a:r>
          <a:r>
            <a:rPr lang="ru-RU" dirty="0" err="1"/>
            <a:t>процесі</a:t>
          </a:r>
          <a:r>
            <a:rPr lang="ru-RU" dirty="0"/>
            <a:t> </a:t>
          </a:r>
          <a:r>
            <a:rPr lang="ru-RU" dirty="0" err="1"/>
            <a:t>експерименту</a:t>
          </a:r>
          <a:r>
            <a:rPr lang="ru-RU" dirty="0"/>
            <a:t> </a:t>
          </a:r>
          <a:r>
            <a:rPr lang="ru-RU" dirty="0" err="1"/>
            <a:t>дослідник</a:t>
          </a:r>
          <a:r>
            <a:rPr lang="ru-RU" dirty="0"/>
            <a:t> </a:t>
          </a:r>
          <a:r>
            <a:rPr lang="ru-RU" dirty="0" err="1"/>
            <a:t>втручається</a:t>
          </a:r>
          <a:r>
            <a:rPr lang="ru-RU" dirty="0"/>
            <a:t> в </a:t>
          </a:r>
          <a:r>
            <a:rPr lang="ru-RU" dirty="0" err="1"/>
            <a:t>процес</a:t>
          </a:r>
          <a:r>
            <a:rPr lang="ru-RU" dirty="0"/>
            <a:t>, </a:t>
          </a:r>
          <a:r>
            <a:rPr lang="ru-RU" dirty="0" err="1"/>
            <a:t>що</a:t>
          </a:r>
          <a:r>
            <a:rPr lang="ru-RU" dirty="0"/>
            <a:t> </a:t>
          </a:r>
          <a:r>
            <a:rPr lang="ru-RU" dirty="0" err="1"/>
            <a:t>вивчається</a:t>
          </a:r>
          <a:r>
            <a:rPr lang="ru-RU" dirty="0"/>
            <a:t>, з метою </a:t>
          </a:r>
          <a:r>
            <a:rPr lang="ru-RU" dirty="0" err="1"/>
            <a:t>пізнання</a:t>
          </a:r>
          <a:r>
            <a:rPr lang="ru-RU" dirty="0"/>
            <a:t>, при </a:t>
          </a:r>
          <a:r>
            <a:rPr lang="ru-RU" dirty="0" err="1"/>
            <a:t>цьому</a:t>
          </a:r>
          <a:r>
            <a:rPr lang="ru-RU" dirty="0"/>
            <a:t> </a:t>
          </a:r>
          <a:r>
            <a:rPr lang="ru-RU" dirty="0" err="1"/>
            <a:t>одні</a:t>
          </a:r>
          <a:r>
            <a:rPr lang="ru-RU" dirty="0"/>
            <a:t> </a:t>
          </a:r>
          <a:r>
            <a:rPr lang="ru-RU" dirty="0" err="1"/>
            <a:t>умови</a:t>
          </a:r>
          <a:r>
            <a:rPr lang="ru-RU" dirty="0"/>
            <a:t> </a:t>
          </a:r>
          <a:r>
            <a:rPr lang="ru-RU" dirty="0" err="1"/>
            <a:t>досвіду</a:t>
          </a:r>
          <a:r>
            <a:rPr lang="ru-RU" dirty="0"/>
            <a:t> </a:t>
          </a:r>
          <a:r>
            <a:rPr lang="ru-RU" dirty="0" err="1"/>
            <a:t>ізолюються</a:t>
          </a:r>
          <a:r>
            <a:rPr lang="ru-RU" dirty="0"/>
            <a:t>, </a:t>
          </a:r>
          <a:r>
            <a:rPr lang="ru-RU" dirty="0" err="1"/>
            <a:t>інші</a:t>
          </a:r>
          <a:r>
            <a:rPr lang="ru-RU" dirty="0"/>
            <a:t> </a:t>
          </a:r>
          <a:r>
            <a:rPr lang="ru-RU" dirty="0" err="1"/>
            <a:t>виключаються</a:t>
          </a:r>
          <a:r>
            <a:rPr lang="ru-RU" dirty="0"/>
            <a:t>, </a:t>
          </a:r>
          <a:r>
            <a:rPr lang="ru-RU" dirty="0" err="1"/>
            <a:t>треті</a:t>
          </a:r>
          <a:r>
            <a:rPr lang="ru-RU" dirty="0"/>
            <a:t> </a:t>
          </a:r>
          <a:r>
            <a:rPr lang="ru-RU" dirty="0" err="1"/>
            <a:t>посилюються</a:t>
          </a:r>
          <a:r>
            <a:rPr lang="ru-RU" dirty="0"/>
            <a:t> </a:t>
          </a:r>
          <a:r>
            <a:rPr lang="ru-RU" dirty="0" err="1"/>
            <a:t>або</a:t>
          </a:r>
          <a:r>
            <a:rPr lang="ru-RU" dirty="0"/>
            <a:t> </a:t>
          </a:r>
          <a:r>
            <a:rPr lang="ru-RU" dirty="0" err="1"/>
            <a:t>ослабляються</a:t>
          </a:r>
          <a:r>
            <a:rPr lang="ru-RU" dirty="0"/>
            <a:t>. </a:t>
          </a:r>
          <a:r>
            <a:rPr lang="ru-RU" dirty="0" err="1"/>
            <a:t>Експериментальне</a:t>
          </a:r>
          <a:r>
            <a:rPr lang="ru-RU" dirty="0"/>
            <a:t> </a:t>
          </a:r>
          <a:r>
            <a:rPr lang="ru-RU" dirty="0" err="1"/>
            <a:t>вивчення</a:t>
          </a:r>
          <a:r>
            <a:rPr lang="ru-RU" dirty="0"/>
            <a:t> </a:t>
          </a:r>
          <a:r>
            <a:rPr lang="ru-RU" dirty="0" err="1"/>
            <a:t>об'єкту</a:t>
          </a:r>
          <a:r>
            <a:rPr lang="ru-RU" dirty="0"/>
            <a:t> </a:t>
          </a:r>
          <a:r>
            <a:rPr lang="ru-RU" dirty="0" err="1"/>
            <a:t>або</a:t>
          </a:r>
          <a:r>
            <a:rPr lang="ru-RU" dirty="0"/>
            <a:t> </a:t>
          </a:r>
          <a:r>
            <a:rPr lang="ru-RU" dirty="0" err="1"/>
            <a:t>явища</a:t>
          </a:r>
          <a:r>
            <a:rPr lang="ru-RU" dirty="0"/>
            <a:t> </a:t>
          </a:r>
          <a:r>
            <a:rPr lang="ru-RU" dirty="0" err="1"/>
            <a:t>має</a:t>
          </a:r>
          <a:r>
            <a:rPr lang="ru-RU" dirty="0"/>
            <a:t> </a:t>
          </a:r>
          <a:r>
            <a:rPr lang="ru-RU" dirty="0" err="1"/>
            <a:t>певні</a:t>
          </a:r>
          <a:r>
            <a:rPr lang="ru-RU" dirty="0"/>
            <a:t> </a:t>
          </a:r>
          <a:r>
            <a:rPr lang="ru-RU" dirty="0" err="1"/>
            <a:t>переваги</a:t>
          </a:r>
          <a:r>
            <a:rPr lang="ru-RU" dirty="0"/>
            <a:t> в </a:t>
          </a:r>
          <a:r>
            <a:rPr lang="ru-RU" dirty="0" err="1"/>
            <a:t>порівнянні</a:t>
          </a:r>
          <a:r>
            <a:rPr lang="ru-RU" dirty="0"/>
            <a:t> </a:t>
          </a:r>
          <a:r>
            <a:rPr lang="ru-RU" dirty="0" err="1"/>
            <a:t>із</a:t>
          </a:r>
          <a:r>
            <a:rPr lang="ru-RU" dirty="0"/>
            <a:t> </a:t>
          </a:r>
          <a:r>
            <a:rPr lang="ru-RU" dirty="0" err="1"/>
            <a:t>спостереженням</a:t>
          </a:r>
          <a:r>
            <a:rPr lang="ru-RU" dirty="0"/>
            <a:t>, </a:t>
          </a:r>
          <a:r>
            <a:rPr lang="ru-RU" dirty="0" err="1"/>
            <a:t>оскільки</a:t>
          </a:r>
          <a:r>
            <a:rPr lang="ru-RU" dirty="0"/>
            <a:t> </a:t>
          </a:r>
          <a:r>
            <a:rPr lang="ru-RU" dirty="0" err="1"/>
            <a:t>дозволяє</a:t>
          </a:r>
          <a:r>
            <a:rPr lang="ru-RU" dirty="0"/>
            <a:t> </a:t>
          </a:r>
          <a:r>
            <a:rPr lang="ru-RU" dirty="0" err="1"/>
            <a:t>вивчати</a:t>
          </a:r>
          <a:r>
            <a:rPr lang="ru-RU" dirty="0"/>
            <a:t> </a:t>
          </a:r>
          <a:r>
            <a:rPr lang="ru-RU" dirty="0" err="1"/>
            <a:t>явища</a:t>
          </a:r>
          <a:r>
            <a:rPr lang="ru-RU" dirty="0"/>
            <a:t> в "чистому </a:t>
          </a:r>
          <a:r>
            <a:rPr lang="ru-RU" dirty="0" err="1"/>
            <a:t>вигляді</a:t>
          </a:r>
          <a:r>
            <a:rPr lang="ru-RU" dirty="0"/>
            <a:t>" за </a:t>
          </a:r>
          <a:r>
            <a:rPr lang="ru-RU" dirty="0" err="1"/>
            <a:t>допомогою</a:t>
          </a:r>
          <a:r>
            <a:rPr lang="ru-RU" dirty="0"/>
            <a:t> </a:t>
          </a:r>
          <a:r>
            <a:rPr lang="ru-RU" dirty="0" err="1"/>
            <a:t>усунення</a:t>
          </a:r>
          <a:r>
            <a:rPr lang="ru-RU" dirty="0"/>
            <a:t> </a:t>
          </a:r>
          <a:r>
            <a:rPr lang="ru-RU" dirty="0" err="1"/>
            <a:t>побічних</a:t>
          </a:r>
          <a:r>
            <a:rPr lang="ru-RU" dirty="0"/>
            <a:t> </a:t>
          </a:r>
          <a:r>
            <a:rPr lang="ru-RU" dirty="0" err="1"/>
            <a:t>чинників</a:t>
          </a:r>
          <a:r>
            <a:rPr lang="ru-RU" dirty="0"/>
            <a:t>. </a:t>
          </a:r>
        </a:p>
      </dgm:t>
    </dgm:pt>
    <dgm:pt modelId="{3B20C1FE-156E-4D89-B349-EFC2783C8975}" type="parTrans" cxnId="{4EA37B4B-FF35-475D-934D-620984789875}">
      <dgm:prSet/>
      <dgm:spPr/>
      <dgm:t>
        <a:bodyPr/>
        <a:lstStyle/>
        <a:p>
          <a:endParaRPr lang="ru-RU"/>
        </a:p>
      </dgm:t>
    </dgm:pt>
    <dgm:pt modelId="{550C10D8-EDDF-44A5-A080-6F5FB24C386C}" type="sibTrans" cxnId="{4EA37B4B-FF35-475D-934D-620984789875}">
      <dgm:prSet/>
      <dgm:spPr/>
      <dgm:t>
        <a:bodyPr/>
        <a:lstStyle/>
        <a:p>
          <a:endParaRPr lang="ru-RU"/>
        </a:p>
      </dgm:t>
    </dgm:pt>
    <dgm:pt modelId="{85930C10-83A2-470D-AF16-F422CA69D0ED}" type="pres">
      <dgm:prSet presAssocID="{6C42AB39-FCDF-4894-A37A-EEB33AE5A09E}" presName="linear" presStyleCnt="0">
        <dgm:presLayoutVars>
          <dgm:animLvl val="lvl"/>
          <dgm:resizeHandles val="exact"/>
        </dgm:presLayoutVars>
      </dgm:prSet>
      <dgm:spPr/>
    </dgm:pt>
    <dgm:pt modelId="{E9EBE5F6-140B-4CB3-940A-9E2507947BD4}" type="pres">
      <dgm:prSet presAssocID="{93628B1E-CE97-49C3-9225-4A1F963A501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B2FF5B0-1CD7-4BD7-9512-E48DC2F4508C}" type="pres">
      <dgm:prSet presAssocID="{417220B1-CF4F-454C-B0D6-819AFF640473}" presName="spacer" presStyleCnt="0"/>
      <dgm:spPr/>
    </dgm:pt>
    <dgm:pt modelId="{2CB19AB2-9AB7-4BA3-9A90-28C2B8FF3BE8}" type="pres">
      <dgm:prSet presAssocID="{855E7FAC-8A71-4E26-A5CE-A7AB354C7DCC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0D731C34-18A3-4B36-BC82-1E13B5F7E688}" srcId="{6C42AB39-FCDF-4894-A37A-EEB33AE5A09E}" destId="{93628B1E-CE97-49C3-9225-4A1F963A501D}" srcOrd="0" destOrd="0" parTransId="{94B2B480-7068-4FEA-973F-0261C6B42001}" sibTransId="{417220B1-CF4F-454C-B0D6-819AFF640473}"/>
    <dgm:cxn modelId="{3F775545-B23A-43AB-8B93-D75F877DD3FA}" type="presOf" srcId="{93628B1E-CE97-49C3-9225-4A1F963A501D}" destId="{E9EBE5F6-140B-4CB3-940A-9E2507947BD4}" srcOrd="0" destOrd="0" presId="urn:microsoft.com/office/officeart/2005/8/layout/vList2"/>
    <dgm:cxn modelId="{4EA37B4B-FF35-475D-934D-620984789875}" srcId="{6C42AB39-FCDF-4894-A37A-EEB33AE5A09E}" destId="{855E7FAC-8A71-4E26-A5CE-A7AB354C7DCC}" srcOrd="1" destOrd="0" parTransId="{3B20C1FE-156E-4D89-B349-EFC2783C8975}" sibTransId="{550C10D8-EDDF-44A5-A080-6F5FB24C386C}"/>
    <dgm:cxn modelId="{7E7C118F-5A83-45BC-89C8-A8DAD464B950}" type="presOf" srcId="{855E7FAC-8A71-4E26-A5CE-A7AB354C7DCC}" destId="{2CB19AB2-9AB7-4BA3-9A90-28C2B8FF3BE8}" srcOrd="0" destOrd="0" presId="urn:microsoft.com/office/officeart/2005/8/layout/vList2"/>
    <dgm:cxn modelId="{6F50CEC0-B71C-4358-907E-5E3356C6A7EE}" type="presOf" srcId="{6C42AB39-FCDF-4894-A37A-EEB33AE5A09E}" destId="{85930C10-83A2-470D-AF16-F422CA69D0ED}" srcOrd="0" destOrd="0" presId="urn:microsoft.com/office/officeart/2005/8/layout/vList2"/>
    <dgm:cxn modelId="{16E19120-DB56-4055-BA18-02C6B03A4F28}" type="presParOf" srcId="{85930C10-83A2-470D-AF16-F422CA69D0ED}" destId="{E9EBE5F6-140B-4CB3-940A-9E2507947BD4}" srcOrd="0" destOrd="0" presId="urn:microsoft.com/office/officeart/2005/8/layout/vList2"/>
    <dgm:cxn modelId="{4F6CC5A1-45D1-4D65-94F2-344C1B61F675}" type="presParOf" srcId="{85930C10-83A2-470D-AF16-F422CA69D0ED}" destId="{EB2FF5B0-1CD7-4BD7-9512-E48DC2F4508C}" srcOrd="1" destOrd="0" presId="urn:microsoft.com/office/officeart/2005/8/layout/vList2"/>
    <dgm:cxn modelId="{21801F94-CB4E-4943-BAB2-89DB43234E74}" type="presParOf" srcId="{85930C10-83A2-470D-AF16-F422CA69D0ED}" destId="{2CB19AB2-9AB7-4BA3-9A90-28C2B8FF3BE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0C77405-788D-46CD-B47E-996B7CC5DFD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ED374E6-9BF7-49C1-978D-0ECED3117EFE}">
      <dgm:prSet/>
      <dgm:spPr/>
      <dgm:t>
        <a:bodyPr/>
        <a:lstStyle/>
        <a:p>
          <a:pPr rtl="0"/>
          <a:r>
            <a:rPr lang="ru-RU" dirty="0" err="1"/>
            <a:t>Узагальнення</a:t>
          </a:r>
          <a:r>
            <a:rPr lang="ru-RU" dirty="0"/>
            <a:t> - </a:t>
          </a:r>
          <a:r>
            <a:rPr lang="ru-RU" dirty="0" err="1"/>
            <a:t>визначення</a:t>
          </a:r>
          <a:r>
            <a:rPr lang="ru-RU" dirty="0"/>
            <a:t> </a:t>
          </a:r>
          <a:r>
            <a:rPr lang="ru-RU" dirty="0" err="1"/>
            <a:t>загального</a:t>
          </a:r>
          <a:r>
            <a:rPr lang="ru-RU" dirty="0"/>
            <a:t> </a:t>
          </a:r>
          <a:r>
            <a:rPr lang="ru-RU" dirty="0" err="1"/>
            <a:t>поняття</a:t>
          </a:r>
          <a:r>
            <a:rPr lang="ru-RU" dirty="0"/>
            <a:t>, в </a:t>
          </a:r>
          <a:r>
            <a:rPr lang="ru-RU" dirty="0" err="1"/>
            <a:t>якому</a:t>
          </a:r>
          <a:r>
            <a:rPr lang="ru-RU" dirty="0"/>
            <a:t> </a:t>
          </a:r>
          <a:r>
            <a:rPr lang="ru-RU" dirty="0" err="1"/>
            <a:t>знаходить</a:t>
          </a:r>
          <a:r>
            <a:rPr lang="ru-RU" dirty="0"/>
            <a:t> </a:t>
          </a:r>
          <a:r>
            <a:rPr lang="ru-RU" dirty="0" err="1"/>
            <a:t>відображення</a:t>
          </a:r>
          <a:r>
            <a:rPr lang="ru-RU" dirty="0"/>
            <a:t> головне, </a:t>
          </a:r>
          <a:r>
            <a:rPr lang="ru-RU" dirty="0" err="1"/>
            <a:t>основне</a:t>
          </a:r>
          <a:r>
            <a:rPr lang="ru-RU" dirty="0"/>
            <a:t>, </a:t>
          </a:r>
          <a:r>
            <a:rPr lang="ru-RU" dirty="0" err="1"/>
            <a:t>характеризуюче</a:t>
          </a:r>
          <a:r>
            <a:rPr lang="ru-RU" dirty="0"/>
            <a:t> </a:t>
          </a:r>
          <a:r>
            <a:rPr lang="ru-RU" dirty="0" err="1"/>
            <a:t>об'єкти</a:t>
          </a:r>
          <a:r>
            <a:rPr lang="ru-RU" dirty="0"/>
            <a:t> </a:t>
          </a:r>
          <a:r>
            <a:rPr lang="ru-RU" dirty="0" err="1"/>
            <a:t>цього</a:t>
          </a:r>
          <a:r>
            <a:rPr lang="ru-RU" dirty="0"/>
            <a:t> </a:t>
          </a:r>
          <a:r>
            <a:rPr lang="ru-RU" dirty="0" err="1"/>
            <a:t>класу</a:t>
          </a:r>
          <a:r>
            <a:rPr lang="ru-RU" dirty="0"/>
            <a:t>. </a:t>
          </a:r>
          <a:r>
            <a:rPr lang="ru-RU" dirty="0" err="1"/>
            <a:t>Цей</a:t>
          </a:r>
          <a:r>
            <a:rPr lang="ru-RU" dirty="0"/>
            <a:t> </a:t>
          </a:r>
          <a:r>
            <a:rPr lang="ru-RU" dirty="0" err="1"/>
            <a:t>засіб</a:t>
          </a:r>
          <a:r>
            <a:rPr lang="ru-RU" dirty="0"/>
            <a:t> для </a:t>
          </a:r>
          <a:r>
            <a:rPr lang="ru-RU" dirty="0" err="1"/>
            <a:t>утворення</a:t>
          </a:r>
          <a:r>
            <a:rPr lang="ru-RU" dirty="0"/>
            <a:t> </a:t>
          </a:r>
          <a:r>
            <a:rPr lang="ru-RU" dirty="0" err="1"/>
            <a:t>нових</a:t>
          </a:r>
          <a:r>
            <a:rPr lang="ru-RU" dirty="0"/>
            <a:t> </a:t>
          </a:r>
          <a:r>
            <a:rPr lang="ru-RU" dirty="0" err="1"/>
            <a:t>наукових</a:t>
          </a:r>
          <a:r>
            <a:rPr lang="ru-RU" dirty="0"/>
            <a:t> понять, </a:t>
          </a:r>
          <a:r>
            <a:rPr lang="ru-RU" dirty="0" err="1"/>
            <a:t>формулювання</a:t>
          </a:r>
          <a:r>
            <a:rPr lang="ru-RU" dirty="0"/>
            <a:t> </a:t>
          </a:r>
          <a:r>
            <a:rPr lang="ru-RU" dirty="0" err="1"/>
            <a:t>законів</a:t>
          </a:r>
          <a:r>
            <a:rPr lang="ru-RU" dirty="0"/>
            <a:t> і </a:t>
          </a:r>
          <a:r>
            <a:rPr lang="ru-RU" dirty="0" err="1"/>
            <a:t>теорій</a:t>
          </a:r>
          <a:r>
            <a:rPr lang="ru-RU" dirty="0"/>
            <a:t>.</a:t>
          </a:r>
        </a:p>
      </dgm:t>
    </dgm:pt>
    <dgm:pt modelId="{2C5CA330-BEFC-4767-87A0-F5E8BCA51B5C}" type="parTrans" cxnId="{4D31ED61-7742-4B87-9413-D45854AB6B58}">
      <dgm:prSet/>
      <dgm:spPr/>
      <dgm:t>
        <a:bodyPr/>
        <a:lstStyle/>
        <a:p>
          <a:endParaRPr lang="ru-RU"/>
        </a:p>
      </dgm:t>
    </dgm:pt>
    <dgm:pt modelId="{0BDCE79B-B74F-455A-A361-84ABB8515CF1}" type="sibTrans" cxnId="{4D31ED61-7742-4B87-9413-D45854AB6B58}">
      <dgm:prSet/>
      <dgm:spPr/>
      <dgm:t>
        <a:bodyPr/>
        <a:lstStyle/>
        <a:p>
          <a:endParaRPr lang="ru-RU"/>
        </a:p>
      </dgm:t>
    </dgm:pt>
    <dgm:pt modelId="{0A97AF98-00BF-4C53-A1EE-56AEE615DB73}" type="pres">
      <dgm:prSet presAssocID="{F0C77405-788D-46CD-B47E-996B7CC5DFD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0A88B76-0ACE-4B2C-A199-FC2DD6AA5307}" type="pres">
      <dgm:prSet presAssocID="{6ED374E6-9BF7-49C1-978D-0ECED3117EFE}" presName="hierRoot1" presStyleCnt="0">
        <dgm:presLayoutVars>
          <dgm:hierBranch val="init"/>
        </dgm:presLayoutVars>
      </dgm:prSet>
      <dgm:spPr/>
    </dgm:pt>
    <dgm:pt modelId="{2562A945-32F8-4EA4-A8E4-80A9D4162233}" type="pres">
      <dgm:prSet presAssocID="{6ED374E6-9BF7-49C1-978D-0ECED3117EFE}" presName="rootComposite1" presStyleCnt="0"/>
      <dgm:spPr/>
    </dgm:pt>
    <dgm:pt modelId="{43D488A1-8D7C-42FE-B5C5-C0583FB02479}" type="pres">
      <dgm:prSet presAssocID="{6ED374E6-9BF7-49C1-978D-0ECED3117EFE}" presName="rootText1" presStyleLbl="node0" presStyleIdx="0" presStyleCnt="1">
        <dgm:presLayoutVars>
          <dgm:chPref val="3"/>
        </dgm:presLayoutVars>
      </dgm:prSet>
      <dgm:spPr/>
    </dgm:pt>
    <dgm:pt modelId="{C3D165A8-3E5A-40CC-BE29-C6B0CDBF607D}" type="pres">
      <dgm:prSet presAssocID="{6ED374E6-9BF7-49C1-978D-0ECED3117EFE}" presName="rootConnector1" presStyleLbl="node1" presStyleIdx="0" presStyleCnt="0"/>
      <dgm:spPr/>
    </dgm:pt>
    <dgm:pt modelId="{573214C4-8B34-4618-B615-9C0D45697F31}" type="pres">
      <dgm:prSet presAssocID="{6ED374E6-9BF7-49C1-978D-0ECED3117EFE}" presName="hierChild2" presStyleCnt="0"/>
      <dgm:spPr/>
    </dgm:pt>
    <dgm:pt modelId="{CD484870-3D0C-4060-873A-4E2FEC5268D0}" type="pres">
      <dgm:prSet presAssocID="{6ED374E6-9BF7-49C1-978D-0ECED3117EFE}" presName="hierChild3" presStyleCnt="0"/>
      <dgm:spPr/>
    </dgm:pt>
  </dgm:ptLst>
  <dgm:cxnLst>
    <dgm:cxn modelId="{4D31ED61-7742-4B87-9413-D45854AB6B58}" srcId="{F0C77405-788D-46CD-B47E-996B7CC5DFDB}" destId="{6ED374E6-9BF7-49C1-978D-0ECED3117EFE}" srcOrd="0" destOrd="0" parTransId="{2C5CA330-BEFC-4767-87A0-F5E8BCA51B5C}" sibTransId="{0BDCE79B-B74F-455A-A361-84ABB8515CF1}"/>
    <dgm:cxn modelId="{E1BFCDD4-1C05-494D-8D66-0671E04A4593}" type="presOf" srcId="{6ED374E6-9BF7-49C1-978D-0ECED3117EFE}" destId="{C3D165A8-3E5A-40CC-BE29-C6B0CDBF607D}" srcOrd="1" destOrd="0" presId="urn:microsoft.com/office/officeart/2005/8/layout/orgChart1"/>
    <dgm:cxn modelId="{ED6C9AF3-20A6-472B-B870-AA9DCDB28A20}" type="presOf" srcId="{F0C77405-788D-46CD-B47E-996B7CC5DFDB}" destId="{0A97AF98-00BF-4C53-A1EE-56AEE615DB73}" srcOrd="0" destOrd="0" presId="urn:microsoft.com/office/officeart/2005/8/layout/orgChart1"/>
    <dgm:cxn modelId="{EDD036F4-E779-438D-BAF7-2D22D7EBC25C}" type="presOf" srcId="{6ED374E6-9BF7-49C1-978D-0ECED3117EFE}" destId="{43D488A1-8D7C-42FE-B5C5-C0583FB02479}" srcOrd="0" destOrd="0" presId="urn:microsoft.com/office/officeart/2005/8/layout/orgChart1"/>
    <dgm:cxn modelId="{A1DC9CC1-B7F3-4FE4-9568-03CF114E0CCE}" type="presParOf" srcId="{0A97AF98-00BF-4C53-A1EE-56AEE615DB73}" destId="{60A88B76-0ACE-4B2C-A199-FC2DD6AA5307}" srcOrd="0" destOrd="0" presId="urn:microsoft.com/office/officeart/2005/8/layout/orgChart1"/>
    <dgm:cxn modelId="{76035E67-9EEA-41EE-82F3-F8E140A72F03}" type="presParOf" srcId="{60A88B76-0ACE-4B2C-A199-FC2DD6AA5307}" destId="{2562A945-32F8-4EA4-A8E4-80A9D4162233}" srcOrd="0" destOrd="0" presId="urn:microsoft.com/office/officeart/2005/8/layout/orgChart1"/>
    <dgm:cxn modelId="{513D6A5E-A01B-4585-87A9-B6932A95E78C}" type="presParOf" srcId="{2562A945-32F8-4EA4-A8E4-80A9D4162233}" destId="{43D488A1-8D7C-42FE-B5C5-C0583FB02479}" srcOrd="0" destOrd="0" presId="urn:microsoft.com/office/officeart/2005/8/layout/orgChart1"/>
    <dgm:cxn modelId="{7C6CF55F-5BE0-4A8C-B747-16BAAF1972CB}" type="presParOf" srcId="{2562A945-32F8-4EA4-A8E4-80A9D4162233}" destId="{C3D165A8-3E5A-40CC-BE29-C6B0CDBF607D}" srcOrd="1" destOrd="0" presId="urn:microsoft.com/office/officeart/2005/8/layout/orgChart1"/>
    <dgm:cxn modelId="{17444E8F-6B90-4AAA-A324-F2A72A73440B}" type="presParOf" srcId="{60A88B76-0ACE-4B2C-A199-FC2DD6AA5307}" destId="{573214C4-8B34-4618-B615-9C0D45697F31}" srcOrd="1" destOrd="0" presId="urn:microsoft.com/office/officeart/2005/8/layout/orgChart1"/>
    <dgm:cxn modelId="{4EB029E5-8E8A-4079-9376-F4FE57FB08C3}" type="presParOf" srcId="{60A88B76-0ACE-4B2C-A199-FC2DD6AA5307}" destId="{CD484870-3D0C-4060-873A-4E2FEC5268D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78EB328-C3B2-4410-9473-A669E860CB98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86FFF7F-F8B2-43B5-9693-6C39A51C9A6E}">
      <dgm:prSet/>
      <dgm:spPr/>
      <dgm:t>
        <a:bodyPr/>
        <a:lstStyle/>
        <a:p>
          <a:pPr rtl="0"/>
          <a:r>
            <a:rPr lang="ru-RU" b="1" i="0" baseline="0" dirty="0" err="1">
              <a:latin typeface="Times New Roman" pitchFamily="18" charset="0"/>
              <a:cs typeface="Times New Roman" pitchFamily="18" charset="0"/>
            </a:rPr>
            <a:t>Абстрагування</a:t>
          </a:r>
          <a:r>
            <a:rPr lang="ru-RU" b="0" i="0" baseline="0" dirty="0">
              <a:latin typeface="Times New Roman" pitchFamily="18" charset="0"/>
              <a:cs typeface="Times New Roman" pitchFamily="18" charset="0"/>
            </a:rPr>
            <a:t> - </a:t>
          </a:r>
          <a:r>
            <a:rPr lang="ru-RU" b="0" i="0" baseline="0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b="0" i="0" baseline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baseline="0" dirty="0" err="1">
              <a:latin typeface="Times New Roman" pitchFamily="18" charset="0"/>
              <a:cs typeface="Times New Roman" pitchFamily="18" charset="0"/>
            </a:rPr>
            <a:t>уявне</a:t>
          </a:r>
          <a:r>
            <a:rPr lang="ru-RU" b="0" i="0" baseline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baseline="0" dirty="0" err="1">
              <a:latin typeface="Times New Roman" pitchFamily="18" charset="0"/>
              <a:cs typeface="Times New Roman" pitchFamily="18" charset="0"/>
            </a:rPr>
            <a:t>відвернення</a:t>
          </a:r>
          <a:r>
            <a:rPr lang="ru-RU" b="0" i="0" baseline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baseline="0" dirty="0" err="1">
              <a:latin typeface="Times New Roman" pitchFamily="18" charset="0"/>
              <a:cs typeface="Times New Roman" pitchFamily="18" charset="0"/>
            </a:rPr>
            <a:t>від</a:t>
          </a:r>
          <a:r>
            <a:rPr lang="ru-RU" b="0" i="0" baseline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baseline="0" dirty="0" err="1">
              <a:latin typeface="Times New Roman" pitchFamily="18" charset="0"/>
              <a:cs typeface="Times New Roman" pitchFamily="18" charset="0"/>
            </a:rPr>
            <a:t>несуттєвих</a:t>
          </a:r>
          <a:r>
            <a:rPr lang="ru-RU" b="0" i="0" baseline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baseline="0" dirty="0" err="1">
              <a:latin typeface="Times New Roman" pitchFamily="18" charset="0"/>
              <a:cs typeface="Times New Roman" pitchFamily="18" charset="0"/>
            </a:rPr>
            <a:t>властивостей</a:t>
          </a:r>
          <a:r>
            <a:rPr lang="ru-RU" b="0" i="0" baseline="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b="0" i="0" baseline="0" dirty="0" err="1">
              <a:latin typeface="Times New Roman" pitchFamily="18" charset="0"/>
              <a:cs typeface="Times New Roman" pitchFamily="18" charset="0"/>
            </a:rPr>
            <a:t>зв'язків</a:t>
          </a:r>
          <a:r>
            <a:rPr lang="ru-RU" b="0" i="0" baseline="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b="0" i="0" baseline="0" dirty="0" err="1">
              <a:latin typeface="Times New Roman" pitchFamily="18" charset="0"/>
              <a:cs typeface="Times New Roman" pitchFamily="18" charset="0"/>
            </a:rPr>
            <a:t>стосунків</a:t>
          </a:r>
          <a:r>
            <a:rPr lang="ru-RU" b="0" i="0" baseline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baseline="0" dirty="0" err="1">
              <a:latin typeface="Times New Roman" pitchFamily="18" charset="0"/>
              <a:cs typeface="Times New Roman" pitchFamily="18" charset="0"/>
            </a:rPr>
            <a:t>предметів</a:t>
          </a:r>
          <a:r>
            <a:rPr lang="ru-RU" b="0" i="0" baseline="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b="0" i="0" baseline="0" dirty="0" err="1">
              <a:latin typeface="Times New Roman" pitchFamily="18" charset="0"/>
              <a:cs typeface="Times New Roman" pitchFamily="18" charset="0"/>
            </a:rPr>
            <a:t>виділення</a:t>
          </a:r>
          <a:r>
            <a:rPr lang="ru-RU" b="0" i="0" baseline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baseline="0" dirty="0" err="1">
              <a:latin typeface="Times New Roman" pitchFamily="18" charset="0"/>
              <a:cs typeface="Times New Roman" pitchFamily="18" charset="0"/>
            </a:rPr>
            <a:t>декількох</a:t>
          </a:r>
          <a:r>
            <a:rPr lang="ru-RU" b="0" i="0" baseline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baseline="0" dirty="0" err="1">
              <a:latin typeface="Times New Roman" pitchFamily="18" charset="0"/>
              <a:cs typeface="Times New Roman" pitchFamily="18" charset="0"/>
            </a:rPr>
            <a:t>сторін</a:t>
          </a:r>
          <a:r>
            <a:rPr lang="ru-RU" b="0" i="0" baseline="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b="0" i="0" baseline="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b="0" i="0" baseline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baseline="0" dirty="0" err="1">
              <a:latin typeface="Times New Roman" pitchFamily="18" charset="0"/>
              <a:cs typeface="Times New Roman" pitchFamily="18" charset="0"/>
            </a:rPr>
            <a:t>цікавлять</a:t>
          </a:r>
          <a:r>
            <a:rPr lang="ru-RU" b="0" i="0" baseline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baseline="0" dirty="0" err="1">
              <a:latin typeface="Times New Roman" pitchFamily="18" charset="0"/>
              <a:cs typeface="Times New Roman" pitchFamily="18" charset="0"/>
            </a:rPr>
            <a:t>дослідника</a:t>
          </a:r>
          <a:r>
            <a:rPr lang="ru-RU" b="0" i="0" baseline="0" dirty="0">
              <a:latin typeface="Times New Roman" pitchFamily="18" charset="0"/>
              <a:cs typeface="Times New Roman" pitchFamily="18" charset="0"/>
            </a:rPr>
            <a:t>.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451A9B9-569C-4CA1-A059-AB158F2A3487}" type="parTrans" cxnId="{C920835A-CF3E-4C48-8A6F-70437EAD2D55}">
      <dgm:prSet/>
      <dgm:spPr/>
      <dgm:t>
        <a:bodyPr/>
        <a:lstStyle/>
        <a:p>
          <a:endParaRPr lang="ru-RU"/>
        </a:p>
      </dgm:t>
    </dgm:pt>
    <dgm:pt modelId="{4CF71569-A090-4048-97C2-055A0543A128}" type="sibTrans" cxnId="{C920835A-CF3E-4C48-8A6F-70437EAD2D55}">
      <dgm:prSet/>
      <dgm:spPr/>
      <dgm:t>
        <a:bodyPr/>
        <a:lstStyle/>
        <a:p>
          <a:endParaRPr lang="ru-RU"/>
        </a:p>
      </dgm:t>
    </dgm:pt>
    <dgm:pt modelId="{2F58CCD3-0A95-4BAB-AB82-B8A7B9127A60}">
      <dgm:prSet/>
      <dgm:spPr/>
      <dgm:t>
        <a:bodyPr/>
        <a:lstStyle/>
        <a:p>
          <a:pPr rtl="0"/>
          <a:r>
            <a:rPr lang="ru-RU" dirty="0" err="1"/>
            <a:t>Воно</a:t>
          </a:r>
          <a:r>
            <a:rPr lang="ru-RU" dirty="0"/>
            <a:t>, як правило, </a:t>
          </a:r>
          <a:r>
            <a:rPr lang="ru-RU" dirty="0" err="1"/>
            <a:t>здійснюється</a:t>
          </a:r>
          <a:r>
            <a:rPr lang="ru-RU" dirty="0"/>
            <a:t> в два </a:t>
          </a:r>
          <a:r>
            <a:rPr lang="ru-RU" dirty="0" err="1"/>
            <a:t>етапи</a:t>
          </a:r>
          <a:r>
            <a:rPr lang="ru-RU" dirty="0"/>
            <a:t>. </a:t>
          </a:r>
        </a:p>
      </dgm:t>
    </dgm:pt>
    <dgm:pt modelId="{B8304017-D0CA-4130-9DBF-D36E96A0A0CF}" type="parTrans" cxnId="{D18176B6-13FE-42C3-9567-2112CFEF0F1B}">
      <dgm:prSet/>
      <dgm:spPr/>
      <dgm:t>
        <a:bodyPr/>
        <a:lstStyle/>
        <a:p>
          <a:endParaRPr lang="ru-RU"/>
        </a:p>
      </dgm:t>
    </dgm:pt>
    <dgm:pt modelId="{84309A4E-84E7-4BD4-8F8A-A53E22573FA1}" type="sibTrans" cxnId="{D18176B6-13FE-42C3-9567-2112CFEF0F1B}">
      <dgm:prSet/>
      <dgm:spPr/>
      <dgm:t>
        <a:bodyPr/>
        <a:lstStyle/>
        <a:p>
          <a:endParaRPr lang="ru-RU"/>
        </a:p>
      </dgm:t>
    </dgm:pt>
    <dgm:pt modelId="{9B20DDCA-CC4B-46FD-A499-CA3C48BF3627}">
      <dgm:prSet/>
      <dgm:spPr/>
      <dgm:t>
        <a:bodyPr/>
        <a:lstStyle/>
        <a:p>
          <a:pPr rtl="0"/>
          <a:r>
            <a:rPr lang="ru-RU" dirty="0"/>
            <a:t>На </a:t>
          </a:r>
          <a:r>
            <a:rPr lang="ru-RU" dirty="0" err="1"/>
            <a:t>першому</a:t>
          </a:r>
          <a:r>
            <a:rPr lang="ru-RU" dirty="0"/>
            <a:t> </a:t>
          </a:r>
          <a:r>
            <a:rPr lang="ru-RU" dirty="0" err="1"/>
            <a:t>етапі</a:t>
          </a:r>
          <a:r>
            <a:rPr lang="ru-RU" dirty="0"/>
            <a:t> </a:t>
          </a:r>
          <a:r>
            <a:rPr lang="ru-RU" dirty="0" err="1"/>
            <a:t>визначаються</a:t>
          </a:r>
          <a:r>
            <a:rPr lang="ru-RU" dirty="0"/>
            <a:t> </a:t>
          </a:r>
          <a:r>
            <a:rPr lang="ru-RU" dirty="0" err="1"/>
            <a:t>несуттєві</a:t>
          </a:r>
          <a:r>
            <a:rPr lang="ru-RU" dirty="0"/>
            <a:t> </a:t>
          </a:r>
          <a:r>
            <a:rPr lang="ru-RU" dirty="0" err="1"/>
            <a:t>властивості</a:t>
          </a:r>
          <a:r>
            <a:rPr lang="ru-RU" dirty="0"/>
            <a:t>, </a:t>
          </a:r>
          <a:r>
            <a:rPr lang="ru-RU" dirty="0" err="1"/>
            <a:t>зв'язки</a:t>
          </a:r>
          <a:r>
            <a:rPr lang="ru-RU" dirty="0"/>
            <a:t> і так </a:t>
          </a:r>
          <a:r>
            <a:rPr lang="ru-RU" dirty="0" err="1"/>
            <a:t>далі</a:t>
          </a:r>
          <a:r>
            <a:rPr lang="ru-RU" dirty="0"/>
            <a:t> </a:t>
          </a:r>
        </a:p>
      </dgm:t>
    </dgm:pt>
    <dgm:pt modelId="{16D3A520-35FA-40FD-ADAE-537B7595B401}" type="parTrans" cxnId="{8D7D16C5-C76F-48F9-977B-C44DAB7AD874}">
      <dgm:prSet/>
      <dgm:spPr/>
      <dgm:t>
        <a:bodyPr/>
        <a:lstStyle/>
        <a:p>
          <a:endParaRPr lang="ru-RU"/>
        </a:p>
      </dgm:t>
    </dgm:pt>
    <dgm:pt modelId="{B57CB10C-F022-4A4E-BCDF-4210D718A83E}" type="sibTrans" cxnId="{8D7D16C5-C76F-48F9-977B-C44DAB7AD874}">
      <dgm:prSet/>
      <dgm:spPr/>
      <dgm:t>
        <a:bodyPr/>
        <a:lstStyle/>
        <a:p>
          <a:endParaRPr lang="ru-RU"/>
        </a:p>
      </dgm:t>
    </dgm:pt>
    <dgm:pt modelId="{0E5CD5A9-6F74-439F-ADA0-9561FFBCB9AC}">
      <dgm:prSet/>
      <dgm:spPr/>
      <dgm:t>
        <a:bodyPr/>
        <a:lstStyle/>
        <a:p>
          <a:pPr rtl="0"/>
          <a:r>
            <a:rPr lang="ru-RU" dirty="0"/>
            <a:t>На другому - </a:t>
          </a:r>
          <a:r>
            <a:rPr lang="ru-RU" dirty="0" err="1"/>
            <a:t>досліджуваний</a:t>
          </a:r>
          <a:r>
            <a:rPr lang="ru-RU" dirty="0"/>
            <a:t> </a:t>
          </a:r>
          <a:r>
            <a:rPr lang="ru-RU" dirty="0" err="1"/>
            <a:t>об'єкт</a:t>
          </a:r>
          <a:r>
            <a:rPr lang="ru-RU" dirty="0"/>
            <a:t> </a:t>
          </a:r>
          <a:r>
            <a:rPr lang="ru-RU" dirty="0" err="1"/>
            <a:t>замінюють</a:t>
          </a:r>
          <a:r>
            <a:rPr lang="ru-RU" dirty="0"/>
            <a:t> </a:t>
          </a:r>
          <a:r>
            <a:rPr lang="ru-RU" dirty="0" err="1"/>
            <a:t>іншим</a:t>
          </a:r>
          <a:r>
            <a:rPr lang="ru-RU" dirty="0"/>
            <a:t>, </a:t>
          </a:r>
          <a:r>
            <a:rPr lang="ru-RU" dirty="0" err="1"/>
            <a:t>простішим</a:t>
          </a:r>
          <a:r>
            <a:rPr lang="ru-RU" dirty="0"/>
            <a:t>, таким, </a:t>
          </a:r>
          <a:r>
            <a:rPr lang="ru-RU" dirty="0" err="1"/>
            <a:t>що</a:t>
          </a:r>
          <a:r>
            <a:rPr lang="ru-RU" dirty="0"/>
            <a:t> є </a:t>
          </a:r>
          <a:r>
            <a:rPr lang="ru-RU" dirty="0" err="1"/>
            <a:t>спрощеною</a:t>
          </a:r>
          <a:r>
            <a:rPr lang="ru-RU" dirty="0"/>
            <a:t> </a:t>
          </a:r>
          <a:r>
            <a:rPr lang="ru-RU" dirty="0" err="1"/>
            <a:t>моделлю</a:t>
          </a:r>
          <a:r>
            <a:rPr lang="ru-RU" dirty="0"/>
            <a:t>, </a:t>
          </a:r>
          <a:r>
            <a:rPr lang="ru-RU" dirty="0" err="1"/>
            <a:t>що</a:t>
          </a:r>
          <a:r>
            <a:rPr lang="ru-RU" dirty="0"/>
            <a:t> </a:t>
          </a:r>
          <a:r>
            <a:rPr lang="ru-RU" dirty="0" err="1"/>
            <a:t>зберігає</a:t>
          </a:r>
          <a:r>
            <a:rPr lang="ru-RU" dirty="0"/>
            <a:t> головне в складному.</a:t>
          </a:r>
        </a:p>
      </dgm:t>
    </dgm:pt>
    <dgm:pt modelId="{43265C51-6157-4D56-9737-99FA0953DBA6}" type="parTrans" cxnId="{7FD0A0E7-187D-4088-8AB5-FC3D8B9CEC38}">
      <dgm:prSet/>
      <dgm:spPr/>
      <dgm:t>
        <a:bodyPr/>
        <a:lstStyle/>
        <a:p>
          <a:endParaRPr lang="ru-RU"/>
        </a:p>
      </dgm:t>
    </dgm:pt>
    <dgm:pt modelId="{64CACF14-ECCE-4E13-9182-D5966A34DF85}" type="sibTrans" cxnId="{7FD0A0E7-187D-4088-8AB5-FC3D8B9CEC38}">
      <dgm:prSet/>
      <dgm:spPr/>
      <dgm:t>
        <a:bodyPr/>
        <a:lstStyle/>
        <a:p>
          <a:endParaRPr lang="ru-RU"/>
        </a:p>
      </dgm:t>
    </dgm:pt>
    <dgm:pt modelId="{39EC67DD-B427-4DA6-AC28-32C6A71CE626}" type="pres">
      <dgm:prSet presAssocID="{A78EB328-C3B2-4410-9473-A669E860CB98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450331E0-5A2C-43EC-A41E-D3F3CD3F40E2}" type="pres">
      <dgm:prSet presAssocID="{886FFF7F-F8B2-43B5-9693-6C39A51C9A6E}" presName="circle1" presStyleLbl="node1" presStyleIdx="0" presStyleCnt="4"/>
      <dgm:spPr/>
    </dgm:pt>
    <dgm:pt modelId="{9671660A-18C1-46D6-A6FF-1308B56C13C9}" type="pres">
      <dgm:prSet presAssocID="{886FFF7F-F8B2-43B5-9693-6C39A51C9A6E}" presName="space" presStyleCnt="0"/>
      <dgm:spPr/>
    </dgm:pt>
    <dgm:pt modelId="{D87BCFC2-0BCF-4964-99C0-D815BA5CAB18}" type="pres">
      <dgm:prSet presAssocID="{886FFF7F-F8B2-43B5-9693-6C39A51C9A6E}" presName="rect1" presStyleLbl="alignAcc1" presStyleIdx="0" presStyleCnt="4"/>
      <dgm:spPr/>
    </dgm:pt>
    <dgm:pt modelId="{5AE16CBB-8423-4DAE-8B31-22E6DD1D7BED}" type="pres">
      <dgm:prSet presAssocID="{2F58CCD3-0A95-4BAB-AB82-B8A7B9127A60}" presName="vertSpace2" presStyleLbl="node1" presStyleIdx="0" presStyleCnt="4"/>
      <dgm:spPr/>
    </dgm:pt>
    <dgm:pt modelId="{AD105592-A53B-4AF1-B94F-ED5A799B03E2}" type="pres">
      <dgm:prSet presAssocID="{2F58CCD3-0A95-4BAB-AB82-B8A7B9127A60}" presName="circle2" presStyleLbl="node1" presStyleIdx="1" presStyleCnt="4"/>
      <dgm:spPr/>
    </dgm:pt>
    <dgm:pt modelId="{9FFEF1F9-3BB5-40CF-B49E-A0F514985F15}" type="pres">
      <dgm:prSet presAssocID="{2F58CCD3-0A95-4BAB-AB82-B8A7B9127A60}" presName="rect2" presStyleLbl="alignAcc1" presStyleIdx="1" presStyleCnt="4"/>
      <dgm:spPr/>
    </dgm:pt>
    <dgm:pt modelId="{B08F0B6E-F3A8-4119-A2E0-9ECF8E5EE873}" type="pres">
      <dgm:prSet presAssocID="{9B20DDCA-CC4B-46FD-A499-CA3C48BF3627}" presName="vertSpace3" presStyleLbl="node1" presStyleIdx="1" presStyleCnt="4"/>
      <dgm:spPr/>
    </dgm:pt>
    <dgm:pt modelId="{1F032E12-FE58-481D-A47B-BA6801A30194}" type="pres">
      <dgm:prSet presAssocID="{9B20DDCA-CC4B-46FD-A499-CA3C48BF3627}" presName="circle3" presStyleLbl="node1" presStyleIdx="2" presStyleCnt="4"/>
      <dgm:spPr/>
    </dgm:pt>
    <dgm:pt modelId="{B831C625-46D5-4BA9-A49E-5F5AC02D7506}" type="pres">
      <dgm:prSet presAssocID="{9B20DDCA-CC4B-46FD-A499-CA3C48BF3627}" presName="rect3" presStyleLbl="alignAcc1" presStyleIdx="2" presStyleCnt="4"/>
      <dgm:spPr/>
    </dgm:pt>
    <dgm:pt modelId="{11D45D06-33D0-46D7-BA16-F0C14D0DDAD7}" type="pres">
      <dgm:prSet presAssocID="{0E5CD5A9-6F74-439F-ADA0-9561FFBCB9AC}" presName="vertSpace4" presStyleLbl="node1" presStyleIdx="2" presStyleCnt="4"/>
      <dgm:spPr/>
    </dgm:pt>
    <dgm:pt modelId="{AB134E64-63DC-4392-A7BA-402830E02E6E}" type="pres">
      <dgm:prSet presAssocID="{0E5CD5A9-6F74-439F-ADA0-9561FFBCB9AC}" presName="circle4" presStyleLbl="node1" presStyleIdx="3" presStyleCnt="4"/>
      <dgm:spPr/>
    </dgm:pt>
    <dgm:pt modelId="{C24BF508-9A99-45A0-84CB-4C2D964DB570}" type="pres">
      <dgm:prSet presAssocID="{0E5CD5A9-6F74-439F-ADA0-9561FFBCB9AC}" presName="rect4" presStyleLbl="alignAcc1" presStyleIdx="3" presStyleCnt="4"/>
      <dgm:spPr/>
    </dgm:pt>
    <dgm:pt modelId="{90CAAB78-4999-449E-8F9F-2364D0D3591F}" type="pres">
      <dgm:prSet presAssocID="{886FFF7F-F8B2-43B5-9693-6C39A51C9A6E}" presName="rect1ParTxNoCh" presStyleLbl="alignAcc1" presStyleIdx="3" presStyleCnt="4">
        <dgm:presLayoutVars>
          <dgm:chMax val="1"/>
          <dgm:bulletEnabled val="1"/>
        </dgm:presLayoutVars>
      </dgm:prSet>
      <dgm:spPr/>
    </dgm:pt>
    <dgm:pt modelId="{CD334F84-DCBF-4CEA-BF44-04ED8CD9EF58}" type="pres">
      <dgm:prSet presAssocID="{2F58CCD3-0A95-4BAB-AB82-B8A7B9127A60}" presName="rect2ParTxNoCh" presStyleLbl="alignAcc1" presStyleIdx="3" presStyleCnt="4">
        <dgm:presLayoutVars>
          <dgm:chMax val="1"/>
          <dgm:bulletEnabled val="1"/>
        </dgm:presLayoutVars>
      </dgm:prSet>
      <dgm:spPr/>
    </dgm:pt>
    <dgm:pt modelId="{ADC605AE-F8AE-4087-9746-36F78BD60CC0}" type="pres">
      <dgm:prSet presAssocID="{9B20DDCA-CC4B-46FD-A499-CA3C48BF3627}" presName="rect3ParTxNoCh" presStyleLbl="alignAcc1" presStyleIdx="3" presStyleCnt="4">
        <dgm:presLayoutVars>
          <dgm:chMax val="1"/>
          <dgm:bulletEnabled val="1"/>
        </dgm:presLayoutVars>
      </dgm:prSet>
      <dgm:spPr/>
    </dgm:pt>
    <dgm:pt modelId="{F879E13C-9EFB-4F74-819F-0DCB589114D8}" type="pres">
      <dgm:prSet presAssocID="{0E5CD5A9-6F74-439F-ADA0-9561FFBCB9AC}" presName="rect4ParTxNoCh" presStyleLbl="alignAcc1" presStyleIdx="3" presStyleCnt="4">
        <dgm:presLayoutVars>
          <dgm:chMax val="1"/>
          <dgm:bulletEnabled val="1"/>
        </dgm:presLayoutVars>
      </dgm:prSet>
      <dgm:spPr/>
    </dgm:pt>
  </dgm:ptLst>
  <dgm:cxnLst>
    <dgm:cxn modelId="{E38F6E13-F3FD-4F31-9FC1-10F887FF4ED9}" type="presOf" srcId="{2F58CCD3-0A95-4BAB-AB82-B8A7B9127A60}" destId="{CD334F84-DCBF-4CEA-BF44-04ED8CD9EF58}" srcOrd="1" destOrd="0" presId="urn:microsoft.com/office/officeart/2005/8/layout/target3"/>
    <dgm:cxn modelId="{6642AC5F-20F3-4366-9452-72B726E2D74A}" type="presOf" srcId="{9B20DDCA-CC4B-46FD-A499-CA3C48BF3627}" destId="{ADC605AE-F8AE-4087-9746-36F78BD60CC0}" srcOrd="1" destOrd="0" presId="urn:microsoft.com/office/officeart/2005/8/layout/target3"/>
    <dgm:cxn modelId="{32049C45-C007-48C0-9572-9DBA54928397}" type="presOf" srcId="{886FFF7F-F8B2-43B5-9693-6C39A51C9A6E}" destId="{90CAAB78-4999-449E-8F9F-2364D0D3591F}" srcOrd="1" destOrd="0" presId="urn:microsoft.com/office/officeart/2005/8/layout/target3"/>
    <dgm:cxn modelId="{70CD1547-CDB8-440D-AEEA-94E00CDADDB5}" type="presOf" srcId="{A78EB328-C3B2-4410-9473-A669E860CB98}" destId="{39EC67DD-B427-4DA6-AC28-32C6A71CE626}" srcOrd="0" destOrd="0" presId="urn:microsoft.com/office/officeart/2005/8/layout/target3"/>
    <dgm:cxn modelId="{0BD08375-AE31-46F4-AEC2-0D63B658BE8D}" type="presOf" srcId="{2F58CCD3-0A95-4BAB-AB82-B8A7B9127A60}" destId="{9FFEF1F9-3BB5-40CF-B49E-A0F514985F15}" srcOrd="0" destOrd="0" presId="urn:microsoft.com/office/officeart/2005/8/layout/target3"/>
    <dgm:cxn modelId="{F944F857-8443-4C4D-9DAF-E00842C82DD8}" type="presOf" srcId="{9B20DDCA-CC4B-46FD-A499-CA3C48BF3627}" destId="{B831C625-46D5-4BA9-A49E-5F5AC02D7506}" srcOrd="0" destOrd="0" presId="urn:microsoft.com/office/officeart/2005/8/layout/target3"/>
    <dgm:cxn modelId="{C920835A-CF3E-4C48-8A6F-70437EAD2D55}" srcId="{A78EB328-C3B2-4410-9473-A669E860CB98}" destId="{886FFF7F-F8B2-43B5-9693-6C39A51C9A6E}" srcOrd="0" destOrd="0" parTransId="{5451A9B9-569C-4CA1-A059-AB158F2A3487}" sibTransId="{4CF71569-A090-4048-97C2-055A0543A128}"/>
    <dgm:cxn modelId="{B5112BB0-193E-447C-8988-F8652DAD3E23}" type="presOf" srcId="{886FFF7F-F8B2-43B5-9693-6C39A51C9A6E}" destId="{D87BCFC2-0BCF-4964-99C0-D815BA5CAB18}" srcOrd="0" destOrd="0" presId="urn:microsoft.com/office/officeart/2005/8/layout/target3"/>
    <dgm:cxn modelId="{33485AB5-41A6-4507-BAF8-0D7AD3ACCED7}" type="presOf" srcId="{0E5CD5A9-6F74-439F-ADA0-9561FFBCB9AC}" destId="{F879E13C-9EFB-4F74-819F-0DCB589114D8}" srcOrd="1" destOrd="0" presId="urn:microsoft.com/office/officeart/2005/8/layout/target3"/>
    <dgm:cxn modelId="{D18176B6-13FE-42C3-9567-2112CFEF0F1B}" srcId="{A78EB328-C3B2-4410-9473-A669E860CB98}" destId="{2F58CCD3-0A95-4BAB-AB82-B8A7B9127A60}" srcOrd="1" destOrd="0" parTransId="{B8304017-D0CA-4130-9DBF-D36E96A0A0CF}" sibTransId="{84309A4E-84E7-4BD4-8F8A-A53E22573FA1}"/>
    <dgm:cxn modelId="{8D7D16C5-C76F-48F9-977B-C44DAB7AD874}" srcId="{A78EB328-C3B2-4410-9473-A669E860CB98}" destId="{9B20DDCA-CC4B-46FD-A499-CA3C48BF3627}" srcOrd="2" destOrd="0" parTransId="{16D3A520-35FA-40FD-ADAE-537B7595B401}" sibTransId="{B57CB10C-F022-4A4E-BCDF-4210D718A83E}"/>
    <dgm:cxn modelId="{7FD0A0E7-187D-4088-8AB5-FC3D8B9CEC38}" srcId="{A78EB328-C3B2-4410-9473-A669E860CB98}" destId="{0E5CD5A9-6F74-439F-ADA0-9561FFBCB9AC}" srcOrd="3" destOrd="0" parTransId="{43265C51-6157-4D56-9737-99FA0953DBA6}" sibTransId="{64CACF14-ECCE-4E13-9182-D5966A34DF85}"/>
    <dgm:cxn modelId="{3D8A60FF-A594-4E61-BAD7-8FC8A5A50A78}" type="presOf" srcId="{0E5CD5A9-6F74-439F-ADA0-9561FFBCB9AC}" destId="{C24BF508-9A99-45A0-84CB-4C2D964DB570}" srcOrd="0" destOrd="0" presId="urn:microsoft.com/office/officeart/2005/8/layout/target3"/>
    <dgm:cxn modelId="{965F0720-1E00-420D-9A30-3FB969505028}" type="presParOf" srcId="{39EC67DD-B427-4DA6-AC28-32C6A71CE626}" destId="{450331E0-5A2C-43EC-A41E-D3F3CD3F40E2}" srcOrd="0" destOrd="0" presId="urn:microsoft.com/office/officeart/2005/8/layout/target3"/>
    <dgm:cxn modelId="{9E90FCA8-9BDD-490A-A281-CFD3923A3E34}" type="presParOf" srcId="{39EC67DD-B427-4DA6-AC28-32C6A71CE626}" destId="{9671660A-18C1-46D6-A6FF-1308B56C13C9}" srcOrd="1" destOrd="0" presId="urn:microsoft.com/office/officeart/2005/8/layout/target3"/>
    <dgm:cxn modelId="{1D5C5D88-A0DA-413D-8329-357FEF14FE44}" type="presParOf" srcId="{39EC67DD-B427-4DA6-AC28-32C6A71CE626}" destId="{D87BCFC2-0BCF-4964-99C0-D815BA5CAB18}" srcOrd="2" destOrd="0" presId="urn:microsoft.com/office/officeart/2005/8/layout/target3"/>
    <dgm:cxn modelId="{74F67B5C-8CCA-4744-8EB6-A7864686228E}" type="presParOf" srcId="{39EC67DD-B427-4DA6-AC28-32C6A71CE626}" destId="{5AE16CBB-8423-4DAE-8B31-22E6DD1D7BED}" srcOrd="3" destOrd="0" presId="urn:microsoft.com/office/officeart/2005/8/layout/target3"/>
    <dgm:cxn modelId="{6C684393-80DE-4AFC-A93A-13C6701DA7F9}" type="presParOf" srcId="{39EC67DD-B427-4DA6-AC28-32C6A71CE626}" destId="{AD105592-A53B-4AF1-B94F-ED5A799B03E2}" srcOrd="4" destOrd="0" presId="urn:microsoft.com/office/officeart/2005/8/layout/target3"/>
    <dgm:cxn modelId="{44B6EDE1-D642-47AA-B1E3-991FA62752E6}" type="presParOf" srcId="{39EC67DD-B427-4DA6-AC28-32C6A71CE626}" destId="{9FFEF1F9-3BB5-40CF-B49E-A0F514985F15}" srcOrd="5" destOrd="0" presId="urn:microsoft.com/office/officeart/2005/8/layout/target3"/>
    <dgm:cxn modelId="{B7E0BE52-EE56-4EF0-A69D-E54FF9ABCFA1}" type="presParOf" srcId="{39EC67DD-B427-4DA6-AC28-32C6A71CE626}" destId="{B08F0B6E-F3A8-4119-A2E0-9ECF8E5EE873}" srcOrd="6" destOrd="0" presId="urn:microsoft.com/office/officeart/2005/8/layout/target3"/>
    <dgm:cxn modelId="{196658CC-42EE-4CAD-AA32-09A77C035114}" type="presParOf" srcId="{39EC67DD-B427-4DA6-AC28-32C6A71CE626}" destId="{1F032E12-FE58-481D-A47B-BA6801A30194}" srcOrd="7" destOrd="0" presId="urn:microsoft.com/office/officeart/2005/8/layout/target3"/>
    <dgm:cxn modelId="{33511B21-562C-42BD-9EA1-AD8E3DDC994B}" type="presParOf" srcId="{39EC67DD-B427-4DA6-AC28-32C6A71CE626}" destId="{B831C625-46D5-4BA9-A49E-5F5AC02D7506}" srcOrd="8" destOrd="0" presId="urn:microsoft.com/office/officeart/2005/8/layout/target3"/>
    <dgm:cxn modelId="{494280A8-15A9-4DE8-8172-117088E6F98C}" type="presParOf" srcId="{39EC67DD-B427-4DA6-AC28-32C6A71CE626}" destId="{11D45D06-33D0-46D7-BA16-F0C14D0DDAD7}" srcOrd="9" destOrd="0" presId="urn:microsoft.com/office/officeart/2005/8/layout/target3"/>
    <dgm:cxn modelId="{BFB5AEA6-C8C8-41FD-8C28-1A6588369DC6}" type="presParOf" srcId="{39EC67DD-B427-4DA6-AC28-32C6A71CE626}" destId="{AB134E64-63DC-4392-A7BA-402830E02E6E}" srcOrd="10" destOrd="0" presId="urn:microsoft.com/office/officeart/2005/8/layout/target3"/>
    <dgm:cxn modelId="{4233C8AE-9642-4A88-A39C-A6990DA67E4B}" type="presParOf" srcId="{39EC67DD-B427-4DA6-AC28-32C6A71CE626}" destId="{C24BF508-9A99-45A0-84CB-4C2D964DB570}" srcOrd="11" destOrd="0" presId="urn:microsoft.com/office/officeart/2005/8/layout/target3"/>
    <dgm:cxn modelId="{FF6E8290-D3C8-4A4B-97F5-205B326AC90B}" type="presParOf" srcId="{39EC67DD-B427-4DA6-AC28-32C6A71CE626}" destId="{90CAAB78-4999-449E-8F9F-2364D0D3591F}" srcOrd="12" destOrd="0" presId="urn:microsoft.com/office/officeart/2005/8/layout/target3"/>
    <dgm:cxn modelId="{1318026F-00E4-4BB4-B65D-265E12A536CD}" type="presParOf" srcId="{39EC67DD-B427-4DA6-AC28-32C6A71CE626}" destId="{CD334F84-DCBF-4CEA-BF44-04ED8CD9EF58}" srcOrd="13" destOrd="0" presId="urn:microsoft.com/office/officeart/2005/8/layout/target3"/>
    <dgm:cxn modelId="{DF387725-EBD4-45A1-A9F1-4B4FA950AD88}" type="presParOf" srcId="{39EC67DD-B427-4DA6-AC28-32C6A71CE626}" destId="{ADC605AE-F8AE-4087-9746-36F78BD60CC0}" srcOrd="14" destOrd="0" presId="urn:microsoft.com/office/officeart/2005/8/layout/target3"/>
    <dgm:cxn modelId="{4CED5217-051F-4E85-BE24-F904205DECDF}" type="presParOf" srcId="{39EC67DD-B427-4DA6-AC28-32C6A71CE626}" destId="{F879E13C-9EFB-4F74-819F-0DCB589114D8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7D9AAB7-3211-49F1-9D8E-EF8A23997A20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CB55F9-7BF6-4117-97DA-5824685F766F}">
      <dgm:prSet/>
      <dgm:spPr/>
      <dgm:t>
        <a:bodyPr/>
        <a:lstStyle/>
        <a:p>
          <a:pPr rtl="0"/>
          <a:r>
            <a:rPr lang="ru-RU" b="1" i="0" baseline="0" dirty="0" err="1"/>
            <a:t>Формалізація</a:t>
          </a:r>
          <a:r>
            <a:rPr lang="ru-RU" b="0" i="0" baseline="0" dirty="0"/>
            <a:t> - </a:t>
          </a:r>
          <a:r>
            <a:rPr lang="ru-RU" b="0" i="0" baseline="0" dirty="0" err="1"/>
            <a:t>відображення</a:t>
          </a:r>
          <a:r>
            <a:rPr lang="ru-RU" b="0" i="0" baseline="0" dirty="0"/>
            <a:t> </a:t>
          </a:r>
          <a:r>
            <a:rPr lang="ru-RU" b="0" i="0" baseline="0" dirty="0" err="1"/>
            <a:t>об'єкту</a:t>
          </a:r>
          <a:r>
            <a:rPr lang="ru-RU" b="0" i="0" baseline="0" dirty="0"/>
            <a:t> </a:t>
          </a:r>
          <a:r>
            <a:rPr lang="ru-RU" b="0" i="0" baseline="0" dirty="0" err="1"/>
            <a:t>або</a:t>
          </a:r>
          <a:r>
            <a:rPr lang="ru-RU" b="0" i="0" baseline="0" dirty="0"/>
            <a:t> </a:t>
          </a:r>
          <a:r>
            <a:rPr lang="ru-RU" b="0" i="0" baseline="0" dirty="0" err="1"/>
            <a:t>явища</a:t>
          </a:r>
          <a:r>
            <a:rPr lang="ru-RU" b="0" i="0" baseline="0" dirty="0"/>
            <a:t> в </a:t>
          </a:r>
          <a:r>
            <a:rPr lang="ru-RU" b="0" i="0" baseline="0" dirty="0" err="1"/>
            <a:t>знаковій</a:t>
          </a:r>
          <a:r>
            <a:rPr lang="ru-RU" b="0" i="0" baseline="0" dirty="0"/>
            <a:t> </a:t>
          </a:r>
          <a:r>
            <a:rPr lang="ru-RU" b="0" i="0" baseline="0" dirty="0" err="1"/>
            <a:t>формі</a:t>
          </a:r>
          <a:r>
            <a:rPr lang="ru-RU" b="0" i="0" baseline="0" dirty="0"/>
            <a:t> </a:t>
          </a:r>
          <a:r>
            <a:rPr lang="ru-RU" b="0" i="0" baseline="0" dirty="0" err="1"/>
            <a:t>якої-небудь</a:t>
          </a:r>
          <a:r>
            <a:rPr lang="ru-RU" b="0" i="0" baseline="0" dirty="0"/>
            <a:t> </a:t>
          </a:r>
          <a:r>
            <a:rPr lang="ru-RU" b="0" i="0" baseline="0" dirty="0" err="1"/>
            <a:t>штучної</a:t>
          </a:r>
          <a:r>
            <a:rPr lang="ru-RU" b="0" i="0" baseline="0" dirty="0"/>
            <a:t> </a:t>
          </a:r>
          <a:r>
            <a:rPr lang="ru-RU" b="0" i="0" baseline="0" dirty="0" err="1"/>
            <a:t>мови</a:t>
          </a:r>
          <a:r>
            <a:rPr lang="ru-RU" b="0" i="0" baseline="0" dirty="0"/>
            <a:t> (математики, </a:t>
          </a:r>
          <a:r>
            <a:rPr lang="ru-RU" b="0" i="0" baseline="0" dirty="0" err="1"/>
            <a:t>хімії</a:t>
          </a:r>
          <a:r>
            <a:rPr lang="ru-RU" b="0" i="0" baseline="0" dirty="0"/>
            <a:t> і т. д) і </a:t>
          </a:r>
          <a:r>
            <a:rPr lang="ru-RU" b="0" i="0" baseline="0" dirty="0" err="1"/>
            <a:t>забезпечення</a:t>
          </a:r>
          <a:r>
            <a:rPr lang="ru-RU" b="0" i="0" baseline="0" dirty="0"/>
            <a:t> </a:t>
          </a:r>
          <a:r>
            <a:rPr lang="ru-RU" b="0" i="0" baseline="0" dirty="0" err="1"/>
            <a:t>можливості</a:t>
          </a:r>
          <a:r>
            <a:rPr lang="ru-RU" b="0" i="0" baseline="0" dirty="0"/>
            <a:t> </a:t>
          </a:r>
          <a:r>
            <a:rPr lang="ru-RU" b="0" i="0" baseline="0" dirty="0" err="1"/>
            <a:t>дослідження</a:t>
          </a:r>
          <a:r>
            <a:rPr lang="ru-RU" b="0" i="0" baseline="0" dirty="0"/>
            <a:t> </a:t>
          </a:r>
          <a:r>
            <a:rPr lang="ru-RU" b="0" i="0" baseline="0" dirty="0" err="1"/>
            <a:t>реальних</a:t>
          </a:r>
          <a:r>
            <a:rPr lang="ru-RU" b="0" i="0" baseline="0" dirty="0"/>
            <a:t> </a:t>
          </a:r>
          <a:r>
            <a:rPr lang="ru-RU" b="0" i="0" baseline="0" dirty="0" err="1"/>
            <a:t>об'єктів</a:t>
          </a:r>
          <a:r>
            <a:rPr lang="ru-RU" b="0" i="0" baseline="0" dirty="0"/>
            <a:t> і </a:t>
          </a:r>
          <a:r>
            <a:rPr lang="ru-RU" b="0" i="0" baseline="0" dirty="0" err="1"/>
            <a:t>їх</a:t>
          </a:r>
          <a:r>
            <a:rPr lang="ru-RU" b="0" i="0" baseline="0" dirty="0"/>
            <a:t> </a:t>
          </a:r>
          <a:r>
            <a:rPr lang="ru-RU" b="0" i="0" baseline="0" dirty="0" err="1"/>
            <a:t>властивостей</a:t>
          </a:r>
          <a:r>
            <a:rPr lang="ru-RU" b="0" i="0" baseline="0" dirty="0"/>
            <a:t> через </a:t>
          </a:r>
          <a:r>
            <a:rPr lang="ru-RU" b="0" i="0" baseline="0" dirty="0" err="1"/>
            <a:t>формальне</a:t>
          </a:r>
          <a:r>
            <a:rPr lang="ru-RU" b="0" i="0" baseline="0" dirty="0"/>
            <a:t> </a:t>
          </a:r>
          <a:r>
            <a:rPr lang="ru-RU" b="0" i="0" baseline="0" dirty="0" err="1"/>
            <a:t>дослідження</a:t>
          </a:r>
          <a:r>
            <a:rPr lang="ru-RU" b="0" i="0" baseline="0" dirty="0"/>
            <a:t> </a:t>
          </a:r>
          <a:r>
            <a:rPr lang="ru-RU" b="0" i="0" baseline="0" dirty="0" err="1"/>
            <a:t>відповідних</a:t>
          </a:r>
          <a:r>
            <a:rPr lang="ru-RU" b="0" i="0" baseline="0" dirty="0"/>
            <a:t>  </a:t>
          </a:r>
          <a:r>
            <a:rPr lang="ru-RU" b="0" i="0" baseline="0" dirty="0" err="1"/>
            <a:t>знаків</a:t>
          </a:r>
          <a:r>
            <a:rPr lang="ru-RU" b="0" i="0" baseline="0" dirty="0"/>
            <a:t>.</a:t>
          </a:r>
          <a:endParaRPr lang="ru-RU" dirty="0"/>
        </a:p>
      </dgm:t>
    </dgm:pt>
    <dgm:pt modelId="{33A474ED-7697-4B5E-94E2-901EE47383AC}" type="parTrans" cxnId="{0897A0EE-9B4D-4278-B555-532A5D07691D}">
      <dgm:prSet/>
      <dgm:spPr/>
      <dgm:t>
        <a:bodyPr/>
        <a:lstStyle/>
        <a:p>
          <a:endParaRPr lang="ru-RU"/>
        </a:p>
      </dgm:t>
    </dgm:pt>
    <dgm:pt modelId="{2D6C5C11-8197-440C-AD76-BF3B59C3151C}" type="sibTrans" cxnId="{0897A0EE-9B4D-4278-B555-532A5D07691D}">
      <dgm:prSet/>
      <dgm:spPr/>
      <dgm:t>
        <a:bodyPr/>
        <a:lstStyle/>
        <a:p>
          <a:endParaRPr lang="ru-RU"/>
        </a:p>
      </dgm:t>
    </dgm:pt>
    <dgm:pt modelId="{94C44102-4BCF-442A-A2D6-7468F09D4E3E}">
      <dgm:prSet/>
      <dgm:spPr/>
      <dgm:t>
        <a:bodyPr/>
        <a:lstStyle/>
        <a:p>
          <a:pPr rtl="0"/>
          <a:r>
            <a:rPr lang="ru-RU" b="1" i="0" baseline="0" dirty="0" err="1"/>
            <a:t>Аксіоматичний</a:t>
          </a:r>
          <a:r>
            <a:rPr lang="ru-RU" b="1" i="0" baseline="0" dirty="0"/>
            <a:t> метод</a:t>
          </a:r>
          <a:r>
            <a:rPr lang="ru-RU" b="0" i="0" baseline="0" dirty="0"/>
            <a:t> - </a:t>
          </a:r>
          <a:r>
            <a:rPr lang="ru-RU" b="0" i="0" baseline="0" dirty="0" err="1"/>
            <a:t>спосіб</a:t>
          </a:r>
          <a:r>
            <a:rPr lang="ru-RU" b="0" i="0" baseline="0" dirty="0"/>
            <a:t> </a:t>
          </a:r>
          <a:r>
            <a:rPr lang="ru-RU" b="0" i="0" baseline="0" dirty="0" err="1"/>
            <a:t>побудови</a:t>
          </a:r>
          <a:r>
            <a:rPr lang="ru-RU" b="0" i="0" baseline="0" dirty="0"/>
            <a:t> </a:t>
          </a:r>
          <a:r>
            <a:rPr lang="ru-RU" b="0" i="0" baseline="0" dirty="0" err="1"/>
            <a:t>наукової</a:t>
          </a:r>
          <a:r>
            <a:rPr lang="ru-RU" b="0" i="0" baseline="0" dirty="0"/>
            <a:t> </a:t>
          </a:r>
          <a:r>
            <a:rPr lang="ru-RU" b="0" i="0" baseline="0" dirty="0" err="1"/>
            <a:t>теорії</a:t>
          </a:r>
          <a:r>
            <a:rPr lang="ru-RU" b="0" i="0" baseline="0" dirty="0"/>
            <a:t>, при </a:t>
          </a:r>
          <a:r>
            <a:rPr lang="ru-RU" b="0" i="0" baseline="0" dirty="0" err="1"/>
            <a:t>якій</a:t>
          </a:r>
          <a:r>
            <a:rPr lang="ru-RU" b="0" i="0" baseline="0" dirty="0"/>
            <a:t> </a:t>
          </a:r>
          <a:r>
            <a:rPr lang="ru-RU" b="0" i="0" baseline="0" dirty="0" err="1"/>
            <a:t>деякі</a:t>
          </a:r>
          <a:r>
            <a:rPr lang="ru-RU" b="0" i="0" baseline="0" dirty="0"/>
            <a:t> </a:t>
          </a:r>
          <a:r>
            <a:rPr lang="ru-RU" b="0" i="0" baseline="0" dirty="0" err="1"/>
            <a:t>твердження</a:t>
          </a:r>
          <a:r>
            <a:rPr lang="ru-RU" b="0" i="0" baseline="0" dirty="0"/>
            <a:t> (</a:t>
          </a:r>
          <a:r>
            <a:rPr lang="ru-RU" b="0" i="0" baseline="0" dirty="0" err="1"/>
            <a:t>аксіоми</a:t>
          </a:r>
          <a:r>
            <a:rPr lang="ru-RU" b="0" i="0" baseline="0" dirty="0"/>
            <a:t>) </a:t>
          </a:r>
          <a:r>
            <a:rPr lang="ru-RU" b="0" i="0" baseline="0" dirty="0" err="1"/>
            <a:t>приймаються</a:t>
          </a:r>
          <a:r>
            <a:rPr lang="ru-RU" b="0" i="0" baseline="0" dirty="0"/>
            <a:t> без </a:t>
          </a:r>
          <a:r>
            <a:rPr lang="ru-RU" b="0" i="0" baseline="0" dirty="0" err="1"/>
            <a:t>доказів</a:t>
          </a:r>
          <a:r>
            <a:rPr lang="ru-RU" b="0" i="0" baseline="0" dirty="0"/>
            <a:t> і </a:t>
          </a:r>
          <a:r>
            <a:rPr lang="ru-RU" b="0" i="0" baseline="0" dirty="0" err="1"/>
            <a:t>потім</a:t>
          </a:r>
          <a:r>
            <a:rPr lang="ru-RU" b="0" i="0" baseline="0" dirty="0"/>
            <a:t> </a:t>
          </a:r>
          <a:r>
            <a:rPr lang="ru-RU" b="0" i="0" baseline="0" dirty="0" err="1"/>
            <a:t>використовуються</a:t>
          </a:r>
          <a:r>
            <a:rPr lang="ru-RU" b="0" i="0" baseline="0" dirty="0"/>
            <a:t> для </a:t>
          </a:r>
          <a:r>
            <a:rPr lang="ru-RU" b="0" i="0" baseline="0" dirty="0" err="1"/>
            <a:t>отримання</a:t>
          </a:r>
          <a:r>
            <a:rPr lang="ru-RU" b="0" i="0" baseline="0" dirty="0"/>
            <a:t> </a:t>
          </a:r>
          <a:r>
            <a:rPr lang="ru-RU" b="0" i="0" baseline="0" dirty="0" err="1"/>
            <a:t>інших</a:t>
          </a:r>
          <a:r>
            <a:rPr lang="ru-RU" b="0" i="0" baseline="0" dirty="0"/>
            <a:t> </a:t>
          </a:r>
          <a:r>
            <a:rPr lang="ru-RU" b="0" i="0" baseline="0" dirty="0" err="1"/>
            <a:t>знань</a:t>
          </a:r>
          <a:r>
            <a:rPr lang="ru-RU" b="0" i="0" baseline="0" dirty="0"/>
            <a:t> за </a:t>
          </a:r>
          <a:r>
            <a:rPr lang="ru-RU" b="0" i="0" baseline="0" dirty="0" err="1"/>
            <a:t>певними</a:t>
          </a:r>
          <a:r>
            <a:rPr lang="ru-RU" b="0" i="0" baseline="0" dirty="0"/>
            <a:t> </a:t>
          </a:r>
          <a:r>
            <a:rPr lang="ru-RU" b="0" i="0" baseline="0" dirty="0" err="1"/>
            <a:t>логічними</a:t>
          </a:r>
          <a:r>
            <a:rPr lang="ru-RU" b="0" i="0" baseline="0" dirty="0"/>
            <a:t> правилами. </a:t>
          </a:r>
          <a:endParaRPr lang="ru-RU" dirty="0"/>
        </a:p>
      </dgm:t>
    </dgm:pt>
    <dgm:pt modelId="{D5246088-3DFF-4F60-8714-AB5B7097011E}" type="parTrans" cxnId="{0EFA5671-2CC4-4A5A-868A-8F293F1FA343}">
      <dgm:prSet/>
      <dgm:spPr/>
      <dgm:t>
        <a:bodyPr/>
        <a:lstStyle/>
        <a:p>
          <a:endParaRPr lang="ru-RU"/>
        </a:p>
      </dgm:t>
    </dgm:pt>
    <dgm:pt modelId="{76847DDF-8CF3-43B9-837D-D71B4D8BF2FF}" type="sibTrans" cxnId="{0EFA5671-2CC4-4A5A-868A-8F293F1FA343}">
      <dgm:prSet/>
      <dgm:spPr/>
      <dgm:t>
        <a:bodyPr/>
        <a:lstStyle/>
        <a:p>
          <a:endParaRPr lang="ru-RU"/>
        </a:p>
      </dgm:t>
    </dgm:pt>
    <dgm:pt modelId="{A0F8C7C1-6967-47B0-8784-5D0E8085CB32}" type="pres">
      <dgm:prSet presAssocID="{D7D9AAB7-3211-49F1-9D8E-EF8A23997A20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E9954CC4-D8FC-4AEC-8E5B-CE8F31A8AA24}" type="pres">
      <dgm:prSet presAssocID="{EECB55F9-7BF6-4117-97DA-5824685F766F}" presName="circle1" presStyleLbl="node1" presStyleIdx="0" presStyleCnt="2"/>
      <dgm:spPr/>
    </dgm:pt>
    <dgm:pt modelId="{5D769D9B-82A3-4E65-9742-F13130E17CC5}" type="pres">
      <dgm:prSet presAssocID="{EECB55F9-7BF6-4117-97DA-5824685F766F}" presName="space" presStyleCnt="0"/>
      <dgm:spPr/>
    </dgm:pt>
    <dgm:pt modelId="{856487F9-07EE-42E1-8CF4-6773FCEA898F}" type="pres">
      <dgm:prSet presAssocID="{EECB55F9-7BF6-4117-97DA-5824685F766F}" presName="rect1" presStyleLbl="alignAcc1" presStyleIdx="0" presStyleCnt="2"/>
      <dgm:spPr/>
    </dgm:pt>
    <dgm:pt modelId="{020231C1-3A37-4E2C-9785-D129ED024336}" type="pres">
      <dgm:prSet presAssocID="{94C44102-4BCF-442A-A2D6-7468F09D4E3E}" presName="vertSpace2" presStyleLbl="node1" presStyleIdx="0" presStyleCnt="2"/>
      <dgm:spPr/>
    </dgm:pt>
    <dgm:pt modelId="{D002BAA8-2E8B-4703-9574-45EE5CD0F409}" type="pres">
      <dgm:prSet presAssocID="{94C44102-4BCF-442A-A2D6-7468F09D4E3E}" presName="circle2" presStyleLbl="node1" presStyleIdx="1" presStyleCnt="2"/>
      <dgm:spPr/>
    </dgm:pt>
    <dgm:pt modelId="{4A2DDB0C-9BE1-45F4-BCC2-6F30889FB16A}" type="pres">
      <dgm:prSet presAssocID="{94C44102-4BCF-442A-A2D6-7468F09D4E3E}" presName="rect2" presStyleLbl="alignAcc1" presStyleIdx="1" presStyleCnt="2"/>
      <dgm:spPr/>
    </dgm:pt>
    <dgm:pt modelId="{AFFE8A82-CB9C-4AF5-BE9F-247C922D4AB4}" type="pres">
      <dgm:prSet presAssocID="{EECB55F9-7BF6-4117-97DA-5824685F766F}" presName="rect1ParTxNoCh" presStyleLbl="alignAcc1" presStyleIdx="1" presStyleCnt="2">
        <dgm:presLayoutVars>
          <dgm:chMax val="1"/>
          <dgm:bulletEnabled val="1"/>
        </dgm:presLayoutVars>
      </dgm:prSet>
      <dgm:spPr/>
    </dgm:pt>
    <dgm:pt modelId="{60DFE590-ED6B-473B-AEA3-B507F5E854F3}" type="pres">
      <dgm:prSet presAssocID="{94C44102-4BCF-442A-A2D6-7468F09D4E3E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65EFB761-60F4-4E38-A723-1084AAE9B3A8}" type="presOf" srcId="{D7D9AAB7-3211-49F1-9D8E-EF8A23997A20}" destId="{A0F8C7C1-6967-47B0-8784-5D0E8085CB32}" srcOrd="0" destOrd="0" presId="urn:microsoft.com/office/officeart/2005/8/layout/target3"/>
    <dgm:cxn modelId="{58F9FF41-B071-456C-90F3-C1F2FC5407B5}" type="presOf" srcId="{EECB55F9-7BF6-4117-97DA-5824685F766F}" destId="{AFFE8A82-CB9C-4AF5-BE9F-247C922D4AB4}" srcOrd="1" destOrd="0" presId="urn:microsoft.com/office/officeart/2005/8/layout/target3"/>
    <dgm:cxn modelId="{92307043-73C0-451B-9685-F2A5182BC77F}" type="presOf" srcId="{94C44102-4BCF-442A-A2D6-7468F09D4E3E}" destId="{60DFE590-ED6B-473B-AEA3-B507F5E854F3}" srcOrd="1" destOrd="0" presId="urn:microsoft.com/office/officeart/2005/8/layout/target3"/>
    <dgm:cxn modelId="{0EFA5671-2CC4-4A5A-868A-8F293F1FA343}" srcId="{D7D9AAB7-3211-49F1-9D8E-EF8A23997A20}" destId="{94C44102-4BCF-442A-A2D6-7468F09D4E3E}" srcOrd="1" destOrd="0" parTransId="{D5246088-3DFF-4F60-8714-AB5B7097011E}" sibTransId="{76847DDF-8CF3-43B9-837D-D71B4D8BF2FF}"/>
    <dgm:cxn modelId="{AD437FA8-4011-4272-A79A-D7A3D4A04441}" type="presOf" srcId="{EECB55F9-7BF6-4117-97DA-5824685F766F}" destId="{856487F9-07EE-42E1-8CF4-6773FCEA898F}" srcOrd="0" destOrd="0" presId="urn:microsoft.com/office/officeart/2005/8/layout/target3"/>
    <dgm:cxn modelId="{3D5571DE-0701-4F30-9F82-6ABAFAE07B09}" type="presOf" srcId="{94C44102-4BCF-442A-A2D6-7468F09D4E3E}" destId="{4A2DDB0C-9BE1-45F4-BCC2-6F30889FB16A}" srcOrd="0" destOrd="0" presId="urn:microsoft.com/office/officeart/2005/8/layout/target3"/>
    <dgm:cxn modelId="{0897A0EE-9B4D-4278-B555-532A5D07691D}" srcId="{D7D9AAB7-3211-49F1-9D8E-EF8A23997A20}" destId="{EECB55F9-7BF6-4117-97DA-5824685F766F}" srcOrd="0" destOrd="0" parTransId="{33A474ED-7697-4B5E-94E2-901EE47383AC}" sibTransId="{2D6C5C11-8197-440C-AD76-BF3B59C3151C}"/>
    <dgm:cxn modelId="{381BBAC4-BBF4-4DD3-97AC-38218567C3D1}" type="presParOf" srcId="{A0F8C7C1-6967-47B0-8784-5D0E8085CB32}" destId="{E9954CC4-D8FC-4AEC-8E5B-CE8F31A8AA24}" srcOrd="0" destOrd="0" presId="urn:microsoft.com/office/officeart/2005/8/layout/target3"/>
    <dgm:cxn modelId="{75A6C93C-1C4C-44C9-9041-8885FDF62B53}" type="presParOf" srcId="{A0F8C7C1-6967-47B0-8784-5D0E8085CB32}" destId="{5D769D9B-82A3-4E65-9742-F13130E17CC5}" srcOrd="1" destOrd="0" presId="urn:microsoft.com/office/officeart/2005/8/layout/target3"/>
    <dgm:cxn modelId="{3FEB07E7-6A5C-4AEA-A693-C7B3050D25E7}" type="presParOf" srcId="{A0F8C7C1-6967-47B0-8784-5D0E8085CB32}" destId="{856487F9-07EE-42E1-8CF4-6773FCEA898F}" srcOrd="2" destOrd="0" presId="urn:microsoft.com/office/officeart/2005/8/layout/target3"/>
    <dgm:cxn modelId="{7116FC7D-1050-4A46-A06C-0FBC3A006719}" type="presParOf" srcId="{A0F8C7C1-6967-47B0-8784-5D0E8085CB32}" destId="{020231C1-3A37-4E2C-9785-D129ED024336}" srcOrd="3" destOrd="0" presId="urn:microsoft.com/office/officeart/2005/8/layout/target3"/>
    <dgm:cxn modelId="{71CBE79D-66BC-4324-BEBC-D2706DDA3CD8}" type="presParOf" srcId="{A0F8C7C1-6967-47B0-8784-5D0E8085CB32}" destId="{D002BAA8-2E8B-4703-9574-45EE5CD0F409}" srcOrd="4" destOrd="0" presId="urn:microsoft.com/office/officeart/2005/8/layout/target3"/>
    <dgm:cxn modelId="{95C577F9-06DA-469D-853C-97B55F5B366A}" type="presParOf" srcId="{A0F8C7C1-6967-47B0-8784-5D0E8085CB32}" destId="{4A2DDB0C-9BE1-45F4-BCC2-6F30889FB16A}" srcOrd="5" destOrd="0" presId="urn:microsoft.com/office/officeart/2005/8/layout/target3"/>
    <dgm:cxn modelId="{6259FDFA-CD0D-4DC1-89D8-C07BBBE5098F}" type="presParOf" srcId="{A0F8C7C1-6967-47B0-8784-5D0E8085CB32}" destId="{AFFE8A82-CB9C-4AF5-BE9F-247C922D4AB4}" srcOrd="6" destOrd="0" presId="urn:microsoft.com/office/officeart/2005/8/layout/target3"/>
    <dgm:cxn modelId="{3BFCC8B0-8E6E-47D4-A6E1-E28F1BB43E79}" type="presParOf" srcId="{A0F8C7C1-6967-47B0-8784-5D0E8085CB32}" destId="{60DFE590-ED6B-473B-AEA3-B507F5E854F3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A928159-033B-4C1B-B782-EECBD22C198F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0112B2-973C-48B0-AE27-A5A444EB8E18}">
      <dgm:prSet/>
      <dgm:spPr/>
      <dgm:t>
        <a:bodyPr/>
        <a:lstStyle/>
        <a:p>
          <a:pPr rtl="0"/>
          <a:r>
            <a:rPr lang="ru-RU" b="0" i="0" baseline="0" dirty="0" err="1"/>
            <a:t>Аналіз</a:t>
          </a:r>
          <a:r>
            <a:rPr lang="ru-RU" b="0" i="0" baseline="0" dirty="0"/>
            <a:t> - метод </a:t>
          </a:r>
          <a:r>
            <a:rPr lang="ru-RU" b="0" i="0" baseline="0" dirty="0" err="1"/>
            <a:t>пізнання</a:t>
          </a:r>
          <a:r>
            <a:rPr lang="ru-RU" b="0" i="0" baseline="0" dirty="0"/>
            <a:t> за </a:t>
          </a:r>
          <a:r>
            <a:rPr lang="ru-RU" b="0" i="0" baseline="0" dirty="0" err="1"/>
            <a:t>допомогою</a:t>
          </a:r>
          <a:r>
            <a:rPr lang="ru-RU" b="0" i="0" baseline="0" dirty="0"/>
            <a:t> </a:t>
          </a:r>
          <a:r>
            <a:rPr lang="ru-RU" b="0" i="0" baseline="0" dirty="0" err="1"/>
            <a:t>розчленовування</a:t>
          </a:r>
          <a:r>
            <a:rPr lang="ru-RU" b="0" i="0" baseline="0" dirty="0"/>
            <a:t> </a:t>
          </a:r>
          <a:r>
            <a:rPr lang="ru-RU" b="0" i="0" baseline="0" dirty="0" err="1"/>
            <a:t>або</a:t>
          </a:r>
          <a:r>
            <a:rPr lang="ru-RU" b="0" i="0" baseline="0" dirty="0"/>
            <a:t> </a:t>
          </a:r>
          <a:r>
            <a:rPr lang="ru-RU" b="0" i="0" baseline="0" dirty="0" err="1"/>
            <a:t>розкладання</a:t>
          </a:r>
          <a:r>
            <a:rPr lang="ru-RU" b="0" i="0" baseline="0" dirty="0"/>
            <a:t> </a:t>
          </a:r>
          <a:r>
            <a:rPr lang="ru-RU" b="0" i="0" baseline="0" dirty="0" err="1"/>
            <a:t>предметів</a:t>
          </a:r>
          <a:r>
            <a:rPr lang="ru-RU" b="0" i="0" baseline="0" dirty="0"/>
            <a:t> </a:t>
          </a:r>
          <a:r>
            <a:rPr lang="ru-RU" b="0" i="0" baseline="0" dirty="0" err="1"/>
            <a:t>дослідження</a:t>
          </a:r>
          <a:r>
            <a:rPr lang="ru-RU" b="0" i="0" baseline="0" dirty="0"/>
            <a:t> (</a:t>
          </a:r>
          <a:r>
            <a:rPr lang="ru-RU" b="0" i="0" baseline="0" dirty="0" err="1"/>
            <a:t>об'єктів</a:t>
          </a:r>
          <a:r>
            <a:rPr lang="ru-RU" b="0" i="0" baseline="0" dirty="0"/>
            <a:t>, </a:t>
          </a:r>
          <a:r>
            <a:rPr lang="ru-RU" b="0" i="0" baseline="0" dirty="0" err="1"/>
            <a:t>властивостей</a:t>
          </a:r>
          <a:r>
            <a:rPr lang="ru-RU" b="0" i="0" baseline="0" dirty="0"/>
            <a:t> і так </a:t>
          </a:r>
          <a:r>
            <a:rPr lang="ru-RU" b="0" i="0" baseline="0" dirty="0" err="1"/>
            <a:t>далі</a:t>
          </a:r>
          <a:r>
            <a:rPr lang="ru-RU" b="0" i="0" baseline="0" dirty="0"/>
            <a:t>) на </a:t>
          </a:r>
          <a:r>
            <a:rPr lang="ru-RU" b="0" i="0" baseline="0" dirty="0" err="1"/>
            <a:t>складові</a:t>
          </a:r>
          <a:r>
            <a:rPr lang="ru-RU" b="0" i="0" baseline="0" dirty="0"/>
            <a:t> </a:t>
          </a:r>
          <a:r>
            <a:rPr lang="ru-RU" b="0" i="0" baseline="0" dirty="0" err="1"/>
            <a:t>частини</a:t>
          </a:r>
          <a:r>
            <a:rPr lang="ru-RU" b="0" i="0" baseline="0" dirty="0"/>
            <a:t>. У </a:t>
          </a:r>
          <a:r>
            <a:rPr lang="ru-RU" b="0" i="0" baseline="0" dirty="0" err="1"/>
            <a:t>зв'язку</a:t>
          </a:r>
          <a:r>
            <a:rPr lang="ru-RU" b="0" i="0" baseline="0" dirty="0"/>
            <a:t> з </a:t>
          </a:r>
          <a:r>
            <a:rPr lang="ru-RU" b="0" i="0" baseline="0" dirty="0" err="1"/>
            <a:t>цим</a:t>
          </a:r>
          <a:r>
            <a:rPr lang="ru-RU" b="0" i="0" baseline="0" dirty="0"/>
            <a:t> </a:t>
          </a:r>
          <a:r>
            <a:rPr lang="ru-RU" b="0" i="0" baseline="0" dirty="0" err="1"/>
            <a:t>аналіз</a:t>
          </a:r>
          <a:r>
            <a:rPr lang="ru-RU" b="0" i="0" baseline="0" dirty="0"/>
            <a:t> </a:t>
          </a:r>
          <a:r>
            <a:rPr lang="ru-RU" b="0" i="0" baseline="0" dirty="0" err="1"/>
            <a:t>складає</a:t>
          </a:r>
          <a:r>
            <a:rPr lang="ru-RU" b="0" i="0" baseline="0" dirty="0"/>
            <a:t> основу </a:t>
          </a:r>
          <a:r>
            <a:rPr lang="ru-RU" b="0" i="0" baseline="0" dirty="0" err="1"/>
            <a:t>аналітичного</a:t>
          </a:r>
          <a:r>
            <a:rPr lang="ru-RU" b="0" i="0" baseline="0" dirty="0"/>
            <a:t> методу </a:t>
          </a:r>
          <a:r>
            <a:rPr lang="ru-RU" b="0" i="0" baseline="0" dirty="0" err="1"/>
            <a:t>досліджень</a:t>
          </a:r>
          <a:r>
            <a:rPr lang="ru-RU" b="0" i="0" baseline="0" dirty="0"/>
            <a:t>.</a:t>
          </a:r>
          <a:endParaRPr lang="ru-RU" dirty="0"/>
        </a:p>
      </dgm:t>
    </dgm:pt>
    <dgm:pt modelId="{19C377FC-CCDD-4D73-BE18-A28E83C07C0B}" type="parTrans" cxnId="{A52E3A18-6A96-4977-9CF3-CBE8D98B74BD}">
      <dgm:prSet/>
      <dgm:spPr/>
      <dgm:t>
        <a:bodyPr/>
        <a:lstStyle/>
        <a:p>
          <a:endParaRPr lang="ru-RU"/>
        </a:p>
      </dgm:t>
    </dgm:pt>
    <dgm:pt modelId="{C2455992-0B38-4E03-ADAD-738D62BEA4B0}" type="sibTrans" cxnId="{A52E3A18-6A96-4977-9CF3-CBE8D98B74BD}">
      <dgm:prSet/>
      <dgm:spPr/>
      <dgm:t>
        <a:bodyPr/>
        <a:lstStyle/>
        <a:p>
          <a:endParaRPr lang="ru-RU"/>
        </a:p>
      </dgm:t>
    </dgm:pt>
    <dgm:pt modelId="{70690005-DC60-4C6E-A6BA-65A85344AD0C}">
      <dgm:prSet/>
      <dgm:spPr/>
      <dgm:t>
        <a:bodyPr/>
        <a:lstStyle/>
        <a:p>
          <a:pPr rtl="0"/>
          <a:r>
            <a:rPr lang="ru-RU" b="0" i="0" baseline="0" dirty="0"/>
            <a:t>Синтез - </a:t>
          </a:r>
          <a:r>
            <a:rPr lang="ru-RU" b="0" i="0" baseline="0" dirty="0" err="1"/>
            <a:t>з'єднання</a:t>
          </a:r>
          <a:r>
            <a:rPr lang="ru-RU" b="0" i="0" baseline="0" dirty="0"/>
            <a:t> </a:t>
          </a:r>
          <a:r>
            <a:rPr lang="ru-RU" b="0" i="0" baseline="0" dirty="0" err="1"/>
            <a:t>окремих</a:t>
          </a:r>
          <a:r>
            <a:rPr lang="ru-RU" b="0" i="0" baseline="0" dirty="0"/>
            <a:t> </a:t>
          </a:r>
          <a:r>
            <a:rPr lang="ru-RU" b="0" i="0" baseline="0" dirty="0" err="1"/>
            <a:t>сторін</a:t>
          </a:r>
          <a:r>
            <a:rPr lang="ru-RU" b="0" i="0" baseline="0" dirty="0"/>
            <a:t> предмета в </a:t>
          </a:r>
          <a:r>
            <a:rPr lang="ru-RU" b="0" i="0" baseline="0" dirty="0" err="1"/>
            <a:t>єдине</a:t>
          </a:r>
          <a:r>
            <a:rPr lang="ru-RU" b="0" i="0" baseline="0" dirty="0"/>
            <a:t> </a:t>
          </a:r>
          <a:r>
            <a:rPr lang="ru-RU" b="0" i="0" baseline="0" dirty="0" err="1"/>
            <a:t>ціле</a:t>
          </a:r>
          <a:r>
            <a:rPr lang="ru-RU" b="0" i="0" baseline="0" dirty="0"/>
            <a:t>. </a:t>
          </a:r>
          <a:endParaRPr lang="ru-RU" dirty="0"/>
        </a:p>
      </dgm:t>
    </dgm:pt>
    <dgm:pt modelId="{9F58059B-FC92-4085-8DF6-032891ED72ED}" type="parTrans" cxnId="{BBA5EEF9-AAFF-465A-8E41-A4A55BA2D372}">
      <dgm:prSet/>
      <dgm:spPr/>
      <dgm:t>
        <a:bodyPr/>
        <a:lstStyle/>
        <a:p>
          <a:endParaRPr lang="ru-RU"/>
        </a:p>
      </dgm:t>
    </dgm:pt>
    <dgm:pt modelId="{CE83294E-6ADF-494D-9555-1AD5482901F9}" type="sibTrans" cxnId="{BBA5EEF9-AAFF-465A-8E41-A4A55BA2D372}">
      <dgm:prSet/>
      <dgm:spPr/>
      <dgm:t>
        <a:bodyPr/>
        <a:lstStyle/>
        <a:p>
          <a:endParaRPr lang="ru-RU"/>
        </a:p>
      </dgm:t>
    </dgm:pt>
    <dgm:pt modelId="{5BF06FCE-BE34-4995-A025-8E0DCF29D066}" type="pres">
      <dgm:prSet presAssocID="{1A928159-033B-4C1B-B782-EECBD22C198F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A07317E7-88BD-476B-96FB-1A92E89A6A8B}" type="pres">
      <dgm:prSet presAssocID="{130112B2-973C-48B0-AE27-A5A444EB8E18}" presName="circle1" presStyleLbl="node1" presStyleIdx="0" presStyleCnt="2"/>
      <dgm:spPr/>
    </dgm:pt>
    <dgm:pt modelId="{8539834E-95FF-4D2E-AD7E-E4DA732A2699}" type="pres">
      <dgm:prSet presAssocID="{130112B2-973C-48B0-AE27-A5A444EB8E18}" presName="space" presStyleCnt="0"/>
      <dgm:spPr/>
    </dgm:pt>
    <dgm:pt modelId="{49CEE731-6DCF-4277-A6D8-1AEDCD8EAD2F}" type="pres">
      <dgm:prSet presAssocID="{130112B2-973C-48B0-AE27-A5A444EB8E18}" presName="rect1" presStyleLbl="alignAcc1" presStyleIdx="0" presStyleCnt="2"/>
      <dgm:spPr/>
    </dgm:pt>
    <dgm:pt modelId="{C61D2A74-D585-4299-ADF7-E1AB1BA46AAF}" type="pres">
      <dgm:prSet presAssocID="{70690005-DC60-4C6E-A6BA-65A85344AD0C}" presName="vertSpace2" presStyleLbl="node1" presStyleIdx="0" presStyleCnt="2"/>
      <dgm:spPr/>
    </dgm:pt>
    <dgm:pt modelId="{D1A90370-5AC5-40B9-9B9A-4451A5D89BC0}" type="pres">
      <dgm:prSet presAssocID="{70690005-DC60-4C6E-A6BA-65A85344AD0C}" presName="circle2" presStyleLbl="node1" presStyleIdx="1" presStyleCnt="2"/>
      <dgm:spPr/>
    </dgm:pt>
    <dgm:pt modelId="{FE816839-4E28-4448-8CD0-57BF5FB06D90}" type="pres">
      <dgm:prSet presAssocID="{70690005-DC60-4C6E-A6BA-65A85344AD0C}" presName="rect2" presStyleLbl="alignAcc1" presStyleIdx="1" presStyleCnt="2"/>
      <dgm:spPr/>
    </dgm:pt>
    <dgm:pt modelId="{51E05E10-0FE8-4C09-A10E-FABD650582F6}" type="pres">
      <dgm:prSet presAssocID="{130112B2-973C-48B0-AE27-A5A444EB8E18}" presName="rect1ParTxNoCh" presStyleLbl="alignAcc1" presStyleIdx="1" presStyleCnt="2">
        <dgm:presLayoutVars>
          <dgm:chMax val="1"/>
          <dgm:bulletEnabled val="1"/>
        </dgm:presLayoutVars>
      </dgm:prSet>
      <dgm:spPr/>
    </dgm:pt>
    <dgm:pt modelId="{57AAF840-DF34-43AE-84C7-9F36D24C39B0}" type="pres">
      <dgm:prSet presAssocID="{70690005-DC60-4C6E-A6BA-65A85344AD0C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3EB34F15-9CF5-46EE-8EAD-FF23EB83405B}" type="presOf" srcId="{70690005-DC60-4C6E-A6BA-65A85344AD0C}" destId="{57AAF840-DF34-43AE-84C7-9F36D24C39B0}" srcOrd="1" destOrd="0" presId="urn:microsoft.com/office/officeart/2005/8/layout/target3"/>
    <dgm:cxn modelId="{A52E3A18-6A96-4977-9CF3-CBE8D98B74BD}" srcId="{1A928159-033B-4C1B-B782-EECBD22C198F}" destId="{130112B2-973C-48B0-AE27-A5A444EB8E18}" srcOrd="0" destOrd="0" parTransId="{19C377FC-CCDD-4D73-BE18-A28E83C07C0B}" sibTransId="{C2455992-0B38-4E03-ADAD-738D62BEA4B0}"/>
    <dgm:cxn modelId="{1104DE66-6278-4ECC-82AA-D94440892128}" type="presOf" srcId="{70690005-DC60-4C6E-A6BA-65A85344AD0C}" destId="{FE816839-4E28-4448-8CD0-57BF5FB06D90}" srcOrd="0" destOrd="0" presId="urn:microsoft.com/office/officeart/2005/8/layout/target3"/>
    <dgm:cxn modelId="{69224383-4300-4105-B76E-E26F39673165}" type="presOf" srcId="{130112B2-973C-48B0-AE27-A5A444EB8E18}" destId="{51E05E10-0FE8-4C09-A10E-FABD650582F6}" srcOrd="1" destOrd="0" presId="urn:microsoft.com/office/officeart/2005/8/layout/target3"/>
    <dgm:cxn modelId="{F38B35BD-E3D0-45B3-93F2-DCEEDA47EF98}" type="presOf" srcId="{130112B2-973C-48B0-AE27-A5A444EB8E18}" destId="{49CEE731-6DCF-4277-A6D8-1AEDCD8EAD2F}" srcOrd="0" destOrd="0" presId="urn:microsoft.com/office/officeart/2005/8/layout/target3"/>
    <dgm:cxn modelId="{0FAA2DBF-3BCC-46A6-AD81-985A9B23E136}" type="presOf" srcId="{1A928159-033B-4C1B-B782-EECBD22C198F}" destId="{5BF06FCE-BE34-4995-A025-8E0DCF29D066}" srcOrd="0" destOrd="0" presId="urn:microsoft.com/office/officeart/2005/8/layout/target3"/>
    <dgm:cxn modelId="{BBA5EEF9-AAFF-465A-8E41-A4A55BA2D372}" srcId="{1A928159-033B-4C1B-B782-EECBD22C198F}" destId="{70690005-DC60-4C6E-A6BA-65A85344AD0C}" srcOrd="1" destOrd="0" parTransId="{9F58059B-FC92-4085-8DF6-032891ED72ED}" sibTransId="{CE83294E-6ADF-494D-9555-1AD5482901F9}"/>
    <dgm:cxn modelId="{BF6F23F9-C239-443E-AD82-73066F2C839D}" type="presParOf" srcId="{5BF06FCE-BE34-4995-A025-8E0DCF29D066}" destId="{A07317E7-88BD-476B-96FB-1A92E89A6A8B}" srcOrd="0" destOrd="0" presId="urn:microsoft.com/office/officeart/2005/8/layout/target3"/>
    <dgm:cxn modelId="{B2AFBDFC-0DA1-4312-8D1E-A46F1A6B3C37}" type="presParOf" srcId="{5BF06FCE-BE34-4995-A025-8E0DCF29D066}" destId="{8539834E-95FF-4D2E-AD7E-E4DA732A2699}" srcOrd="1" destOrd="0" presId="urn:microsoft.com/office/officeart/2005/8/layout/target3"/>
    <dgm:cxn modelId="{CEFA383B-DC11-46A2-BA89-649AF691CA86}" type="presParOf" srcId="{5BF06FCE-BE34-4995-A025-8E0DCF29D066}" destId="{49CEE731-6DCF-4277-A6D8-1AEDCD8EAD2F}" srcOrd="2" destOrd="0" presId="urn:microsoft.com/office/officeart/2005/8/layout/target3"/>
    <dgm:cxn modelId="{C840D2B1-9111-434F-A433-11FB2242FFBF}" type="presParOf" srcId="{5BF06FCE-BE34-4995-A025-8E0DCF29D066}" destId="{C61D2A74-D585-4299-ADF7-E1AB1BA46AAF}" srcOrd="3" destOrd="0" presId="urn:microsoft.com/office/officeart/2005/8/layout/target3"/>
    <dgm:cxn modelId="{C25E99C6-65A0-41A7-8B2F-273EBFB3243C}" type="presParOf" srcId="{5BF06FCE-BE34-4995-A025-8E0DCF29D066}" destId="{D1A90370-5AC5-40B9-9B9A-4451A5D89BC0}" srcOrd="4" destOrd="0" presId="urn:microsoft.com/office/officeart/2005/8/layout/target3"/>
    <dgm:cxn modelId="{57D84058-213E-46F6-92BD-C23A5928ECD3}" type="presParOf" srcId="{5BF06FCE-BE34-4995-A025-8E0DCF29D066}" destId="{FE816839-4E28-4448-8CD0-57BF5FB06D90}" srcOrd="5" destOrd="0" presId="urn:microsoft.com/office/officeart/2005/8/layout/target3"/>
    <dgm:cxn modelId="{D0E838CB-8606-47D1-8F3E-84448945A3DF}" type="presParOf" srcId="{5BF06FCE-BE34-4995-A025-8E0DCF29D066}" destId="{51E05E10-0FE8-4C09-A10E-FABD650582F6}" srcOrd="6" destOrd="0" presId="urn:microsoft.com/office/officeart/2005/8/layout/target3"/>
    <dgm:cxn modelId="{F0F7C68E-BC52-43F3-81FA-45D7E9A22AF5}" type="presParOf" srcId="{5BF06FCE-BE34-4995-A025-8E0DCF29D066}" destId="{57AAF840-DF34-43AE-84C7-9F36D24C39B0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D77D8-4370-4CC3-9D1F-DCC1F5439055}">
      <dsp:nvSpPr>
        <dsp:cNvPr id="0" name=""/>
        <dsp:cNvSpPr/>
      </dsp:nvSpPr>
      <dsp:spPr>
        <a:xfrm>
          <a:off x="0" y="46089"/>
          <a:ext cx="9144000" cy="989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0" i="0" kern="1200" baseline="0" noProof="0"/>
            <a:t>Метод об'єктивний, оскільки в теорії, що розробляється, дозволяє відбивати дійсність і її взаємозв'язки. Таким чином, метод є програмою побудови і практичного застосування теорії. </a:t>
          </a:r>
          <a:endParaRPr lang="uk-UA" sz="1800" kern="1200" noProof="0"/>
        </a:p>
      </dsp:txBody>
      <dsp:txXfrm>
        <a:off x="48319" y="94408"/>
        <a:ext cx="9047362" cy="893182"/>
      </dsp:txXfrm>
    </dsp:sp>
    <dsp:sp modelId="{74A169A7-86E7-4991-9442-54A8B86D5A76}">
      <dsp:nvSpPr>
        <dsp:cNvPr id="0" name=""/>
        <dsp:cNvSpPr/>
      </dsp:nvSpPr>
      <dsp:spPr>
        <a:xfrm>
          <a:off x="0" y="1087749"/>
          <a:ext cx="9144000" cy="989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noProof="0"/>
            <a:t>Одночасно метод суб'єктивний, оскільки є знаряддям мислення дослідника і в якості такого включає його суб'єктивні особливості.</a:t>
          </a:r>
        </a:p>
      </dsp:txBody>
      <dsp:txXfrm>
        <a:off x="48319" y="1136068"/>
        <a:ext cx="9047362" cy="89318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470349-B0A7-47E4-B925-BF2B9B2F2412}">
      <dsp:nvSpPr>
        <dsp:cNvPr id="0" name=""/>
        <dsp:cNvSpPr/>
      </dsp:nvSpPr>
      <dsp:spPr>
        <a:xfrm>
          <a:off x="0" y="84908"/>
          <a:ext cx="9144000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/>
            <a:t>Аналіз і синтез взаємозв'язані, вони є єдністю протилежностей.</a:t>
          </a:r>
        </a:p>
      </dsp:txBody>
      <dsp:txXfrm>
        <a:off x="29271" y="114179"/>
        <a:ext cx="9085458" cy="54108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1B0203-969F-4E57-AD6F-DB813FDB2A3C}">
      <dsp:nvSpPr>
        <dsp:cNvPr id="0" name=""/>
        <dsp:cNvSpPr/>
      </dsp:nvSpPr>
      <dsp:spPr>
        <a:xfrm>
          <a:off x="269205" y="2531"/>
          <a:ext cx="6768750" cy="7311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 err="1"/>
            <a:t>Розрізняють</a:t>
          </a:r>
          <a:r>
            <a:rPr lang="ru-RU" sz="2700" kern="1200" dirty="0"/>
            <a:t> </a:t>
          </a:r>
          <a:r>
            <a:rPr lang="ru-RU" sz="2700" kern="1200" dirty="0" err="1"/>
            <a:t>наступні</a:t>
          </a:r>
          <a:r>
            <a:rPr lang="ru-RU" sz="2700" kern="1200" dirty="0"/>
            <a:t> </a:t>
          </a:r>
          <a:r>
            <a:rPr lang="ru-RU" sz="2700" kern="1200" dirty="0" err="1"/>
            <a:t>види</a:t>
          </a:r>
          <a:r>
            <a:rPr lang="ru-RU" sz="2700" kern="1200" dirty="0"/>
            <a:t> </a:t>
          </a:r>
          <a:r>
            <a:rPr lang="ru-RU" sz="2700" kern="1200" dirty="0" err="1"/>
            <a:t>аналізу</a:t>
          </a:r>
          <a:r>
            <a:rPr lang="ru-RU" sz="2700" kern="1200" dirty="0"/>
            <a:t> і синтезу : </a:t>
          </a:r>
        </a:p>
      </dsp:txBody>
      <dsp:txXfrm>
        <a:off x="290619" y="23945"/>
        <a:ext cx="6725922" cy="688290"/>
      </dsp:txXfrm>
    </dsp:sp>
    <dsp:sp modelId="{6A38F02B-B3A0-429C-B6C1-515FA228A2D1}">
      <dsp:nvSpPr>
        <dsp:cNvPr id="0" name=""/>
        <dsp:cNvSpPr/>
      </dsp:nvSpPr>
      <dsp:spPr>
        <a:xfrm>
          <a:off x="946080" y="733650"/>
          <a:ext cx="676875" cy="548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8338"/>
              </a:lnTo>
              <a:lnTo>
                <a:pt x="676875" y="5483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8302A0-1C45-4B5B-9C2F-CD87D6B8FC2D}">
      <dsp:nvSpPr>
        <dsp:cNvPr id="0" name=""/>
        <dsp:cNvSpPr/>
      </dsp:nvSpPr>
      <dsp:spPr>
        <a:xfrm>
          <a:off x="1622955" y="916429"/>
          <a:ext cx="4947576" cy="7311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err="1"/>
            <a:t>прямий</a:t>
          </a:r>
          <a:r>
            <a:rPr lang="ru-RU" sz="1600" kern="1200" dirty="0"/>
            <a:t> </a:t>
          </a:r>
          <a:r>
            <a:rPr lang="ru-RU" sz="1600" kern="1200" dirty="0" err="1"/>
            <a:t>або</a:t>
          </a:r>
          <a:r>
            <a:rPr lang="ru-RU" sz="1600" kern="1200" dirty="0"/>
            <a:t> </a:t>
          </a:r>
          <a:r>
            <a:rPr lang="ru-RU" sz="1600" kern="1200" dirty="0" err="1"/>
            <a:t>емпіричний</a:t>
          </a:r>
          <a:r>
            <a:rPr lang="ru-RU" sz="1600" kern="1200" dirty="0"/>
            <a:t> метод (</a:t>
          </a:r>
          <a:r>
            <a:rPr lang="ru-RU" sz="1600" kern="1200" dirty="0" err="1"/>
            <a:t>використовують</a:t>
          </a:r>
          <a:r>
            <a:rPr lang="ru-RU" sz="1600" kern="1200" dirty="0"/>
            <a:t> для </a:t>
          </a:r>
          <a:r>
            <a:rPr lang="ru-RU" sz="1600" kern="1200" dirty="0" err="1"/>
            <a:t>виділення</a:t>
          </a:r>
          <a:r>
            <a:rPr lang="ru-RU" sz="1600" kern="1200" dirty="0"/>
            <a:t> </a:t>
          </a:r>
          <a:r>
            <a:rPr lang="ru-RU" sz="1600" kern="1200" dirty="0" err="1"/>
            <a:t>окремих</a:t>
          </a:r>
          <a:r>
            <a:rPr lang="ru-RU" sz="1600" kern="1200" dirty="0"/>
            <a:t> </a:t>
          </a:r>
          <a:r>
            <a:rPr lang="ru-RU" sz="1600" kern="1200" dirty="0" err="1"/>
            <a:t>частин</a:t>
          </a:r>
          <a:r>
            <a:rPr lang="ru-RU" sz="1600" kern="1200" dirty="0"/>
            <a:t> </a:t>
          </a:r>
          <a:r>
            <a:rPr lang="ru-RU" sz="1600" kern="1200" dirty="0" err="1"/>
            <a:t>об'єкту</a:t>
          </a:r>
          <a:r>
            <a:rPr lang="ru-RU" sz="1600" kern="1200" dirty="0"/>
            <a:t>, </a:t>
          </a:r>
          <a:r>
            <a:rPr lang="ru-RU" sz="1600" kern="1200" dirty="0" err="1"/>
            <a:t>виявлення</a:t>
          </a:r>
          <a:r>
            <a:rPr lang="ru-RU" sz="1600" kern="1200" dirty="0"/>
            <a:t> </a:t>
          </a:r>
          <a:r>
            <a:rPr lang="ru-RU" sz="1600" kern="1200" dirty="0" err="1"/>
            <a:t>його</a:t>
          </a:r>
          <a:r>
            <a:rPr lang="ru-RU" sz="1600" kern="1200" dirty="0"/>
            <a:t> </a:t>
          </a:r>
          <a:r>
            <a:rPr lang="ru-RU" sz="1600" kern="1200" dirty="0" err="1"/>
            <a:t>властивостей</a:t>
          </a:r>
          <a:r>
            <a:rPr lang="ru-RU" sz="1600" kern="1200" dirty="0"/>
            <a:t>, </a:t>
          </a:r>
          <a:r>
            <a:rPr lang="ru-RU" sz="1600" kern="1200" dirty="0" err="1"/>
            <a:t>простих</a:t>
          </a:r>
          <a:r>
            <a:rPr lang="ru-RU" sz="1600" kern="1200" dirty="0"/>
            <a:t> </a:t>
          </a:r>
          <a:r>
            <a:rPr lang="ru-RU" sz="1600" kern="1200" dirty="0" err="1"/>
            <a:t>вимірів</a:t>
          </a:r>
          <a:r>
            <a:rPr lang="ru-RU" sz="1600" kern="1200" dirty="0"/>
            <a:t> і тому </a:t>
          </a:r>
          <a:r>
            <a:rPr lang="ru-RU" sz="1600" kern="1200" dirty="0" err="1"/>
            <a:t>подібне</a:t>
          </a:r>
          <a:r>
            <a:rPr lang="ru-RU" sz="1600" kern="1200" dirty="0"/>
            <a:t>); </a:t>
          </a:r>
        </a:p>
      </dsp:txBody>
      <dsp:txXfrm>
        <a:off x="1644369" y="937843"/>
        <a:ext cx="4904748" cy="688290"/>
      </dsp:txXfrm>
    </dsp:sp>
    <dsp:sp modelId="{10EA379C-E0A7-4653-9753-D7855996D766}">
      <dsp:nvSpPr>
        <dsp:cNvPr id="0" name=""/>
        <dsp:cNvSpPr/>
      </dsp:nvSpPr>
      <dsp:spPr>
        <a:xfrm>
          <a:off x="946080" y="733650"/>
          <a:ext cx="676875" cy="14622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2236"/>
              </a:lnTo>
              <a:lnTo>
                <a:pt x="676875" y="14622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B25ED2-E3A3-49D2-BC1B-3641679C7981}">
      <dsp:nvSpPr>
        <dsp:cNvPr id="0" name=""/>
        <dsp:cNvSpPr/>
      </dsp:nvSpPr>
      <dsp:spPr>
        <a:xfrm>
          <a:off x="1622955" y="1830327"/>
          <a:ext cx="6030964" cy="7311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err="1"/>
            <a:t>поворотний</a:t>
          </a:r>
          <a:r>
            <a:rPr lang="ru-RU" sz="1600" kern="1200" dirty="0"/>
            <a:t> </a:t>
          </a:r>
          <a:r>
            <a:rPr lang="ru-RU" sz="1600" kern="1200" dirty="0" err="1"/>
            <a:t>або</a:t>
          </a:r>
          <a:r>
            <a:rPr lang="ru-RU" sz="1600" kern="1200" dirty="0"/>
            <a:t> </a:t>
          </a:r>
          <a:r>
            <a:rPr lang="ru-RU" sz="1600" kern="1200" dirty="0" err="1"/>
            <a:t>елементарно-теоретичний</a:t>
          </a:r>
          <a:r>
            <a:rPr lang="ru-RU" sz="1600" kern="1200" dirty="0"/>
            <a:t> метод (</a:t>
          </a:r>
          <a:r>
            <a:rPr lang="ru-RU" sz="1600" kern="1200" dirty="0" err="1"/>
            <a:t>що</a:t>
          </a:r>
          <a:r>
            <a:rPr lang="ru-RU" sz="1600" kern="1200" dirty="0"/>
            <a:t> </a:t>
          </a:r>
          <a:r>
            <a:rPr lang="ru-RU" sz="1600" kern="1200" dirty="0" err="1"/>
            <a:t>базується</a:t>
          </a:r>
          <a:r>
            <a:rPr lang="ru-RU" sz="1600" kern="1200" dirty="0"/>
            <a:t> на </a:t>
          </a:r>
          <a:r>
            <a:rPr lang="ru-RU" sz="1600" kern="1200" dirty="0" err="1"/>
            <a:t>уявленнях</a:t>
          </a:r>
          <a:r>
            <a:rPr lang="ru-RU" sz="1600" kern="1200" dirty="0"/>
            <a:t> про причинно-</a:t>
          </a:r>
          <a:r>
            <a:rPr lang="ru-RU" sz="1600" kern="1200" dirty="0" err="1"/>
            <a:t>наслідкові</a:t>
          </a:r>
          <a:r>
            <a:rPr lang="ru-RU" sz="1600" kern="1200" dirty="0"/>
            <a:t> </a:t>
          </a:r>
          <a:r>
            <a:rPr lang="ru-RU" sz="1600" kern="1200" dirty="0" err="1"/>
            <a:t>зв'язки</a:t>
          </a:r>
          <a:r>
            <a:rPr lang="ru-RU" sz="1600" kern="1200" dirty="0"/>
            <a:t> </a:t>
          </a:r>
          <a:r>
            <a:rPr lang="ru-RU" sz="1600" kern="1200" dirty="0" err="1"/>
            <a:t>різних</a:t>
          </a:r>
          <a:r>
            <a:rPr lang="ru-RU" sz="1600" kern="1200" dirty="0"/>
            <a:t> </a:t>
          </a:r>
          <a:r>
            <a:rPr lang="ru-RU" sz="1600" kern="1200" dirty="0" err="1"/>
            <a:t>явищ</a:t>
          </a:r>
          <a:r>
            <a:rPr lang="ru-RU" sz="1600" kern="1200" dirty="0"/>
            <a:t>); </a:t>
          </a:r>
        </a:p>
      </dsp:txBody>
      <dsp:txXfrm>
        <a:off x="1644369" y="1851741"/>
        <a:ext cx="5988136" cy="688290"/>
      </dsp:txXfrm>
    </dsp:sp>
    <dsp:sp modelId="{D9677944-CD74-4ED6-8A2F-6A0133454F72}">
      <dsp:nvSpPr>
        <dsp:cNvPr id="0" name=""/>
        <dsp:cNvSpPr/>
      </dsp:nvSpPr>
      <dsp:spPr>
        <a:xfrm>
          <a:off x="946080" y="733650"/>
          <a:ext cx="676875" cy="2376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6134"/>
              </a:lnTo>
              <a:lnTo>
                <a:pt x="676875" y="23761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210FA3-1785-4038-8858-DBD6B548AB1E}">
      <dsp:nvSpPr>
        <dsp:cNvPr id="0" name=""/>
        <dsp:cNvSpPr/>
      </dsp:nvSpPr>
      <dsp:spPr>
        <a:xfrm>
          <a:off x="1622955" y="2744224"/>
          <a:ext cx="7251838" cy="7311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структурно-</a:t>
          </a:r>
          <a:r>
            <a:rPr lang="ru-RU" sz="1600" kern="1200" dirty="0" err="1"/>
            <a:t>генетичний</a:t>
          </a:r>
          <a:r>
            <a:rPr lang="ru-RU" sz="1600" kern="1200" dirty="0"/>
            <a:t> метод (</a:t>
          </a:r>
          <a:r>
            <a:rPr lang="ru-RU" sz="1600" kern="1200" dirty="0" err="1"/>
            <a:t>що</a:t>
          </a:r>
          <a:r>
            <a:rPr lang="ru-RU" sz="1600" kern="1200" dirty="0"/>
            <a:t> </a:t>
          </a:r>
          <a:r>
            <a:rPr lang="ru-RU" sz="1600" kern="1200" dirty="0" err="1"/>
            <a:t>включає</a:t>
          </a:r>
          <a:r>
            <a:rPr lang="ru-RU" sz="1600" kern="1200" dirty="0"/>
            <a:t> </a:t>
          </a:r>
          <a:r>
            <a:rPr lang="ru-RU" sz="1600" kern="1200" dirty="0" err="1"/>
            <a:t>вичленення</a:t>
          </a:r>
          <a:r>
            <a:rPr lang="ru-RU" sz="1600" kern="1200" dirty="0"/>
            <a:t> в складному </a:t>
          </a:r>
          <a:r>
            <a:rPr lang="ru-RU" sz="1600" kern="1200" dirty="0" err="1"/>
            <a:t>явищі</a:t>
          </a:r>
          <a:r>
            <a:rPr lang="ru-RU" sz="1600" kern="1200" dirty="0"/>
            <a:t> таких </a:t>
          </a:r>
          <a:r>
            <a:rPr lang="ru-RU" sz="1600" kern="1200" dirty="0" err="1"/>
            <a:t>елементів</a:t>
          </a:r>
          <a:r>
            <a:rPr lang="ru-RU" sz="1600" kern="1200" dirty="0"/>
            <a:t>, </a:t>
          </a:r>
          <a:r>
            <a:rPr lang="ru-RU" sz="1600" kern="1200" dirty="0" err="1"/>
            <a:t>які</a:t>
          </a:r>
          <a:r>
            <a:rPr lang="ru-RU" sz="1600" kern="1200" dirty="0"/>
            <a:t> </a:t>
          </a:r>
          <a:r>
            <a:rPr lang="ru-RU" sz="1600" kern="1200" dirty="0" err="1"/>
            <a:t>роблять</a:t>
          </a:r>
          <a:r>
            <a:rPr lang="ru-RU" sz="1600" kern="1200" dirty="0"/>
            <a:t> </a:t>
          </a:r>
          <a:r>
            <a:rPr lang="ru-RU" sz="1600" kern="1200" dirty="0" err="1"/>
            <a:t>вирішальний</a:t>
          </a:r>
          <a:r>
            <a:rPr lang="ru-RU" sz="1600" kern="1200" dirty="0"/>
            <a:t> </a:t>
          </a:r>
          <a:r>
            <a:rPr lang="ru-RU" sz="1600" kern="1200" dirty="0" err="1"/>
            <a:t>вплив</a:t>
          </a:r>
          <a:r>
            <a:rPr lang="ru-RU" sz="1600" kern="1200" dirty="0"/>
            <a:t> на </a:t>
          </a:r>
          <a:r>
            <a:rPr lang="ru-RU" sz="1600" kern="1200" dirty="0" err="1"/>
            <a:t>усі</a:t>
          </a:r>
          <a:r>
            <a:rPr lang="ru-RU" sz="1600" kern="1200" dirty="0"/>
            <a:t> </a:t>
          </a:r>
          <a:r>
            <a:rPr lang="ru-RU" sz="1600" kern="1200" dirty="0" err="1"/>
            <a:t>інші</a:t>
          </a:r>
          <a:r>
            <a:rPr lang="ru-RU" sz="1600" kern="1200" dirty="0"/>
            <a:t> </a:t>
          </a:r>
          <a:r>
            <a:rPr lang="ru-RU" sz="1600" kern="1200" dirty="0" err="1"/>
            <a:t>сторони</a:t>
          </a:r>
          <a:r>
            <a:rPr lang="ru-RU" sz="1600" kern="1200" dirty="0"/>
            <a:t> </a:t>
          </a:r>
          <a:r>
            <a:rPr lang="ru-RU" sz="1600" kern="1200" dirty="0" err="1"/>
            <a:t>об'єкту</a:t>
          </a:r>
          <a:r>
            <a:rPr lang="ru-RU" sz="1600" kern="1200" dirty="0"/>
            <a:t>).</a:t>
          </a:r>
        </a:p>
      </dsp:txBody>
      <dsp:txXfrm>
        <a:off x="1644369" y="2765638"/>
        <a:ext cx="7209010" cy="68829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493AC8-8EFA-4365-A455-F04C6919E112}">
      <dsp:nvSpPr>
        <dsp:cNvPr id="0" name=""/>
        <dsp:cNvSpPr/>
      </dsp:nvSpPr>
      <dsp:spPr>
        <a:xfrm>
          <a:off x="0" y="128993"/>
          <a:ext cx="9144000" cy="1913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/>
            <a:t>1. Перший полягає в постановці завдання - визначають об'єкт, цілі і завдання дослідження, а також критерії для вивчення і управління об'єктом. Неправильна або неповна постановка цілей може звести нанівець результати усього подальшого аналізу. </a:t>
          </a:r>
        </a:p>
      </dsp:txBody>
      <dsp:txXfrm>
        <a:off x="93415" y="222408"/>
        <a:ext cx="8957170" cy="1726778"/>
      </dsp:txXfrm>
    </dsp:sp>
    <dsp:sp modelId="{C5F7432A-DC1C-43C5-A51B-585B69ED965A}">
      <dsp:nvSpPr>
        <dsp:cNvPr id="0" name=""/>
        <dsp:cNvSpPr/>
      </dsp:nvSpPr>
      <dsp:spPr>
        <a:xfrm>
          <a:off x="0" y="2105961"/>
          <a:ext cx="9144000" cy="1913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/>
            <a:t>2. Під час другого етапу обкреслюються межі системи, що вивчається, і визначається її структура. Об'єкти і процеси, що мають відношення до поставленої мети, розбиваються на систему, що власне вивчається, і зовнішнє середовище. </a:t>
          </a:r>
        </a:p>
      </dsp:txBody>
      <dsp:txXfrm>
        <a:off x="93415" y="2199376"/>
        <a:ext cx="8957170" cy="1726778"/>
      </dsp:txXfrm>
    </dsp:sp>
    <dsp:sp modelId="{C436387D-F32F-4A70-B3F7-2BE621BF965C}">
      <dsp:nvSpPr>
        <dsp:cNvPr id="0" name=""/>
        <dsp:cNvSpPr/>
      </dsp:nvSpPr>
      <dsp:spPr>
        <a:xfrm>
          <a:off x="0" y="4082929"/>
          <a:ext cx="9144000" cy="1913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/>
            <a:t>3. Третій, найважливіший етап системного аналізу полягає в складанні математичної моделі досліджуваної системи. Спочатку роблять параметризацію системи, описують виділені елементи системи і їх взаємодію. Залежно від особливостей процесів використовують той або інший математичний апарат для аналізу системи в цілому.</a:t>
          </a:r>
        </a:p>
      </dsp:txBody>
      <dsp:txXfrm>
        <a:off x="93415" y="4176344"/>
        <a:ext cx="8957170" cy="172677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C11F98-1E6E-496B-80D5-E62A09FF5D77}">
      <dsp:nvSpPr>
        <dsp:cNvPr id="0" name=""/>
        <dsp:cNvSpPr/>
      </dsp:nvSpPr>
      <dsp:spPr>
        <a:xfrm>
          <a:off x="0" y="41540"/>
          <a:ext cx="9144000" cy="1645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/>
            <a:t>Якщо досліджуються складні системи, що іменуються як узагальнені динамічні системи, що характеризуються великою кількістю параметрів різної природи, то в цілях спрощення математичного опису їх розчленовують на підсистеми, виділяють типові підсистеми, роблять стандартизацію зв'язків для різних рівнів ієрархії однотипних систем. </a:t>
          </a:r>
        </a:p>
      </dsp:txBody>
      <dsp:txXfrm>
        <a:off x="80303" y="121843"/>
        <a:ext cx="8983394" cy="1484414"/>
      </dsp:txXfrm>
    </dsp:sp>
    <dsp:sp modelId="{846F02D8-53BE-4D75-AB94-45CC2E38DF91}">
      <dsp:nvSpPr>
        <dsp:cNvPr id="0" name=""/>
        <dsp:cNvSpPr/>
      </dsp:nvSpPr>
      <dsp:spPr>
        <a:xfrm>
          <a:off x="0" y="1741280"/>
          <a:ext cx="9144000" cy="1645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/>
            <a:t>В результаті третього етапу системного аналізу формуються закінчені математичні моделі системи, описані на формальній, наприклад алгоритмічній, мові.</a:t>
          </a:r>
        </a:p>
      </dsp:txBody>
      <dsp:txXfrm>
        <a:off x="80303" y="1821583"/>
        <a:ext cx="8983394" cy="1484414"/>
      </dsp:txXfrm>
    </dsp:sp>
    <dsp:sp modelId="{954B909B-7663-40BD-B566-6D7E9C878B83}">
      <dsp:nvSpPr>
        <dsp:cNvPr id="0" name=""/>
        <dsp:cNvSpPr/>
      </dsp:nvSpPr>
      <dsp:spPr>
        <a:xfrm>
          <a:off x="0" y="3441020"/>
          <a:ext cx="9144000" cy="1645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/>
            <a:t>4. Четвертий етап - аналіз отриманої математичної моделі, визначення її екстремальних умов з метою оптимізації і формулювання виводів.</a:t>
          </a:r>
        </a:p>
      </dsp:txBody>
      <dsp:txXfrm>
        <a:off x="80303" y="3521323"/>
        <a:ext cx="8983394" cy="1484414"/>
      </dsp:txXfrm>
    </dsp:sp>
    <dsp:sp modelId="{08A6A9DA-A454-4520-A674-5C09BA12A857}">
      <dsp:nvSpPr>
        <dsp:cNvPr id="0" name=""/>
        <dsp:cNvSpPr/>
      </dsp:nvSpPr>
      <dsp:spPr>
        <a:xfrm>
          <a:off x="0" y="5140760"/>
          <a:ext cx="9144000" cy="1645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/>
            <a:t>Оптимізація полягає в знаходженні оптимуму даної функції (математичній моделі досліджуваної системи, процесу) і відповідно знаходження оптимальних умов поведінки цієї системи або протікання цього процесу. Оцінку оптимізації роблять за критеріями, що набувають в таких випадках екстремальних значень</a:t>
          </a:r>
        </a:p>
      </dsp:txBody>
      <dsp:txXfrm>
        <a:off x="80303" y="5221063"/>
        <a:ext cx="8983394" cy="14844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9BA32E-9C2E-4AF6-A755-706A6775F6CE}">
      <dsp:nvSpPr>
        <dsp:cNvPr id="0" name=""/>
        <dsp:cNvSpPr/>
      </dsp:nvSpPr>
      <dsp:spPr>
        <a:xfrm>
          <a:off x="0" y="109982"/>
          <a:ext cx="6588224" cy="8880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300" kern="1200" noProof="0">
              <a:latin typeface="Times New Roman" pitchFamily="18" charset="0"/>
              <a:cs typeface="Times New Roman" pitchFamily="18" charset="0"/>
            </a:rPr>
            <a:t>Метод - це спосіб досягнення мети, який об'єднує суб'єктивні і об'єктивні моменти пізнання.</a:t>
          </a:r>
        </a:p>
      </dsp:txBody>
      <dsp:txXfrm>
        <a:off x="43350" y="153332"/>
        <a:ext cx="6501524" cy="8013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227234-8E09-461D-918B-E5440DAB97DA}">
      <dsp:nvSpPr>
        <dsp:cNvPr id="0" name=""/>
        <dsp:cNvSpPr/>
      </dsp:nvSpPr>
      <dsp:spPr>
        <a:xfrm>
          <a:off x="0" y="196209"/>
          <a:ext cx="9144000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kern="1200" noProof="0"/>
            <a:t>Методи можна розділити на: загальнонаукові (тобто для усіх наук); приватні (тобто для певних наук); спеціальні або специфічні (для цієї науки).</a:t>
          </a:r>
        </a:p>
      </dsp:txBody>
      <dsp:txXfrm>
        <a:off x="40780" y="236989"/>
        <a:ext cx="9062440" cy="753819"/>
      </dsp:txXfrm>
    </dsp:sp>
    <dsp:sp modelId="{7E940FD9-E2BD-4386-94CF-05791F5D012C}">
      <dsp:nvSpPr>
        <dsp:cNvPr id="0" name=""/>
        <dsp:cNvSpPr/>
      </dsp:nvSpPr>
      <dsp:spPr>
        <a:xfrm>
          <a:off x="0" y="1092069"/>
          <a:ext cx="9144000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b="0" i="0" kern="1200" baseline="0" noProof="0"/>
            <a:t>Таке розділення методів завжди умовне, оскільки у міру розвитку пізнання один науковий метод може переходити з однієї категорії в іншу.</a:t>
          </a:r>
          <a:endParaRPr lang="uk-UA" sz="2100" kern="1200" noProof="0"/>
        </a:p>
      </dsp:txBody>
      <dsp:txXfrm>
        <a:off x="40780" y="1132849"/>
        <a:ext cx="9062440" cy="7538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F16D2A-3A28-4E5A-A9F9-463A39597076}">
      <dsp:nvSpPr>
        <dsp:cNvPr id="0" name=""/>
        <dsp:cNvSpPr/>
      </dsp:nvSpPr>
      <dsp:spPr>
        <a:xfrm rot="10800000">
          <a:off x="1778040" y="3333"/>
          <a:ext cx="6080760" cy="98568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4658" tIns="60960" rIns="113792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noProof="0" dirty="0"/>
            <a:t>Спостереження - це спосіб пізнань об'єктивного світу, заснований на безпосередньому сприйнятті предметів і явищ за допомогою органів чуття без втручання в процес з боку дослідника. </a:t>
          </a:r>
        </a:p>
      </dsp:txBody>
      <dsp:txXfrm rot="10800000">
        <a:off x="2024460" y="3333"/>
        <a:ext cx="5834340" cy="985681"/>
      </dsp:txXfrm>
    </dsp:sp>
    <dsp:sp modelId="{1A7BD4C8-51FA-44A3-AE62-D290FCE24EF9}">
      <dsp:nvSpPr>
        <dsp:cNvPr id="0" name=""/>
        <dsp:cNvSpPr/>
      </dsp:nvSpPr>
      <dsp:spPr>
        <a:xfrm>
          <a:off x="1285199" y="3333"/>
          <a:ext cx="985681" cy="985681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D023CE-329C-4538-B40D-260C87BE4755}">
      <dsp:nvSpPr>
        <dsp:cNvPr id="0" name=""/>
        <dsp:cNvSpPr/>
      </dsp:nvSpPr>
      <dsp:spPr>
        <a:xfrm rot="10800000">
          <a:off x="1778040" y="1283248"/>
          <a:ext cx="6080760" cy="98568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4658" tIns="60960" rIns="113792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0" i="0" kern="1200" baseline="0" noProof="0" dirty="0"/>
            <a:t>Порівняння - це встановлення відмінності між об'єктами матеріального світу або знаходження в них загального, здійснюване як за допомогою органів чуття, так і за допомогою спеціальних пристроїв.</a:t>
          </a:r>
          <a:endParaRPr lang="uk-UA" sz="1600" kern="1200" noProof="0" dirty="0"/>
        </a:p>
      </dsp:txBody>
      <dsp:txXfrm rot="10800000">
        <a:off x="2024460" y="1283248"/>
        <a:ext cx="5834340" cy="985681"/>
      </dsp:txXfrm>
    </dsp:sp>
    <dsp:sp modelId="{F87CED92-38F9-4AB7-B8EE-284011BBA8A9}">
      <dsp:nvSpPr>
        <dsp:cNvPr id="0" name=""/>
        <dsp:cNvSpPr/>
      </dsp:nvSpPr>
      <dsp:spPr>
        <a:xfrm>
          <a:off x="1285199" y="1283248"/>
          <a:ext cx="985681" cy="985681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6000" r="-4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8E191B-0FC1-46C3-9593-B62361A1F2E6}">
      <dsp:nvSpPr>
        <dsp:cNvPr id="0" name=""/>
        <dsp:cNvSpPr/>
      </dsp:nvSpPr>
      <dsp:spPr>
        <a:xfrm rot="10800000">
          <a:off x="1778040" y="2563162"/>
          <a:ext cx="6080760" cy="98568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4658" tIns="64770" rIns="120904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b="0" i="0" kern="1200" baseline="0" noProof="0"/>
            <a:t>Рахунок - це знаходження числа, що визначає кількісне співвідношення однотипних об'єктів або їх параметрів, що характеризують ті або інші властивості. </a:t>
          </a:r>
          <a:endParaRPr lang="uk-UA" sz="1700" kern="1200" noProof="0"/>
        </a:p>
      </dsp:txBody>
      <dsp:txXfrm rot="10800000">
        <a:off x="2024460" y="2563162"/>
        <a:ext cx="5834340" cy="985681"/>
      </dsp:txXfrm>
    </dsp:sp>
    <dsp:sp modelId="{D55E7742-2175-4CAC-8148-E151951A83F5}">
      <dsp:nvSpPr>
        <dsp:cNvPr id="0" name=""/>
        <dsp:cNvSpPr/>
      </dsp:nvSpPr>
      <dsp:spPr>
        <a:xfrm>
          <a:off x="1285199" y="2563162"/>
          <a:ext cx="985681" cy="985681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B5E623-46B8-4432-A6F1-2DBA3FE3FD44}">
      <dsp:nvSpPr>
        <dsp:cNvPr id="0" name=""/>
        <dsp:cNvSpPr/>
      </dsp:nvSpPr>
      <dsp:spPr>
        <a:xfrm rot="10800000">
          <a:off x="1814403" y="3846410"/>
          <a:ext cx="6080760" cy="98568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4658" tIns="64770" rIns="120904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kern="1200" noProof="0" dirty="0"/>
            <a:t>Вимір - це фізичний процес визначення чисельного значення деякої величини шляхом порівняння її з еталоном. </a:t>
          </a:r>
        </a:p>
      </dsp:txBody>
      <dsp:txXfrm rot="10800000">
        <a:off x="2060823" y="3846410"/>
        <a:ext cx="5834340" cy="985681"/>
      </dsp:txXfrm>
    </dsp:sp>
    <dsp:sp modelId="{07944857-23E8-4D8F-8CFF-C2837CDD10A7}">
      <dsp:nvSpPr>
        <dsp:cNvPr id="0" name=""/>
        <dsp:cNvSpPr/>
      </dsp:nvSpPr>
      <dsp:spPr>
        <a:xfrm>
          <a:off x="1285199" y="3843077"/>
          <a:ext cx="985681" cy="985681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6000" r="-4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EBE5F6-140B-4CB3-940A-9E2507947BD4}">
      <dsp:nvSpPr>
        <dsp:cNvPr id="0" name=""/>
        <dsp:cNvSpPr/>
      </dsp:nvSpPr>
      <dsp:spPr>
        <a:xfrm>
          <a:off x="0" y="65861"/>
          <a:ext cx="9144000" cy="14793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0" i="0" kern="1200" baseline="0" dirty="0" err="1"/>
            <a:t>Експеримент</a:t>
          </a:r>
          <a:r>
            <a:rPr lang="ru-RU" sz="1700" b="0" i="0" kern="1200" baseline="0" dirty="0"/>
            <a:t> - одна з сфер </a:t>
          </a:r>
          <a:r>
            <a:rPr lang="ru-RU" sz="1700" b="0" i="0" kern="1200" baseline="0" dirty="0" err="1"/>
            <a:t>людської</a:t>
          </a:r>
          <a:r>
            <a:rPr lang="ru-RU" sz="1700" b="0" i="0" kern="1200" baseline="0" dirty="0"/>
            <a:t> практики, в </a:t>
          </a:r>
          <a:r>
            <a:rPr lang="ru-RU" sz="1700" b="0" i="0" kern="1200" baseline="0" dirty="0" err="1"/>
            <a:t>якій</a:t>
          </a:r>
          <a:r>
            <a:rPr lang="ru-RU" sz="1700" b="0" i="0" kern="1200" baseline="0" dirty="0"/>
            <a:t> </a:t>
          </a:r>
          <a:r>
            <a:rPr lang="ru-RU" sz="1700" b="0" i="0" kern="1200" baseline="0" dirty="0" err="1"/>
            <a:t>піддається</a:t>
          </a:r>
          <a:r>
            <a:rPr lang="ru-RU" sz="1700" b="0" i="0" kern="1200" baseline="0" dirty="0"/>
            <a:t> </a:t>
          </a:r>
          <a:r>
            <a:rPr lang="ru-RU" sz="1700" b="0" i="0" kern="1200" baseline="0" dirty="0" err="1"/>
            <a:t>перевірці</a:t>
          </a:r>
          <a:r>
            <a:rPr lang="ru-RU" sz="1700" b="0" i="0" kern="1200" baseline="0" dirty="0"/>
            <a:t> </a:t>
          </a:r>
          <a:r>
            <a:rPr lang="ru-RU" sz="1700" b="0" i="0" kern="1200" baseline="0" dirty="0" err="1"/>
            <a:t>істинність</a:t>
          </a:r>
          <a:r>
            <a:rPr lang="ru-RU" sz="1700" b="0" i="0" kern="1200" baseline="0" dirty="0"/>
            <a:t> </a:t>
          </a:r>
          <a:r>
            <a:rPr lang="ru-RU" sz="1700" b="0" i="0" kern="1200" baseline="0" dirty="0" err="1"/>
            <a:t>висунених</a:t>
          </a:r>
          <a:r>
            <a:rPr lang="ru-RU" sz="1700" b="0" i="0" kern="1200" baseline="0" dirty="0"/>
            <a:t> </a:t>
          </a:r>
          <a:r>
            <a:rPr lang="ru-RU" sz="1700" b="0" i="0" kern="1200" baseline="0" dirty="0" err="1"/>
            <a:t>гіпотез</a:t>
          </a:r>
          <a:r>
            <a:rPr lang="ru-RU" sz="1700" b="0" i="0" kern="1200" baseline="0" dirty="0"/>
            <a:t> </a:t>
          </a:r>
          <a:r>
            <a:rPr lang="ru-RU" sz="1700" b="0" i="0" kern="1200" baseline="0" dirty="0" err="1"/>
            <a:t>або</a:t>
          </a:r>
          <a:r>
            <a:rPr lang="ru-RU" sz="1700" b="0" i="0" kern="1200" baseline="0" dirty="0"/>
            <a:t> </a:t>
          </a:r>
          <a:r>
            <a:rPr lang="ru-RU" sz="1700" b="0" i="0" kern="1200" baseline="0" dirty="0" err="1"/>
            <a:t>виявляються</a:t>
          </a:r>
          <a:r>
            <a:rPr lang="ru-RU" sz="1700" b="0" i="0" kern="1200" baseline="0" dirty="0"/>
            <a:t> </a:t>
          </a:r>
          <a:r>
            <a:rPr lang="ru-RU" sz="1700" b="0" i="0" kern="1200" baseline="0" dirty="0" err="1"/>
            <a:t>закономірності</a:t>
          </a:r>
          <a:r>
            <a:rPr lang="ru-RU" sz="1700" b="0" i="0" kern="1200" baseline="0" dirty="0"/>
            <a:t> </a:t>
          </a:r>
          <a:r>
            <a:rPr lang="ru-RU" sz="1700" b="0" i="0" kern="1200" baseline="0" dirty="0" err="1"/>
            <a:t>об'єктивного</a:t>
          </a:r>
          <a:r>
            <a:rPr lang="ru-RU" sz="1700" b="0" i="0" kern="1200" baseline="0" dirty="0"/>
            <a:t> </a:t>
          </a:r>
          <a:r>
            <a:rPr lang="ru-RU" sz="1700" b="0" i="0" kern="1200" baseline="0" dirty="0" err="1"/>
            <a:t>світу</a:t>
          </a:r>
          <a:r>
            <a:rPr lang="ru-RU" sz="1700" b="0" i="0" kern="1200" baseline="0" dirty="0"/>
            <a:t>. </a:t>
          </a:r>
          <a:endParaRPr lang="ru-RU" sz="1700" kern="1200" dirty="0"/>
        </a:p>
      </dsp:txBody>
      <dsp:txXfrm>
        <a:off x="72214" y="138075"/>
        <a:ext cx="8999572" cy="1334890"/>
      </dsp:txXfrm>
    </dsp:sp>
    <dsp:sp modelId="{2CB19AB2-9AB7-4BA3-9A90-28C2B8FF3BE8}">
      <dsp:nvSpPr>
        <dsp:cNvPr id="0" name=""/>
        <dsp:cNvSpPr/>
      </dsp:nvSpPr>
      <dsp:spPr>
        <a:xfrm>
          <a:off x="0" y="1594140"/>
          <a:ext cx="9144000" cy="14793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В </a:t>
          </a:r>
          <a:r>
            <a:rPr lang="ru-RU" sz="1700" kern="1200" dirty="0" err="1"/>
            <a:t>процесі</a:t>
          </a:r>
          <a:r>
            <a:rPr lang="ru-RU" sz="1700" kern="1200" dirty="0"/>
            <a:t> </a:t>
          </a:r>
          <a:r>
            <a:rPr lang="ru-RU" sz="1700" kern="1200" dirty="0" err="1"/>
            <a:t>експерименту</a:t>
          </a:r>
          <a:r>
            <a:rPr lang="ru-RU" sz="1700" kern="1200" dirty="0"/>
            <a:t> </a:t>
          </a:r>
          <a:r>
            <a:rPr lang="ru-RU" sz="1700" kern="1200" dirty="0" err="1"/>
            <a:t>дослідник</a:t>
          </a:r>
          <a:r>
            <a:rPr lang="ru-RU" sz="1700" kern="1200" dirty="0"/>
            <a:t> </a:t>
          </a:r>
          <a:r>
            <a:rPr lang="ru-RU" sz="1700" kern="1200" dirty="0" err="1"/>
            <a:t>втручається</a:t>
          </a:r>
          <a:r>
            <a:rPr lang="ru-RU" sz="1700" kern="1200" dirty="0"/>
            <a:t> в </a:t>
          </a:r>
          <a:r>
            <a:rPr lang="ru-RU" sz="1700" kern="1200" dirty="0" err="1"/>
            <a:t>процес</a:t>
          </a:r>
          <a:r>
            <a:rPr lang="ru-RU" sz="1700" kern="1200" dirty="0"/>
            <a:t>, </a:t>
          </a:r>
          <a:r>
            <a:rPr lang="ru-RU" sz="1700" kern="1200" dirty="0" err="1"/>
            <a:t>що</a:t>
          </a:r>
          <a:r>
            <a:rPr lang="ru-RU" sz="1700" kern="1200" dirty="0"/>
            <a:t> </a:t>
          </a:r>
          <a:r>
            <a:rPr lang="ru-RU" sz="1700" kern="1200" dirty="0" err="1"/>
            <a:t>вивчається</a:t>
          </a:r>
          <a:r>
            <a:rPr lang="ru-RU" sz="1700" kern="1200" dirty="0"/>
            <a:t>, з метою </a:t>
          </a:r>
          <a:r>
            <a:rPr lang="ru-RU" sz="1700" kern="1200" dirty="0" err="1"/>
            <a:t>пізнання</a:t>
          </a:r>
          <a:r>
            <a:rPr lang="ru-RU" sz="1700" kern="1200" dirty="0"/>
            <a:t>, при </a:t>
          </a:r>
          <a:r>
            <a:rPr lang="ru-RU" sz="1700" kern="1200" dirty="0" err="1"/>
            <a:t>цьому</a:t>
          </a:r>
          <a:r>
            <a:rPr lang="ru-RU" sz="1700" kern="1200" dirty="0"/>
            <a:t> </a:t>
          </a:r>
          <a:r>
            <a:rPr lang="ru-RU" sz="1700" kern="1200" dirty="0" err="1"/>
            <a:t>одні</a:t>
          </a:r>
          <a:r>
            <a:rPr lang="ru-RU" sz="1700" kern="1200" dirty="0"/>
            <a:t> </a:t>
          </a:r>
          <a:r>
            <a:rPr lang="ru-RU" sz="1700" kern="1200" dirty="0" err="1"/>
            <a:t>умови</a:t>
          </a:r>
          <a:r>
            <a:rPr lang="ru-RU" sz="1700" kern="1200" dirty="0"/>
            <a:t> </a:t>
          </a:r>
          <a:r>
            <a:rPr lang="ru-RU" sz="1700" kern="1200" dirty="0" err="1"/>
            <a:t>досвіду</a:t>
          </a:r>
          <a:r>
            <a:rPr lang="ru-RU" sz="1700" kern="1200" dirty="0"/>
            <a:t> </a:t>
          </a:r>
          <a:r>
            <a:rPr lang="ru-RU" sz="1700" kern="1200" dirty="0" err="1"/>
            <a:t>ізолюються</a:t>
          </a:r>
          <a:r>
            <a:rPr lang="ru-RU" sz="1700" kern="1200" dirty="0"/>
            <a:t>, </a:t>
          </a:r>
          <a:r>
            <a:rPr lang="ru-RU" sz="1700" kern="1200" dirty="0" err="1"/>
            <a:t>інші</a:t>
          </a:r>
          <a:r>
            <a:rPr lang="ru-RU" sz="1700" kern="1200" dirty="0"/>
            <a:t> </a:t>
          </a:r>
          <a:r>
            <a:rPr lang="ru-RU" sz="1700" kern="1200" dirty="0" err="1"/>
            <a:t>виключаються</a:t>
          </a:r>
          <a:r>
            <a:rPr lang="ru-RU" sz="1700" kern="1200" dirty="0"/>
            <a:t>, </a:t>
          </a:r>
          <a:r>
            <a:rPr lang="ru-RU" sz="1700" kern="1200" dirty="0" err="1"/>
            <a:t>треті</a:t>
          </a:r>
          <a:r>
            <a:rPr lang="ru-RU" sz="1700" kern="1200" dirty="0"/>
            <a:t> </a:t>
          </a:r>
          <a:r>
            <a:rPr lang="ru-RU" sz="1700" kern="1200" dirty="0" err="1"/>
            <a:t>посилюються</a:t>
          </a:r>
          <a:r>
            <a:rPr lang="ru-RU" sz="1700" kern="1200" dirty="0"/>
            <a:t> </a:t>
          </a:r>
          <a:r>
            <a:rPr lang="ru-RU" sz="1700" kern="1200" dirty="0" err="1"/>
            <a:t>або</a:t>
          </a:r>
          <a:r>
            <a:rPr lang="ru-RU" sz="1700" kern="1200" dirty="0"/>
            <a:t> </a:t>
          </a:r>
          <a:r>
            <a:rPr lang="ru-RU" sz="1700" kern="1200" dirty="0" err="1"/>
            <a:t>ослабляються</a:t>
          </a:r>
          <a:r>
            <a:rPr lang="ru-RU" sz="1700" kern="1200" dirty="0"/>
            <a:t>. </a:t>
          </a:r>
          <a:r>
            <a:rPr lang="ru-RU" sz="1700" kern="1200" dirty="0" err="1"/>
            <a:t>Експериментальне</a:t>
          </a:r>
          <a:r>
            <a:rPr lang="ru-RU" sz="1700" kern="1200" dirty="0"/>
            <a:t> </a:t>
          </a:r>
          <a:r>
            <a:rPr lang="ru-RU" sz="1700" kern="1200" dirty="0" err="1"/>
            <a:t>вивчення</a:t>
          </a:r>
          <a:r>
            <a:rPr lang="ru-RU" sz="1700" kern="1200" dirty="0"/>
            <a:t> </a:t>
          </a:r>
          <a:r>
            <a:rPr lang="ru-RU" sz="1700" kern="1200" dirty="0" err="1"/>
            <a:t>об'єкту</a:t>
          </a:r>
          <a:r>
            <a:rPr lang="ru-RU" sz="1700" kern="1200" dirty="0"/>
            <a:t> </a:t>
          </a:r>
          <a:r>
            <a:rPr lang="ru-RU" sz="1700" kern="1200" dirty="0" err="1"/>
            <a:t>або</a:t>
          </a:r>
          <a:r>
            <a:rPr lang="ru-RU" sz="1700" kern="1200" dirty="0"/>
            <a:t> </a:t>
          </a:r>
          <a:r>
            <a:rPr lang="ru-RU" sz="1700" kern="1200" dirty="0" err="1"/>
            <a:t>явища</a:t>
          </a:r>
          <a:r>
            <a:rPr lang="ru-RU" sz="1700" kern="1200" dirty="0"/>
            <a:t> </a:t>
          </a:r>
          <a:r>
            <a:rPr lang="ru-RU" sz="1700" kern="1200" dirty="0" err="1"/>
            <a:t>має</a:t>
          </a:r>
          <a:r>
            <a:rPr lang="ru-RU" sz="1700" kern="1200" dirty="0"/>
            <a:t> </a:t>
          </a:r>
          <a:r>
            <a:rPr lang="ru-RU" sz="1700" kern="1200" dirty="0" err="1"/>
            <a:t>певні</a:t>
          </a:r>
          <a:r>
            <a:rPr lang="ru-RU" sz="1700" kern="1200" dirty="0"/>
            <a:t> </a:t>
          </a:r>
          <a:r>
            <a:rPr lang="ru-RU" sz="1700" kern="1200" dirty="0" err="1"/>
            <a:t>переваги</a:t>
          </a:r>
          <a:r>
            <a:rPr lang="ru-RU" sz="1700" kern="1200" dirty="0"/>
            <a:t> в </a:t>
          </a:r>
          <a:r>
            <a:rPr lang="ru-RU" sz="1700" kern="1200" dirty="0" err="1"/>
            <a:t>порівнянні</a:t>
          </a:r>
          <a:r>
            <a:rPr lang="ru-RU" sz="1700" kern="1200" dirty="0"/>
            <a:t> </a:t>
          </a:r>
          <a:r>
            <a:rPr lang="ru-RU" sz="1700" kern="1200" dirty="0" err="1"/>
            <a:t>із</a:t>
          </a:r>
          <a:r>
            <a:rPr lang="ru-RU" sz="1700" kern="1200" dirty="0"/>
            <a:t> </a:t>
          </a:r>
          <a:r>
            <a:rPr lang="ru-RU" sz="1700" kern="1200" dirty="0" err="1"/>
            <a:t>спостереженням</a:t>
          </a:r>
          <a:r>
            <a:rPr lang="ru-RU" sz="1700" kern="1200" dirty="0"/>
            <a:t>, </a:t>
          </a:r>
          <a:r>
            <a:rPr lang="ru-RU" sz="1700" kern="1200" dirty="0" err="1"/>
            <a:t>оскільки</a:t>
          </a:r>
          <a:r>
            <a:rPr lang="ru-RU" sz="1700" kern="1200" dirty="0"/>
            <a:t> </a:t>
          </a:r>
          <a:r>
            <a:rPr lang="ru-RU" sz="1700" kern="1200" dirty="0" err="1"/>
            <a:t>дозволяє</a:t>
          </a:r>
          <a:r>
            <a:rPr lang="ru-RU" sz="1700" kern="1200" dirty="0"/>
            <a:t> </a:t>
          </a:r>
          <a:r>
            <a:rPr lang="ru-RU" sz="1700" kern="1200" dirty="0" err="1"/>
            <a:t>вивчати</a:t>
          </a:r>
          <a:r>
            <a:rPr lang="ru-RU" sz="1700" kern="1200" dirty="0"/>
            <a:t> </a:t>
          </a:r>
          <a:r>
            <a:rPr lang="ru-RU" sz="1700" kern="1200" dirty="0" err="1"/>
            <a:t>явища</a:t>
          </a:r>
          <a:r>
            <a:rPr lang="ru-RU" sz="1700" kern="1200" dirty="0"/>
            <a:t> в "чистому </a:t>
          </a:r>
          <a:r>
            <a:rPr lang="ru-RU" sz="1700" kern="1200" dirty="0" err="1"/>
            <a:t>вигляді</a:t>
          </a:r>
          <a:r>
            <a:rPr lang="ru-RU" sz="1700" kern="1200" dirty="0"/>
            <a:t>" за </a:t>
          </a:r>
          <a:r>
            <a:rPr lang="ru-RU" sz="1700" kern="1200" dirty="0" err="1"/>
            <a:t>допомогою</a:t>
          </a:r>
          <a:r>
            <a:rPr lang="ru-RU" sz="1700" kern="1200" dirty="0"/>
            <a:t> </a:t>
          </a:r>
          <a:r>
            <a:rPr lang="ru-RU" sz="1700" kern="1200" dirty="0" err="1"/>
            <a:t>усунення</a:t>
          </a:r>
          <a:r>
            <a:rPr lang="ru-RU" sz="1700" kern="1200" dirty="0"/>
            <a:t> </a:t>
          </a:r>
          <a:r>
            <a:rPr lang="ru-RU" sz="1700" kern="1200" dirty="0" err="1"/>
            <a:t>побічних</a:t>
          </a:r>
          <a:r>
            <a:rPr lang="ru-RU" sz="1700" kern="1200" dirty="0"/>
            <a:t> </a:t>
          </a:r>
          <a:r>
            <a:rPr lang="ru-RU" sz="1700" kern="1200" dirty="0" err="1"/>
            <a:t>чинників</a:t>
          </a:r>
          <a:r>
            <a:rPr lang="ru-RU" sz="1700" kern="1200" dirty="0"/>
            <a:t>. </a:t>
          </a:r>
        </a:p>
      </dsp:txBody>
      <dsp:txXfrm>
        <a:off x="72214" y="1666354"/>
        <a:ext cx="8999572" cy="133489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D488A1-8D7C-42FE-B5C5-C0583FB02479}">
      <dsp:nvSpPr>
        <dsp:cNvPr id="0" name=""/>
        <dsp:cNvSpPr/>
      </dsp:nvSpPr>
      <dsp:spPr>
        <a:xfrm>
          <a:off x="602" y="167674"/>
          <a:ext cx="4930835" cy="2465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 err="1"/>
            <a:t>Узагальнення</a:t>
          </a:r>
          <a:r>
            <a:rPr lang="ru-RU" sz="2400" kern="1200" dirty="0"/>
            <a:t> - </a:t>
          </a:r>
          <a:r>
            <a:rPr lang="ru-RU" sz="2400" kern="1200" dirty="0" err="1"/>
            <a:t>визначення</a:t>
          </a:r>
          <a:r>
            <a:rPr lang="ru-RU" sz="2400" kern="1200" dirty="0"/>
            <a:t> </a:t>
          </a:r>
          <a:r>
            <a:rPr lang="ru-RU" sz="2400" kern="1200" dirty="0" err="1"/>
            <a:t>загального</a:t>
          </a:r>
          <a:r>
            <a:rPr lang="ru-RU" sz="2400" kern="1200" dirty="0"/>
            <a:t> </a:t>
          </a:r>
          <a:r>
            <a:rPr lang="ru-RU" sz="2400" kern="1200" dirty="0" err="1"/>
            <a:t>поняття</a:t>
          </a:r>
          <a:r>
            <a:rPr lang="ru-RU" sz="2400" kern="1200" dirty="0"/>
            <a:t>, в </a:t>
          </a:r>
          <a:r>
            <a:rPr lang="ru-RU" sz="2400" kern="1200" dirty="0" err="1"/>
            <a:t>якому</a:t>
          </a:r>
          <a:r>
            <a:rPr lang="ru-RU" sz="2400" kern="1200" dirty="0"/>
            <a:t> </a:t>
          </a:r>
          <a:r>
            <a:rPr lang="ru-RU" sz="2400" kern="1200" dirty="0" err="1"/>
            <a:t>знаходить</a:t>
          </a:r>
          <a:r>
            <a:rPr lang="ru-RU" sz="2400" kern="1200" dirty="0"/>
            <a:t> </a:t>
          </a:r>
          <a:r>
            <a:rPr lang="ru-RU" sz="2400" kern="1200" dirty="0" err="1"/>
            <a:t>відображення</a:t>
          </a:r>
          <a:r>
            <a:rPr lang="ru-RU" sz="2400" kern="1200" dirty="0"/>
            <a:t> головне, </a:t>
          </a:r>
          <a:r>
            <a:rPr lang="ru-RU" sz="2400" kern="1200" dirty="0" err="1"/>
            <a:t>основне</a:t>
          </a:r>
          <a:r>
            <a:rPr lang="ru-RU" sz="2400" kern="1200" dirty="0"/>
            <a:t>, </a:t>
          </a:r>
          <a:r>
            <a:rPr lang="ru-RU" sz="2400" kern="1200" dirty="0" err="1"/>
            <a:t>характеризуюче</a:t>
          </a:r>
          <a:r>
            <a:rPr lang="ru-RU" sz="2400" kern="1200" dirty="0"/>
            <a:t> </a:t>
          </a:r>
          <a:r>
            <a:rPr lang="ru-RU" sz="2400" kern="1200" dirty="0" err="1"/>
            <a:t>об'єкти</a:t>
          </a:r>
          <a:r>
            <a:rPr lang="ru-RU" sz="2400" kern="1200" dirty="0"/>
            <a:t> </a:t>
          </a:r>
          <a:r>
            <a:rPr lang="ru-RU" sz="2400" kern="1200" dirty="0" err="1"/>
            <a:t>цього</a:t>
          </a:r>
          <a:r>
            <a:rPr lang="ru-RU" sz="2400" kern="1200" dirty="0"/>
            <a:t> </a:t>
          </a:r>
          <a:r>
            <a:rPr lang="ru-RU" sz="2400" kern="1200" dirty="0" err="1"/>
            <a:t>класу</a:t>
          </a:r>
          <a:r>
            <a:rPr lang="ru-RU" sz="2400" kern="1200" dirty="0"/>
            <a:t>. </a:t>
          </a:r>
          <a:r>
            <a:rPr lang="ru-RU" sz="2400" kern="1200" dirty="0" err="1"/>
            <a:t>Цей</a:t>
          </a:r>
          <a:r>
            <a:rPr lang="ru-RU" sz="2400" kern="1200" dirty="0"/>
            <a:t> </a:t>
          </a:r>
          <a:r>
            <a:rPr lang="ru-RU" sz="2400" kern="1200" dirty="0" err="1"/>
            <a:t>засіб</a:t>
          </a:r>
          <a:r>
            <a:rPr lang="ru-RU" sz="2400" kern="1200" dirty="0"/>
            <a:t> для </a:t>
          </a:r>
          <a:r>
            <a:rPr lang="ru-RU" sz="2400" kern="1200" dirty="0" err="1"/>
            <a:t>утворення</a:t>
          </a:r>
          <a:r>
            <a:rPr lang="ru-RU" sz="2400" kern="1200" dirty="0"/>
            <a:t> </a:t>
          </a:r>
          <a:r>
            <a:rPr lang="ru-RU" sz="2400" kern="1200" dirty="0" err="1"/>
            <a:t>нових</a:t>
          </a:r>
          <a:r>
            <a:rPr lang="ru-RU" sz="2400" kern="1200" dirty="0"/>
            <a:t> </a:t>
          </a:r>
          <a:r>
            <a:rPr lang="ru-RU" sz="2400" kern="1200" dirty="0" err="1"/>
            <a:t>наукових</a:t>
          </a:r>
          <a:r>
            <a:rPr lang="ru-RU" sz="2400" kern="1200" dirty="0"/>
            <a:t> понять, </a:t>
          </a:r>
          <a:r>
            <a:rPr lang="ru-RU" sz="2400" kern="1200" dirty="0" err="1"/>
            <a:t>формулювання</a:t>
          </a:r>
          <a:r>
            <a:rPr lang="ru-RU" sz="2400" kern="1200" dirty="0"/>
            <a:t> </a:t>
          </a:r>
          <a:r>
            <a:rPr lang="ru-RU" sz="2400" kern="1200" dirty="0" err="1"/>
            <a:t>законів</a:t>
          </a:r>
          <a:r>
            <a:rPr lang="ru-RU" sz="2400" kern="1200" dirty="0"/>
            <a:t> і </a:t>
          </a:r>
          <a:r>
            <a:rPr lang="ru-RU" sz="2400" kern="1200" dirty="0" err="1"/>
            <a:t>теорій</a:t>
          </a:r>
          <a:r>
            <a:rPr lang="ru-RU" sz="2400" kern="1200" dirty="0"/>
            <a:t>.</a:t>
          </a:r>
        </a:p>
      </dsp:txBody>
      <dsp:txXfrm>
        <a:off x="602" y="167674"/>
        <a:ext cx="4930835" cy="246541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0331E0-5A2C-43EC-A41E-D3F3CD3F40E2}">
      <dsp:nvSpPr>
        <dsp:cNvPr id="0" name=""/>
        <dsp:cNvSpPr/>
      </dsp:nvSpPr>
      <dsp:spPr>
        <a:xfrm>
          <a:off x="0" y="0"/>
          <a:ext cx="3139321" cy="313932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7BCFC2-0BCF-4964-99C0-D815BA5CAB18}">
      <dsp:nvSpPr>
        <dsp:cNvPr id="0" name=""/>
        <dsp:cNvSpPr/>
      </dsp:nvSpPr>
      <dsp:spPr>
        <a:xfrm>
          <a:off x="1569660" y="0"/>
          <a:ext cx="7574339" cy="313932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i="0" kern="1200" baseline="0" dirty="0" err="1">
              <a:latin typeface="Times New Roman" pitchFamily="18" charset="0"/>
              <a:cs typeface="Times New Roman" pitchFamily="18" charset="0"/>
            </a:rPr>
            <a:t>Абстрагування</a:t>
          </a:r>
          <a:r>
            <a:rPr lang="ru-RU" sz="1700" b="0" i="0" kern="1200" baseline="0" dirty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700" b="0" i="0" kern="1200" baseline="0" dirty="0" err="1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700" b="0" i="0" kern="1200" baseline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b="0" i="0" kern="1200" baseline="0" dirty="0" err="1">
              <a:latin typeface="Times New Roman" pitchFamily="18" charset="0"/>
              <a:cs typeface="Times New Roman" pitchFamily="18" charset="0"/>
            </a:rPr>
            <a:t>уявне</a:t>
          </a:r>
          <a:r>
            <a:rPr lang="ru-RU" sz="1700" b="0" i="0" kern="1200" baseline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b="0" i="0" kern="1200" baseline="0" dirty="0" err="1">
              <a:latin typeface="Times New Roman" pitchFamily="18" charset="0"/>
              <a:cs typeface="Times New Roman" pitchFamily="18" charset="0"/>
            </a:rPr>
            <a:t>відвернення</a:t>
          </a:r>
          <a:r>
            <a:rPr lang="ru-RU" sz="1700" b="0" i="0" kern="1200" baseline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b="0" i="0" kern="1200" baseline="0" dirty="0" err="1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700" b="0" i="0" kern="1200" baseline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b="0" i="0" kern="1200" baseline="0" dirty="0" err="1">
              <a:latin typeface="Times New Roman" pitchFamily="18" charset="0"/>
              <a:cs typeface="Times New Roman" pitchFamily="18" charset="0"/>
            </a:rPr>
            <a:t>несуттєвих</a:t>
          </a:r>
          <a:r>
            <a:rPr lang="ru-RU" sz="1700" b="0" i="0" kern="1200" baseline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b="0" i="0" kern="1200" baseline="0" dirty="0" err="1">
              <a:latin typeface="Times New Roman" pitchFamily="18" charset="0"/>
              <a:cs typeface="Times New Roman" pitchFamily="18" charset="0"/>
            </a:rPr>
            <a:t>властивостей</a:t>
          </a:r>
          <a:r>
            <a:rPr lang="ru-RU" sz="1700" b="0" i="0" kern="1200" baseline="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700" b="0" i="0" kern="1200" baseline="0" dirty="0" err="1">
              <a:latin typeface="Times New Roman" pitchFamily="18" charset="0"/>
              <a:cs typeface="Times New Roman" pitchFamily="18" charset="0"/>
            </a:rPr>
            <a:t>зв'язків</a:t>
          </a:r>
          <a:r>
            <a:rPr lang="ru-RU" sz="1700" b="0" i="0" kern="1200" baseline="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700" b="0" i="0" kern="1200" baseline="0" dirty="0" err="1">
              <a:latin typeface="Times New Roman" pitchFamily="18" charset="0"/>
              <a:cs typeface="Times New Roman" pitchFamily="18" charset="0"/>
            </a:rPr>
            <a:t>стосунків</a:t>
          </a:r>
          <a:r>
            <a:rPr lang="ru-RU" sz="1700" b="0" i="0" kern="1200" baseline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b="0" i="0" kern="1200" baseline="0" dirty="0" err="1">
              <a:latin typeface="Times New Roman" pitchFamily="18" charset="0"/>
              <a:cs typeface="Times New Roman" pitchFamily="18" charset="0"/>
            </a:rPr>
            <a:t>предметів</a:t>
          </a:r>
          <a:r>
            <a:rPr lang="ru-RU" sz="1700" b="0" i="0" kern="1200" baseline="0" dirty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700" b="0" i="0" kern="1200" baseline="0" dirty="0" err="1">
              <a:latin typeface="Times New Roman" pitchFamily="18" charset="0"/>
              <a:cs typeface="Times New Roman" pitchFamily="18" charset="0"/>
            </a:rPr>
            <a:t>виділення</a:t>
          </a:r>
          <a:r>
            <a:rPr lang="ru-RU" sz="1700" b="0" i="0" kern="1200" baseline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b="0" i="0" kern="1200" baseline="0" dirty="0" err="1">
              <a:latin typeface="Times New Roman" pitchFamily="18" charset="0"/>
              <a:cs typeface="Times New Roman" pitchFamily="18" charset="0"/>
            </a:rPr>
            <a:t>декількох</a:t>
          </a:r>
          <a:r>
            <a:rPr lang="ru-RU" sz="1700" b="0" i="0" kern="1200" baseline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b="0" i="0" kern="1200" baseline="0" dirty="0" err="1">
              <a:latin typeface="Times New Roman" pitchFamily="18" charset="0"/>
              <a:cs typeface="Times New Roman" pitchFamily="18" charset="0"/>
            </a:rPr>
            <a:t>сторін</a:t>
          </a:r>
          <a:r>
            <a:rPr lang="ru-RU" sz="1700" b="0" i="0" kern="1200" baseline="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700" b="0" i="0" kern="1200" baseline="0" dirty="0" err="1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700" b="0" i="0" kern="1200" baseline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b="0" i="0" kern="1200" baseline="0" dirty="0" err="1">
              <a:latin typeface="Times New Roman" pitchFamily="18" charset="0"/>
              <a:cs typeface="Times New Roman" pitchFamily="18" charset="0"/>
            </a:rPr>
            <a:t>цікавлять</a:t>
          </a:r>
          <a:r>
            <a:rPr lang="ru-RU" sz="1700" b="0" i="0" kern="1200" baseline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b="0" i="0" kern="1200" baseline="0" dirty="0" err="1">
              <a:latin typeface="Times New Roman" pitchFamily="18" charset="0"/>
              <a:cs typeface="Times New Roman" pitchFamily="18" charset="0"/>
            </a:rPr>
            <a:t>дослідника</a:t>
          </a:r>
          <a:r>
            <a:rPr lang="ru-RU" sz="1700" b="0" i="0" kern="1200" baseline="0" dirty="0">
              <a:latin typeface="Times New Roman" pitchFamily="18" charset="0"/>
              <a:cs typeface="Times New Roman" pitchFamily="18" charset="0"/>
            </a:rPr>
            <a:t>. </a:t>
          </a:r>
          <a:endParaRPr lang="ru-RU" sz="1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69660" y="0"/>
        <a:ext cx="7574339" cy="667105"/>
      </dsp:txXfrm>
    </dsp:sp>
    <dsp:sp modelId="{AD105592-A53B-4AF1-B94F-ED5A799B03E2}">
      <dsp:nvSpPr>
        <dsp:cNvPr id="0" name=""/>
        <dsp:cNvSpPr/>
      </dsp:nvSpPr>
      <dsp:spPr>
        <a:xfrm>
          <a:off x="412035" y="667105"/>
          <a:ext cx="2315249" cy="231524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FEF1F9-3BB5-40CF-B49E-A0F514985F15}">
      <dsp:nvSpPr>
        <dsp:cNvPr id="0" name=""/>
        <dsp:cNvSpPr/>
      </dsp:nvSpPr>
      <dsp:spPr>
        <a:xfrm>
          <a:off x="1569660" y="667105"/>
          <a:ext cx="7574339" cy="23152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 err="1"/>
            <a:t>Воно</a:t>
          </a:r>
          <a:r>
            <a:rPr lang="ru-RU" sz="1700" kern="1200" dirty="0"/>
            <a:t>, як правило, </a:t>
          </a:r>
          <a:r>
            <a:rPr lang="ru-RU" sz="1700" kern="1200" dirty="0" err="1"/>
            <a:t>здійснюється</a:t>
          </a:r>
          <a:r>
            <a:rPr lang="ru-RU" sz="1700" kern="1200" dirty="0"/>
            <a:t> в два </a:t>
          </a:r>
          <a:r>
            <a:rPr lang="ru-RU" sz="1700" kern="1200" dirty="0" err="1"/>
            <a:t>етапи</a:t>
          </a:r>
          <a:r>
            <a:rPr lang="ru-RU" sz="1700" kern="1200" dirty="0"/>
            <a:t>. </a:t>
          </a:r>
        </a:p>
      </dsp:txBody>
      <dsp:txXfrm>
        <a:off x="1569660" y="667105"/>
        <a:ext cx="7574339" cy="667105"/>
      </dsp:txXfrm>
    </dsp:sp>
    <dsp:sp modelId="{1F032E12-FE58-481D-A47B-BA6801A30194}">
      <dsp:nvSpPr>
        <dsp:cNvPr id="0" name=""/>
        <dsp:cNvSpPr/>
      </dsp:nvSpPr>
      <dsp:spPr>
        <a:xfrm>
          <a:off x="824071" y="1334211"/>
          <a:ext cx="1491177" cy="149117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31C625-46D5-4BA9-A49E-5F5AC02D7506}">
      <dsp:nvSpPr>
        <dsp:cNvPr id="0" name=""/>
        <dsp:cNvSpPr/>
      </dsp:nvSpPr>
      <dsp:spPr>
        <a:xfrm>
          <a:off x="1569660" y="1334211"/>
          <a:ext cx="7574339" cy="14911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На </a:t>
          </a:r>
          <a:r>
            <a:rPr lang="ru-RU" sz="1700" kern="1200" dirty="0" err="1"/>
            <a:t>першому</a:t>
          </a:r>
          <a:r>
            <a:rPr lang="ru-RU" sz="1700" kern="1200" dirty="0"/>
            <a:t> </a:t>
          </a:r>
          <a:r>
            <a:rPr lang="ru-RU" sz="1700" kern="1200" dirty="0" err="1"/>
            <a:t>етапі</a:t>
          </a:r>
          <a:r>
            <a:rPr lang="ru-RU" sz="1700" kern="1200" dirty="0"/>
            <a:t> </a:t>
          </a:r>
          <a:r>
            <a:rPr lang="ru-RU" sz="1700" kern="1200" dirty="0" err="1"/>
            <a:t>визначаються</a:t>
          </a:r>
          <a:r>
            <a:rPr lang="ru-RU" sz="1700" kern="1200" dirty="0"/>
            <a:t> </a:t>
          </a:r>
          <a:r>
            <a:rPr lang="ru-RU" sz="1700" kern="1200" dirty="0" err="1"/>
            <a:t>несуттєві</a:t>
          </a:r>
          <a:r>
            <a:rPr lang="ru-RU" sz="1700" kern="1200" dirty="0"/>
            <a:t> </a:t>
          </a:r>
          <a:r>
            <a:rPr lang="ru-RU" sz="1700" kern="1200" dirty="0" err="1"/>
            <a:t>властивості</a:t>
          </a:r>
          <a:r>
            <a:rPr lang="ru-RU" sz="1700" kern="1200" dirty="0"/>
            <a:t>, </a:t>
          </a:r>
          <a:r>
            <a:rPr lang="ru-RU" sz="1700" kern="1200" dirty="0" err="1"/>
            <a:t>зв'язки</a:t>
          </a:r>
          <a:r>
            <a:rPr lang="ru-RU" sz="1700" kern="1200" dirty="0"/>
            <a:t> і так </a:t>
          </a:r>
          <a:r>
            <a:rPr lang="ru-RU" sz="1700" kern="1200" dirty="0" err="1"/>
            <a:t>далі</a:t>
          </a:r>
          <a:r>
            <a:rPr lang="ru-RU" sz="1700" kern="1200" dirty="0"/>
            <a:t> </a:t>
          </a:r>
        </a:p>
      </dsp:txBody>
      <dsp:txXfrm>
        <a:off x="1569660" y="1334211"/>
        <a:ext cx="7574339" cy="667105"/>
      </dsp:txXfrm>
    </dsp:sp>
    <dsp:sp modelId="{AB134E64-63DC-4392-A7BA-402830E02E6E}">
      <dsp:nvSpPr>
        <dsp:cNvPr id="0" name=""/>
        <dsp:cNvSpPr/>
      </dsp:nvSpPr>
      <dsp:spPr>
        <a:xfrm>
          <a:off x="1236107" y="2001317"/>
          <a:ext cx="667105" cy="66710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4BF508-9A99-45A0-84CB-4C2D964DB570}">
      <dsp:nvSpPr>
        <dsp:cNvPr id="0" name=""/>
        <dsp:cNvSpPr/>
      </dsp:nvSpPr>
      <dsp:spPr>
        <a:xfrm>
          <a:off x="1569660" y="2001317"/>
          <a:ext cx="7574339" cy="6671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На другому - </a:t>
          </a:r>
          <a:r>
            <a:rPr lang="ru-RU" sz="1700" kern="1200" dirty="0" err="1"/>
            <a:t>досліджуваний</a:t>
          </a:r>
          <a:r>
            <a:rPr lang="ru-RU" sz="1700" kern="1200" dirty="0"/>
            <a:t> </a:t>
          </a:r>
          <a:r>
            <a:rPr lang="ru-RU" sz="1700" kern="1200" dirty="0" err="1"/>
            <a:t>об'єкт</a:t>
          </a:r>
          <a:r>
            <a:rPr lang="ru-RU" sz="1700" kern="1200" dirty="0"/>
            <a:t> </a:t>
          </a:r>
          <a:r>
            <a:rPr lang="ru-RU" sz="1700" kern="1200" dirty="0" err="1"/>
            <a:t>замінюють</a:t>
          </a:r>
          <a:r>
            <a:rPr lang="ru-RU" sz="1700" kern="1200" dirty="0"/>
            <a:t> </a:t>
          </a:r>
          <a:r>
            <a:rPr lang="ru-RU" sz="1700" kern="1200" dirty="0" err="1"/>
            <a:t>іншим</a:t>
          </a:r>
          <a:r>
            <a:rPr lang="ru-RU" sz="1700" kern="1200" dirty="0"/>
            <a:t>, </a:t>
          </a:r>
          <a:r>
            <a:rPr lang="ru-RU" sz="1700" kern="1200" dirty="0" err="1"/>
            <a:t>простішим</a:t>
          </a:r>
          <a:r>
            <a:rPr lang="ru-RU" sz="1700" kern="1200" dirty="0"/>
            <a:t>, таким, </a:t>
          </a:r>
          <a:r>
            <a:rPr lang="ru-RU" sz="1700" kern="1200" dirty="0" err="1"/>
            <a:t>що</a:t>
          </a:r>
          <a:r>
            <a:rPr lang="ru-RU" sz="1700" kern="1200" dirty="0"/>
            <a:t> є </a:t>
          </a:r>
          <a:r>
            <a:rPr lang="ru-RU" sz="1700" kern="1200" dirty="0" err="1"/>
            <a:t>спрощеною</a:t>
          </a:r>
          <a:r>
            <a:rPr lang="ru-RU" sz="1700" kern="1200" dirty="0"/>
            <a:t> </a:t>
          </a:r>
          <a:r>
            <a:rPr lang="ru-RU" sz="1700" kern="1200" dirty="0" err="1"/>
            <a:t>моделлю</a:t>
          </a:r>
          <a:r>
            <a:rPr lang="ru-RU" sz="1700" kern="1200" dirty="0"/>
            <a:t>, </a:t>
          </a:r>
          <a:r>
            <a:rPr lang="ru-RU" sz="1700" kern="1200" dirty="0" err="1"/>
            <a:t>що</a:t>
          </a:r>
          <a:r>
            <a:rPr lang="ru-RU" sz="1700" kern="1200" dirty="0"/>
            <a:t> </a:t>
          </a:r>
          <a:r>
            <a:rPr lang="ru-RU" sz="1700" kern="1200" dirty="0" err="1"/>
            <a:t>зберігає</a:t>
          </a:r>
          <a:r>
            <a:rPr lang="ru-RU" sz="1700" kern="1200" dirty="0"/>
            <a:t> головне в складному.</a:t>
          </a:r>
        </a:p>
      </dsp:txBody>
      <dsp:txXfrm>
        <a:off x="1569660" y="2001317"/>
        <a:ext cx="7574339" cy="66710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954CC4-D8FC-4AEC-8E5B-CE8F31A8AA24}">
      <dsp:nvSpPr>
        <dsp:cNvPr id="0" name=""/>
        <dsp:cNvSpPr/>
      </dsp:nvSpPr>
      <dsp:spPr>
        <a:xfrm>
          <a:off x="0" y="0"/>
          <a:ext cx="3139321" cy="313932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6487F9-07EE-42E1-8CF4-6773FCEA898F}">
      <dsp:nvSpPr>
        <dsp:cNvPr id="0" name=""/>
        <dsp:cNvSpPr/>
      </dsp:nvSpPr>
      <dsp:spPr>
        <a:xfrm>
          <a:off x="1569660" y="0"/>
          <a:ext cx="7574339" cy="313932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b="1" i="0" kern="1200" baseline="0" dirty="0" err="1"/>
            <a:t>Формалізація</a:t>
          </a:r>
          <a:r>
            <a:rPr lang="ru-RU" sz="2100" b="0" i="0" kern="1200" baseline="0" dirty="0"/>
            <a:t> - </a:t>
          </a:r>
          <a:r>
            <a:rPr lang="ru-RU" sz="2100" b="0" i="0" kern="1200" baseline="0" dirty="0" err="1"/>
            <a:t>відображення</a:t>
          </a:r>
          <a:r>
            <a:rPr lang="ru-RU" sz="2100" b="0" i="0" kern="1200" baseline="0" dirty="0"/>
            <a:t> </a:t>
          </a:r>
          <a:r>
            <a:rPr lang="ru-RU" sz="2100" b="0" i="0" kern="1200" baseline="0" dirty="0" err="1"/>
            <a:t>об'єкту</a:t>
          </a:r>
          <a:r>
            <a:rPr lang="ru-RU" sz="2100" b="0" i="0" kern="1200" baseline="0" dirty="0"/>
            <a:t> </a:t>
          </a:r>
          <a:r>
            <a:rPr lang="ru-RU" sz="2100" b="0" i="0" kern="1200" baseline="0" dirty="0" err="1"/>
            <a:t>або</a:t>
          </a:r>
          <a:r>
            <a:rPr lang="ru-RU" sz="2100" b="0" i="0" kern="1200" baseline="0" dirty="0"/>
            <a:t> </a:t>
          </a:r>
          <a:r>
            <a:rPr lang="ru-RU" sz="2100" b="0" i="0" kern="1200" baseline="0" dirty="0" err="1"/>
            <a:t>явища</a:t>
          </a:r>
          <a:r>
            <a:rPr lang="ru-RU" sz="2100" b="0" i="0" kern="1200" baseline="0" dirty="0"/>
            <a:t> в </a:t>
          </a:r>
          <a:r>
            <a:rPr lang="ru-RU" sz="2100" b="0" i="0" kern="1200" baseline="0" dirty="0" err="1"/>
            <a:t>знаковій</a:t>
          </a:r>
          <a:r>
            <a:rPr lang="ru-RU" sz="2100" b="0" i="0" kern="1200" baseline="0" dirty="0"/>
            <a:t> </a:t>
          </a:r>
          <a:r>
            <a:rPr lang="ru-RU" sz="2100" b="0" i="0" kern="1200" baseline="0" dirty="0" err="1"/>
            <a:t>формі</a:t>
          </a:r>
          <a:r>
            <a:rPr lang="ru-RU" sz="2100" b="0" i="0" kern="1200" baseline="0" dirty="0"/>
            <a:t> </a:t>
          </a:r>
          <a:r>
            <a:rPr lang="ru-RU" sz="2100" b="0" i="0" kern="1200" baseline="0" dirty="0" err="1"/>
            <a:t>якої-небудь</a:t>
          </a:r>
          <a:r>
            <a:rPr lang="ru-RU" sz="2100" b="0" i="0" kern="1200" baseline="0" dirty="0"/>
            <a:t> </a:t>
          </a:r>
          <a:r>
            <a:rPr lang="ru-RU" sz="2100" b="0" i="0" kern="1200" baseline="0" dirty="0" err="1"/>
            <a:t>штучної</a:t>
          </a:r>
          <a:r>
            <a:rPr lang="ru-RU" sz="2100" b="0" i="0" kern="1200" baseline="0" dirty="0"/>
            <a:t> </a:t>
          </a:r>
          <a:r>
            <a:rPr lang="ru-RU" sz="2100" b="0" i="0" kern="1200" baseline="0" dirty="0" err="1"/>
            <a:t>мови</a:t>
          </a:r>
          <a:r>
            <a:rPr lang="ru-RU" sz="2100" b="0" i="0" kern="1200" baseline="0" dirty="0"/>
            <a:t> (математики, </a:t>
          </a:r>
          <a:r>
            <a:rPr lang="ru-RU" sz="2100" b="0" i="0" kern="1200" baseline="0" dirty="0" err="1"/>
            <a:t>хімії</a:t>
          </a:r>
          <a:r>
            <a:rPr lang="ru-RU" sz="2100" b="0" i="0" kern="1200" baseline="0" dirty="0"/>
            <a:t> і т. д) і </a:t>
          </a:r>
          <a:r>
            <a:rPr lang="ru-RU" sz="2100" b="0" i="0" kern="1200" baseline="0" dirty="0" err="1"/>
            <a:t>забезпечення</a:t>
          </a:r>
          <a:r>
            <a:rPr lang="ru-RU" sz="2100" b="0" i="0" kern="1200" baseline="0" dirty="0"/>
            <a:t> </a:t>
          </a:r>
          <a:r>
            <a:rPr lang="ru-RU" sz="2100" b="0" i="0" kern="1200" baseline="0" dirty="0" err="1"/>
            <a:t>можливості</a:t>
          </a:r>
          <a:r>
            <a:rPr lang="ru-RU" sz="2100" b="0" i="0" kern="1200" baseline="0" dirty="0"/>
            <a:t> </a:t>
          </a:r>
          <a:r>
            <a:rPr lang="ru-RU" sz="2100" b="0" i="0" kern="1200" baseline="0" dirty="0" err="1"/>
            <a:t>дослідження</a:t>
          </a:r>
          <a:r>
            <a:rPr lang="ru-RU" sz="2100" b="0" i="0" kern="1200" baseline="0" dirty="0"/>
            <a:t> </a:t>
          </a:r>
          <a:r>
            <a:rPr lang="ru-RU" sz="2100" b="0" i="0" kern="1200" baseline="0" dirty="0" err="1"/>
            <a:t>реальних</a:t>
          </a:r>
          <a:r>
            <a:rPr lang="ru-RU" sz="2100" b="0" i="0" kern="1200" baseline="0" dirty="0"/>
            <a:t> </a:t>
          </a:r>
          <a:r>
            <a:rPr lang="ru-RU" sz="2100" b="0" i="0" kern="1200" baseline="0" dirty="0" err="1"/>
            <a:t>об'єктів</a:t>
          </a:r>
          <a:r>
            <a:rPr lang="ru-RU" sz="2100" b="0" i="0" kern="1200" baseline="0" dirty="0"/>
            <a:t> і </a:t>
          </a:r>
          <a:r>
            <a:rPr lang="ru-RU" sz="2100" b="0" i="0" kern="1200" baseline="0" dirty="0" err="1"/>
            <a:t>їх</a:t>
          </a:r>
          <a:r>
            <a:rPr lang="ru-RU" sz="2100" b="0" i="0" kern="1200" baseline="0" dirty="0"/>
            <a:t> </a:t>
          </a:r>
          <a:r>
            <a:rPr lang="ru-RU" sz="2100" b="0" i="0" kern="1200" baseline="0" dirty="0" err="1"/>
            <a:t>властивостей</a:t>
          </a:r>
          <a:r>
            <a:rPr lang="ru-RU" sz="2100" b="0" i="0" kern="1200" baseline="0" dirty="0"/>
            <a:t> через </a:t>
          </a:r>
          <a:r>
            <a:rPr lang="ru-RU" sz="2100" b="0" i="0" kern="1200" baseline="0" dirty="0" err="1"/>
            <a:t>формальне</a:t>
          </a:r>
          <a:r>
            <a:rPr lang="ru-RU" sz="2100" b="0" i="0" kern="1200" baseline="0" dirty="0"/>
            <a:t> </a:t>
          </a:r>
          <a:r>
            <a:rPr lang="ru-RU" sz="2100" b="0" i="0" kern="1200" baseline="0" dirty="0" err="1"/>
            <a:t>дослідження</a:t>
          </a:r>
          <a:r>
            <a:rPr lang="ru-RU" sz="2100" b="0" i="0" kern="1200" baseline="0" dirty="0"/>
            <a:t> </a:t>
          </a:r>
          <a:r>
            <a:rPr lang="ru-RU" sz="2100" b="0" i="0" kern="1200" baseline="0" dirty="0" err="1"/>
            <a:t>відповідних</a:t>
          </a:r>
          <a:r>
            <a:rPr lang="ru-RU" sz="2100" b="0" i="0" kern="1200" baseline="0" dirty="0"/>
            <a:t>  </a:t>
          </a:r>
          <a:r>
            <a:rPr lang="ru-RU" sz="2100" b="0" i="0" kern="1200" baseline="0" dirty="0" err="1"/>
            <a:t>знаків</a:t>
          </a:r>
          <a:r>
            <a:rPr lang="ru-RU" sz="2100" b="0" i="0" kern="1200" baseline="0" dirty="0"/>
            <a:t>.</a:t>
          </a:r>
          <a:endParaRPr lang="ru-RU" sz="2100" kern="1200" dirty="0"/>
        </a:p>
      </dsp:txBody>
      <dsp:txXfrm>
        <a:off x="1569660" y="0"/>
        <a:ext cx="7574339" cy="1491177"/>
      </dsp:txXfrm>
    </dsp:sp>
    <dsp:sp modelId="{D002BAA8-2E8B-4703-9574-45EE5CD0F409}">
      <dsp:nvSpPr>
        <dsp:cNvPr id="0" name=""/>
        <dsp:cNvSpPr/>
      </dsp:nvSpPr>
      <dsp:spPr>
        <a:xfrm>
          <a:off x="824071" y="1491177"/>
          <a:ext cx="1491177" cy="149117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2DDB0C-9BE1-45F4-BCC2-6F30889FB16A}">
      <dsp:nvSpPr>
        <dsp:cNvPr id="0" name=""/>
        <dsp:cNvSpPr/>
      </dsp:nvSpPr>
      <dsp:spPr>
        <a:xfrm>
          <a:off x="1569660" y="1491177"/>
          <a:ext cx="7574339" cy="14911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b="1" i="0" kern="1200" baseline="0" dirty="0" err="1"/>
            <a:t>Аксіоматичний</a:t>
          </a:r>
          <a:r>
            <a:rPr lang="ru-RU" sz="2100" b="1" i="0" kern="1200" baseline="0" dirty="0"/>
            <a:t> метод</a:t>
          </a:r>
          <a:r>
            <a:rPr lang="ru-RU" sz="2100" b="0" i="0" kern="1200" baseline="0" dirty="0"/>
            <a:t> - </a:t>
          </a:r>
          <a:r>
            <a:rPr lang="ru-RU" sz="2100" b="0" i="0" kern="1200" baseline="0" dirty="0" err="1"/>
            <a:t>спосіб</a:t>
          </a:r>
          <a:r>
            <a:rPr lang="ru-RU" sz="2100" b="0" i="0" kern="1200" baseline="0" dirty="0"/>
            <a:t> </a:t>
          </a:r>
          <a:r>
            <a:rPr lang="ru-RU" sz="2100" b="0" i="0" kern="1200" baseline="0" dirty="0" err="1"/>
            <a:t>побудови</a:t>
          </a:r>
          <a:r>
            <a:rPr lang="ru-RU" sz="2100" b="0" i="0" kern="1200" baseline="0" dirty="0"/>
            <a:t> </a:t>
          </a:r>
          <a:r>
            <a:rPr lang="ru-RU" sz="2100" b="0" i="0" kern="1200" baseline="0" dirty="0" err="1"/>
            <a:t>наукової</a:t>
          </a:r>
          <a:r>
            <a:rPr lang="ru-RU" sz="2100" b="0" i="0" kern="1200" baseline="0" dirty="0"/>
            <a:t> </a:t>
          </a:r>
          <a:r>
            <a:rPr lang="ru-RU" sz="2100" b="0" i="0" kern="1200" baseline="0" dirty="0" err="1"/>
            <a:t>теорії</a:t>
          </a:r>
          <a:r>
            <a:rPr lang="ru-RU" sz="2100" b="0" i="0" kern="1200" baseline="0" dirty="0"/>
            <a:t>, при </a:t>
          </a:r>
          <a:r>
            <a:rPr lang="ru-RU" sz="2100" b="0" i="0" kern="1200" baseline="0" dirty="0" err="1"/>
            <a:t>якій</a:t>
          </a:r>
          <a:r>
            <a:rPr lang="ru-RU" sz="2100" b="0" i="0" kern="1200" baseline="0" dirty="0"/>
            <a:t> </a:t>
          </a:r>
          <a:r>
            <a:rPr lang="ru-RU" sz="2100" b="0" i="0" kern="1200" baseline="0" dirty="0" err="1"/>
            <a:t>деякі</a:t>
          </a:r>
          <a:r>
            <a:rPr lang="ru-RU" sz="2100" b="0" i="0" kern="1200" baseline="0" dirty="0"/>
            <a:t> </a:t>
          </a:r>
          <a:r>
            <a:rPr lang="ru-RU" sz="2100" b="0" i="0" kern="1200" baseline="0" dirty="0" err="1"/>
            <a:t>твердження</a:t>
          </a:r>
          <a:r>
            <a:rPr lang="ru-RU" sz="2100" b="0" i="0" kern="1200" baseline="0" dirty="0"/>
            <a:t> (</a:t>
          </a:r>
          <a:r>
            <a:rPr lang="ru-RU" sz="2100" b="0" i="0" kern="1200" baseline="0" dirty="0" err="1"/>
            <a:t>аксіоми</a:t>
          </a:r>
          <a:r>
            <a:rPr lang="ru-RU" sz="2100" b="0" i="0" kern="1200" baseline="0" dirty="0"/>
            <a:t>) </a:t>
          </a:r>
          <a:r>
            <a:rPr lang="ru-RU" sz="2100" b="0" i="0" kern="1200" baseline="0" dirty="0" err="1"/>
            <a:t>приймаються</a:t>
          </a:r>
          <a:r>
            <a:rPr lang="ru-RU" sz="2100" b="0" i="0" kern="1200" baseline="0" dirty="0"/>
            <a:t> без </a:t>
          </a:r>
          <a:r>
            <a:rPr lang="ru-RU" sz="2100" b="0" i="0" kern="1200" baseline="0" dirty="0" err="1"/>
            <a:t>доказів</a:t>
          </a:r>
          <a:r>
            <a:rPr lang="ru-RU" sz="2100" b="0" i="0" kern="1200" baseline="0" dirty="0"/>
            <a:t> і </a:t>
          </a:r>
          <a:r>
            <a:rPr lang="ru-RU" sz="2100" b="0" i="0" kern="1200" baseline="0" dirty="0" err="1"/>
            <a:t>потім</a:t>
          </a:r>
          <a:r>
            <a:rPr lang="ru-RU" sz="2100" b="0" i="0" kern="1200" baseline="0" dirty="0"/>
            <a:t> </a:t>
          </a:r>
          <a:r>
            <a:rPr lang="ru-RU" sz="2100" b="0" i="0" kern="1200" baseline="0" dirty="0" err="1"/>
            <a:t>використовуються</a:t>
          </a:r>
          <a:r>
            <a:rPr lang="ru-RU" sz="2100" b="0" i="0" kern="1200" baseline="0" dirty="0"/>
            <a:t> для </a:t>
          </a:r>
          <a:r>
            <a:rPr lang="ru-RU" sz="2100" b="0" i="0" kern="1200" baseline="0" dirty="0" err="1"/>
            <a:t>отримання</a:t>
          </a:r>
          <a:r>
            <a:rPr lang="ru-RU" sz="2100" b="0" i="0" kern="1200" baseline="0" dirty="0"/>
            <a:t> </a:t>
          </a:r>
          <a:r>
            <a:rPr lang="ru-RU" sz="2100" b="0" i="0" kern="1200" baseline="0" dirty="0" err="1"/>
            <a:t>інших</a:t>
          </a:r>
          <a:r>
            <a:rPr lang="ru-RU" sz="2100" b="0" i="0" kern="1200" baseline="0" dirty="0"/>
            <a:t> </a:t>
          </a:r>
          <a:r>
            <a:rPr lang="ru-RU" sz="2100" b="0" i="0" kern="1200" baseline="0" dirty="0" err="1"/>
            <a:t>знань</a:t>
          </a:r>
          <a:r>
            <a:rPr lang="ru-RU" sz="2100" b="0" i="0" kern="1200" baseline="0" dirty="0"/>
            <a:t> за </a:t>
          </a:r>
          <a:r>
            <a:rPr lang="ru-RU" sz="2100" b="0" i="0" kern="1200" baseline="0" dirty="0" err="1"/>
            <a:t>певними</a:t>
          </a:r>
          <a:r>
            <a:rPr lang="ru-RU" sz="2100" b="0" i="0" kern="1200" baseline="0" dirty="0"/>
            <a:t> </a:t>
          </a:r>
          <a:r>
            <a:rPr lang="ru-RU" sz="2100" b="0" i="0" kern="1200" baseline="0" dirty="0" err="1"/>
            <a:t>логічними</a:t>
          </a:r>
          <a:r>
            <a:rPr lang="ru-RU" sz="2100" b="0" i="0" kern="1200" baseline="0" dirty="0"/>
            <a:t> правилами. </a:t>
          </a:r>
          <a:endParaRPr lang="ru-RU" sz="2100" kern="1200" dirty="0"/>
        </a:p>
      </dsp:txBody>
      <dsp:txXfrm>
        <a:off x="1569660" y="1491177"/>
        <a:ext cx="7574339" cy="149117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7317E7-88BD-476B-96FB-1A92E89A6A8B}">
      <dsp:nvSpPr>
        <dsp:cNvPr id="0" name=""/>
        <dsp:cNvSpPr/>
      </dsp:nvSpPr>
      <dsp:spPr>
        <a:xfrm>
          <a:off x="0" y="0"/>
          <a:ext cx="2123658" cy="212365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CEE731-6DCF-4277-A6D8-1AEDCD8EAD2F}">
      <dsp:nvSpPr>
        <dsp:cNvPr id="0" name=""/>
        <dsp:cNvSpPr/>
      </dsp:nvSpPr>
      <dsp:spPr>
        <a:xfrm>
          <a:off x="1061829" y="0"/>
          <a:ext cx="8082171" cy="212365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0" i="0" kern="1200" baseline="0" dirty="0" err="1"/>
            <a:t>Аналіз</a:t>
          </a:r>
          <a:r>
            <a:rPr lang="ru-RU" sz="1800" b="0" i="0" kern="1200" baseline="0" dirty="0"/>
            <a:t> - метод </a:t>
          </a:r>
          <a:r>
            <a:rPr lang="ru-RU" sz="1800" b="0" i="0" kern="1200" baseline="0" dirty="0" err="1"/>
            <a:t>пізнання</a:t>
          </a:r>
          <a:r>
            <a:rPr lang="ru-RU" sz="1800" b="0" i="0" kern="1200" baseline="0" dirty="0"/>
            <a:t> за </a:t>
          </a:r>
          <a:r>
            <a:rPr lang="ru-RU" sz="1800" b="0" i="0" kern="1200" baseline="0" dirty="0" err="1"/>
            <a:t>допомогою</a:t>
          </a:r>
          <a:r>
            <a:rPr lang="ru-RU" sz="1800" b="0" i="0" kern="1200" baseline="0" dirty="0"/>
            <a:t> </a:t>
          </a:r>
          <a:r>
            <a:rPr lang="ru-RU" sz="1800" b="0" i="0" kern="1200" baseline="0" dirty="0" err="1"/>
            <a:t>розчленовування</a:t>
          </a:r>
          <a:r>
            <a:rPr lang="ru-RU" sz="1800" b="0" i="0" kern="1200" baseline="0" dirty="0"/>
            <a:t> </a:t>
          </a:r>
          <a:r>
            <a:rPr lang="ru-RU" sz="1800" b="0" i="0" kern="1200" baseline="0" dirty="0" err="1"/>
            <a:t>або</a:t>
          </a:r>
          <a:r>
            <a:rPr lang="ru-RU" sz="1800" b="0" i="0" kern="1200" baseline="0" dirty="0"/>
            <a:t> </a:t>
          </a:r>
          <a:r>
            <a:rPr lang="ru-RU" sz="1800" b="0" i="0" kern="1200" baseline="0" dirty="0" err="1"/>
            <a:t>розкладання</a:t>
          </a:r>
          <a:r>
            <a:rPr lang="ru-RU" sz="1800" b="0" i="0" kern="1200" baseline="0" dirty="0"/>
            <a:t> </a:t>
          </a:r>
          <a:r>
            <a:rPr lang="ru-RU" sz="1800" b="0" i="0" kern="1200" baseline="0" dirty="0" err="1"/>
            <a:t>предметів</a:t>
          </a:r>
          <a:r>
            <a:rPr lang="ru-RU" sz="1800" b="0" i="0" kern="1200" baseline="0" dirty="0"/>
            <a:t> </a:t>
          </a:r>
          <a:r>
            <a:rPr lang="ru-RU" sz="1800" b="0" i="0" kern="1200" baseline="0" dirty="0" err="1"/>
            <a:t>дослідження</a:t>
          </a:r>
          <a:r>
            <a:rPr lang="ru-RU" sz="1800" b="0" i="0" kern="1200" baseline="0" dirty="0"/>
            <a:t> (</a:t>
          </a:r>
          <a:r>
            <a:rPr lang="ru-RU" sz="1800" b="0" i="0" kern="1200" baseline="0" dirty="0" err="1"/>
            <a:t>об'єктів</a:t>
          </a:r>
          <a:r>
            <a:rPr lang="ru-RU" sz="1800" b="0" i="0" kern="1200" baseline="0" dirty="0"/>
            <a:t>, </a:t>
          </a:r>
          <a:r>
            <a:rPr lang="ru-RU" sz="1800" b="0" i="0" kern="1200" baseline="0" dirty="0" err="1"/>
            <a:t>властивостей</a:t>
          </a:r>
          <a:r>
            <a:rPr lang="ru-RU" sz="1800" b="0" i="0" kern="1200" baseline="0" dirty="0"/>
            <a:t> і так </a:t>
          </a:r>
          <a:r>
            <a:rPr lang="ru-RU" sz="1800" b="0" i="0" kern="1200" baseline="0" dirty="0" err="1"/>
            <a:t>далі</a:t>
          </a:r>
          <a:r>
            <a:rPr lang="ru-RU" sz="1800" b="0" i="0" kern="1200" baseline="0" dirty="0"/>
            <a:t>) на </a:t>
          </a:r>
          <a:r>
            <a:rPr lang="ru-RU" sz="1800" b="0" i="0" kern="1200" baseline="0" dirty="0" err="1"/>
            <a:t>складові</a:t>
          </a:r>
          <a:r>
            <a:rPr lang="ru-RU" sz="1800" b="0" i="0" kern="1200" baseline="0" dirty="0"/>
            <a:t> </a:t>
          </a:r>
          <a:r>
            <a:rPr lang="ru-RU" sz="1800" b="0" i="0" kern="1200" baseline="0" dirty="0" err="1"/>
            <a:t>частини</a:t>
          </a:r>
          <a:r>
            <a:rPr lang="ru-RU" sz="1800" b="0" i="0" kern="1200" baseline="0" dirty="0"/>
            <a:t>. У </a:t>
          </a:r>
          <a:r>
            <a:rPr lang="ru-RU" sz="1800" b="0" i="0" kern="1200" baseline="0" dirty="0" err="1"/>
            <a:t>зв'язку</a:t>
          </a:r>
          <a:r>
            <a:rPr lang="ru-RU" sz="1800" b="0" i="0" kern="1200" baseline="0" dirty="0"/>
            <a:t> з </a:t>
          </a:r>
          <a:r>
            <a:rPr lang="ru-RU" sz="1800" b="0" i="0" kern="1200" baseline="0" dirty="0" err="1"/>
            <a:t>цим</a:t>
          </a:r>
          <a:r>
            <a:rPr lang="ru-RU" sz="1800" b="0" i="0" kern="1200" baseline="0" dirty="0"/>
            <a:t> </a:t>
          </a:r>
          <a:r>
            <a:rPr lang="ru-RU" sz="1800" b="0" i="0" kern="1200" baseline="0" dirty="0" err="1"/>
            <a:t>аналіз</a:t>
          </a:r>
          <a:r>
            <a:rPr lang="ru-RU" sz="1800" b="0" i="0" kern="1200" baseline="0" dirty="0"/>
            <a:t> </a:t>
          </a:r>
          <a:r>
            <a:rPr lang="ru-RU" sz="1800" b="0" i="0" kern="1200" baseline="0" dirty="0" err="1"/>
            <a:t>складає</a:t>
          </a:r>
          <a:r>
            <a:rPr lang="ru-RU" sz="1800" b="0" i="0" kern="1200" baseline="0" dirty="0"/>
            <a:t> основу </a:t>
          </a:r>
          <a:r>
            <a:rPr lang="ru-RU" sz="1800" b="0" i="0" kern="1200" baseline="0" dirty="0" err="1"/>
            <a:t>аналітичного</a:t>
          </a:r>
          <a:r>
            <a:rPr lang="ru-RU" sz="1800" b="0" i="0" kern="1200" baseline="0" dirty="0"/>
            <a:t> методу </a:t>
          </a:r>
          <a:r>
            <a:rPr lang="ru-RU" sz="1800" b="0" i="0" kern="1200" baseline="0" dirty="0" err="1"/>
            <a:t>досліджень</a:t>
          </a:r>
          <a:r>
            <a:rPr lang="ru-RU" sz="1800" b="0" i="0" kern="1200" baseline="0" dirty="0"/>
            <a:t>.</a:t>
          </a:r>
          <a:endParaRPr lang="ru-RU" sz="1800" kern="1200" dirty="0"/>
        </a:p>
      </dsp:txBody>
      <dsp:txXfrm>
        <a:off x="1061829" y="0"/>
        <a:ext cx="8082171" cy="1008737"/>
      </dsp:txXfrm>
    </dsp:sp>
    <dsp:sp modelId="{D1A90370-5AC5-40B9-9B9A-4451A5D89BC0}">
      <dsp:nvSpPr>
        <dsp:cNvPr id="0" name=""/>
        <dsp:cNvSpPr/>
      </dsp:nvSpPr>
      <dsp:spPr>
        <a:xfrm>
          <a:off x="557460" y="1008737"/>
          <a:ext cx="1008737" cy="100873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816839-4E28-4448-8CD0-57BF5FB06D90}">
      <dsp:nvSpPr>
        <dsp:cNvPr id="0" name=""/>
        <dsp:cNvSpPr/>
      </dsp:nvSpPr>
      <dsp:spPr>
        <a:xfrm>
          <a:off x="1061829" y="1008737"/>
          <a:ext cx="8082171" cy="10087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0" i="0" kern="1200" baseline="0" dirty="0"/>
            <a:t>Синтез - </a:t>
          </a:r>
          <a:r>
            <a:rPr lang="ru-RU" sz="1800" b="0" i="0" kern="1200" baseline="0" dirty="0" err="1"/>
            <a:t>з'єднання</a:t>
          </a:r>
          <a:r>
            <a:rPr lang="ru-RU" sz="1800" b="0" i="0" kern="1200" baseline="0" dirty="0"/>
            <a:t> </a:t>
          </a:r>
          <a:r>
            <a:rPr lang="ru-RU" sz="1800" b="0" i="0" kern="1200" baseline="0" dirty="0" err="1"/>
            <a:t>окремих</a:t>
          </a:r>
          <a:r>
            <a:rPr lang="ru-RU" sz="1800" b="0" i="0" kern="1200" baseline="0" dirty="0"/>
            <a:t> </a:t>
          </a:r>
          <a:r>
            <a:rPr lang="ru-RU" sz="1800" b="0" i="0" kern="1200" baseline="0" dirty="0" err="1"/>
            <a:t>сторін</a:t>
          </a:r>
          <a:r>
            <a:rPr lang="ru-RU" sz="1800" b="0" i="0" kern="1200" baseline="0" dirty="0"/>
            <a:t> предмета в </a:t>
          </a:r>
          <a:r>
            <a:rPr lang="ru-RU" sz="1800" b="0" i="0" kern="1200" baseline="0" dirty="0" err="1"/>
            <a:t>єдине</a:t>
          </a:r>
          <a:r>
            <a:rPr lang="ru-RU" sz="1800" b="0" i="0" kern="1200" baseline="0" dirty="0"/>
            <a:t> </a:t>
          </a:r>
          <a:r>
            <a:rPr lang="ru-RU" sz="1800" b="0" i="0" kern="1200" baseline="0" dirty="0" err="1"/>
            <a:t>ціле</a:t>
          </a:r>
          <a:r>
            <a:rPr lang="ru-RU" sz="1800" b="0" i="0" kern="1200" baseline="0" dirty="0"/>
            <a:t>. </a:t>
          </a:r>
          <a:endParaRPr lang="ru-RU" sz="1800" kern="1200" dirty="0"/>
        </a:p>
      </dsp:txBody>
      <dsp:txXfrm>
        <a:off x="1061829" y="1008737"/>
        <a:ext cx="8082171" cy="10087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CB21FD-3A46-4AF2-BC04-1CBE316F5C0E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77C59-A69D-4CBF-B938-410D458503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630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E326-9186-47D2-B32F-CC4F5636CD15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E326-9186-47D2-B32F-CC4F5636CD15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E326-9186-47D2-B32F-CC4F5636CD15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E326-9186-47D2-B32F-CC4F5636CD15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E326-9186-47D2-B32F-CC4F5636CD15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E326-9186-47D2-B32F-CC4F5636CD15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E326-9186-47D2-B32F-CC4F5636CD15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E326-9186-47D2-B32F-CC4F5636CD15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E326-9186-47D2-B32F-CC4F5636CD15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E326-9186-47D2-B32F-CC4F5636CD15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E326-9186-47D2-B32F-CC4F5636CD15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>
                <a:alpha val="43000"/>
              </a:srgbClr>
            </a:gs>
            <a:gs pos="39999">
              <a:srgbClr val="85C2FF"/>
            </a:gs>
            <a:gs pos="70000">
              <a:srgbClr val="FFFF00">
                <a:alpha val="59000"/>
              </a:srgbClr>
            </a:gs>
            <a:gs pos="100000">
              <a:srgbClr val="FFFF00">
                <a:alpha val="60000"/>
              </a:srgb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0E326-9186-47D2-B32F-CC4F5636CD15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18628-DAC8-4F48-B339-AB77FA764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image" Target="../media/image1.png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Layout" Target="../diagrams/layout5.xml"/><Relationship Id="rId7" Type="http://schemas.openxmlformats.org/officeDocument/2006/relationships/image" Target="../media/image4.png"/><Relationship Id="rId12" Type="http://schemas.microsoft.com/office/2007/relationships/diagramDrawing" Target="../diagrams/drawing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11" Type="http://schemas.openxmlformats.org/officeDocument/2006/relationships/diagramColors" Target="../diagrams/colors6.xml"/><Relationship Id="rId5" Type="http://schemas.openxmlformats.org/officeDocument/2006/relationships/diagramColors" Target="../diagrams/colors5.xml"/><Relationship Id="rId10" Type="http://schemas.openxmlformats.org/officeDocument/2006/relationships/diagramQuickStyle" Target="../diagrams/quickStyle6.xml"/><Relationship Id="rId4" Type="http://schemas.openxmlformats.org/officeDocument/2006/relationships/diagramQuickStyle" Target="../diagrams/quickStyle5.xml"/><Relationship Id="rId9" Type="http://schemas.openxmlformats.org/officeDocument/2006/relationships/diagramLayout" Target="../diagrams/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13" Type="http://schemas.openxmlformats.org/officeDocument/2006/relationships/diagramLayout" Target="../diagrams/layout11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12" Type="http://schemas.openxmlformats.org/officeDocument/2006/relationships/diagramData" Target="../diagrams/data11.xml"/><Relationship Id="rId2" Type="http://schemas.openxmlformats.org/officeDocument/2006/relationships/diagramData" Target="../diagrams/data9.xml"/><Relationship Id="rId16" Type="http://schemas.microsoft.com/office/2007/relationships/diagramDrawing" Target="../diagrams/drawing1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5" Type="http://schemas.openxmlformats.org/officeDocument/2006/relationships/diagramColors" Target="../diagrams/colors11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Relationship Id="rId14" Type="http://schemas.openxmlformats.org/officeDocument/2006/relationships/diagramQuickStyle" Target="../diagrams/quickStyle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0"/>
            <a:ext cx="79563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Методи теоретичних і емпіричних досліджень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41" name="Picture 1" descr="C:\Documents and Settings\ал\Рабочий стол\kid-stud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56592" y="-171400"/>
            <a:ext cx="3467854" cy="2304256"/>
          </a:xfrm>
          <a:prstGeom prst="rect">
            <a:avLst/>
          </a:prstGeom>
          <a:noFill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061728224"/>
              </p:ext>
            </p:extLst>
          </p:nvPr>
        </p:nvGraphicFramePr>
        <p:xfrm>
          <a:off x="0" y="1988840"/>
          <a:ext cx="9144000" cy="2123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534579925"/>
              </p:ext>
            </p:extLst>
          </p:nvPr>
        </p:nvGraphicFramePr>
        <p:xfrm>
          <a:off x="2555776" y="764704"/>
          <a:ext cx="6588224" cy="11079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911854543"/>
              </p:ext>
            </p:extLst>
          </p:nvPr>
        </p:nvGraphicFramePr>
        <p:xfrm>
          <a:off x="0" y="3969638"/>
          <a:ext cx="9144000" cy="2123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2512358138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Rectangle 1"/>
          <p:cNvSpPr>
            <a:spLocks noChangeArrowheads="1"/>
          </p:cNvSpPr>
          <p:nvPr/>
        </p:nvSpPr>
        <p:spPr bwMode="auto">
          <a:xfrm>
            <a:off x="323528" y="785029"/>
            <a:ext cx="882047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623888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Методи емпіричного рівня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: спостереження, порівняння, рахунок, вимір, анкетне опитування, співбесіда, тести, метод спроб і помилок і т.д. Методи цієї групи безпосередньо пов'язані з явищами, що вивчаються, і використовуються на етапі формування наукової гіпотези</a:t>
            </a:r>
            <a:endParaRPr kumimoji="0" lang="ru-RU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323528" y="3107251"/>
            <a:ext cx="882047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623888" algn="l"/>
                <a:tab pos="711200" algn="l"/>
              </a:tabLst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Методи теоретичного рівня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: абстрагування, ідеалізація, формалізація, аналіз та синтез, індукція та дедукція, аксіоматика, узагальнення тощо. 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Теоретично проводяться логічне дослідження зібраних фактів, вироблення понять, суджень, робляться висновки.</a:t>
            </a:r>
          </a:p>
          <a:p>
            <a:pPr algn="just">
              <a:tabLst>
                <a:tab pos="623888" algn="l"/>
              </a:tabLst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Крім того, на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емпіричному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теоретичному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рівнях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використовують такі логічні методи, як аналіз – синтез, індукція – дедукція й ін. </a:t>
            </a:r>
          </a:p>
        </p:txBody>
      </p:sp>
    </p:spTree>
    <p:extLst>
      <p:ext uri="{BB962C8B-B14F-4D97-AF65-F5344CB8AC3E}">
        <p14:creationId xmlns:p14="http://schemas.microsoft.com/office/powerpoint/2010/main" val="708500574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132856"/>
            <a:ext cx="914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i="1" dirty="0">
                <a:latin typeface="Arial" pitchFamily="34" charset="0"/>
                <a:cs typeface="Arial" pitchFamily="34" charset="0"/>
              </a:rPr>
              <a:t>	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132812414"/>
              </p:ext>
            </p:extLst>
          </p:nvPr>
        </p:nvGraphicFramePr>
        <p:xfrm>
          <a:off x="21263" y="476672"/>
          <a:ext cx="9144000" cy="48320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126495204"/>
              </p:ext>
            </p:extLst>
          </p:nvPr>
        </p:nvGraphicFramePr>
        <p:xfrm>
          <a:off x="0" y="188640"/>
          <a:ext cx="9144000" cy="3139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61794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64088" y="3280420"/>
            <a:ext cx="3577580" cy="3577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058029972"/>
              </p:ext>
            </p:extLst>
          </p:nvPr>
        </p:nvGraphicFramePr>
        <p:xfrm>
          <a:off x="72008" y="3573016"/>
          <a:ext cx="4932040" cy="28007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345039053"/>
              </p:ext>
            </p:extLst>
          </p:nvPr>
        </p:nvGraphicFramePr>
        <p:xfrm>
          <a:off x="0" y="1647"/>
          <a:ext cx="9144000" cy="3139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537776087"/>
              </p:ext>
            </p:extLst>
          </p:nvPr>
        </p:nvGraphicFramePr>
        <p:xfrm>
          <a:off x="0" y="3242007"/>
          <a:ext cx="9144000" cy="3139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377632014"/>
              </p:ext>
            </p:extLst>
          </p:nvPr>
        </p:nvGraphicFramePr>
        <p:xfrm>
          <a:off x="0" y="9198"/>
          <a:ext cx="9144000" cy="2123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521709927"/>
              </p:ext>
            </p:extLst>
          </p:nvPr>
        </p:nvGraphicFramePr>
        <p:xfrm>
          <a:off x="18458" y="2204864"/>
          <a:ext cx="9144000" cy="7694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201622183"/>
              </p:ext>
            </p:extLst>
          </p:nvPr>
        </p:nvGraphicFramePr>
        <p:xfrm>
          <a:off x="11269" y="3348392"/>
          <a:ext cx="9144000" cy="3477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1" name="Rectangle 1"/>
          <p:cNvSpPr>
            <a:spLocks noChangeArrowheads="1"/>
          </p:cNvSpPr>
          <p:nvPr/>
        </p:nvSpPr>
        <p:spPr bwMode="auto">
          <a:xfrm>
            <a:off x="0" y="115516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err="1"/>
              <a:t>Системний</a:t>
            </a:r>
            <a:r>
              <a:rPr lang="ru-RU" sz="2400" dirty="0"/>
              <a:t> </a:t>
            </a:r>
            <a:r>
              <a:rPr lang="ru-RU" sz="2400" dirty="0" err="1"/>
              <a:t>аналіз</a:t>
            </a:r>
            <a:r>
              <a:rPr lang="ru-RU" sz="2400" dirty="0"/>
              <a:t> </a:t>
            </a:r>
            <a:r>
              <a:rPr lang="ru-RU" sz="2400" dirty="0" err="1"/>
              <a:t>складається</a:t>
            </a:r>
            <a:r>
              <a:rPr lang="ru-RU" sz="2400" dirty="0"/>
              <a:t> з </a:t>
            </a:r>
            <a:r>
              <a:rPr lang="ru-RU" sz="2400" dirty="0" err="1"/>
              <a:t>основних</a:t>
            </a:r>
            <a:r>
              <a:rPr lang="ru-RU" sz="2400" dirty="0"/>
              <a:t> </a:t>
            </a:r>
            <a:r>
              <a:rPr lang="ru-RU" sz="2400" dirty="0" err="1"/>
              <a:t>чотирьох</a:t>
            </a:r>
            <a:r>
              <a:rPr lang="ru-RU" sz="2400" dirty="0"/>
              <a:t> </a:t>
            </a:r>
            <a:r>
              <a:rPr lang="ru-RU" sz="2400" dirty="0" err="1"/>
              <a:t>етапів</a:t>
            </a:r>
            <a:r>
              <a:rPr lang="ru-RU" sz="2400" dirty="0"/>
              <a:t>: </a:t>
            </a:r>
            <a:endParaRPr kumimoji="0" lang="ru-RU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5544F355-066C-1C5F-76D0-AC7CAAA198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1923627"/>
              </p:ext>
            </p:extLst>
          </p:nvPr>
        </p:nvGraphicFramePr>
        <p:xfrm>
          <a:off x="0" y="732469"/>
          <a:ext cx="9144000" cy="6125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B6960E6B-8A24-7E45-837B-018C76A845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1950845"/>
              </p:ext>
            </p:extLst>
          </p:nvPr>
        </p:nvGraphicFramePr>
        <p:xfrm>
          <a:off x="0" y="30679"/>
          <a:ext cx="9144000" cy="6827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945</Words>
  <Application>Microsoft Office PowerPoint</Application>
  <PresentationFormat>Экран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Ирина</cp:lastModifiedBy>
  <cp:revision>292</cp:revision>
  <dcterms:created xsi:type="dcterms:W3CDTF">2014-08-31T10:25:42Z</dcterms:created>
  <dcterms:modified xsi:type="dcterms:W3CDTF">2024-11-04T11:55:39Z</dcterms:modified>
</cp:coreProperties>
</file>