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04.03.17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рукопаші</a:t>
            </a:r>
            <a:r>
              <a:rPr lang="ru-RU" dirty="0" smtClean="0"/>
              <a:t> «Спас»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Академія</a:t>
            </a:r>
            <a:r>
              <a:rPr lang="ru-RU" dirty="0" smtClean="0"/>
              <a:t> «Спас»</a:t>
            </a:r>
          </a:p>
          <a:p>
            <a:r>
              <a:rPr lang="ru-RU" dirty="0" err="1" smtClean="0"/>
              <a:t>Всеукраїнська</a:t>
            </a:r>
            <a:r>
              <a:rPr lang="ru-RU" dirty="0" smtClean="0"/>
              <a:t> </a:t>
            </a:r>
            <a:r>
              <a:rPr lang="ru-RU" dirty="0" err="1" smtClean="0"/>
              <a:t>федерація</a:t>
            </a:r>
            <a:r>
              <a:rPr lang="ru-RU" dirty="0" smtClean="0"/>
              <a:t> «Спас»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70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Спеціальна</a:t>
            </a:r>
            <a:r>
              <a:rPr lang="ru-RU" b="1" dirty="0"/>
              <a:t> </a:t>
            </a:r>
            <a:r>
              <a:rPr lang="ru-RU" b="1" dirty="0" err="1"/>
              <a:t>фізична</a:t>
            </a:r>
            <a:r>
              <a:rPr lang="ru-RU" b="1" dirty="0"/>
              <a:t> </a:t>
            </a:r>
            <a:r>
              <a:rPr lang="ru-RU" b="1" dirty="0" err="1"/>
              <a:t>підготовка</a:t>
            </a:r>
            <a:r>
              <a:rPr lang="ru-RU" dirty="0"/>
              <a:t> (СФП)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функціональних</a:t>
            </a:r>
            <a:r>
              <a:rPr lang="ru-RU" dirty="0"/>
              <a:t> систем,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рукопаші</a:t>
            </a:r>
            <a:r>
              <a:rPr lang="ru-RU" dirty="0"/>
              <a:t> «Спас».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Важливим</a:t>
            </a:r>
            <a:r>
              <a:rPr lang="ru-RU" dirty="0"/>
              <a:t> і </a:t>
            </a:r>
            <a:r>
              <a:rPr lang="ru-RU" dirty="0" err="1"/>
              <a:t>потужним</a:t>
            </a:r>
            <a:r>
              <a:rPr lang="ru-RU" dirty="0"/>
              <a:t> аспектом СПФ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рукопаші</a:t>
            </a:r>
            <a:r>
              <a:rPr lang="ru-RU" dirty="0"/>
              <a:t> «Спас»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b="1" dirty="0" err="1"/>
              <a:t>психофізина</a:t>
            </a:r>
            <a:r>
              <a:rPr lang="ru-RU" b="1" dirty="0"/>
              <a:t> </a:t>
            </a:r>
            <a:r>
              <a:rPr lang="ru-RU" b="1" dirty="0" err="1"/>
              <a:t>підготовка</a:t>
            </a:r>
            <a:r>
              <a:rPr lang="ru-RU" dirty="0"/>
              <a:t> (ПФП). ПФП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психофізичних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та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поєднанням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психологічними</a:t>
            </a:r>
            <a:r>
              <a:rPr lang="ru-RU" dirty="0"/>
              <a:t> станами,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спортсмен </a:t>
            </a:r>
            <a:r>
              <a:rPr lang="ru-RU" dirty="0" err="1"/>
              <a:t>самостійно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тренер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тренувального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Психофізична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Технічна</a:t>
            </a:r>
            <a:r>
              <a:rPr lang="ru-RU" b="1" dirty="0"/>
              <a:t> </a:t>
            </a:r>
            <a:r>
              <a:rPr lang="ru-RU" b="1" dirty="0" err="1"/>
              <a:t>підготовка</a:t>
            </a:r>
            <a:r>
              <a:rPr lang="ru-RU" b="1" dirty="0"/>
              <a:t> спортсмена</a:t>
            </a:r>
            <a:r>
              <a:rPr lang="ru-RU" dirty="0"/>
              <a:t> </a:t>
            </a:r>
            <a:r>
              <a:rPr lang="uk-UA" dirty="0"/>
              <a:t>в українському прукопаші “Спас”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вивчення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властивих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рукопашу</a:t>
            </a:r>
            <a:r>
              <a:rPr lang="ru-RU" dirty="0"/>
              <a:t> «Спас».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Технічна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58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рукопашу</a:t>
            </a:r>
            <a:r>
              <a:rPr lang="ru-RU" dirty="0"/>
              <a:t> «Спас» </a:t>
            </a:r>
            <a:r>
              <a:rPr lang="ru-RU" dirty="0" err="1"/>
              <a:t>розділяють</a:t>
            </a:r>
            <a:r>
              <a:rPr lang="ru-RU" dirty="0"/>
              <a:t> на </a:t>
            </a:r>
            <a:r>
              <a:rPr lang="ru-RU" dirty="0" err="1"/>
              <a:t>розділи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поєднані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собою:</a:t>
            </a:r>
          </a:p>
          <a:p>
            <a:pPr lvl="0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стійок</a:t>
            </a:r>
            <a:r>
              <a:rPr lang="ru-RU" dirty="0"/>
              <a:t> і </a:t>
            </a:r>
            <a:r>
              <a:rPr lang="ru-RU" dirty="0" err="1"/>
              <a:t>переміщень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падінь</a:t>
            </a:r>
            <a:r>
              <a:rPr lang="ru-RU" dirty="0"/>
              <a:t> і </a:t>
            </a:r>
            <a:r>
              <a:rPr lang="ru-RU" dirty="0" err="1"/>
              <a:t>самострахування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бойової</a:t>
            </a:r>
            <a:r>
              <a:rPr lang="ru-RU" dirty="0"/>
              <a:t> акробатики.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Технічна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63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:</a:t>
            </a:r>
            <a:endParaRPr lang="ru-RU" sz="1400" dirty="0"/>
          </a:p>
          <a:p>
            <a:pPr lvl="1"/>
            <a:r>
              <a:rPr lang="ru-RU" sz="2400" dirty="0"/>
              <a:t>Руками;</a:t>
            </a:r>
            <a:endParaRPr lang="ru-RU" sz="1400" dirty="0"/>
          </a:p>
          <a:p>
            <a:pPr lvl="1"/>
            <a:r>
              <a:rPr lang="ru-RU" sz="2400" dirty="0"/>
              <a:t>Ногами.</a:t>
            </a:r>
            <a:endParaRPr lang="ru-RU" sz="1400" dirty="0"/>
          </a:p>
          <a:p>
            <a:pPr lvl="1"/>
            <a:r>
              <a:rPr lang="ru-RU" sz="2400" dirty="0"/>
              <a:t>В </a:t>
            </a:r>
            <a:r>
              <a:rPr lang="ru-RU" sz="2400" dirty="0" err="1"/>
              <a:t>стрибках</a:t>
            </a:r>
            <a:r>
              <a:rPr lang="ru-RU" sz="2400" dirty="0"/>
              <a:t> ногами і руками.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Технічна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53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:</a:t>
            </a:r>
            <a:endParaRPr lang="ru-RU" sz="1400" dirty="0"/>
          </a:p>
          <a:p>
            <a:pPr lvl="1"/>
            <a:r>
              <a:rPr lang="ru-RU" sz="2400" dirty="0"/>
              <a:t>В </a:t>
            </a:r>
            <a:r>
              <a:rPr lang="ru-RU" sz="2400" dirty="0" err="1"/>
              <a:t>стійці</a:t>
            </a:r>
            <a:r>
              <a:rPr lang="ru-RU" sz="2400" dirty="0"/>
              <a:t>:</a:t>
            </a:r>
            <a:endParaRPr lang="ru-RU" sz="1400" dirty="0"/>
          </a:p>
          <a:p>
            <a:pPr lvl="2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захватів</a:t>
            </a:r>
            <a:r>
              <a:rPr lang="ru-RU" dirty="0"/>
              <a:t>.</a:t>
            </a:r>
            <a:endParaRPr lang="ru-RU" sz="1200" dirty="0"/>
          </a:p>
          <a:p>
            <a:pPr lvl="2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захватів</a:t>
            </a:r>
            <a:r>
              <a:rPr lang="ru-RU" dirty="0"/>
              <a:t>.</a:t>
            </a:r>
            <a:endParaRPr lang="ru-RU" sz="1200" dirty="0"/>
          </a:p>
          <a:p>
            <a:pPr lvl="2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кидків</a:t>
            </a:r>
            <a:r>
              <a:rPr lang="ru-RU" dirty="0"/>
              <a:t>.</a:t>
            </a:r>
            <a:endParaRPr lang="ru-RU" sz="1200" dirty="0"/>
          </a:p>
          <a:p>
            <a:pPr lvl="1"/>
            <a:r>
              <a:rPr lang="ru-RU" sz="2400" dirty="0" err="1"/>
              <a:t>Лежачи</a:t>
            </a:r>
            <a:r>
              <a:rPr lang="ru-RU" sz="2400" dirty="0"/>
              <a:t>:</a:t>
            </a:r>
            <a:endParaRPr lang="ru-RU" sz="1400" dirty="0"/>
          </a:p>
          <a:p>
            <a:pPr lvl="2"/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перевертань</a:t>
            </a:r>
            <a:r>
              <a:rPr lang="uk-UA" dirty="0"/>
              <a:t> і утримань.</a:t>
            </a:r>
            <a:endParaRPr lang="ru-RU" sz="1200" dirty="0"/>
          </a:p>
          <a:p>
            <a:pPr lvl="2"/>
            <a:r>
              <a:rPr lang="uk-UA" dirty="0"/>
              <a:t>Техніка больових прийомів.</a:t>
            </a:r>
            <a:endParaRPr lang="ru-RU" sz="1200" dirty="0"/>
          </a:p>
          <a:p>
            <a:pPr lvl="2"/>
            <a:r>
              <a:rPr lang="uk-UA" dirty="0"/>
              <a:t>Техніка задушливих прийомів.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Технічна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33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Тактична </a:t>
            </a:r>
            <a:r>
              <a:rPr lang="ru-RU" dirty="0" err="1"/>
              <a:t>підготовка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рукопаші</a:t>
            </a:r>
            <a:r>
              <a:rPr lang="ru-RU" dirty="0"/>
              <a:t> «Спас» </a:t>
            </a:r>
            <a:r>
              <a:rPr lang="ru-RU" dirty="0" err="1"/>
              <a:t>озброює</a:t>
            </a:r>
            <a:r>
              <a:rPr lang="ru-RU" dirty="0"/>
              <a:t> спортсмена способами і формами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 (тактика в </a:t>
            </a:r>
            <a:r>
              <a:rPr lang="ru-RU" dirty="0" err="1"/>
              <a:t>спорті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спортивної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). У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тактичної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входить </a:t>
            </a:r>
            <a:r>
              <a:rPr lang="ru-RU" dirty="0" err="1"/>
              <a:t>навчання</a:t>
            </a:r>
            <a:r>
              <a:rPr lang="ru-RU" dirty="0"/>
              <a:t> спортсмена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,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тактичної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спортсмени</a:t>
            </a:r>
            <a:r>
              <a:rPr lang="ru-RU" dirty="0"/>
              <a:t> </a:t>
            </a:r>
            <a:r>
              <a:rPr lang="ru-RU" dirty="0" err="1"/>
              <a:t>опановують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і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тактичні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21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рукопаші</a:t>
            </a:r>
            <a:r>
              <a:rPr lang="ru-RU" dirty="0"/>
              <a:t> «Спас» </a:t>
            </a:r>
            <a:r>
              <a:rPr lang="ru-RU" dirty="0" err="1"/>
              <a:t>розділяють</a:t>
            </a:r>
            <a:r>
              <a:rPr lang="ru-RU" dirty="0"/>
              <a:t> тактику:</a:t>
            </a:r>
          </a:p>
          <a:p>
            <a:pPr lvl="0"/>
            <a:r>
              <a:rPr lang="ru-RU" dirty="0" err="1"/>
              <a:t>поєдинку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змагань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тренувального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06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 тактичною </a:t>
            </a:r>
            <a:r>
              <a:rPr lang="ru-RU" sz="3600" dirty="0" err="1"/>
              <a:t>спрямованістю</a:t>
            </a:r>
            <a:r>
              <a:rPr lang="ru-RU" sz="3600" dirty="0"/>
              <a:t> </a:t>
            </a:r>
            <a:r>
              <a:rPr lang="ru-RU" sz="3600" dirty="0" err="1"/>
              <a:t>дії</a:t>
            </a:r>
            <a:r>
              <a:rPr lang="ru-RU" sz="3600" dirty="0"/>
              <a:t>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розділити</a:t>
            </a:r>
            <a:r>
              <a:rPr lang="ru-RU" sz="3600" dirty="0"/>
              <a:t> на три </a:t>
            </a:r>
            <a:r>
              <a:rPr lang="ru-RU" sz="3600" dirty="0" err="1" smtClean="0"/>
              <a:t>групи</a:t>
            </a:r>
            <a:endParaRPr lang="ru-RU" sz="3600" dirty="0"/>
          </a:p>
          <a:p>
            <a:r>
              <a:rPr lang="ru-RU" sz="3600" dirty="0" err="1" smtClean="0"/>
              <a:t>підготовчі</a:t>
            </a:r>
            <a:r>
              <a:rPr lang="ru-RU" sz="3600" dirty="0" smtClean="0"/>
              <a:t>,</a:t>
            </a:r>
          </a:p>
          <a:p>
            <a:r>
              <a:rPr lang="ru-RU" sz="3600" dirty="0" err="1" smtClean="0"/>
              <a:t>Наступальні</a:t>
            </a:r>
            <a:r>
              <a:rPr lang="ru-RU" sz="3600" dirty="0" smtClean="0"/>
              <a:t>,</a:t>
            </a:r>
          </a:p>
          <a:p>
            <a:r>
              <a:rPr lang="ru-RU" sz="3600" dirty="0" err="1" smtClean="0"/>
              <a:t>захисні</a:t>
            </a:r>
            <a:r>
              <a:rPr lang="ru-RU" sz="36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850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Підготовчі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активно </a:t>
            </a:r>
            <a:r>
              <a:rPr lang="ru-RU" dirty="0" err="1"/>
              <a:t>виконуються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маневреності</a:t>
            </a:r>
            <a:r>
              <a:rPr lang="ru-RU" dirty="0"/>
              <a:t>, атак та контратак (</a:t>
            </a:r>
            <a:r>
              <a:rPr lang="ru-RU" dirty="0" err="1"/>
              <a:t>одиночні</a:t>
            </a:r>
            <a:r>
              <a:rPr lang="ru-RU" dirty="0"/>
              <a:t> та </a:t>
            </a:r>
            <a:r>
              <a:rPr lang="ru-RU" dirty="0" err="1"/>
              <a:t>повторні</a:t>
            </a:r>
            <a:r>
              <a:rPr lang="ru-RU" dirty="0"/>
              <a:t> </a:t>
            </a:r>
            <a:r>
              <a:rPr lang="ru-RU" dirty="0" err="1"/>
              <a:t>удари</a:t>
            </a:r>
            <a:r>
              <a:rPr lang="ru-RU" dirty="0"/>
              <a:t>, </a:t>
            </a:r>
            <a:r>
              <a:rPr lang="ru-RU" dirty="0" err="1"/>
              <a:t>зустрічна</a:t>
            </a:r>
            <a:r>
              <a:rPr lang="ru-RU" dirty="0"/>
              <a:t> атака,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4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Оскільки український рукопаш “Спас” є спортивним єдиноборством, яке утворене на засадах традиційного козацького бойового мистецтва “Спас”, то теоретично-методичні засади підготовки спортсмена в ньому базуються на </a:t>
            </a:r>
            <a:r>
              <a:rPr lang="uk-UA" dirty="0" smtClean="0"/>
              <a:t>традиціях </a:t>
            </a:r>
            <a:r>
              <a:rPr lang="uk-UA" dirty="0"/>
              <a:t>української фізичної культури, на світоглядних аспектах запорозьких козаків, та вбирають в себе кращі здобутки сучасної теорії та методики фізичної культури.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Наступальні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атаках і контратаках. Контратаки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зустрічними</a:t>
            </a:r>
            <a:r>
              <a:rPr lang="ru-RU" dirty="0"/>
              <a:t>, у </a:t>
            </a:r>
            <a:r>
              <a:rPr lang="ru-RU" dirty="0" err="1"/>
              <a:t>відповідь</a:t>
            </a:r>
            <a:r>
              <a:rPr lang="ru-RU" dirty="0"/>
              <a:t> та </a:t>
            </a:r>
            <a:r>
              <a:rPr lang="ru-RU" dirty="0" err="1"/>
              <a:t>повторними</a:t>
            </a:r>
            <a:r>
              <a:rPr lang="ru-RU" dirty="0"/>
              <a:t> на контратаку супротивника. </a:t>
            </a:r>
            <a:r>
              <a:rPr lang="ru-RU" dirty="0" err="1"/>
              <a:t>Наступальні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з </a:t>
            </a:r>
            <a:r>
              <a:rPr lang="ru-RU" dirty="0" err="1"/>
              <a:t>дальньої</a:t>
            </a:r>
            <a:r>
              <a:rPr lang="ru-RU" dirty="0"/>
              <a:t>, </a:t>
            </a:r>
            <a:r>
              <a:rPr lang="ru-RU" dirty="0" err="1"/>
              <a:t>середньої</a:t>
            </a:r>
            <a:r>
              <a:rPr lang="ru-RU" dirty="0"/>
              <a:t> та </a:t>
            </a:r>
            <a:r>
              <a:rPr lang="ru-RU" dirty="0" err="1"/>
              <a:t>близької</a:t>
            </a:r>
            <a:r>
              <a:rPr lang="ru-RU" dirty="0"/>
              <a:t> </a:t>
            </a:r>
            <a:r>
              <a:rPr lang="ru-RU" dirty="0" err="1"/>
              <a:t>дистанцій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4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-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дистанції</a:t>
            </a:r>
            <a:r>
              <a:rPr lang="ru-RU" dirty="0"/>
              <a:t> та </a:t>
            </a:r>
            <a:r>
              <a:rPr lang="ru-RU" dirty="0" err="1"/>
              <a:t>кутів</a:t>
            </a:r>
            <a:r>
              <a:rPr lang="ru-RU" dirty="0"/>
              <a:t> атак та контратак, </a:t>
            </a:r>
            <a:r>
              <a:rPr lang="ru-RU" dirty="0" err="1"/>
              <a:t>блокуванням</a:t>
            </a:r>
            <a:r>
              <a:rPr lang="ru-RU" dirty="0"/>
              <a:t> руками й ногами, контрударами без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наступу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3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Теоретична </a:t>
            </a:r>
            <a:r>
              <a:rPr lang="ru-RU" dirty="0" err="1"/>
              <a:t>підготовка</a:t>
            </a:r>
            <a:r>
              <a:rPr lang="ru-RU" b="1" dirty="0"/>
              <a:t> </a:t>
            </a:r>
            <a:r>
              <a:rPr lang="ru-RU" dirty="0"/>
              <a:t>спортсмена 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рукопаші</a:t>
            </a:r>
            <a:r>
              <a:rPr lang="ru-RU" dirty="0"/>
              <a:t> «Спас» </a:t>
            </a:r>
            <a:r>
              <a:rPr lang="ru-RU" dirty="0" err="1"/>
              <a:t>озброює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до </a:t>
            </a:r>
            <a:r>
              <a:rPr lang="ru-RU" dirty="0" err="1"/>
              <a:t>спортивної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теорії</a:t>
            </a:r>
            <a:r>
              <a:rPr lang="ru-RU" dirty="0"/>
              <a:t> та </a:t>
            </a:r>
            <a:r>
              <a:rPr lang="ru-RU" dirty="0" err="1"/>
              <a:t>методиці</a:t>
            </a:r>
            <a:r>
              <a:rPr lang="ru-RU" dirty="0"/>
              <a:t> спорту </a:t>
            </a:r>
            <a:r>
              <a:rPr lang="ru-RU" dirty="0" err="1"/>
              <a:t>взагалі</a:t>
            </a:r>
            <a:r>
              <a:rPr lang="ru-RU" dirty="0"/>
              <a:t> і </a:t>
            </a:r>
            <a:r>
              <a:rPr lang="ru-RU" dirty="0" err="1"/>
              <a:t>даного</a:t>
            </a:r>
            <a:r>
              <a:rPr lang="ru-RU" dirty="0"/>
              <a:t> виду спорту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психології</a:t>
            </a:r>
            <a:r>
              <a:rPr lang="ru-RU" dirty="0"/>
              <a:t>, </a:t>
            </a:r>
            <a:r>
              <a:rPr lang="ru-RU" dirty="0" err="1"/>
              <a:t>гігієни</a:t>
            </a:r>
            <a:r>
              <a:rPr lang="ru-RU" dirty="0"/>
              <a:t>, </a:t>
            </a:r>
            <a:r>
              <a:rPr lang="ru-RU" dirty="0" err="1"/>
              <a:t>біомеханіки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лікарському</a:t>
            </a:r>
            <a:r>
              <a:rPr lang="ru-RU" dirty="0"/>
              <a:t> контролю, правилами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суддівства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29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/>
              <a:t>єми теоретичної підготовки визначаються тренером індивідуально і є здебільш продуктом тренерської творчості. Проте є і обов</a:t>
            </a:r>
            <a:r>
              <a:rPr lang="en-US" dirty="0"/>
              <a:t>’</a:t>
            </a:r>
            <a:r>
              <a:rPr lang="uk-UA" dirty="0"/>
              <a:t>язкові аспекти теоретичної підготовленості спортсмена в українському рукопаші “Спас”, які визначені навчальною програмою викладання українського рукопашу “Спас”. 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6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Морально-вольова підготовка</a:t>
            </a:r>
            <a:r>
              <a:rPr lang="uk-UA" b="1" dirty="0"/>
              <a:t> </a:t>
            </a:r>
            <a:r>
              <a:rPr lang="uk-UA" dirty="0"/>
              <a:t>в українському рукопаші “Спас”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виховання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рис і </a:t>
            </a:r>
            <a:r>
              <a:rPr lang="ru-RU" dirty="0" err="1"/>
              <a:t>вольових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Морально-</a:t>
            </a:r>
            <a:r>
              <a:rPr lang="ru-RU" dirty="0" err="1" smtClean="0"/>
              <a:t>вольова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Воля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свідома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спортсмена - </a:t>
            </a:r>
            <a:r>
              <a:rPr lang="uk-UA" dirty="0"/>
              <a:t>спасівця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,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мети. Воля </a:t>
            </a:r>
            <a:r>
              <a:rPr lang="ru-RU" dirty="0" err="1"/>
              <a:t>виховується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тренувань</a:t>
            </a:r>
            <a:r>
              <a:rPr lang="ru-RU" dirty="0"/>
              <a:t> і </a:t>
            </a:r>
            <a:r>
              <a:rPr lang="ru-RU" dirty="0" err="1"/>
              <a:t>змагань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страху перед </a:t>
            </a:r>
            <a:r>
              <a:rPr lang="ru-RU" dirty="0" err="1"/>
              <a:t>важким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, </a:t>
            </a:r>
            <a:r>
              <a:rPr lang="ru-RU" dirty="0" err="1"/>
              <a:t>хворобливих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умов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(</a:t>
            </a:r>
            <a:r>
              <a:rPr lang="ru-RU" dirty="0" err="1"/>
              <a:t>спека</a:t>
            </a:r>
            <a:r>
              <a:rPr lang="ru-RU" dirty="0"/>
              <a:t>, холод,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режиму дня, </a:t>
            </a:r>
            <a:r>
              <a:rPr lang="ru-RU" dirty="0" err="1"/>
              <a:t>підпорядкування</a:t>
            </a:r>
            <a:r>
              <a:rPr lang="ru-RU" dirty="0"/>
              <a:t> правилам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дисциплінарних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на </a:t>
            </a:r>
            <a:r>
              <a:rPr lang="ru-RU" dirty="0" err="1"/>
              <a:t>навчально</a:t>
            </a:r>
            <a:r>
              <a:rPr lang="ru-RU" dirty="0"/>
              <a:t> </a:t>
            </a:r>
            <a:r>
              <a:rPr lang="ru-RU" dirty="0" err="1"/>
              <a:t>тренувальних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Морально-</a:t>
            </a:r>
            <a:r>
              <a:rPr lang="ru-RU" dirty="0" err="1" smtClean="0"/>
              <a:t>вольова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47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вольових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цілеспрямованість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ініціативність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рішучість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самовладання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стійкість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наполегливість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сміливість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Морально-</a:t>
            </a:r>
            <a:r>
              <a:rPr lang="ru-RU" dirty="0" err="1" smtClean="0"/>
              <a:t>вольова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7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62125"/>
            <a:ext cx="7408333" cy="4364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Моральними чеснотами, які слід виховувати в процесі усього навчально-тренувального процесу і надалі вдосконалювати протягом усього життя є:</a:t>
            </a:r>
            <a:endParaRPr lang="ru-RU" dirty="0"/>
          </a:p>
          <a:p>
            <a:pPr lvl="0"/>
            <a:r>
              <a:rPr lang="uk-UA" dirty="0"/>
              <a:t>рівність, несприйняття зверхності над собою і в собі;</a:t>
            </a:r>
            <a:endParaRPr lang="ru-RU" dirty="0"/>
          </a:p>
          <a:p>
            <a:pPr lvl="0"/>
            <a:r>
              <a:rPr lang="uk-UA" dirty="0"/>
              <a:t>взаємоповага;</a:t>
            </a:r>
            <a:endParaRPr lang="ru-RU" dirty="0"/>
          </a:p>
          <a:p>
            <a:pPr lvl="0"/>
            <a:r>
              <a:rPr lang="uk-UA" dirty="0"/>
              <a:t>доброзичливість;</a:t>
            </a:r>
            <a:endParaRPr lang="ru-RU" dirty="0"/>
          </a:p>
          <a:p>
            <a:pPr lvl="0"/>
            <a:r>
              <a:rPr lang="uk-UA" dirty="0"/>
              <a:t>милосердя;</a:t>
            </a:r>
            <a:endParaRPr lang="ru-RU" dirty="0"/>
          </a:p>
          <a:p>
            <a:pPr lvl="0"/>
            <a:r>
              <a:rPr lang="uk-UA" dirty="0"/>
              <a:t>толерантність;</a:t>
            </a:r>
            <a:endParaRPr lang="ru-RU" dirty="0"/>
          </a:p>
          <a:p>
            <a:pPr lvl="0"/>
            <a:r>
              <a:rPr lang="uk-UA" dirty="0"/>
              <a:t>делікатність;</a:t>
            </a:r>
            <a:endParaRPr lang="ru-RU" dirty="0"/>
          </a:p>
          <a:p>
            <a:pPr lvl="0"/>
            <a:r>
              <a:rPr lang="uk-UA" dirty="0"/>
              <a:t>неупередженість; </a:t>
            </a:r>
            <a:endParaRPr lang="ru-RU" dirty="0"/>
          </a:p>
          <a:p>
            <a:pPr lvl="0"/>
            <a:r>
              <a:rPr lang="uk-UA" dirty="0"/>
              <a:t>вміння вислухати іншу людину, зрозуміти її;</a:t>
            </a:r>
            <a:endParaRPr lang="ru-RU" dirty="0"/>
          </a:p>
          <a:p>
            <a:pPr lvl="0"/>
            <a:r>
              <a:rPr lang="uk-UA" dirty="0"/>
              <a:t>тактовність;</a:t>
            </a:r>
            <a:endParaRPr lang="ru-RU" dirty="0"/>
          </a:p>
          <a:p>
            <a:r>
              <a:rPr lang="uk-UA" dirty="0"/>
              <a:t>довіра та ін</a:t>
            </a:r>
            <a:r>
              <a:rPr lang="ru-RU" dirty="0"/>
              <a:t> 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Морально-</a:t>
            </a:r>
            <a:r>
              <a:rPr lang="ru-RU" dirty="0" err="1" smtClean="0"/>
              <a:t>вольова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4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93875"/>
            <a:ext cx="7408333" cy="4332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Аморальні вади, які слід залишати і не сприймати в своєму житті є аморальними рисами,такими як:</a:t>
            </a:r>
            <a:endParaRPr lang="ru-RU" dirty="0"/>
          </a:p>
          <a:p>
            <a:pPr lvl="0"/>
            <a:r>
              <a:rPr lang="uk-UA" dirty="0"/>
              <a:t>егоїзм;</a:t>
            </a:r>
            <a:endParaRPr lang="ru-RU" dirty="0"/>
          </a:p>
          <a:p>
            <a:pPr lvl="0"/>
            <a:r>
              <a:rPr lang="uk-UA" dirty="0"/>
              <a:t>користолюбство;</a:t>
            </a:r>
            <a:endParaRPr lang="ru-RU" dirty="0"/>
          </a:p>
          <a:p>
            <a:pPr lvl="0"/>
            <a:r>
              <a:rPr lang="uk-UA" dirty="0"/>
              <a:t>нетактовність;</a:t>
            </a:r>
            <a:endParaRPr lang="ru-RU" dirty="0"/>
          </a:p>
          <a:p>
            <a:pPr lvl="0"/>
            <a:r>
              <a:rPr lang="uk-UA" dirty="0"/>
              <a:t>помста;</a:t>
            </a:r>
            <a:endParaRPr lang="ru-RU" dirty="0"/>
          </a:p>
          <a:p>
            <a:pPr lvl="0"/>
            <a:r>
              <a:rPr lang="uk-UA" dirty="0"/>
              <a:t>зрада;</a:t>
            </a:r>
            <a:endParaRPr lang="ru-RU" dirty="0"/>
          </a:p>
          <a:p>
            <a:pPr lvl="0"/>
            <a:r>
              <a:rPr lang="uk-UA" dirty="0"/>
              <a:t>підступ;</a:t>
            </a:r>
            <a:endParaRPr lang="ru-RU" dirty="0"/>
          </a:p>
          <a:p>
            <a:pPr lvl="0"/>
            <a:r>
              <a:rPr lang="uk-UA" dirty="0"/>
              <a:t>шантаж;</a:t>
            </a:r>
            <a:endParaRPr lang="ru-RU" dirty="0"/>
          </a:p>
          <a:p>
            <a:pPr lvl="0"/>
            <a:r>
              <a:rPr lang="uk-UA" dirty="0"/>
              <a:t>грубість;</a:t>
            </a:r>
            <a:endParaRPr lang="ru-RU" dirty="0"/>
          </a:p>
          <a:p>
            <a:pPr lvl="0"/>
            <a:r>
              <a:rPr lang="uk-UA" dirty="0"/>
              <a:t>брутальність;</a:t>
            </a:r>
            <a:endParaRPr lang="ru-RU" dirty="0"/>
          </a:p>
          <a:p>
            <a:pPr lvl="0"/>
            <a:r>
              <a:rPr lang="uk-UA" dirty="0"/>
              <a:t>жорстокість.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Морально-</a:t>
            </a:r>
            <a:r>
              <a:rPr lang="ru-RU" dirty="0" err="1" smtClean="0"/>
              <a:t>вольова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2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костей </a:t>
            </a:r>
            <a:r>
              <a:rPr lang="ru-RU" dirty="0" err="1"/>
              <a:t>забезпечується</a:t>
            </a:r>
            <a:r>
              <a:rPr lang="ru-RU" dirty="0"/>
              <a:t> правилами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uk-UA" dirty="0"/>
              <a:t>“</a:t>
            </a:r>
            <a:r>
              <a:rPr lang="ru-RU" dirty="0"/>
              <a:t>Спас</a:t>
            </a:r>
            <a:r>
              <a:rPr lang="uk-UA" dirty="0"/>
              <a:t>”</a:t>
            </a:r>
            <a:r>
              <a:rPr lang="ru-RU" dirty="0"/>
              <a:t> - </a:t>
            </a:r>
            <a:r>
              <a:rPr lang="uk-UA" dirty="0"/>
              <a:t>“</a:t>
            </a:r>
            <a:r>
              <a:rPr lang="ru-RU" dirty="0"/>
              <a:t>П</a:t>
            </a:r>
            <a:r>
              <a:rPr lang="en-US" dirty="0"/>
              <a:t>’</a:t>
            </a:r>
            <a:r>
              <a:rPr lang="uk-UA" dirty="0"/>
              <a:t>ятериком” та “Семириком”. Це є правила школи “Спас” для учнів, тренерів, вчителів українського рукопашу “Спас”.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Морально-</a:t>
            </a:r>
            <a:r>
              <a:rPr lang="ru-RU" dirty="0" err="1" smtClean="0"/>
              <a:t>вольова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5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В традиції українського народу сакральним є число сім (7).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635375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2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Психологічна підготовка в українському рукопаші “Спас” складається із загальнопсихологічної підготовки (цілий рік), психологічної підготовки до змагань та управління нервово-психічним відновленням спортсменів.</a:t>
            </a:r>
            <a:endParaRPr lang="ru-RU" dirty="0"/>
          </a:p>
          <a:p>
            <a:r>
              <a:rPr lang="uk-UA" dirty="0"/>
              <a:t>Загальна психологічна підготовка передбачає формування особистості спортсмена-спасівця та міжособистісних відносин, розвиток спортивного інтелекту, спеціалізованих психічних функцій та психомоторних якостей.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9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Психологічна підготовка до змагань складається з двох розділів: </a:t>
            </a:r>
            <a:endParaRPr lang="ru-RU" dirty="0"/>
          </a:p>
          <a:p>
            <a:pPr lvl="0"/>
            <a:r>
              <a:rPr lang="uk-UA" dirty="0"/>
              <a:t>загальна, яка проводиться протягом усього року;</a:t>
            </a:r>
            <a:endParaRPr lang="ru-RU" dirty="0"/>
          </a:p>
          <a:p>
            <a:pPr lvl="0"/>
            <a:r>
              <a:rPr lang="uk-UA" dirty="0"/>
              <a:t>спеціальна - до виступу в конкретних змаганнях.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521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Мета підготовки до конкретних змагань - становлення спеціальної (передзмагальної) психічної бойової готовності спортсмена до виступу, що характеризується упевненістю в своїх силах, прагненням до обов’язкової перемоги, оптимальним рівнем емоційного збудження, стійкістю до впливу внутрішніх і зовнішніх перешкод, здатністю довільно управляти діями, емоціями та поведінкою, умінням негайно та ефективно виконувати під час виступу дії та рухи, необхідні для перемоги.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55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Нервово-психічне відновлення здійснюється за допомогою словесних дій, відпочинку, перемикання на інші види діяльності та інших засобів. З цією метою також використовуються: раціональне поєднання засобів З</a:t>
            </a:r>
            <a:r>
              <a:rPr lang="ru-RU" dirty="0"/>
              <a:t>ФП</a:t>
            </a:r>
            <a:r>
              <a:rPr lang="uk-UA" dirty="0"/>
              <a:t> в режимі дня, засоби культурного відпочинку та розваги, система аутогенних дій.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7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На заняттях навчальних груп акцент робиться на розвитку:</a:t>
            </a:r>
            <a:endParaRPr lang="ru-RU" dirty="0"/>
          </a:p>
          <a:p>
            <a:pPr lvl="0"/>
            <a:r>
              <a:rPr lang="uk-UA" dirty="0"/>
              <a:t>спортивного інтелекту;</a:t>
            </a:r>
            <a:endParaRPr lang="ru-RU" dirty="0"/>
          </a:p>
          <a:p>
            <a:pPr lvl="0"/>
            <a:r>
              <a:rPr lang="uk-UA" dirty="0"/>
              <a:t>здібності до саморегуляції;</a:t>
            </a:r>
            <a:endParaRPr lang="ru-RU" dirty="0"/>
          </a:p>
          <a:p>
            <a:pPr lvl="0"/>
            <a:r>
              <a:rPr lang="uk-UA" dirty="0"/>
              <a:t>на формуванні вольових рис характеру;</a:t>
            </a:r>
            <a:endParaRPr lang="ru-RU" dirty="0"/>
          </a:p>
          <a:p>
            <a:pPr lvl="0"/>
            <a:r>
              <a:rPr lang="uk-UA" dirty="0"/>
              <a:t>розвитку оперативного мислення та пам’яті;</a:t>
            </a:r>
            <a:endParaRPr lang="ru-RU" dirty="0"/>
          </a:p>
          <a:p>
            <a:pPr lvl="0"/>
            <a:r>
              <a:rPr lang="uk-UA" dirty="0"/>
              <a:t>спеціалізованого сприйняття, на створенні загальної психічної підготовленості до змагань.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733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Духовна підготовка в українському рукопаші “Спас” є важливим видом підготовки, оскільки одним з основних завдань навчання, як бойовому мистецтву “Спас”, так і в навчально-тренувальному процесі в українському рукопаші “Спас”, як спортивного виду єдиноборств є виховання в спортсмена-спасівця високої духовності, виховання духовних якостей, зміцнення сили духу і віри.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78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Духовність</a:t>
            </a:r>
            <a:r>
              <a:rPr lang="en-US" dirty="0"/>
              <a:t> – </a:t>
            </a:r>
            <a:r>
              <a:rPr lang="en-US" dirty="0" err="1"/>
              <a:t>це</a:t>
            </a:r>
            <a:r>
              <a:rPr lang="en-US" dirty="0"/>
              <a:t> </a:t>
            </a:r>
            <a:r>
              <a:rPr lang="en-US" dirty="0" err="1"/>
              <a:t>внутрішній</a:t>
            </a:r>
            <a:r>
              <a:rPr lang="en-US" dirty="0"/>
              <a:t> </a:t>
            </a:r>
            <a:r>
              <a:rPr lang="en-US" dirty="0" err="1"/>
              <a:t>світ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, </a:t>
            </a:r>
            <a:r>
              <a:rPr lang="en-US" dirty="0" err="1"/>
              <a:t>зв’язок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 </a:t>
            </a:r>
            <a:r>
              <a:rPr lang="en-US" dirty="0" err="1"/>
              <a:t>з</a:t>
            </a:r>
            <a:r>
              <a:rPr lang="en-US" dirty="0"/>
              <a:t> </a:t>
            </a:r>
            <a:r>
              <a:rPr lang="en-US" dirty="0" err="1"/>
              <a:t>релігією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Духовність</a:t>
            </a:r>
            <a:r>
              <a:rPr lang="en-US" dirty="0"/>
              <a:t> – </a:t>
            </a:r>
            <a:r>
              <a:rPr lang="en-US" dirty="0" err="1"/>
              <a:t>це</a:t>
            </a:r>
            <a:r>
              <a:rPr lang="en-US" dirty="0"/>
              <a:t> </a:t>
            </a:r>
            <a:r>
              <a:rPr lang="en-US" dirty="0" err="1"/>
              <a:t>стрижень</a:t>
            </a:r>
            <a:r>
              <a:rPr lang="en-US" dirty="0"/>
              <a:t>, </a:t>
            </a:r>
            <a:r>
              <a:rPr lang="en-US" dirty="0" err="1"/>
              <a:t>фундамент</a:t>
            </a:r>
            <a:r>
              <a:rPr lang="en-US" dirty="0"/>
              <a:t> </a:t>
            </a:r>
            <a:r>
              <a:rPr lang="en-US" dirty="0" err="1"/>
              <a:t>внутрішнього</a:t>
            </a:r>
            <a:r>
              <a:rPr lang="en-US" dirty="0"/>
              <a:t> </a:t>
            </a:r>
            <a:r>
              <a:rPr lang="en-US" dirty="0" err="1"/>
              <a:t>світу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. </a:t>
            </a:r>
            <a:r>
              <a:rPr lang="en-US" dirty="0" err="1"/>
              <a:t>Їй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можна</a:t>
            </a:r>
            <a:r>
              <a:rPr lang="en-US" dirty="0"/>
              <a:t> </a:t>
            </a:r>
            <a:r>
              <a:rPr lang="en-US" dirty="0" err="1"/>
              <a:t>навчити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допомогою</a:t>
            </a:r>
            <a:r>
              <a:rPr lang="en-US" dirty="0"/>
              <a:t> </a:t>
            </a:r>
            <a:r>
              <a:rPr lang="en-US" dirty="0" err="1"/>
              <a:t>настанов</a:t>
            </a:r>
            <a:r>
              <a:rPr lang="en-US" dirty="0"/>
              <a:t>. </a:t>
            </a:r>
            <a:r>
              <a:rPr lang="en-US" dirty="0" err="1"/>
              <a:t>Можна</a:t>
            </a:r>
            <a:r>
              <a:rPr lang="en-US" dirty="0"/>
              <a:t> </a:t>
            </a:r>
            <a:r>
              <a:rPr lang="en-US" dirty="0" err="1"/>
              <a:t>вказати</a:t>
            </a:r>
            <a:r>
              <a:rPr lang="en-US" dirty="0"/>
              <a:t> </a:t>
            </a:r>
            <a:r>
              <a:rPr lang="en-US" dirty="0" err="1"/>
              <a:t>лише</a:t>
            </a:r>
            <a:r>
              <a:rPr lang="en-US" dirty="0"/>
              <a:t> </a:t>
            </a:r>
            <a:r>
              <a:rPr lang="en-US" dirty="0" err="1"/>
              <a:t>шлях</a:t>
            </a:r>
            <a:r>
              <a:rPr lang="en-US" dirty="0"/>
              <a:t>, </a:t>
            </a:r>
            <a:r>
              <a:rPr lang="en-US" dirty="0" err="1"/>
              <a:t>але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можна</a:t>
            </a:r>
            <a:r>
              <a:rPr lang="en-US" dirty="0"/>
              <a:t> </a:t>
            </a:r>
            <a:r>
              <a:rPr lang="en-US" dirty="0" err="1"/>
              <a:t>змусити</a:t>
            </a:r>
            <a:r>
              <a:rPr lang="en-US" dirty="0"/>
              <a:t> </a:t>
            </a:r>
            <a:r>
              <a:rPr lang="en-US" dirty="0" err="1"/>
              <a:t>ним</a:t>
            </a:r>
            <a:r>
              <a:rPr lang="en-US" dirty="0"/>
              <a:t> </a:t>
            </a:r>
            <a:r>
              <a:rPr lang="en-US" dirty="0" err="1"/>
              <a:t>йти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Духовність</a:t>
            </a:r>
            <a:r>
              <a:rPr lang="en-US" dirty="0"/>
              <a:t> – </a:t>
            </a:r>
            <a:r>
              <a:rPr lang="en-US" dirty="0" err="1"/>
              <a:t>це</a:t>
            </a:r>
            <a:r>
              <a:rPr lang="en-US" dirty="0"/>
              <a:t> </a:t>
            </a:r>
            <a:r>
              <a:rPr lang="en-US" dirty="0" err="1"/>
              <a:t>те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відрізняє</a:t>
            </a:r>
            <a:r>
              <a:rPr lang="en-US" dirty="0"/>
              <a:t> </a:t>
            </a:r>
            <a:r>
              <a:rPr lang="en-US" dirty="0" err="1"/>
              <a:t>людину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властиве</a:t>
            </a:r>
            <a:r>
              <a:rPr lang="en-US" dirty="0"/>
              <a:t> </a:t>
            </a:r>
            <a:r>
              <a:rPr lang="en-US" dirty="0" err="1"/>
              <a:t>лише</a:t>
            </a:r>
            <a:r>
              <a:rPr lang="en-US" dirty="0"/>
              <a:t> </a:t>
            </a:r>
            <a:r>
              <a:rPr lang="en-US" dirty="0" err="1"/>
              <a:t>їй</a:t>
            </a:r>
            <a:r>
              <a:rPr lang="en-US" dirty="0"/>
              <a:t> </a:t>
            </a:r>
            <a:r>
              <a:rPr lang="en-US" dirty="0" err="1"/>
              <a:t>одній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Духовність</a:t>
            </a:r>
            <a:r>
              <a:rPr lang="en-US" dirty="0"/>
              <a:t> – </a:t>
            </a:r>
            <a:r>
              <a:rPr lang="en-US" dirty="0" err="1"/>
              <a:t>творча</a:t>
            </a:r>
            <a:r>
              <a:rPr lang="en-US" dirty="0"/>
              <a:t> </a:t>
            </a:r>
            <a:r>
              <a:rPr lang="en-US" dirty="0" err="1"/>
              <a:t>спрямованість</a:t>
            </a:r>
            <a:r>
              <a:rPr lang="en-US" dirty="0"/>
              <a:t>, </a:t>
            </a:r>
            <a:r>
              <a:rPr lang="en-US" dirty="0" err="1"/>
              <a:t>наснага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; </a:t>
            </a:r>
            <a:r>
              <a:rPr lang="en-US" dirty="0" err="1"/>
              <a:t>певний</a:t>
            </a:r>
            <a:r>
              <a:rPr lang="en-US" dirty="0"/>
              <a:t> </a:t>
            </a:r>
            <a:r>
              <a:rPr lang="en-US" dirty="0" err="1"/>
              <a:t>тип</a:t>
            </a:r>
            <a:r>
              <a:rPr lang="en-US" dirty="0"/>
              <a:t> </a:t>
            </a:r>
            <a:r>
              <a:rPr lang="en-US" dirty="0" err="1"/>
              <a:t>світовідношення</a:t>
            </a:r>
            <a:r>
              <a:rPr lang="en-US" dirty="0"/>
              <a:t>: </a:t>
            </a:r>
            <a:r>
              <a:rPr lang="en-US" dirty="0" err="1"/>
              <a:t>триєдність</a:t>
            </a:r>
            <a:r>
              <a:rPr lang="en-US" dirty="0"/>
              <a:t> </a:t>
            </a:r>
            <a:r>
              <a:rPr lang="en-US" dirty="0" err="1"/>
              <a:t>ставлення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абсолюту</a:t>
            </a:r>
            <a:r>
              <a:rPr lang="en-US" dirty="0"/>
              <a:t>,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світу</a:t>
            </a:r>
            <a:r>
              <a:rPr lang="en-US" dirty="0"/>
              <a:t> – </a:t>
            </a:r>
            <a:r>
              <a:rPr lang="en-US" dirty="0" err="1"/>
              <a:t>природи</a:t>
            </a:r>
            <a:r>
              <a:rPr lang="en-US" dirty="0"/>
              <a:t>, </a:t>
            </a:r>
            <a:r>
              <a:rPr lang="en-US" dirty="0" err="1"/>
              <a:t>суспільства</a:t>
            </a:r>
            <a:r>
              <a:rPr lang="en-US" dirty="0"/>
              <a:t>, </a:t>
            </a:r>
            <a:r>
              <a:rPr lang="en-US" dirty="0" err="1"/>
              <a:t>інших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, </a:t>
            </a:r>
            <a:r>
              <a:rPr lang="en-US" dirty="0" err="1"/>
              <a:t>самого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16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Основою</a:t>
            </a:r>
            <a:r>
              <a:rPr lang="en-US" dirty="0"/>
              <a:t> </a:t>
            </a:r>
            <a:r>
              <a:rPr lang="en-US" dirty="0" err="1"/>
              <a:t>духовної</a:t>
            </a:r>
            <a:r>
              <a:rPr lang="en-US" dirty="0"/>
              <a:t> </a:t>
            </a:r>
            <a:r>
              <a:rPr lang="en-US" dirty="0" err="1"/>
              <a:t>підготовки</a:t>
            </a:r>
            <a:r>
              <a:rPr lang="en-US" dirty="0"/>
              <a:t> </a:t>
            </a:r>
            <a:r>
              <a:rPr lang="en-US" dirty="0" err="1"/>
              <a:t>козака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бойовому</a:t>
            </a:r>
            <a:r>
              <a:rPr lang="en-US" dirty="0"/>
              <a:t> </a:t>
            </a:r>
            <a:r>
              <a:rPr lang="en-US" dirty="0" err="1"/>
              <a:t>мистецтві</a:t>
            </a:r>
            <a:r>
              <a:rPr lang="en-US" dirty="0"/>
              <a:t> «</a:t>
            </a:r>
            <a:r>
              <a:rPr lang="en-US" dirty="0" err="1"/>
              <a:t>Спас</a:t>
            </a:r>
            <a:r>
              <a:rPr lang="en-US" dirty="0"/>
              <a:t>» </a:t>
            </a:r>
            <a:r>
              <a:rPr lang="en-US" dirty="0" err="1"/>
              <a:t>є</a:t>
            </a:r>
            <a:r>
              <a:rPr lang="en-US" dirty="0"/>
              <a:t> </a:t>
            </a:r>
            <a:r>
              <a:rPr lang="en-US" dirty="0" err="1"/>
              <a:t>Православна</a:t>
            </a:r>
            <a:r>
              <a:rPr lang="en-US" dirty="0"/>
              <a:t> </a:t>
            </a:r>
            <a:r>
              <a:rPr lang="en-US" dirty="0" err="1"/>
              <a:t>віра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</a:t>
            </a:r>
            <a:r>
              <a:rPr lang="en-US" dirty="0" err="1"/>
              <a:t>козацький</a:t>
            </a:r>
            <a:r>
              <a:rPr lang="en-US" dirty="0"/>
              <a:t> </a:t>
            </a:r>
            <a:r>
              <a:rPr lang="en-US" dirty="0" err="1"/>
              <a:t>Звичай</a:t>
            </a:r>
            <a:r>
              <a:rPr lang="en-US" dirty="0"/>
              <a:t>, </a:t>
            </a:r>
            <a:r>
              <a:rPr lang="en-US" dirty="0" err="1"/>
              <a:t>який</a:t>
            </a:r>
            <a:r>
              <a:rPr lang="en-US" dirty="0"/>
              <a:t> </a:t>
            </a:r>
            <a:r>
              <a:rPr lang="en-US" dirty="0" err="1"/>
              <a:t>базується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споконвічних</a:t>
            </a:r>
            <a:r>
              <a:rPr lang="en-US" dirty="0"/>
              <a:t> </a:t>
            </a:r>
            <a:r>
              <a:rPr lang="en-US" dirty="0" err="1"/>
              <a:t>козацьких</a:t>
            </a:r>
            <a:r>
              <a:rPr lang="en-US" dirty="0"/>
              <a:t> </a:t>
            </a:r>
            <a:r>
              <a:rPr lang="en-US" dirty="0" err="1"/>
              <a:t>карбах-заповідях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передавались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козацьких</a:t>
            </a:r>
            <a:r>
              <a:rPr lang="en-US" dirty="0"/>
              <a:t> </a:t>
            </a:r>
            <a:r>
              <a:rPr lang="en-US" dirty="0" err="1"/>
              <a:t>родах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</a:t>
            </a:r>
            <a:r>
              <a:rPr lang="en-US" dirty="0" err="1"/>
              <a:t>слугували</a:t>
            </a:r>
            <a:r>
              <a:rPr lang="en-US" dirty="0"/>
              <a:t> </a:t>
            </a:r>
            <a:r>
              <a:rPr lang="en-US" dirty="0" err="1"/>
              <a:t>певними</a:t>
            </a:r>
            <a:r>
              <a:rPr lang="en-US" dirty="0"/>
              <a:t> </a:t>
            </a:r>
            <a:r>
              <a:rPr lang="en-US" dirty="0" err="1"/>
              <a:t>духовними</a:t>
            </a:r>
            <a:r>
              <a:rPr lang="en-US" dirty="0"/>
              <a:t> </a:t>
            </a:r>
            <a:r>
              <a:rPr lang="en-US" dirty="0" err="1"/>
              <a:t>орієнтирами</a:t>
            </a:r>
            <a:r>
              <a:rPr lang="en-US" dirty="0"/>
              <a:t> </a:t>
            </a:r>
            <a:r>
              <a:rPr lang="en-US" dirty="0" err="1"/>
              <a:t>козака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житті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переказами</a:t>
            </a:r>
            <a:r>
              <a:rPr lang="en-US" dirty="0"/>
              <a:t>, </a:t>
            </a:r>
            <a:r>
              <a:rPr lang="en-US" dirty="0" err="1"/>
              <a:t>які</a:t>
            </a:r>
            <a:r>
              <a:rPr lang="en-US" dirty="0"/>
              <a:t> </a:t>
            </a:r>
            <a:r>
              <a:rPr lang="en-US" dirty="0" err="1"/>
              <a:t>передавались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козацьких</a:t>
            </a:r>
            <a:r>
              <a:rPr lang="en-US" dirty="0"/>
              <a:t> </a:t>
            </a:r>
            <a:r>
              <a:rPr lang="en-US" dirty="0" err="1"/>
              <a:t>родах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</a:t>
            </a:r>
            <a:r>
              <a:rPr lang="en-US" dirty="0" err="1"/>
              <a:t>були</a:t>
            </a:r>
            <a:r>
              <a:rPr lang="en-US" dirty="0"/>
              <a:t> </a:t>
            </a:r>
            <a:r>
              <a:rPr lang="en-US" dirty="0" err="1"/>
              <a:t>збережені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</a:t>
            </a:r>
            <a:r>
              <a:rPr lang="en-US" dirty="0" err="1"/>
              <a:t>передані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роду</a:t>
            </a:r>
            <a:r>
              <a:rPr lang="en-US" dirty="0"/>
              <a:t> Л.П. </a:t>
            </a:r>
            <a:r>
              <a:rPr lang="en-US" dirty="0" err="1"/>
              <a:t>Безклубим</a:t>
            </a:r>
            <a:r>
              <a:rPr lang="en-US" dirty="0"/>
              <a:t>, </a:t>
            </a:r>
            <a:r>
              <a:rPr lang="en-US" dirty="0" err="1"/>
              <a:t>козацький</a:t>
            </a:r>
            <a:r>
              <a:rPr lang="en-US" dirty="0"/>
              <a:t> </a:t>
            </a:r>
            <a:r>
              <a:rPr lang="en-US" dirty="0" err="1"/>
              <a:t>Звичай</a:t>
            </a:r>
            <a:r>
              <a:rPr lang="en-US" dirty="0"/>
              <a:t> </a:t>
            </a:r>
            <a:r>
              <a:rPr lang="en-US" dirty="0" err="1"/>
              <a:t>називали</a:t>
            </a:r>
            <a:r>
              <a:rPr lang="en-US" dirty="0"/>
              <a:t> </a:t>
            </a:r>
            <a:r>
              <a:rPr lang="en-US" dirty="0" err="1"/>
              <a:t>Звичаєм</a:t>
            </a:r>
            <a:r>
              <a:rPr lang="en-US" dirty="0"/>
              <a:t> </a:t>
            </a:r>
            <a:r>
              <a:rPr lang="en-US" dirty="0" err="1"/>
              <a:t>Гордої</a:t>
            </a:r>
            <a:r>
              <a:rPr lang="en-US" dirty="0"/>
              <a:t> </a:t>
            </a:r>
            <a:r>
              <a:rPr lang="en-US" dirty="0" err="1"/>
              <a:t>Непокори</a:t>
            </a:r>
            <a:r>
              <a:rPr lang="en-US" dirty="0"/>
              <a:t>, </a:t>
            </a:r>
            <a:r>
              <a:rPr lang="en-US" dirty="0" err="1"/>
              <a:t>Правди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</a:t>
            </a:r>
            <a:r>
              <a:rPr lang="en-US" dirty="0" err="1"/>
              <a:t>Совісті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Духовна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052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Види</a:t>
            </a:r>
            <a:r>
              <a:rPr lang="en-US" dirty="0"/>
              <a:t> </a:t>
            </a:r>
            <a:r>
              <a:rPr lang="en-US" dirty="0" err="1"/>
              <a:t>підготовки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українському</a:t>
            </a:r>
            <a:r>
              <a:rPr lang="en-US" dirty="0"/>
              <a:t> </a:t>
            </a:r>
            <a:r>
              <a:rPr lang="en-US" dirty="0" err="1"/>
              <a:t>рукопаші</a:t>
            </a:r>
            <a:r>
              <a:rPr lang="en-US" dirty="0"/>
              <a:t> “</a:t>
            </a:r>
            <a:r>
              <a:rPr lang="en-US" dirty="0" err="1"/>
              <a:t>Спас</a:t>
            </a:r>
            <a:r>
              <a:rPr lang="en-US" dirty="0"/>
              <a:t>” </a:t>
            </a:r>
            <a:r>
              <a:rPr lang="en-US" dirty="0" err="1"/>
              <a:t>поєднані</a:t>
            </a:r>
            <a:r>
              <a:rPr lang="en-US" dirty="0"/>
              <a:t> </a:t>
            </a:r>
            <a:r>
              <a:rPr lang="en-US" dirty="0" err="1"/>
              <a:t>між</a:t>
            </a:r>
            <a:r>
              <a:rPr lang="en-US" dirty="0"/>
              <a:t> </a:t>
            </a:r>
            <a:r>
              <a:rPr lang="en-US" dirty="0" err="1"/>
              <a:t>собою</a:t>
            </a:r>
            <a:r>
              <a:rPr lang="en-US" dirty="0"/>
              <a:t>. </a:t>
            </a:r>
            <a:r>
              <a:rPr lang="en-US" dirty="0" err="1"/>
              <a:t>Існує</a:t>
            </a:r>
            <a:r>
              <a:rPr lang="en-US" dirty="0"/>
              <a:t> </a:t>
            </a:r>
            <a:r>
              <a:rPr lang="en-US" dirty="0" err="1"/>
              <a:t>зв</a:t>
            </a:r>
            <a:r>
              <a:rPr lang="en-US" dirty="0"/>
              <a:t>’</a:t>
            </a:r>
            <a:r>
              <a:rPr lang="uk-UA" dirty="0"/>
              <a:t>язок одного виду підготовки з іншим. 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587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 українському рукопаші “Спас” підготовка спортсмена розглядається, як інтеграція вищеназваних видів підготовки спортсмена – бійця українського рукопашу “Спас”. На кожному етапі підготовки відбувається певний акцент на тому чи іншому виді підготовки.</a:t>
            </a:r>
            <a:r>
              <a:rPr lang="ru-RU" dirty="0"/>
              <a:t> 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9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Сакральність числа сім грунтується на тому, що у багатьох природних явищах часу, простору та ін. присутня саме сімка. У веселці – сім кольорів. Сім нот нараховує музична гамма. В тижні – сім днів. Окрім Сонця нашу планету Земля отчують в Сонячній системі семеро планет, які </a:t>
            </a:r>
            <a:r>
              <a:rPr lang="uk-UA" dirty="0" smtClean="0"/>
              <a:t>найпотужніше впливають </a:t>
            </a:r>
            <a:r>
              <a:rPr lang="uk-UA" dirty="0"/>
              <a:t>на сам рух нашої планети в </a:t>
            </a:r>
            <a:r>
              <a:rPr lang="uk-UA" dirty="0" smtClean="0"/>
              <a:t>Космосі.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080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Проте всі сім напрямків (видів) підготовки мають бути присутні під час усієї спортивної кар</a:t>
            </a:r>
            <a:r>
              <a:rPr lang="en-US" dirty="0"/>
              <a:t>’</a:t>
            </a:r>
            <a:r>
              <a:rPr lang="uk-UA" dirty="0"/>
              <a:t>єри спортсмена і навіть після її закінчння, коли спортсмен переходить в систему подальшого вдосконалення вже в бойовому мистецтві “Спас”.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Вижди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118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Героям Слава!</a:t>
            </a:r>
          </a:p>
          <a:p>
            <a:pPr marL="0" indent="0" algn="ctr">
              <a:buNone/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Слава </a:t>
            </a:r>
            <a:r>
              <a:rPr lang="ru-RU" dirty="0" err="1" smtClean="0">
                <a:solidFill>
                  <a:srgbClr val="FF0000"/>
                </a:solidFill>
              </a:rPr>
              <a:t>Україні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3607330"/>
            <a:ext cx="3778250" cy="25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57337" r="-57337"/>
          <a:stretch>
            <a:fillRect/>
          </a:stretch>
        </p:blipFill>
        <p:spPr>
          <a:xfrm>
            <a:off x="871538" y="2674938"/>
            <a:ext cx="7408862" cy="3451225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4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В системі підготовки в українському рукопаші “Спас” розрізняють сім видів підготовки:</a:t>
            </a:r>
            <a:endParaRPr lang="ru-RU" dirty="0"/>
          </a:p>
          <a:p>
            <a:pPr lvl="0"/>
            <a:r>
              <a:rPr lang="uk-UA" dirty="0"/>
              <a:t>фізична підготовка;</a:t>
            </a:r>
            <a:endParaRPr lang="ru-RU" dirty="0"/>
          </a:p>
          <a:p>
            <a:pPr lvl="0"/>
            <a:r>
              <a:rPr lang="uk-UA" dirty="0"/>
              <a:t>технічна підготовка;</a:t>
            </a:r>
            <a:endParaRPr lang="ru-RU" dirty="0"/>
          </a:p>
          <a:p>
            <a:pPr lvl="0"/>
            <a:r>
              <a:rPr lang="uk-UA" dirty="0"/>
              <a:t>тактична підготовка;</a:t>
            </a:r>
            <a:endParaRPr lang="ru-RU" dirty="0"/>
          </a:p>
          <a:p>
            <a:pPr lvl="0"/>
            <a:r>
              <a:rPr lang="uk-UA" dirty="0"/>
              <a:t>теоретична підготовка;</a:t>
            </a:r>
            <a:endParaRPr lang="ru-RU" dirty="0"/>
          </a:p>
          <a:p>
            <a:pPr lvl="0"/>
            <a:r>
              <a:rPr lang="uk-UA" dirty="0"/>
              <a:t>морально-вольова підготовка;</a:t>
            </a:r>
            <a:endParaRPr lang="ru-RU" dirty="0"/>
          </a:p>
          <a:p>
            <a:pPr lvl="0"/>
            <a:r>
              <a:rPr lang="uk-UA" dirty="0"/>
              <a:t>психологічна підготовка;</a:t>
            </a:r>
            <a:endParaRPr lang="ru-RU" dirty="0"/>
          </a:p>
          <a:p>
            <a:pPr lvl="0"/>
            <a:r>
              <a:rPr lang="uk-UA" dirty="0"/>
              <a:t>духовна підготовка.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1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Фізична</a:t>
            </a:r>
            <a:r>
              <a:rPr lang="ru-RU" b="1" dirty="0"/>
              <a:t> </a:t>
            </a:r>
            <a:r>
              <a:rPr lang="ru-RU" b="1" dirty="0" err="1"/>
              <a:t>підготовка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Поняттям</a:t>
            </a:r>
            <a:r>
              <a:rPr lang="ru-RU" dirty="0"/>
              <a:t> "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підготовка</a:t>
            </a:r>
            <a:r>
              <a:rPr lang="ru-RU" dirty="0"/>
              <a:t>"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прикладну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, </a:t>
            </a:r>
            <a:r>
              <a:rPr lang="ru-RU" dirty="0" err="1"/>
              <a:t>військової</a:t>
            </a:r>
            <a:r>
              <a:rPr lang="ru-RU" dirty="0"/>
              <a:t>, </a:t>
            </a:r>
            <a:r>
              <a:rPr lang="ru-RU" dirty="0" err="1"/>
              <a:t>спортивної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4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 smtClean="0"/>
          </a:p>
          <a:p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фізични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41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фізична</a:t>
            </a:r>
            <a:r>
              <a:rPr lang="ru-RU" b="1" dirty="0"/>
              <a:t> </a:t>
            </a:r>
            <a:r>
              <a:rPr lang="ru-RU" b="1" dirty="0" err="1"/>
              <a:t>підготовка</a:t>
            </a:r>
            <a:r>
              <a:rPr lang="ru-RU" dirty="0"/>
              <a:t> (ЗФП)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всебічний</a:t>
            </a:r>
            <a:r>
              <a:rPr lang="ru-RU" dirty="0"/>
              <a:t> і </a:t>
            </a:r>
            <a:r>
              <a:rPr lang="ru-RU" dirty="0" err="1"/>
              <a:t>гармонійний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37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45</TotalTime>
  <Words>1449</Words>
  <Application>Microsoft Macintosh PowerPoint</Application>
  <PresentationFormat>Экран (4:3)</PresentationFormat>
  <Paragraphs>152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Форма волны</vt:lpstr>
      <vt:lpstr>Види підготовки в українському рукопаші «Спас»</vt:lpstr>
      <vt:lpstr>Види підготовки</vt:lpstr>
      <vt:lpstr>Види підготовки</vt:lpstr>
      <vt:lpstr>Види підготовки</vt:lpstr>
      <vt:lpstr>Види підготовки</vt:lpstr>
      <vt:lpstr>Види підготовки</vt:lpstr>
      <vt:lpstr>Фізична підготовка</vt:lpstr>
      <vt:lpstr>Фізична підготовка</vt:lpstr>
      <vt:lpstr>Загальна фізична підготовка</vt:lpstr>
      <vt:lpstr>Спеціальна фізична підготовка</vt:lpstr>
      <vt:lpstr>Психофізична підготовка</vt:lpstr>
      <vt:lpstr>Технічна підготовка</vt:lpstr>
      <vt:lpstr>Технічна підготовка</vt:lpstr>
      <vt:lpstr>Технічна підготовка</vt:lpstr>
      <vt:lpstr>Технічна підготовка</vt:lpstr>
      <vt:lpstr>Тактична підготовка</vt:lpstr>
      <vt:lpstr>Тактична підготовка</vt:lpstr>
      <vt:lpstr>Тактична підготовка</vt:lpstr>
      <vt:lpstr>Тактична підготовка</vt:lpstr>
      <vt:lpstr>Тактична підготовка</vt:lpstr>
      <vt:lpstr>Тактична підготовка</vt:lpstr>
      <vt:lpstr>Теоретична підготовка</vt:lpstr>
      <vt:lpstr>Теоретична підготовка</vt:lpstr>
      <vt:lpstr>Морально-вольова підготовка</vt:lpstr>
      <vt:lpstr>Морально-вольова підготовка</vt:lpstr>
      <vt:lpstr>Морально-вольова підготовка</vt:lpstr>
      <vt:lpstr>Морально-вольова підготовка</vt:lpstr>
      <vt:lpstr>Морально-вольова підготовка</vt:lpstr>
      <vt:lpstr>Морально-вольова підготовка</vt:lpstr>
      <vt:lpstr>Психологічна підготовка</vt:lpstr>
      <vt:lpstr>Психологічна підготовка</vt:lpstr>
      <vt:lpstr>Психологічна підготовка</vt:lpstr>
      <vt:lpstr>Психологічна підготовка</vt:lpstr>
      <vt:lpstr>Психологічна підготовка</vt:lpstr>
      <vt:lpstr>Духовна підготовка</vt:lpstr>
      <vt:lpstr>Духовна підготовка</vt:lpstr>
      <vt:lpstr>Духовна підготовка</vt:lpstr>
      <vt:lpstr>Види підготовки</vt:lpstr>
      <vt:lpstr>Види підготовки</vt:lpstr>
      <vt:lpstr>Вижди підготовки</vt:lpstr>
      <vt:lpstr>Слава Україні!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підготовки в українському рукопаші «Спас»</dc:title>
  <dc:creator>apple</dc:creator>
  <cp:lastModifiedBy>apple</cp:lastModifiedBy>
  <cp:revision>5</cp:revision>
  <dcterms:created xsi:type="dcterms:W3CDTF">2017-03-04T20:22:18Z</dcterms:created>
  <dcterms:modified xsi:type="dcterms:W3CDTF">2017-03-04T21:08:11Z</dcterms:modified>
</cp:coreProperties>
</file>