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D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75E86A-EB7D-4565-B6DF-2A52B0F474D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7A0AE9-F497-4B40-9FD9-03042176FE6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z8WmlO5-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Предметом навчальної дисципліни є основні напрямки осмислення буття людини в світі в контексті функціонування управлінського виміру індивідуальної та суспільної свідомості. 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Метою викладання навчальної дисципліни «Філософія управлінської свідомості» є формування у </a:t>
            </a:r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студентів </a:t>
            </a:r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загальнотеоретичних уявлень про філософські аспекти управлінської свідомості. </a:t>
            </a: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Основними завданнями вивчення дисципліни «Філософія управлінської свідомості» є: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>
                <a:solidFill>
                  <a:srgbClr val="FF0000"/>
                </a:solidFill>
              </a:rPr>
              <a:t>створення чітких та системних уявлень про феномен управління;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>
                <a:solidFill>
                  <a:srgbClr val="FF0000"/>
                </a:solidFill>
              </a:rPr>
              <a:t>осмислення основних напрямків розвитку управлінського підходу у філософії та науці;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>
                <a:solidFill>
                  <a:srgbClr val="FFFF00"/>
                </a:solidFill>
              </a:rPr>
              <a:t>засвоєння особливостей розвитку і функціонування управлінського виміру індивідуальної та суспільної свідомості;</a:t>
            </a:r>
            <a:endParaRPr lang="ru-RU" b="1" dirty="0" smtClean="0">
              <a:solidFill>
                <a:srgbClr val="FFFF00"/>
              </a:solidFill>
            </a:endParaRPr>
          </a:p>
          <a:p>
            <a:pPr lvl="0"/>
            <a:r>
              <a:rPr lang="uk-UA" b="1" dirty="0" smtClean="0">
                <a:solidFill>
                  <a:srgbClr val="FF0000"/>
                </a:solidFill>
              </a:rPr>
              <a:t>вивчення особливостей розвитку соціального управління у сучасному світі</a:t>
            </a:r>
            <a:r>
              <a:rPr lang="uk-UA" b="1" dirty="0" smtClean="0">
                <a:solidFill>
                  <a:srgbClr val="FFFF00"/>
                </a:solidFill>
              </a:rPr>
              <a:t>.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-5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Згідно з вимогами освітньо-професійної програми студенти повинні: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uk-UA" b="1" i="1" dirty="0" smtClean="0">
                <a:solidFill>
                  <a:srgbClr val="0070C0"/>
                </a:solidFill>
              </a:rPr>
              <a:t>знати :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uk-UA" b="1" dirty="0" smtClean="0">
                <a:solidFill>
                  <a:srgbClr val="0070C0"/>
                </a:solidFill>
              </a:rPr>
              <a:t>основні етапи розвитку ідеї управління;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uk-UA" b="1" dirty="0" smtClean="0">
                <a:solidFill>
                  <a:srgbClr val="0070C0"/>
                </a:solidFill>
              </a:rPr>
              <a:t>категоріальний апарат, який сформувався в філософії управлінської свідомості;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uk-UA" b="1" dirty="0" smtClean="0">
                <a:solidFill>
                  <a:srgbClr val="0070C0"/>
                </a:solidFill>
              </a:rPr>
              <a:t>характер трансформації онтології, гносеології, етики в рамках предмету дослідження.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uk-UA" b="1" dirty="0" smtClean="0">
                <a:solidFill>
                  <a:srgbClr val="63D42A"/>
                </a:solidFill>
              </a:rPr>
              <a:t> </a:t>
            </a:r>
            <a:endParaRPr lang="ru-RU" b="1" dirty="0" smtClean="0">
              <a:solidFill>
                <a:srgbClr val="63D42A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вміти: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uk-UA" b="1" dirty="0" smtClean="0">
                <a:solidFill>
                  <a:srgbClr val="00B050"/>
                </a:solidFill>
              </a:rPr>
              <a:t>обґрунтовано висвітлювати основі напрямки розвитку ідеї управління;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uk-UA" b="1" dirty="0" smtClean="0">
                <a:solidFill>
                  <a:srgbClr val="00B050"/>
                </a:solidFill>
              </a:rPr>
              <a:t>розкривати бачення управлінської проблематики в історії філософської думки;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uk-UA" b="1" dirty="0" smtClean="0">
                <a:solidFill>
                  <a:srgbClr val="00B050"/>
                </a:solidFill>
              </a:rPr>
              <a:t>використовувати здобутки філософії управлінської свідомості в процесі наукових досліджень;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uk-UA" b="1" dirty="0" smtClean="0">
                <a:solidFill>
                  <a:srgbClr val="00B050"/>
                </a:solidFill>
              </a:rPr>
              <a:t>застосовувати набуті знання при аналізі реалій сучасного суспільного буття;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uk-UA" b="1" dirty="0" smtClean="0">
                <a:solidFill>
                  <a:srgbClr val="00B050"/>
                </a:solidFill>
              </a:rPr>
              <a:t>орієнтуватись у першоджерелах щодо основної проблематики навчальної дисципліни</a:t>
            </a:r>
            <a:r>
              <a:rPr lang="uk-UA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50724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969568"/>
            <a:ext cx="4932040" cy="3888432"/>
          </a:xfrm>
          <a:prstGeom prst="rect">
            <a:avLst/>
          </a:prstGeom>
        </p:spPr>
      </p:pic>
      <p:pic>
        <p:nvPicPr>
          <p:cNvPr id="7" name="Содержимое 6" descr="30929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0"/>
            <a:ext cx="4032448" cy="403244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152400"/>
            <a:ext cx="3898776" cy="205246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Основні теми курсу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59936" cy="568863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Філософія управління і сучасність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Соціально-філософська сутність феномена управління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Проблема управління суспільством в історії філософської думки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Філософський аспект сучасного менеджменту і бізнесу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Соціальне управління як визначальна умова існування і розвитку суспільства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Основи управлінської діяльності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Концепція кадрового менеджменту в умовах кризи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Організаційна культура управління: соціально-філософський аналіз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Актуальні проблеми соціального управління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s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ДЯКУЮ ЗА УВАГУ!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188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 Black</vt:lpstr>
      <vt:lpstr>Constantia</vt:lpstr>
      <vt:lpstr>Wingdings 2</vt:lpstr>
      <vt:lpstr>Бумажная</vt:lpstr>
      <vt:lpstr>Презентация PowerPoint</vt:lpstr>
      <vt:lpstr>Презентация PowerPoint</vt:lpstr>
      <vt:lpstr>Основні теми курсу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управлінської свідомості</dc:title>
  <dc:creator>Customer</dc:creator>
  <cp:lastModifiedBy>user</cp:lastModifiedBy>
  <cp:revision>5</cp:revision>
  <dcterms:created xsi:type="dcterms:W3CDTF">2016-02-04T14:09:53Z</dcterms:created>
  <dcterms:modified xsi:type="dcterms:W3CDTF">2023-11-07T08:40:00Z</dcterms:modified>
</cp:coreProperties>
</file>