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D4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69" d="100"/>
          <a:sy n="69" d="100"/>
        </p:scale>
        <p:origin x="14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86A-EB7D-4565-B6DF-2A52B0F474D8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7A0AE9-F497-4B40-9FD9-03042176FE6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86A-EB7D-4565-B6DF-2A52B0F474D8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0AE9-F497-4B40-9FD9-03042176FE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86A-EB7D-4565-B6DF-2A52B0F474D8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0AE9-F497-4B40-9FD9-03042176FE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E75E86A-EB7D-4565-B6DF-2A52B0F474D8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C7A0AE9-F497-4B40-9FD9-03042176FE6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86A-EB7D-4565-B6DF-2A52B0F474D8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0AE9-F497-4B40-9FD9-03042176FE6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86A-EB7D-4565-B6DF-2A52B0F474D8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0AE9-F497-4B40-9FD9-03042176FE6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0AE9-F497-4B40-9FD9-03042176FE6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86A-EB7D-4565-B6DF-2A52B0F474D8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86A-EB7D-4565-B6DF-2A52B0F474D8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0AE9-F497-4B40-9FD9-03042176FE6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86A-EB7D-4565-B6DF-2A52B0F474D8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A0AE9-F497-4B40-9FD9-03042176FE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E75E86A-EB7D-4565-B6DF-2A52B0F474D8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C7A0AE9-F497-4B40-9FD9-03042176FE6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5E86A-EB7D-4565-B6DF-2A52B0F474D8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7A0AE9-F497-4B40-9FD9-03042176FE6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E75E86A-EB7D-4565-B6DF-2A52B0F474D8}" type="datetimeFigureOut">
              <a:rPr lang="ru-RU" smtClean="0"/>
              <a:t>07.11.2023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C7A0AE9-F497-4B40-9FD9-03042176FE6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ez8WmlO5-a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smtClean="0">
                <a:solidFill>
                  <a:srgbClr val="FFFF00"/>
                </a:solidFill>
              </a:rPr>
              <a:t>Предметом навчальної дисципліни є основні напрямки осмислення буття людини в світі в контексті функціонування управлінського виміру індивідуальної та суспільної свідомості. </a:t>
            </a:r>
            <a:endParaRPr lang="ru-RU" b="1" dirty="0" smtClean="0">
              <a:solidFill>
                <a:srgbClr val="FFFF00"/>
              </a:solidFill>
            </a:endParaRPr>
          </a:p>
          <a:p>
            <a:r>
              <a:rPr lang="uk-U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Метою викладання навчальної дисципліни «Філософія управлінської свідомості» є формування у </a:t>
            </a:r>
            <a:r>
              <a:rPr lang="uk-U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студентів </a:t>
            </a:r>
            <a:r>
              <a:rPr lang="uk-UA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загальнотеоретичних уявлень про філософські аспекти управлінської свідомості. </a:t>
            </a:r>
            <a:endParaRPr lang="ru-RU" b="1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uk-UA" b="1" dirty="0" smtClean="0">
                <a:solidFill>
                  <a:srgbClr val="FF0000"/>
                </a:solidFill>
              </a:rPr>
              <a:t>Основними завданнями вивчення дисципліни «Філософія управлінської свідомості» є:</a:t>
            </a:r>
            <a:endParaRPr lang="ru-RU" b="1" dirty="0" smtClean="0">
              <a:solidFill>
                <a:srgbClr val="FF0000"/>
              </a:solidFill>
            </a:endParaRPr>
          </a:p>
          <a:p>
            <a:pPr lvl="0"/>
            <a:r>
              <a:rPr lang="uk-UA" b="1" dirty="0" smtClean="0">
                <a:solidFill>
                  <a:srgbClr val="FF0000"/>
                </a:solidFill>
              </a:rPr>
              <a:t>створення чітких та системних уявлень про феномен управління;</a:t>
            </a:r>
            <a:endParaRPr lang="ru-RU" b="1" dirty="0" smtClean="0">
              <a:solidFill>
                <a:srgbClr val="FF0000"/>
              </a:solidFill>
            </a:endParaRPr>
          </a:p>
          <a:p>
            <a:pPr lvl="0"/>
            <a:r>
              <a:rPr lang="uk-UA" b="1" dirty="0" smtClean="0">
                <a:solidFill>
                  <a:srgbClr val="FF0000"/>
                </a:solidFill>
              </a:rPr>
              <a:t>осмислення основних напрямків розвитку управлінського підходу у філософії та науці;</a:t>
            </a:r>
            <a:endParaRPr lang="ru-RU" b="1" dirty="0" smtClean="0">
              <a:solidFill>
                <a:srgbClr val="FF0000"/>
              </a:solidFill>
            </a:endParaRPr>
          </a:p>
          <a:p>
            <a:pPr lvl="0"/>
            <a:r>
              <a:rPr lang="uk-UA" b="1" dirty="0" smtClean="0">
                <a:solidFill>
                  <a:srgbClr val="FFFF00"/>
                </a:solidFill>
              </a:rPr>
              <a:t>засвоєння особливостей розвитку і функціонування управлінського виміру індивідуальної та суспільної свідомості;</a:t>
            </a:r>
            <a:endParaRPr lang="ru-RU" b="1" dirty="0" smtClean="0">
              <a:solidFill>
                <a:srgbClr val="FFFF00"/>
              </a:solidFill>
            </a:endParaRPr>
          </a:p>
          <a:p>
            <a:pPr lvl="0"/>
            <a:r>
              <a:rPr lang="uk-UA" b="1" dirty="0" smtClean="0">
                <a:solidFill>
                  <a:srgbClr val="FF0000"/>
                </a:solidFill>
              </a:rPr>
              <a:t>вивчення особливостей розвитку соціального управління у сучасному світі</a:t>
            </a:r>
            <a:r>
              <a:rPr lang="uk-UA" b="1" dirty="0" smtClean="0">
                <a:solidFill>
                  <a:srgbClr val="FFFF00"/>
                </a:solidFill>
              </a:rPr>
              <a:t>.</a:t>
            </a:r>
            <a:endParaRPr lang="ru-RU" b="1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ic-5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475312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Згідно з вимогами освітньо-професійної програми студенти повинні: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uk-UA" b="1" i="1" dirty="0" smtClean="0">
                <a:solidFill>
                  <a:srgbClr val="0070C0"/>
                </a:solidFill>
              </a:rPr>
              <a:t>знати :</a:t>
            </a:r>
            <a:endParaRPr lang="ru-RU" b="1" dirty="0" smtClean="0">
              <a:solidFill>
                <a:srgbClr val="0070C0"/>
              </a:solidFill>
            </a:endParaRPr>
          </a:p>
          <a:p>
            <a:pPr lvl="0"/>
            <a:r>
              <a:rPr lang="uk-UA" b="1" dirty="0" smtClean="0">
                <a:solidFill>
                  <a:srgbClr val="0070C0"/>
                </a:solidFill>
              </a:rPr>
              <a:t>основні етапи розвитку ідеї управління;</a:t>
            </a:r>
            <a:endParaRPr lang="ru-RU" b="1" dirty="0" smtClean="0">
              <a:solidFill>
                <a:srgbClr val="0070C0"/>
              </a:solidFill>
            </a:endParaRPr>
          </a:p>
          <a:p>
            <a:pPr lvl="0"/>
            <a:r>
              <a:rPr lang="uk-UA" b="1" dirty="0" smtClean="0">
                <a:solidFill>
                  <a:srgbClr val="0070C0"/>
                </a:solidFill>
              </a:rPr>
              <a:t>категоріальний апарат, який сформувався в філософії управлінської свідомості;</a:t>
            </a:r>
            <a:endParaRPr lang="ru-RU" b="1" dirty="0" smtClean="0">
              <a:solidFill>
                <a:srgbClr val="0070C0"/>
              </a:solidFill>
            </a:endParaRPr>
          </a:p>
          <a:p>
            <a:pPr lvl="0"/>
            <a:r>
              <a:rPr lang="uk-UA" b="1" dirty="0" smtClean="0">
                <a:solidFill>
                  <a:srgbClr val="0070C0"/>
                </a:solidFill>
              </a:rPr>
              <a:t>характер трансформації онтології, гносеології, етики в рамках предмету дослідження.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uk-UA" b="1" dirty="0" smtClean="0">
                <a:solidFill>
                  <a:srgbClr val="63D42A"/>
                </a:solidFill>
              </a:rPr>
              <a:t> </a:t>
            </a:r>
            <a:endParaRPr lang="ru-RU" b="1" dirty="0" smtClean="0">
              <a:solidFill>
                <a:srgbClr val="63D42A"/>
              </a:solidFill>
            </a:endParaRPr>
          </a:p>
          <a:p>
            <a:r>
              <a:rPr lang="uk-UA" b="1" i="1" dirty="0" smtClean="0">
                <a:solidFill>
                  <a:srgbClr val="00B050"/>
                </a:solidFill>
              </a:rPr>
              <a:t>вміти: </a:t>
            </a:r>
            <a:endParaRPr lang="ru-RU" b="1" dirty="0" smtClean="0">
              <a:solidFill>
                <a:srgbClr val="00B050"/>
              </a:solidFill>
            </a:endParaRPr>
          </a:p>
          <a:p>
            <a:pPr lvl="0"/>
            <a:r>
              <a:rPr lang="uk-UA" b="1" dirty="0" smtClean="0">
                <a:solidFill>
                  <a:srgbClr val="00B050"/>
                </a:solidFill>
              </a:rPr>
              <a:t>обґрунтовано висвітлювати основі напрямки розвитку ідеї управління;</a:t>
            </a:r>
            <a:endParaRPr lang="ru-RU" b="1" dirty="0" smtClean="0">
              <a:solidFill>
                <a:srgbClr val="00B050"/>
              </a:solidFill>
            </a:endParaRPr>
          </a:p>
          <a:p>
            <a:pPr lvl="0"/>
            <a:r>
              <a:rPr lang="uk-UA" b="1" dirty="0" smtClean="0">
                <a:solidFill>
                  <a:srgbClr val="00B050"/>
                </a:solidFill>
              </a:rPr>
              <a:t>розкривати бачення управлінської проблематики в історії філософської думки; </a:t>
            </a:r>
            <a:endParaRPr lang="ru-RU" b="1" dirty="0" smtClean="0">
              <a:solidFill>
                <a:srgbClr val="00B050"/>
              </a:solidFill>
            </a:endParaRPr>
          </a:p>
          <a:p>
            <a:pPr lvl="0"/>
            <a:r>
              <a:rPr lang="uk-UA" b="1" dirty="0" smtClean="0">
                <a:solidFill>
                  <a:srgbClr val="00B050"/>
                </a:solidFill>
              </a:rPr>
              <a:t>використовувати здобутки філософії управлінської свідомості в процесі наукових досліджень;</a:t>
            </a:r>
            <a:endParaRPr lang="ru-RU" b="1" dirty="0" smtClean="0">
              <a:solidFill>
                <a:srgbClr val="00B050"/>
              </a:solidFill>
            </a:endParaRPr>
          </a:p>
          <a:p>
            <a:pPr lvl="0"/>
            <a:r>
              <a:rPr lang="uk-UA" b="1" dirty="0" smtClean="0">
                <a:solidFill>
                  <a:srgbClr val="00B050"/>
                </a:solidFill>
              </a:rPr>
              <a:t>застосовувати набуті знання при аналізі реалій сучасного суспільного буття;</a:t>
            </a:r>
            <a:endParaRPr lang="ru-RU" b="1" dirty="0" smtClean="0">
              <a:solidFill>
                <a:srgbClr val="00B050"/>
              </a:solidFill>
            </a:endParaRPr>
          </a:p>
          <a:p>
            <a:pPr lvl="0"/>
            <a:r>
              <a:rPr lang="uk-UA" b="1" dirty="0" smtClean="0">
                <a:solidFill>
                  <a:srgbClr val="00B050"/>
                </a:solidFill>
              </a:rPr>
              <a:t>орієнтуватись у першоджерелах щодо основної проблематики навчальної дисципліни</a:t>
            </a:r>
            <a:r>
              <a:rPr lang="uk-UA" dirty="0" smtClean="0">
                <a:solidFill>
                  <a:srgbClr val="00B050"/>
                </a:solidFill>
              </a:rPr>
              <a:t>.</a:t>
            </a:r>
            <a:endParaRPr lang="ru-RU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50724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2969568"/>
            <a:ext cx="4932040" cy="3888432"/>
          </a:xfrm>
          <a:prstGeom prst="rect">
            <a:avLst/>
          </a:prstGeom>
        </p:spPr>
      </p:pic>
      <p:pic>
        <p:nvPicPr>
          <p:cNvPr id="7" name="Содержимое 6" descr="30929.gif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51520" y="0"/>
            <a:ext cx="4032448" cy="4032447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788024" y="152400"/>
            <a:ext cx="3898776" cy="205246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Основні теми курсу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59936" cy="5688632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Філософія управління і сучасність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Соціально-філософська сутність феномена управління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Проблема управління суспільством в історії філософської думки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Філософський аспект сучасного менеджменту і бізнесу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</a:rPr>
              <a:t>Соціальне управління як визначальна умова існування і розвитку суспільства 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uk-UA" b="1" dirty="0" smtClean="0">
                <a:solidFill>
                  <a:srgbClr val="FFFF00"/>
                </a:solidFill>
              </a:rPr>
              <a:t>Основи управлінської діяльності</a:t>
            </a:r>
            <a:endParaRPr lang="ru-RU" b="1" dirty="0" smtClean="0">
              <a:solidFill>
                <a:srgbClr val="FFFF00"/>
              </a:solidFill>
            </a:endParaRPr>
          </a:p>
          <a:p>
            <a:r>
              <a:rPr lang="uk-UA" b="1" dirty="0" smtClean="0">
                <a:solidFill>
                  <a:srgbClr val="FFFF00"/>
                </a:solidFill>
              </a:rPr>
              <a:t>Концепція кадрового менеджменту в умовах кризи</a:t>
            </a:r>
            <a:endParaRPr lang="ru-RU" b="1" dirty="0" smtClean="0">
              <a:solidFill>
                <a:srgbClr val="FFFF00"/>
              </a:solidFill>
            </a:endParaRPr>
          </a:p>
          <a:p>
            <a:r>
              <a:rPr lang="uk-UA" b="1" dirty="0" smtClean="0">
                <a:solidFill>
                  <a:srgbClr val="FFFF00"/>
                </a:solidFill>
              </a:rPr>
              <a:t>Організаційна культура управління: соціально-філософський аналіз</a:t>
            </a:r>
            <a:endParaRPr lang="ru-RU" b="1" dirty="0" smtClean="0">
              <a:solidFill>
                <a:srgbClr val="FFFF00"/>
              </a:solidFill>
            </a:endParaRPr>
          </a:p>
          <a:p>
            <a:r>
              <a:rPr lang="uk-UA" b="1" dirty="0" smtClean="0">
                <a:solidFill>
                  <a:srgbClr val="FFFF00"/>
                </a:solidFill>
              </a:rPr>
              <a:t>Актуальні проблеми соціального управління</a:t>
            </a:r>
            <a:endParaRPr lang="ru-RU" b="1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ps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88368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ДЯКУЮ ЗА УВАГУ!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</TotalTime>
  <Words>188</Words>
  <Application>Microsoft Office PowerPoint</Application>
  <PresentationFormat>Экран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 Black</vt:lpstr>
      <vt:lpstr>Constantia</vt:lpstr>
      <vt:lpstr>Wingdings 2</vt:lpstr>
      <vt:lpstr>Бумажная</vt:lpstr>
      <vt:lpstr>Презентация PowerPoint</vt:lpstr>
      <vt:lpstr>Презентация PowerPoint</vt:lpstr>
      <vt:lpstr>Основні теми курсу</vt:lpstr>
      <vt:lpstr>ДЯКУЮ ЗА УВАГУ!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Філософія управлінської свідомості</dc:title>
  <dc:creator>Customer</dc:creator>
  <cp:lastModifiedBy>user</cp:lastModifiedBy>
  <cp:revision>5</cp:revision>
  <dcterms:created xsi:type="dcterms:W3CDTF">2016-02-04T14:09:53Z</dcterms:created>
  <dcterms:modified xsi:type="dcterms:W3CDTF">2023-11-07T08:40:00Z</dcterms:modified>
</cp:coreProperties>
</file>