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82" r:id="rId19"/>
    <p:sldId id="285" r:id="rId20"/>
    <p:sldId id="283" r:id="rId21"/>
    <p:sldId id="273" r:id="rId22"/>
    <p:sldId id="274" r:id="rId23"/>
    <p:sldId id="275" r:id="rId24"/>
    <p:sldId id="276" r:id="rId25"/>
    <p:sldId id="277" r:id="rId26"/>
    <p:sldId id="278" r:id="rId27"/>
    <p:sldId id="280" r:id="rId28"/>
    <p:sldId id="279" r:id="rId2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6FF33"/>
    <a:srgbClr val="E6FEE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12" autoAdjust="0"/>
    <p:restoredTop sz="94660"/>
  </p:normalViewPr>
  <p:slideViewPr>
    <p:cSldViewPr snapToGrid="0">
      <p:cViewPr varScale="1">
        <p:scale>
          <a:sx n="68" d="100"/>
          <a:sy n="68" d="100"/>
        </p:scale>
        <p:origin x="-74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AB6F49-20FF-49A2-A17D-6FEBB4BE5A8B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BBBB90B9-11B8-462D-B12E-968B50D7716C}">
      <dgm:prSet phldrT="[Текст]" custT="1"/>
      <dgm:spPr/>
      <dgm:t>
        <a:bodyPr/>
        <a:lstStyle/>
        <a:p>
          <a:r>
            <a:rPr lang="uk-UA" sz="2800" dirty="0"/>
            <a:t>Фірми</a:t>
          </a:r>
        </a:p>
      </dgm:t>
    </dgm:pt>
    <dgm:pt modelId="{C91ECB69-FFC9-4850-9B02-D899F3B40F6C}" type="parTrans" cxnId="{8AB72452-23DE-4AB2-B674-8B229028BBC0}">
      <dgm:prSet/>
      <dgm:spPr/>
      <dgm:t>
        <a:bodyPr/>
        <a:lstStyle/>
        <a:p>
          <a:endParaRPr lang="uk-UA" sz="3600"/>
        </a:p>
      </dgm:t>
    </dgm:pt>
    <dgm:pt modelId="{F97969A6-0451-4971-AB9C-EF5D4D4DA5A6}" type="sibTrans" cxnId="{8AB72452-23DE-4AB2-B674-8B229028BBC0}">
      <dgm:prSet/>
      <dgm:spPr/>
      <dgm:t>
        <a:bodyPr/>
        <a:lstStyle/>
        <a:p>
          <a:endParaRPr lang="uk-UA" sz="3600"/>
        </a:p>
      </dgm:t>
    </dgm:pt>
    <dgm:pt modelId="{EBD0A625-B686-47DB-8446-22A3DDBD5BA2}">
      <dgm:prSet phldrT="[Текст]" custT="1"/>
      <dgm:spPr/>
      <dgm:t>
        <a:bodyPr/>
        <a:lstStyle/>
        <a:p>
          <a:r>
            <a:rPr lang="uk-UA" sz="2800" dirty="0"/>
            <a:t>Спекулянти</a:t>
          </a:r>
        </a:p>
      </dgm:t>
    </dgm:pt>
    <dgm:pt modelId="{C9212359-7B0A-4A37-A98C-3F37A32828E8}" type="parTrans" cxnId="{CCA2C0D8-EF11-45F8-9A8C-F3C547E47A97}">
      <dgm:prSet/>
      <dgm:spPr/>
      <dgm:t>
        <a:bodyPr/>
        <a:lstStyle/>
        <a:p>
          <a:endParaRPr lang="uk-UA" sz="3600"/>
        </a:p>
      </dgm:t>
    </dgm:pt>
    <dgm:pt modelId="{A790AB3E-50D4-43C3-8129-CF164EB360A2}" type="sibTrans" cxnId="{CCA2C0D8-EF11-45F8-9A8C-F3C547E47A97}">
      <dgm:prSet/>
      <dgm:spPr/>
      <dgm:t>
        <a:bodyPr/>
        <a:lstStyle/>
        <a:p>
          <a:endParaRPr lang="uk-UA" sz="3600"/>
        </a:p>
      </dgm:t>
    </dgm:pt>
    <dgm:pt modelId="{BFC2E53B-ED95-40D9-B7CB-EC923FCA70BB}">
      <dgm:prSet phldrT="[Текст]" custT="1"/>
      <dgm:spPr/>
      <dgm:t>
        <a:bodyPr/>
        <a:lstStyle/>
        <a:p>
          <a:r>
            <a:rPr lang="uk-UA" sz="2800" dirty="0" err="1"/>
            <a:t>Хеджери</a:t>
          </a:r>
          <a:endParaRPr lang="uk-UA" sz="2800" dirty="0"/>
        </a:p>
      </dgm:t>
    </dgm:pt>
    <dgm:pt modelId="{DD50C6A7-AE31-4154-AFD4-CC8A9E11158A}" type="parTrans" cxnId="{1E1D2F9C-D858-44FD-94CD-6753D3ADFFCF}">
      <dgm:prSet/>
      <dgm:spPr/>
      <dgm:t>
        <a:bodyPr/>
        <a:lstStyle/>
        <a:p>
          <a:endParaRPr lang="uk-UA" sz="3600"/>
        </a:p>
      </dgm:t>
    </dgm:pt>
    <dgm:pt modelId="{81277B0F-4EB4-4950-B926-ACABA8DD9FB2}" type="sibTrans" cxnId="{1E1D2F9C-D858-44FD-94CD-6753D3ADFFCF}">
      <dgm:prSet/>
      <dgm:spPr/>
      <dgm:t>
        <a:bodyPr/>
        <a:lstStyle/>
        <a:p>
          <a:endParaRPr lang="uk-UA" sz="3600"/>
        </a:p>
      </dgm:t>
    </dgm:pt>
    <dgm:pt modelId="{16FE562B-F6CF-49E1-A6E9-85D9A22F6A60}">
      <dgm:prSet custT="1"/>
      <dgm:spPr/>
      <dgm:t>
        <a:bodyPr/>
        <a:lstStyle/>
        <a:p>
          <a:r>
            <a:rPr lang="uk-UA" sz="2800" dirty="0"/>
            <a:t>Приватні особи</a:t>
          </a:r>
        </a:p>
      </dgm:t>
    </dgm:pt>
    <dgm:pt modelId="{F09AF08E-EB62-4920-817F-F17FD346E443}" type="parTrans" cxnId="{57F9FA08-CC51-496C-9A91-238EDA3FB51E}">
      <dgm:prSet/>
      <dgm:spPr/>
      <dgm:t>
        <a:bodyPr/>
        <a:lstStyle/>
        <a:p>
          <a:endParaRPr lang="uk-UA" sz="3600"/>
        </a:p>
      </dgm:t>
    </dgm:pt>
    <dgm:pt modelId="{4236C7C1-DBFB-4C6B-A60C-9EC732C721E8}" type="sibTrans" cxnId="{57F9FA08-CC51-496C-9A91-238EDA3FB51E}">
      <dgm:prSet/>
      <dgm:spPr/>
      <dgm:t>
        <a:bodyPr/>
        <a:lstStyle/>
        <a:p>
          <a:endParaRPr lang="uk-UA" sz="3600"/>
        </a:p>
      </dgm:t>
    </dgm:pt>
    <dgm:pt modelId="{BDA8987A-CB7A-4210-8092-23BD1A748C71}">
      <dgm:prSet custT="1"/>
      <dgm:spPr/>
      <dgm:t>
        <a:bodyPr/>
        <a:lstStyle/>
        <a:p>
          <a:r>
            <a:rPr lang="uk-UA" sz="2800" dirty="0"/>
            <a:t>Валютні біржі</a:t>
          </a:r>
        </a:p>
      </dgm:t>
    </dgm:pt>
    <dgm:pt modelId="{38EF4D2C-117A-46D9-A080-C10ADB69DFFB}" type="parTrans" cxnId="{D797CCA7-14D5-412E-BB75-B79F51091D00}">
      <dgm:prSet/>
      <dgm:spPr/>
      <dgm:t>
        <a:bodyPr/>
        <a:lstStyle/>
        <a:p>
          <a:endParaRPr lang="uk-UA" sz="3600"/>
        </a:p>
      </dgm:t>
    </dgm:pt>
    <dgm:pt modelId="{E404324A-82AE-4846-8800-549629714C35}" type="sibTrans" cxnId="{D797CCA7-14D5-412E-BB75-B79F51091D00}">
      <dgm:prSet/>
      <dgm:spPr/>
      <dgm:t>
        <a:bodyPr/>
        <a:lstStyle/>
        <a:p>
          <a:endParaRPr lang="uk-UA" sz="3600"/>
        </a:p>
      </dgm:t>
    </dgm:pt>
    <dgm:pt modelId="{5126A70C-914B-46BC-A3BC-426EBB78A27B}">
      <dgm:prSet custT="1"/>
      <dgm:spPr/>
      <dgm:t>
        <a:bodyPr/>
        <a:lstStyle/>
        <a:p>
          <a:r>
            <a:rPr lang="uk-UA" sz="2800" dirty="0"/>
            <a:t>Валютні брокерські фірми</a:t>
          </a:r>
        </a:p>
      </dgm:t>
    </dgm:pt>
    <dgm:pt modelId="{365F3E65-6D21-41D5-BCBC-3ECB6E8C17D4}" type="parTrans" cxnId="{E97D2232-D3D1-4396-BEEB-2370A57A6667}">
      <dgm:prSet/>
      <dgm:spPr/>
      <dgm:t>
        <a:bodyPr/>
        <a:lstStyle/>
        <a:p>
          <a:endParaRPr lang="uk-UA" sz="3600"/>
        </a:p>
      </dgm:t>
    </dgm:pt>
    <dgm:pt modelId="{A7C68DA0-E1F5-431D-AFE9-FA11D27231F0}" type="sibTrans" cxnId="{E97D2232-D3D1-4396-BEEB-2370A57A6667}">
      <dgm:prSet/>
      <dgm:spPr/>
      <dgm:t>
        <a:bodyPr/>
        <a:lstStyle/>
        <a:p>
          <a:endParaRPr lang="uk-UA" sz="3600"/>
        </a:p>
      </dgm:t>
    </dgm:pt>
    <dgm:pt modelId="{BFC489CB-8416-4847-B945-A59514DEBCDF}" type="pres">
      <dgm:prSet presAssocID="{32AB6F49-20FF-49A2-A17D-6FEBB4BE5A8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1878845-E613-454F-9E84-B5F630DFA27F}" type="pres">
      <dgm:prSet presAssocID="{BBBB90B9-11B8-462D-B12E-968B50D7716C}" presName="parentLin" presStyleCnt="0"/>
      <dgm:spPr/>
    </dgm:pt>
    <dgm:pt modelId="{C966C27A-044E-44E3-8F82-A3BBE35455A4}" type="pres">
      <dgm:prSet presAssocID="{BBBB90B9-11B8-462D-B12E-968B50D7716C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1CB4CB38-E5FE-4B79-A852-3C895D2653AE}" type="pres">
      <dgm:prSet presAssocID="{BBBB90B9-11B8-462D-B12E-968B50D7716C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9D1210-34D0-4214-98CC-BB36FD1A8BE6}" type="pres">
      <dgm:prSet presAssocID="{BBBB90B9-11B8-462D-B12E-968B50D7716C}" presName="negativeSpace" presStyleCnt="0"/>
      <dgm:spPr/>
    </dgm:pt>
    <dgm:pt modelId="{B4A6A7FE-20A7-4BCF-9DDA-158259A810D9}" type="pres">
      <dgm:prSet presAssocID="{BBBB90B9-11B8-462D-B12E-968B50D7716C}" presName="childText" presStyleLbl="conFgAcc1" presStyleIdx="0" presStyleCnt="6">
        <dgm:presLayoutVars>
          <dgm:bulletEnabled val="1"/>
        </dgm:presLayoutVars>
      </dgm:prSet>
      <dgm:spPr/>
    </dgm:pt>
    <dgm:pt modelId="{380106A9-13DF-40B5-8BB0-8AE94F55DF4B}" type="pres">
      <dgm:prSet presAssocID="{F97969A6-0451-4971-AB9C-EF5D4D4DA5A6}" presName="spaceBetweenRectangles" presStyleCnt="0"/>
      <dgm:spPr/>
    </dgm:pt>
    <dgm:pt modelId="{2806E03E-E85B-4D33-A524-90D0D508275F}" type="pres">
      <dgm:prSet presAssocID="{16FE562B-F6CF-49E1-A6E9-85D9A22F6A60}" presName="parentLin" presStyleCnt="0"/>
      <dgm:spPr/>
    </dgm:pt>
    <dgm:pt modelId="{0B1EC03E-D1EA-44AC-8BA9-05E2951C06CD}" type="pres">
      <dgm:prSet presAssocID="{16FE562B-F6CF-49E1-A6E9-85D9A22F6A60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19DF72F8-BBE0-4660-A14C-B1D1BF9D76F9}" type="pres">
      <dgm:prSet presAssocID="{16FE562B-F6CF-49E1-A6E9-85D9A22F6A60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EA3D1C-6033-459E-B7D8-A77092C070EE}" type="pres">
      <dgm:prSet presAssocID="{16FE562B-F6CF-49E1-A6E9-85D9A22F6A60}" presName="negativeSpace" presStyleCnt="0"/>
      <dgm:spPr/>
    </dgm:pt>
    <dgm:pt modelId="{8A36FAF7-058B-4EB7-968E-730B54F11555}" type="pres">
      <dgm:prSet presAssocID="{16FE562B-F6CF-49E1-A6E9-85D9A22F6A60}" presName="childText" presStyleLbl="conFgAcc1" presStyleIdx="1" presStyleCnt="6">
        <dgm:presLayoutVars>
          <dgm:bulletEnabled val="1"/>
        </dgm:presLayoutVars>
      </dgm:prSet>
      <dgm:spPr/>
    </dgm:pt>
    <dgm:pt modelId="{DB95BD2C-56DE-44D9-9613-65AAC1106AE8}" type="pres">
      <dgm:prSet presAssocID="{4236C7C1-DBFB-4C6B-A60C-9EC732C721E8}" presName="spaceBetweenRectangles" presStyleCnt="0"/>
      <dgm:spPr/>
    </dgm:pt>
    <dgm:pt modelId="{77FA89D9-9237-4C89-B2A1-449DA8B569B7}" type="pres">
      <dgm:prSet presAssocID="{BDA8987A-CB7A-4210-8092-23BD1A748C71}" presName="parentLin" presStyleCnt="0"/>
      <dgm:spPr/>
    </dgm:pt>
    <dgm:pt modelId="{6832C810-14E5-451C-885A-A73221927AAA}" type="pres">
      <dgm:prSet presAssocID="{BDA8987A-CB7A-4210-8092-23BD1A748C71}" presName="parentLeftMargin" presStyleLbl="node1" presStyleIdx="1" presStyleCnt="6"/>
      <dgm:spPr/>
      <dgm:t>
        <a:bodyPr/>
        <a:lstStyle/>
        <a:p>
          <a:endParaRPr lang="ru-RU"/>
        </a:p>
      </dgm:t>
    </dgm:pt>
    <dgm:pt modelId="{B43CBE3A-59BE-4F01-8DD6-A95A75914BD6}" type="pres">
      <dgm:prSet presAssocID="{BDA8987A-CB7A-4210-8092-23BD1A748C71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3FD279-F6DA-4897-8CB7-DFCB8854D557}" type="pres">
      <dgm:prSet presAssocID="{BDA8987A-CB7A-4210-8092-23BD1A748C71}" presName="negativeSpace" presStyleCnt="0"/>
      <dgm:spPr/>
    </dgm:pt>
    <dgm:pt modelId="{1B5ED72D-AC39-46AA-9A75-9F2C54BA748F}" type="pres">
      <dgm:prSet presAssocID="{BDA8987A-CB7A-4210-8092-23BD1A748C71}" presName="childText" presStyleLbl="conFgAcc1" presStyleIdx="2" presStyleCnt="6">
        <dgm:presLayoutVars>
          <dgm:bulletEnabled val="1"/>
        </dgm:presLayoutVars>
      </dgm:prSet>
      <dgm:spPr/>
    </dgm:pt>
    <dgm:pt modelId="{CFA8744B-6269-4B9D-A346-705BD849BD38}" type="pres">
      <dgm:prSet presAssocID="{E404324A-82AE-4846-8800-549629714C35}" presName="spaceBetweenRectangles" presStyleCnt="0"/>
      <dgm:spPr/>
    </dgm:pt>
    <dgm:pt modelId="{2F04447B-BD83-4F44-96A3-F414A2C3DF53}" type="pres">
      <dgm:prSet presAssocID="{5126A70C-914B-46BC-A3BC-426EBB78A27B}" presName="parentLin" presStyleCnt="0"/>
      <dgm:spPr/>
    </dgm:pt>
    <dgm:pt modelId="{68D2DF47-4972-44E2-B129-C6889ABEE52E}" type="pres">
      <dgm:prSet presAssocID="{5126A70C-914B-46BC-A3BC-426EBB78A27B}" presName="parentLeftMargin" presStyleLbl="node1" presStyleIdx="2" presStyleCnt="6"/>
      <dgm:spPr/>
      <dgm:t>
        <a:bodyPr/>
        <a:lstStyle/>
        <a:p>
          <a:endParaRPr lang="ru-RU"/>
        </a:p>
      </dgm:t>
    </dgm:pt>
    <dgm:pt modelId="{6B598050-E3D0-477D-8391-5A25857254D7}" type="pres">
      <dgm:prSet presAssocID="{5126A70C-914B-46BC-A3BC-426EBB78A27B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D9253B-42AB-491D-A7F0-D6490086A4FA}" type="pres">
      <dgm:prSet presAssocID="{5126A70C-914B-46BC-A3BC-426EBB78A27B}" presName="negativeSpace" presStyleCnt="0"/>
      <dgm:spPr/>
    </dgm:pt>
    <dgm:pt modelId="{03FEAD1A-1855-4045-87B7-A992DDDA1E48}" type="pres">
      <dgm:prSet presAssocID="{5126A70C-914B-46BC-A3BC-426EBB78A27B}" presName="childText" presStyleLbl="conFgAcc1" presStyleIdx="3" presStyleCnt="6">
        <dgm:presLayoutVars>
          <dgm:bulletEnabled val="1"/>
        </dgm:presLayoutVars>
      </dgm:prSet>
      <dgm:spPr/>
    </dgm:pt>
    <dgm:pt modelId="{3867DE19-6BB3-4EE0-9185-ED7F61E8FEFE}" type="pres">
      <dgm:prSet presAssocID="{A7C68DA0-E1F5-431D-AFE9-FA11D27231F0}" presName="spaceBetweenRectangles" presStyleCnt="0"/>
      <dgm:spPr/>
    </dgm:pt>
    <dgm:pt modelId="{E7595CFB-AF9C-4357-A29C-6731B2364D66}" type="pres">
      <dgm:prSet presAssocID="{EBD0A625-B686-47DB-8446-22A3DDBD5BA2}" presName="parentLin" presStyleCnt="0"/>
      <dgm:spPr/>
    </dgm:pt>
    <dgm:pt modelId="{EE91FC76-2284-48BE-9EB3-697C60397D62}" type="pres">
      <dgm:prSet presAssocID="{EBD0A625-B686-47DB-8446-22A3DDBD5BA2}" presName="parentLeftMargin" presStyleLbl="node1" presStyleIdx="3" presStyleCnt="6"/>
      <dgm:spPr/>
      <dgm:t>
        <a:bodyPr/>
        <a:lstStyle/>
        <a:p>
          <a:endParaRPr lang="ru-RU"/>
        </a:p>
      </dgm:t>
    </dgm:pt>
    <dgm:pt modelId="{3D057CA6-072F-4806-864E-CAE1B43521F4}" type="pres">
      <dgm:prSet presAssocID="{EBD0A625-B686-47DB-8446-22A3DDBD5BA2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D35820-B99E-43C2-BB5E-59679F5E82E3}" type="pres">
      <dgm:prSet presAssocID="{EBD0A625-B686-47DB-8446-22A3DDBD5BA2}" presName="negativeSpace" presStyleCnt="0"/>
      <dgm:spPr/>
    </dgm:pt>
    <dgm:pt modelId="{1BFC43CB-B494-435A-9484-5F03F3356FD9}" type="pres">
      <dgm:prSet presAssocID="{EBD0A625-B686-47DB-8446-22A3DDBD5BA2}" presName="childText" presStyleLbl="conFgAcc1" presStyleIdx="4" presStyleCnt="6">
        <dgm:presLayoutVars>
          <dgm:bulletEnabled val="1"/>
        </dgm:presLayoutVars>
      </dgm:prSet>
      <dgm:spPr/>
    </dgm:pt>
    <dgm:pt modelId="{ACB5B93C-A78C-46BB-A256-8235949D6AE6}" type="pres">
      <dgm:prSet presAssocID="{A790AB3E-50D4-43C3-8129-CF164EB360A2}" presName="spaceBetweenRectangles" presStyleCnt="0"/>
      <dgm:spPr/>
    </dgm:pt>
    <dgm:pt modelId="{A677855B-07EF-4FCB-B3B7-01397CA7F008}" type="pres">
      <dgm:prSet presAssocID="{BFC2E53B-ED95-40D9-B7CB-EC923FCA70BB}" presName="parentLin" presStyleCnt="0"/>
      <dgm:spPr/>
    </dgm:pt>
    <dgm:pt modelId="{2B30CA09-2765-440D-837F-8B1F82FE5919}" type="pres">
      <dgm:prSet presAssocID="{BFC2E53B-ED95-40D9-B7CB-EC923FCA70BB}" presName="parentLeftMargin" presStyleLbl="node1" presStyleIdx="4" presStyleCnt="6"/>
      <dgm:spPr/>
      <dgm:t>
        <a:bodyPr/>
        <a:lstStyle/>
        <a:p>
          <a:endParaRPr lang="ru-RU"/>
        </a:p>
      </dgm:t>
    </dgm:pt>
    <dgm:pt modelId="{87C16841-6151-4F56-A719-5F733B4F2F17}" type="pres">
      <dgm:prSet presAssocID="{BFC2E53B-ED95-40D9-B7CB-EC923FCA70BB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C122F1-3F1B-467B-BA14-0C31F86D6E0F}" type="pres">
      <dgm:prSet presAssocID="{BFC2E53B-ED95-40D9-B7CB-EC923FCA70BB}" presName="negativeSpace" presStyleCnt="0"/>
      <dgm:spPr/>
    </dgm:pt>
    <dgm:pt modelId="{1C8C86E7-DC8C-4C58-9622-19452CC966F3}" type="pres">
      <dgm:prSet presAssocID="{BFC2E53B-ED95-40D9-B7CB-EC923FCA70BB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1964102E-A310-4C82-A0C8-9ABA9B717C58}" type="presOf" srcId="{BDA8987A-CB7A-4210-8092-23BD1A748C71}" destId="{6832C810-14E5-451C-885A-A73221927AAA}" srcOrd="0" destOrd="0" presId="urn:microsoft.com/office/officeart/2005/8/layout/list1"/>
    <dgm:cxn modelId="{77437ECD-168A-45C8-AE83-64531FC8B791}" type="presOf" srcId="{BFC2E53B-ED95-40D9-B7CB-EC923FCA70BB}" destId="{2B30CA09-2765-440D-837F-8B1F82FE5919}" srcOrd="0" destOrd="0" presId="urn:microsoft.com/office/officeart/2005/8/layout/list1"/>
    <dgm:cxn modelId="{E97D2232-D3D1-4396-BEEB-2370A57A6667}" srcId="{32AB6F49-20FF-49A2-A17D-6FEBB4BE5A8B}" destId="{5126A70C-914B-46BC-A3BC-426EBB78A27B}" srcOrd="3" destOrd="0" parTransId="{365F3E65-6D21-41D5-BCBC-3ECB6E8C17D4}" sibTransId="{A7C68DA0-E1F5-431D-AFE9-FA11D27231F0}"/>
    <dgm:cxn modelId="{A13CDC46-4F11-4350-8DD1-CA9FD754EACE}" type="presOf" srcId="{16FE562B-F6CF-49E1-A6E9-85D9A22F6A60}" destId="{0B1EC03E-D1EA-44AC-8BA9-05E2951C06CD}" srcOrd="0" destOrd="0" presId="urn:microsoft.com/office/officeart/2005/8/layout/list1"/>
    <dgm:cxn modelId="{CCA2C0D8-EF11-45F8-9A8C-F3C547E47A97}" srcId="{32AB6F49-20FF-49A2-A17D-6FEBB4BE5A8B}" destId="{EBD0A625-B686-47DB-8446-22A3DDBD5BA2}" srcOrd="4" destOrd="0" parTransId="{C9212359-7B0A-4A37-A98C-3F37A32828E8}" sibTransId="{A790AB3E-50D4-43C3-8129-CF164EB360A2}"/>
    <dgm:cxn modelId="{7D9638EC-3D9C-4F08-97AE-67199A87E708}" type="presOf" srcId="{BFC2E53B-ED95-40D9-B7CB-EC923FCA70BB}" destId="{87C16841-6151-4F56-A719-5F733B4F2F17}" srcOrd="1" destOrd="0" presId="urn:microsoft.com/office/officeart/2005/8/layout/list1"/>
    <dgm:cxn modelId="{01F9C174-3A70-4EAD-A7BB-B61D1CA77D93}" type="presOf" srcId="{32AB6F49-20FF-49A2-A17D-6FEBB4BE5A8B}" destId="{BFC489CB-8416-4847-B945-A59514DEBCDF}" srcOrd="0" destOrd="0" presId="urn:microsoft.com/office/officeart/2005/8/layout/list1"/>
    <dgm:cxn modelId="{8AB72452-23DE-4AB2-B674-8B229028BBC0}" srcId="{32AB6F49-20FF-49A2-A17D-6FEBB4BE5A8B}" destId="{BBBB90B9-11B8-462D-B12E-968B50D7716C}" srcOrd="0" destOrd="0" parTransId="{C91ECB69-FFC9-4850-9B02-D899F3B40F6C}" sibTransId="{F97969A6-0451-4971-AB9C-EF5D4D4DA5A6}"/>
    <dgm:cxn modelId="{D797CCA7-14D5-412E-BB75-B79F51091D00}" srcId="{32AB6F49-20FF-49A2-A17D-6FEBB4BE5A8B}" destId="{BDA8987A-CB7A-4210-8092-23BD1A748C71}" srcOrd="2" destOrd="0" parTransId="{38EF4D2C-117A-46D9-A080-C10ADB69DFFB}" sibTransId="{E404324A-82AE-4846-8800-549629714C35}"/>
    <dgm:cxn modelId="{8D07C348-EAA5-430B-ADCA-1E70E0A3455D}" type="presOf" srcId="{BDA8987A-CB7A-4210-8092-23BD1A748C71}" destId="{B43CBE3A-59BE-4F01-8DD6-A95A75914BD6}" srcOrd="1" destOrd="0" presId="urn:microsoft.com/office/officeart/2005/8/layout/list1"/>
    <dgm:cxn modelId="{33C66A6F-4A2B-423D-8A2E-2A89F25FA345}" type="presOf" srcId="{5126A70C-914B-46BC-A3BC-426EBB78A27B}" destId="{68D2DF47-4972-44E2-B129-C6889ABEE52E}" srcOrd="0" destOrd="0" presId="urn:microsoft.com/office/officeart/2005/8/layout/list1"/>
    <dgm:cxn modelId="{6364873A-BB18-4CF2-93FC-7FB6B3055644}" type="presOf" srcId="{BBBB90B9-11B8-462D-B12E-968B50D7716C}" destId="{1CB4CB38-E5FE-4B79-A852-3C895D2653AE}" srcOrd="1" destOrd="0" presId="urn:microsoft.com/office/officeart/2005/8/layout/list1"/>
    <dgm:cxn modelId="{361D7FA7-A456-447C-B22E-B2EE0A7AEF30}" type="presOf" srcId="{5126A70C-914B-46BC-A3BC-426EBB78A27B}" destId="{6B598050-E3D0-477D-8391-5A25857254D7}" srcOrd="1" destOrd="0" presId="urn:microsoft.com/office/officeart/2005/8/layout/list1"/>
    <dgm:cxn modelId="{6204B7C2-A011-493E-B20D-16ADBEB67586}" type="presOf" srcId="{BBBB90B9-11B8-462D-B12E-968B50D7716C}" destId="{C966C27A-044E-44E3-8F82-A3BBE35455A4}" srcOrd="0" destOrd="0" presId="urn:microsoft.com/office/officeart/2005/8/layout/list1"/>
    <dgm:cxn modelId="{57F9FA08-CC51-496C-9A91-238EDA3FB51E}" srcId="{32AB6F49-20FF-49A2-A17D-6FEBB4BE5A8B}" destId="{16FE562B-F6CF-49E1-A6E9-85D9A22F6A60}" srcOrd="1" destOrd="0" parTransId="{F09AF08E-EB62-4920-817F-F17FD346E443}" sibTransId="{4236C7C1-DBFB-4C6B-A60C-9EC732C721E8}"/>
    <dgm:cxn modelId="{6121F54E-AC5D-47CB-90E5-DF22485C5F73}" type="presOf" srcId="{16FE562B-F6CF-49E1-A6E9-85D9A22F6A60}" destId="{19DF72F8-BBE0-4660-A14C-B1D1BF9D76F9}" srcOrd="1" destOrd="0" presId="urn:microsoft.com/office/officeart/2005/8/layout/list1"/>
    <dgm:cxn modelId="{03AA5B5F-B825-4B59-A3FD-2F4738378D06}" type="presOf" srcId="{EBD0A625-B686-47DB-8446-22A3DDBD5BA2}" destId="{EE91FC76-2284-48BE-9EB3-697C60397D62}" srcOrd="0" destOrd="0" presId="urn:microsoft.com/office/officeart/2005/8/layout/list1"/>
    <dgm:cxn modelId="{08D269A9-6B22-4779-BD14-91EC873CA8E7}" type="presOf" srcId="{EBD0A625-B686-47DB-8446-22A3DDBD5BA2}" destId="{3D057CA6-072F-4806-864E-CAE1B43521F4}" srcOrd="1" destOrd="0" presId="urn:microsoft.com/office/officeart/2005/8/layout/list1"/>
    <dgm:cxn modelId="{1E1D2F9C-D858-44FD-94CD-6753D3ADFFCF}" srcId="{32AB6F49-20FF-49A2-A17D-6FEBB4BE5A8B}" destId="{BFC2E53B-ED95-40D9-B7CB-EC923FCA70BB}" srcOrd="5" destOrd="0" parTransId="{DD50C6A7-AE31-4154-AFD4-CC8A9E11158A}" sibTransId="{81277B0F-4EB4-4950-B926-ACABA8DD9FB2}"/>
    <dgm:cxn modelId="{A7C7C116-470D-4359-AD36-97633CC0066D}" type="presParOf" srcId="{BFC489CB-8416-4847-B945-A59514DEBCDF}" destId="{41878845-E613-454F-9E84-B5F630DFA27F}" srcOrd="0" destOrd="0" presId="urn:microsoft.com/office/officeart/2005/8/layout/list1"/>
    <dgm:cxn modelId="{BE514FDF-9292-4210-A70A-C3498307B474}" type="presParOf" srcId="{41878845-E613-454F-9E84-B5F630DFA27F}" destId="{C966C27A-044E-44E3-8F82-A3BBE35455A4}" srcOrd="0" destOrd="0" presId="urn:microsoft.com/office/officeart/2005/8/layout/list1"/>
    <dgm:cxn modelId="{E845F5C5-3BC1-4B3C-A84E-55E08D5C0224}" type="presParOf" srcId="{41878845-E613-454F-9E84-B5F630DFA27F}" destId="{1CB4CB38-E5FE-4B79-A852-3C895D2653AE}" srcOrd="1" destOrd="0" presId="urn:microsoft.com/office/officeart/2005/8/layout/list1"/>
    <dgm:cxn modelId="{F8AA8EA4-CD1D-44B2-B6EA-959BB21B9B9B}" type="presParOf" srcId="{BFC489CB-8416-4847-B945-A59514DEBCDF}" destId="{299D1210-34D0-4214-98CC-BB36FD1A8BE6}" srcOrd="1" destOrd="0" presId="urn:microsoft.com/office/officeart/2005/8/layout/list1"/>
    <dgm:cxn modelId="{4C101BB7-A542-4483-BD0E-EF37EF804FE6}" type="presParOf" srcId="{BFC489CB-8416-4847-B945-A59514DEBCDF}" destId="{B4A6A7FE-20A7-4BCF-9DDA-158259A810D9}" srcOrd="2" destOrd="0" presId="urn:microsoft.com/office/officeart/2005/8/layout/list1"/>
    <dgm:cxn modelId="{DD563283-3CDA-4F2E-9118-87F1D0C39F96}" type="presParOf" srcId="{BFC489CB-8416-4847-B945-A59514DEBCDF}" destId="{380106A9-13DF-40B5-8BB0-8AE94F55DF4B}" srcOrd="3" destOrd="0" presId="urn:microsoft.com/office/officeart/2005/8/layout/list1"/>
    <dgm:cxn modelId="{DEF6B7A4-0D7B-4558-9CEA-0722A0B8C51D}" type="presParOf" srcId="{BFC489CB-8416-4847-B945-A59514DEBCDF}" destId="{2806E03E-E85B-4D33-A524-90D0D508275F}" srcOrd="4" destOrd="0" presId="urn:microsoft.com/office/officeart/2005/8/layout/list1"/>
    <dgm:cxn modelId="{802B106A-296D-4C94-9BC2-6904A01FBC04}" type="presParOf" srcId="{2806E03E-E85B-4D33-A524-90D0D508275F}" destId="{0B1EC03E-D1EA-44AC-8BA9-05E2951C06CD}" srcOrd="0" destOrd="0" presId="urn:microsoft.com/office/officeart/2005/8/layout/list1"/>
    <dgm:cxn modelId="{9216C088-AF08-40D1-8320-DC775484AA71}" type="presParOf" srcId="{2806E03E-E85B-4D33-A524-90D0D508275F}" destId="{19DF72F8-BBE0-4660-A14C-B1D1BF9D76F9}" srcOrd="1" destOrd="0" presId="urn:microsoft.com/office/officeart/2005/8/layout/list1"/>
    <dgm:cxn modelId="{F822C126-D6A8-4338-A6EA-1C22F15AA9BB}" type="presParOf" srcId="{BFC489CB-8416-4847-B945-A59514DEBCDF}" destId="{98EA3D1C-6033-459E-B7D8-A77092C070EE}" srcOrd="5" destOrd="0" presId="urn:microsoft.com/office/officeart/2005/8/layout/list1"/>
    <dgm:cxn modelId="{4953B3C3-21A2-411E-8547-07FEDCEE9AFA}" type="presParOf" srcId="{BFC489CB-8416-4847-B945-A59514DEBCDF}" destId="{8A36FAF7-058B-4EB7-968E-730B54F11555}" srcOrd="6" destOrd="0" presId="urn:microsoft.com/office/officeart/2005/8/layout/list1"/>
    <dgm:cxn modelId="{87AB2570-4B2E-44CC-BBB9-9574A78CE2F9}" type="presParOf" srcId="{BFC489CB-8416-4847-B945-A59514DEBCDF}" destId="{DB95BD2C-56DE-44D9-9613-65AAC1106AE8}" srcOrd="7" destOrd="0" presId="urn:microsoft.com/office/officeart/2005/8/layout/list1"/>
    <dgm:cxn modelId="{7411695F-EFE4-46C5-8DF3-4EA878C4BB6A}" type="presParOf" srcId="{BFC489CB-8416-4847-B945-A59514DEBCDF}" destId="{77FA89D9-9237-4C89-B2A1-449DA8B569B7}" srcOrd="8" destOrd="0" presId="urn:microsoft.com/office/officeart/2005/8/layout/list1"/>
    <dgm:cxn modelId="{38E66654-BE45-4E18-9A8D-98963B0C353F}" type="presParOf" srcId="{77FA89D9-9237-4C89-B2A1-449DA8B569B7}" destId="{6832C810-14E5-451C-885A-A73221927AAA}" srcOrd="0" destOrd="0" presId="urn:microsoft.com/office/officeart/2005/8/layout/list1"/>
    <dgm:cxn modelId="{A75B0B15-AE7E-4A73-BBEE-957A2791C784}" type="presParOf" srcId="{77FA89D9-9237-4C89-B2A1-449DA8B569B7}" destId="{B43CBE3A-59BE-4F01-8DD6-A95A75914BD6}" srcOrd="1" destOrd="0" presId="urn:microsoft.com/office/officeart/2005/8/layout/list1"/>
    <dgm:cxn modelId="{AFCF08C6-CC8F-4086-A815-3DE9025E9350}" type="presParOf" srcId="{BFC489CB-8416-4847-B945-A59514DEBCDF}" destId="{E03FD279-F6DA-4897-8CB7-DFCB8854D557}" srcOrd="9" destOrd="0" presId="urn:microsoft.com/office/officeart/2005/8/layout/list1"/>
    <dgm:cxn modelId="{AF2B3C6F-D02E-418F-8A71-A280FE4CAC70}" type="presParOf" srcId="{BFC489CB-8416-4847-B945-A59514DEBCDF}" destId="{1B5ED72D-AC39-46AA-9A75-9F2C54BA748F}" srcOrd="10" destOrd="0" presId="urn:microsoft.com/office/officeart/2005/8/layout/list1"/>
    <dgm:cxn modelId="{65DD2095-CF30-4380-96CF-BC23244970C7}" type="presParOf" srcId="{BFC489CB-8416-4847-B945-A59514DEBCDF}" destId="{CFA8744B-6269-4B9D-A346-705BD849BD38}" srcOrd="11" destOrd="0" presId="urn:microsoft.com/office/officeart/2005/8/layout/list1"/>
    <dgm:cxn modelId="{1199376C-4DC4-470E-A797-9AA9E147F5EF}" type="presParOf" srcId="{BFC489CB-8416-4847-B945-A59514DEBCDF}" destId="{2F04447B-BD83-4F44-96A3-F414A2C3DF53}" srcOrd="12" destOrd="0" presId="urn:microsoft.com/office/officeart/2005/8/layout/list1"/>
    <dgm:cxn modelId="{3A61E978-B79B-4CE7-82B9-F9CA7AE88C8A}" type="presParOf" srcId="{2F04447B-BD83-4F44-96A3-F414A2C3DF53}" destId="{68D2DF47-4972-44E2-B129-C6889ABEE52E}" srcOrd="0" destOrd="0" presId="urn:microsoft.com/office/officeart/2005/8/layout/list1"/>
    <dgm:cxn modelId="{AFACCEA4-EF77-4223-83E9-2034359E76E9}" type="presParOf" srcId="{2F04447B-BD83-4F44-96A3-F414A2C3DF53}" destId="{6B598050-E3D0-477D-8391-5A25857254D7}" srcOrd="1" destOrd="0" presId="urn:microsoft.com/office/officeart/2005/8/layout/list1"/>
    <dgm:cxn modelId="{30333DFC-D45D-49B4-AEE2-9F7AFBBBD93A}" type="presParOf" srcId="{BFC489CB-8416-4847-B945-A59514DEBCDF}" destId="{24D9253B-42AB-491D-A7F0-D6490086A4FA}" srcOrd="13" destOrd="0" presId="urn:microsoft.com/office/officeart/2005/8/layout/list1"/>
    <dgm:cxn modelId="{1508114D-9290-49EF-8A59-F9286DFF4763}" type="presParOf" srcId="{BFC489CB-8416-4847-B945-A59514DEBCDF}" destId="{03FEAD1A-1855-4045-87B7-A992DDDA1E48}" srcOrd="14" destOrd="0" presId="urn:microsoft.com/office/officeart/2005/8/layout/list1"/>
    <dgm:cxn modelId="{F23D4B62-2F4D-420F-BADF-F78B95082F91}" type="presParOf" srcId="{BFC489CB-8416-4847-B945-A59514DEBCDF}" destId="{3867DE19-6BB3-4EE0-9185-ED7F61E8FEFE}" srcOrd="15" destOrd="0" presId="urn:microsoft.com/office/officeart/2005/8/layout/list1"/>
    <dgm:cxn modelId="{25D71F6D-713E-4699-A926-7F44B7291AAF}" type="presParOf" srcId="{BFC489CB-8416-4847-B945-A59514DEBCDF}" destId="{E7595CFB-AF9C-4357-A29C-6731B2364D66}" srcOrd="16" destOrd="0" presId="urn:microsoft.com/office/officeart/2005/8/layout/list1"/>
    <dgm:cxn modelId="{3A5E9656-7ADE-4D69-A603-F69B0D205CE3}" type="presParOf" srcId="{E7595CFB-AF9C-4357-A29C-6731B2364D66}" destId="{EE91FC76-2284-48BE-9EB3-697C60397D62}" srcOrd="0" destOrd="0" presId="urn:microsoft.com/office/officeart/2005/8/layout/list1"/>
    <dgm:cxn modelId="{A79F1900-407C-461D-B147-5D82899FFD01}" type="presParOf" srcId="{E7595CFB-AF9C-4357-A29C-6731B2364D66}" destId="{3D057CA6-072F-4806-864E-CAE1B43521F4}" srcOrd="1" destOrd="0" presId="urn:microsoft.com/office/officeart/2005/8/layout/list1"/>
    <dgm:cxn modelId="{8DB7DC34-1CAC-465F-A186-3E30F0946504}" type="presParOf" srcId="{BFC489CB-8416-4847-B945-A59514DEBCDF}" destId="{7FD35820-B99E-43C2-BB5E-59679F5E82E3}" srcOrd="17" destOrd="0" presId="urn:microsoft.com/office/officeart/2005/8/layout/list1"/>
    <dgm:cxn modelId="{71071212-B550-41EA-B8CE-08AA5D6890DD}" type="presParOf" srcId="{BFC489CB-8416-4847-B945-A59514DEBCDF}" destId="{1BFC43CB-B494-435A-9484-5F03F3356FD9}" srcOrd="18" destOrd="0" presId="urn:microsoft.com/office/officeart/2005/8/layout/list1"/>
    <dgm:cxn modelId="{DD51FB51-5531-46CA-9665-51C498B5A39B}" type="presParOf" srcId="{BFC489CB-8416-4847-B945-A59514DEBCDF}" destId="{ACB5B93C-A78C-46BB-A256-8235949D6AE6}" srcOrd="19" destOrd="0" presId="urn:microsoft.com/office/officeart/2005/8/layout/list1"/>
    <dgm:cxn modelId="{EA987E47-107E-4706-8E09-0037F82F2FA7}" type="presParOf" srcId="{BFC489CB-8416-4847-B945-A59514DEBCDF}" destId="{A677855B-07EF-4FCB-B3B7-01397CA7F008}" srcOrd="20" destOrd="0" presId="urn:microsoft.com/office/officeart/2005/8/layout/list1"/>
    <dgm:cxn modelId="{37A6A129-F180-42FA-9DE4-A5E4B5582522}" type="presParOf" srcId="{A677855B-07EF-4FCB-B3B7-01397CA7F008}" destId="{2B30CA09-2765-440D-837F-8B1F82FE5919}" srcOrd="0" destOrd="0" presId="urn:microsoft.com/office/officeart/2005/8/layout/list1"/>
    <dgm:cxn modelId="{AC8A74B0-B196-4362-8983-7C706C229DE6}" type="presParOf" srcId="{A677855B-07EF-4FCB-B3B7-01397CA7F008}" destId="{87C16841-6151-4F56-A719-5F733B4F2F17}" srcOrd="1" destOrd="0" presId="urn:microsoft.com/office/officeart/2005/8/layout/list1"/>
    <dgm:cxn modelId="{63326D7A-0493-4154-88AF-78B37BD0753F}" type="presParOf" srcId="{BFC489CB-8416-4847-B945-A59514DEBCDF}" destId="{2FC122F1-3F1B-467B-BA14-0C31F86D6E0F}" srcOrd="21" destOrd="0" presId="urn:microsoft.com/office/officeart/2005/8/layout/list1"/>
    <dgm:cxn modelId="{1A9D3A12-6822-4BBE-A75E-0B0CB081ED0D}" type="presParOf" srcId="{BFC489CB-8416-4847-B945-A59514DEBCDF}" destId="{1C8C86E7-DC8C-4C58-9622-19452CC966F3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DA02999-E20A-4504-8FED-742DFCFAE910}" type="doc">
      <dgm:prSet loTypeId="urn:microsoft.com/office/officeart/2005/8/layout/orgChart1" loCatId="hierarchy" qsTypeId="urn:microsoft.com/office/officeart/2005/8/quickstyle/simple1" qsCatId="simple" csTypeId="urn:microsoft.com/office/officeart/2005/8/colors/accent5_3" csCatId="accent5" phldr="1"/>
      <dgm:spPr/>
      <dgm:t>
        <a:bodyPr/>
        <a:lstStyle/>
        <a:p>
          <a:endParaRPr lang="uk-UA"/>
        </a:p>
      </dgm:t>
    </dgm:pt>
    <dgm:pt modelId="{8E04DCB0-18C5-414E-B651-653530DA74A7}">
      <dgm:prSet phldrT="[Текст]"/>
      <dgm:spPr/>
      <dgm:t>
        <a:bodyPr/>
        <a:lstStyle/>
        <a:p>
          <a:r>
            <a:rPr lang="uk-UA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Arial Black" pitchFamily="34" charset="0"/>
            </a:rPr>
            <a:t>Чинники валютного ринку</a:t>
          </a:r>
        </a:p>
      </dgm:t>
    </dgm:pt>
    <dgm:pt modelId="{7AAD8686-0FCA-490E-AD07-338611D5B7D2}" type="parTrans" cxnId="{48044370-3754-4E5C-8BB2-7044EE171453}">
      <dgm:prSet/>
      <dgm:spPr/>
      <dgm:t>
        <a:bodyPr/>
        <a:lstStyle/>
        <a:p>
          <a:endParaRPr lang="uk-UA"/>
        </a:p>
      </dgm:t>
    </dgm:pt>
    <dgm:pt modelId="{1F91E86D-E879-40B2-AF5D-56BA297B93D7}" type="sibTrans" cxnId="{48044370-3754-4E5C-8BB2-7044EE171453}">
      <dgm:prSet/>
      <dgm:spPr/>
      <dgm:t>
        <a:bodyPr/>
        <a:lstStyle/>
        <a:p>
          <a:endParaRPr lang="uk-UA"/>
        </a:p>
      </dgm:t>
    </dgm:pt>
    <dgm:pt modelId="{6FB937F0-0D9C-4CD6-94FA-DF9F31F5534C}">
      <dgm:prSet phldrT="[Текст]"/>
      <dgm:spPr/>
      <dgm:t>
        <a:bodyPr/>
        <a:lstStyle/>
        <a:p>
          <a:r>
            <a:rPr lang="uk-UA" b="1" cap="none" spc="0" dirty="0" err="1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rPr>
            <a:t>Курсоутворюючі</a:t>
          </a:r>
          <a:endParaRPr lang="uk-UA" b="1" cap="none" spc="0" dirty="0">
            <a:ln w="900" cmpd="sng">
              <a:solidFill>
                <a:schemeClr val="accent1">
                  <a:satMod val="190000"/>
                  <a:alpha val="55000"/>
                </a:schemeClr>
              </a:solidFill>
              <a:prstDash val="solid"/>
            </a:ln>
            <a:solidFill>
              <a:schemeClr val="accent1">
                <a:satMod val="200000"/>
                <a:tint val="3000"/>
              </a:schemeClr>
            </a:solidFill>
            <a:effectLst>
              <a:innerShdw blurRad="101600" dist="76200" dir="5400000">
                <a:schemeClr val="accent1">
                  <a:satMod val="190000"/>
                  <a:tint val="100000"/>
                  <a:alpha val="74000"/>
                </a:schemeClr>
              </a:innerShdw>
            </a:effectLst>
          </a:endParaRPr>
        </a:p>
      </dgm:t>
    </dgm:pt>
    <dgm:pt modelId="{A1D32D45-6A22-4691-8C6D-D376C563FC7B}" type="parTrans" cxnId="{DC9EB3A3-04E6-424D-A200-B80D35D79607}">
      <dgm:prSet/>
      <dgm:spPr/>
      <dgm:t>
        <a:bodyPr/>
        <a:lstStyle/>
        <a:p>
          <a:endParaRPr lang="uk-UA"/>
        </a:p>
      </dgm:t>
    </dgm:pt>
    <dgm:pt modelId="{C7ADE9FE-D14B-446A-8145-B1BCC6DEA281}" type="sibTrans" cxnId="{DC9EB3A3-04E6-424D-A200-B80D35D79607}">
      <dgm:prSet/>
      <dgm:spPr/>
      <dgm:t>
        <a:bodyPr/>
        <a:lstStyle/>
        <a:p>
          <a:endParaRPr lang="uk-UA"/>
        </a:p>
      </dgm:t>
    </dgm:pt>
    <dgm:pt modelId="{0E3CAF44-F61F-433E-92B4-B79F2470D14F}">
      <dgm:prSet phldrT="[Текст]"/>
      <dgm:spPr/>
      <dgm:t>
        <a:bodyPr/>
        <a:lstStyle/>
        <a:p>
          <a:r>
            <a:rPr lang="uk-UA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rPr>
            <a:t>Регулятивні</a:t>
          </a:r>
        </a:p>
      </dgm:t>
    </dgm:pt>
    <dgm:pt modelId="{145432D6-8705-4258-ACC7-7C655A1061BC}" type="parTrans" cxnId="{6126D5DA-E071-45D3-9735-3820FE54E5A1}">
      <dgm:prSet/>
      <dgm:spPr/>
      <dgm:t>
        <a:bodyPr/>
        <a:lstStyle/>
        <a:p>
          <a:endParaRPr lang="uk-UA"/>
        </a:p>
      </dgm:t>
    </dgm:pt>
    <dgm:pt modelId="{C4E6F84F-ED8E-470A-ACFA-E8E81755D7C5}" type="sibTrans" cxnId="{6126D5DA-E071-45D3-9735-3820FE54E5A1}">
      <dgm:prSet/>
      <dgm:spPr/>
      <dgm:t>
        <a:bodyPr/>
        <a:lstStyle/>
        <a:p>
          <a:endParaRPr lang="uk-UA"/>
        </a:p>
      </dgm:t>
    </dgm:pt>
    <dgm:pt modelId="{89BEE180-056E-4D43-B6D0-06A2E1F1A4DD}">
      <dgm:prSet phldrT="[Текст]"/>
      <dgm:spPr/>
      <dgm:t>
        <a:bodyPr/>
        <a:lstStyle/>
        <a:p>
          <a:r>
            <a:rPr lang="uk-UA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rPr>
            <a:t>Кризові</a:t>
          </a:r>
        </a:p>
      </dgm:t>
    </dgm:pt>
    <dgm:pt modelId="{57A05C0F-BE0C-4D28-BABB-C0A4BA936392}" type="parTrans" cxnId="{88DF9BAA-1CD7-4B0D-9302-C1BE45BF5DFA}">
      <dgm:prSet/>
      <dgm:spPr/>
      <dgm:t>
        <a:bodyPr/>
        <a:lstStyle/>
        <a:p>
          <a:endParaRPr lang="uk-UA"/>
        </a:p>
      </dgm:t>
    </dgm:pt>
    <dgm:pt modelId="{A2E0AD43-709D-48DB-90FD-582DBFB5CDE4}" type="sibTrans" cxnId="{88DF9BAA-1CD7-4B0D-9302-C1BE45BF5DFA}">
      <dgm:prSet/>
      <dgm:spPr/>
      <dgm:t>
        <a:bodyPr/>
        <a:lstStyle/>
        <a:p>
          <a:endParaRPr lang="uk-UA"/>
        </a:p>
      </dgm:t>
    </dgm:pt>
    <dgm:pt modelId="{1AEB156E-C4E1-4303-828C-1E69863D2129}" type="pres">
      <dgm:prSet presAssocID="{8DA02999-E20A-4504-8FED-742DFCFAE91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BD495AD-B824-4599-B840-76E2ACA16DA1}" type="pres">
      <dgm:prSet presAssocID="{8E04DCB0-18C5-414E-B651-653530DA74A7}" presName="hierRoot1" presStyleCnt="0">
        <dgm:presLayoutVars>
          <dgm:hierBranch val="init"/>
        </dgm:presLayoutVars>
      </dgm:prSet>
      <dgm:spPr/>
    </dgm:pt>
    <dgm:pt modelId="{6ED6296F-028C-43E5-B75C-1AFBC0935FD8}" type="pres">
      <dgm:prSet presAssocID="{8E04DCB0-18C5-414E-B651-653530DA74A7}" presName="rootComposite1" presStyleCnt="0"/>
      <dgm:spPr/>
    </dgm:pt>
    <dgm:pt modelId="{F6530B6D-49AA-4A21-B41A-10A516419E5B}" type="pres">
      <dgm:prSet presAssocID="{8E04DCB0-18C5-414E-B651-653530DA74A7}" presName="rootText1" presStyleLbl="node0" presStyleIdx="0" presStyleCnt="1" custScaleX="128277" custScaleY="15726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C38FDDF-9042-42BB-9799-580CA65639C1}" type="pres">
      <dgm:prSet presAssocID="{8E04DCB0-18C5-414E-B651-653530DA74A7}" presName="rootConnector1" presStyleLbl="node1" presStyleIdx="0" presStyleCnt="0"/>
      <dgm:spPr/>
      <dgm:t>
        <a:bodyPr/>
        <a:lstStyle/>
        <a:p>
          <a:endParaRPr lang="ru-RU"/>
        </a:p>
      </dgm:t>
    </dgm:pt>
    <dgm:pt modelId="{BC6F5DAC-5B4C-4F06-A4C7-43104D25F09B}" type="pres">
      <dgm:prSet presAssocID="{8E04DCB0-18C5-414E-B651-653530DA74A7}" presName="hierChild2" presStyleCnt="0"/>
      <dgm:spPr/>
    </dgm:pt>
    <dgm:pt modelId="{B573D0B5-1C73-4DF0-8309-C2525F586F9C}" type="pres">
      <dgm:prSet presAssocID="{A1D32D45-6A22-4691-8C6D-D376C563FC7B}" presName="Name37" presStyleLbl="parChTrans1D2" presStyleIdx="0" presStyleCnt="3"/>
      <dgm:spPr/>
      <dgm:t>
        <a:bodyPr/>
        <a:lstStyle/>
        <a:p>
          <a:endParaRPr lang="ru-RU"/>
        </a:p>
      </dgm:t>
    </dgm:pt>
    <dgm:pt modelId="{2B97B151-BE83-4082-84BF-012A88D87CBF}" type="pres">
      <dgm:prSet presAssocID="{6FB937F0-0D9C-4CD6-94FA-DF9F31F5534C}" presName="hierRoot2" presStyleCnt="0">
        <dgm:presLayoutVars>
          <dgm:hierBranch val="init"/>
        </dgm:presLayoutVars>
      </dgm:prSet>
      <dgm:spPr/>
    </dgm:pt>
    <dgm:pt modelId="{8D911003-11CD-4D1F-954F-59F5BC548AB4}" type="pres">
      <dgm:prSet presAssocID="{6FB937F0-0D9C-4CD6-94FA-DF9F31F5534C}" presName="rootComposite" presStyleCnt="0"/>
      <dgm:spPr/>
    </dgm:pt>
    <dgm:pt modelId="{7FC2F4E1-23BC-4502-8805-691DC5D1FE45}" type="pres">
      <dgm:prSet presAssocID="{6FB937F0-0D9C-4CD6-94FA-DF9F31F5534C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016F453-63EC-4F43-93D7-583C952726A0}" type="pres">
      <dgm:prSet presAssocID="{6FB937F0-0D9C-4CD6-94FA-DF9F31F5534C}" presName="rootConnector" presStyleLbl="node2" presStyleIdx="0" presStyleCnt="3"/>
      <dgm:spPr/>
      <dgm:t>
        <a:bodyPr/>
        <a:lstStyle/>
        <a:p>
          <a:endParaRPr lang="ru-RU"/>
        </a:p>
      </dgm:t>
    </dgm:pt>
    <dgm:pt modelId="{DF4876BE-D46D-42E4-A21D-07F5C057CAF6}" type="pres">
      <dgm:prSet presAssocID="{6FB937F0-0D9C-4CD6-94FA-DF9F31F5534C}" presName="hierChild4" presStyleCnt="0"/>
      <dgm:spPr/>
    </dgm:pt>
    <dgm:pt modelId="{A6C1BA01-185A-463E-8F64-5AA53539027B}" type="pres">
      <dgm:prSet presAssocID="{6FB937F0-0D9C-4CD6-94FA-DF9F31F5534C}" presName="hierChild5" presStyleCnt="0"/>
      <dgm:spPr/>
    </dgm:pt>
    <dgm:pt modelId="{69CA1E34-8906-43C6-989E-0BC06AFA2BC0}" type="pres">
      <dgm:prSet presAssocID="{145432D6-8705-4258-ACC7-7C655A1061BC}" presName="Name37" presStyleLbl="parChTrans1D2" presStyleIdx="1" presStyleCnt="3"/>
      <dgm:spPr/>
      <dgm:t>
        <a:bodyPr/>
        <a:lstStyle/>
        <a:p>
          <a:endParaRPr lang="ru-RU"/>
        </a:p>
      </dgm:t>
    </dgm:pt>
    <dgm:pt modelId="{C5128E99-E4BF-4F40-89FD-5E288B216675}" type="pres">
      <dgm:prSet presAssocID="{0E3CAF44-F61F-433E-92B4-B79F2470D14F}" presName="hierRoot2" presStyleCnt="0">
        <dgm:presLayoutVars>
          <dgm:hierBranch val="init"/>
        </dgm:presLayoutVars>
      </dgm:prSet>
      <dgm:spPr/>
    </dgm:pt>
    <dgm:pt modelId="{E641DDDF-8511-4EDE-8BFD-6800EFC244C6}" type="pres">
      <dgm:prSet presAssocID="{0E3CAF44-F61F-433E-92B4-B79F2470D14F}" presName="rootComposite" presStyleCnt="0"/>
      <dgm:spPr/>
    </dgm:pt>
    <dgm:pt modelId="{F09D99FA-AAD3-4A6D-9784-1E55F420B798}" type="pres">
      <dgm:prSet presAssocID="{0E3CAF44-F61F-433E-92B4-B79F2470D14F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2E4F4BF-DCB0-4414-8B5A-56435264AB04}" type="pres">
      <dgm:prSet presAssocID="{0E3CAF44-F61F-433E-92B4-B79F2470D14F}" presName="rootConnector" presStyleLbl="node2" presStyleIdx="1" presStyleCnt="3"/>
      <dgm:spPr/>
      <dgm:t>
        <a:bodyPr/>
        <a:lstStyle/>
        <a:p>
          <a:endParaRPr lang="ru-RU"/>
        </a:p>
      </dgm:t>
    </dgm:pt>
    <dgm:pt modelId="{6BD935AB-04E4-432A-B144-01EC218E9701}" type="pres">
      <dgm:prSet presAssocID="{0E3CAF44-F61F-433E-92B4-B79F2470D14F}" presName="hierChild4" presStyleCnt="0"/>
      <dgm:spPr/>
    </dgm:pt>
    <dgm:pt modelId="{3288B1C8-0D8A-454D-9E05-EDE1515DD719}" type="pres">
      <dgm:prSet presAssocID="{0E3CAF44-F61F-433E-92B4-B79F2470D14F}" presName="hierChild5" presStyleCnt="0"/>
      <dgm:spPr/>
    </dgm:pt>
    <dgm:pt modelId="{A78CC995-1DE4-438E-B115-BF08CE7B7831}" type="pres">
      <dgm:prSet presAssocID="{57A05C0F-BE0C-4D28-BABB-C0A4BA936392}" presName="Name37" presStyleLbl="parChTrans1D2" presStyleIdx="2" presStyleCnt="3"/>
      <dgm:spPr/>
      <dgm:t>
        <a:bodyPr/>
        <a:lstStyle/>
        <a:p>
          <a:endParaRPr lang="ru-RU"/>
        </a:p>
      </dgm:t>
    </dgm:pt>
    <dgm:pt modelId="{985C4AA4-3E1D-4577-8E42-94F9AAFDEBE1}" type="pres">
      <dgm:prSet presAssocID="{89BEE180-056E-4D43-B6D0-06A2E1F1A4DD}" presName="hierRoot2" presStyleCnt="0">
        <dgm:presLayoutVars>
          <dgm:hierBranch val="init"/>
        </dgm:presLayoutVars>
      </dgm:prSet>
      <dgm:spPr/>
    </dgm:pt>
    <dgm:pt modelId="{D452DD46-7C30-4403-8B74-0181FA43DB09}" type="pres">
      <dgm:prSet presAssocID="{89BEE180-056E-4D43-B6D0-06A2E1F1A4DD}" presName="rootComposite" presStyleCnt="0"/>
      <dgm:spPr/>
    </dgm:pt>
    <dgm:pt modelId="{A22C847C-F4E5-482B-82DC-CACE83F6A8D9}" type="pres">
      <dgm:prSet presAssocID="{89BEE180-056E-4D43-B6D0-06A2E1F1A4DD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2759053-A7D5-4AA2-8A82-3EB825EB2162}" type="pres">
      <dgm:prSet presAssocID="{89BEE180-056E-4D43-B6D0-06A2E1F1A4DD}" presName="rootConnector" presStyleLbl="node2" presStyleIdx="2" presStyleCnt="3"/>
      <dgm:spPr/>
      <dgm:t>
        <a:bodyPr/>
        <a:lstStyle/>
        <a:p>
          <a:endParaRPr lang="ru-RU"/>
        </a:p>
      </dgm:t>
    </dgm:pt>
    <dgm:pt modelId="{B78D4EBC-3F21-4F12-98E9-DAE42836B09E}" type="pres">
      <dgm:prSet presAssocID="{89BEE180-056E-4D43-B6D0-06A2E1F1A4DD}" presName="hierChild4" presStyleCnt="0"/>
      <dgm:spPr/>
    </dgm:pt>
    <dgm:pt modelId="{CE8F5126-0EB3-4A32-A304-BD8582113664}" type="pres">
      <dgm:prSet presAssocID="{89BEE180-056E-4D43-B6D0-06A2E1F1A4DD}" presName="hierChild5" presStyleCnt="0"/>
      <dgm:spPr/>
    </dgm:pt>
    <dgm:pt modelId="{1809E820-9E0D-440B-8980-25AF39CFE056}" type="pres">
      <dgm:prSet presAssocID="{8E04DCB0-18C5-414E-B651-653530DA74A7}" presName="hierChild3" presStyleCnt="0"/>
      <dgm:spPr/>
    </dgm:pt>
  </dgm:ptLst>
  <dgm:cxnLst>
    <dgm:cxn modelId="{A899A4B0-9949-486A-A358-576716C98724}" type="presOf" srcId="{89BEE180-056E-4D43-B6D0-06A2E1F1A4DD}" destId="{A22C847C-F4E5-482B-82DC-CACE83F6A8D9}" srcOrd="0" destOrd="0" presId="urn:microsoft.com/office/officeart/2005/8/layout/orgChart1"/>
    <dgm:cxn modelId="{768FB36B-F614-4F19-B7A5-099E25037429}" type="presOf" srcId="{A1D32D45-6A22-4691-8C6D-D376C563FC7B}" destId="{B573D0B5-1C73-4DF0-8309-C2525F586F9C}" srcOrd="0" destOrd="0" presId="urn:microsoft.com/office/officeart/2005/8/layout/orgChart1"/>
    <dgm:cxn modelId="{76902364-ECC0-4EE6-97D8-C9DE4DDA9C4F}" type="presOf" srcId="{6FB937F0-0D9C-4CD6-94FA-DF9F31F5534C}" destId="{7FC2F4E1-23BC-4502-8805-691DC5D1FE45}" srcOrd="0" destOrd="0" presId="urn:microsoft.com/office/officeart/2005/8/layout/orgChart1"/>
    <dgm:cxn modelId="{25E7ADFE-E225-4267-ADF8-502C1E07EA7E}" type="presOf" srcId="{6FB937F0-0D9C-4CD6-94FA-DF9F31F5534C}" destId="{7016F453-63EC-4F43-93D7-583C952726A0}" srcOrd="1" destOrd="0" presId="urn:microsoft.com/office/officeart/2005/8/layout/orgChart1"/>
    <dgm:cxn modelId="{C4147190-B14A-44D7-B395-40E4D5670707}" type="presOf" srcId="{145432D6-8705-4258-ACC7-7C655A1061BC}" destId="{69CA1E34-8906-43C6-989E-0BC06AFA2BC0}" srcOrd="0" destOrd="0" presId="urn:microsoft.com/office/officeart/2005/8/layout/orgChart1"/>
    <dgm:cxn modelId="{6EA1CF87-D9D7-41D7-AE07-217CF6BB1AEE}" type="presOf" srcId="{57A05C0F-BE0C-4D28-BABB-C0A4BA936392}" destId="{A78CC995-1DE4-438E-B115-BF08CE7B7831}" srcOrd="0" destOrd="0" presId="urn:microsoft.com/office/officeart/2005/8/layout/orgChart1"/>
    <dgm:cxn modelId="{316783FE-F14B-4AD5-9F7C-4BE3534B7336}" type="presOf" srcId="{89BEE180-056E-4D43-B6D0-06A2E1F1A4DD}" destId="{52759053-A7D5-4AA2-8A82-3EB825EB2162}" srcOrd="1" destOrd="0" presId="urn:microsoft.com/office/officeart/2005/8/layout/orgChart1"/>
    <dgm:cxn modelId="{5B37E010-5661-4488-A05E-23A27B938B19}" type="presOf" srcId="{8DA02999-E20A-4504-8FED-742DFCFAE910}" destId="{1AEB156E-C4E1-4303-828C-1E69863D2129}" srcOrd="0" destOrd="0" presId="urn:microsoft.com/office/officeart/2005/8/layout/orgChart1"/>
    <dgm:cxn modelId="{6126D5DA-E071-45D3-9735-3820FE54E5A1}" srcId="{8E04DCB0-18C5-414E-B651-653530DA74A7}" destId="{0E3CAF44-F61F-433E-92B4-B79F2470D14F}" srcOrd="1" destOrd="0" parTransId="{145432D6-8705-4258-ACC7-7C655A1061BC}" sibTransId="{C4E6F84F-ED8E-470A-ACFA-E8E81755D7C5}"/>
    <dgm:cxn modelId="{DC9EB3A3-04E6-424D-A200-B80D35D79607}" srcId="{8E04DCB0-18C5-414E-B651-653530DA74A7}" destId="{6FB937F0-0D9C-4CD6-94FA-DF9F31F5534C}" srcOrd="0" destOrd="0" parTransId="{A1D32D45-6A22-4691-8C6D-D376C563FC7B}" sibTransId="{C7ADE9FE-D14B-446A-8145-B1BCC6DEA281}"/>
    <dgm:cxn modelId="{1AE90130-275B-428E-B7CA-123A9DEDC788}" type="presOf" srcId="{0E3CAF44-F61F-433E-92B4-B79F2470D14F}" destId="{62E4F4BF-DCB0-4414-8B5A-56435264AB04}" srcOrd="1" destOrd="0" presId="urn:microsoft.com/office/officeart/2005/8/layout/orgChart1"/>
    <dgm:cxn modelId="{3417936E-A7EE-4E4A-8BEB-C62CF9D73778}" type="presOf" srcId="{0E3CAF44-F61F-433E-92B4-B79F2470D14F}" destId="{F09D99FA-AAD3-4A6D-9784-1E55F420B798}" srcOrd="0" destOrd="0" presId="urn:microsoft.com/office/officeart/2005/8/layout/orgChart1"/>
    <dgm:cxn modelId="{48044370-3754-4E5C-8BB2-7044EE171453}" srcId="{8DA02999-E20A-4504-8FED-742DFCFAE910}" destId="{8E04DCB0-18C5-414E-B651-653530DA74A7}" srcOrd="0" destOrd="0" parTransId="{7AAD8686-0FCA-490E-AD07-338611D5B7D2}" sibTransId="{1F91E86D-E879-40B2-AF5D-56BA297B93D7}"/>
    <dgm:cxn modelId="{88DF9BAA-1CD7-4B0D-9302-C1BE45BF5DFA}" srcId="{8E04DCB0-18C5-414E-B651-653530DA74A7}" destId="{89BEE180-056E-4D43-B6D0-06A2E1F1A4DD}" srcOrd="2" destOrd="0" parTransId="{57A05C0F-BE0C-4D28-BABB-C0A4BA936392}" sibTransId="{A2E0AD43-709D-48DB-90FD-582DBFB5CDE4}"/>
    <dgm:cxn modelId="{4AC126F8-0EE4-4F66-9285-89BC7EC0B1A0}" type="presOf" srcId="{8E04DCB0-18C5-414E-B651-653530DA74A7}" destId="{6C38FDDF-9042-42BB-9799-580CA65639C1}" srcOrd="1" destOrd="0" presId="urn:microsoft.com/office/officeart/2005/8/layout/orgChart1"/>
    <dgm:cxn modelId="{1079B498-9990-40C5-A618-809D9A3295EC}" type="presOf" srcId="{8E04DCB0-18C5-414E-B651-653530DA74A7}" destId="{F6530B6D-49AA-4A21-B41A-10A516419E5B}" srcOrd="0" destOrd="0" presId="urn:microsoft.com/office/officeart/2005/8/layout/orgChart1"/>
    <dgm:cxn modelId="{212C5A93-FDC2-4955-8548-B2924685E770}" type="presParOf" srcId="{1AEB156E-C4E1-4303-828C-1E69863D2129}" destId="{EBD495AD-B824-4599-B840-76E2ACA16DA1}" srcOrd="0" destOrd="0" presId="urn:microsoft.com/office/officeart/2005/8/layout/orgChart1"/>
    <dgm:cxn modelId="{AE0C4659-EF15-4CB6-83EA-0CCA1576D017}" type="presParOf" srcId="{EBD495AD-B824-4599-B840-76E2ACA16DA1}" destId="{6ED6296F-028C-43E5-B75C-1AFBC0935FD8}" srcOrd="0" destOrd="0" presId="urn:microsoft.com/office/officeart/2005/8/layout/orgChart1"/>
    <dgm:cxn modelId="{EA200B6D-50C6-4F3E-BEC0-52824CFC43ED}" type="presParOf" srcId="{6ED6296F-028C-43E5-B75C-1AFBC0935FD8}" destId="{F6530B6D-49AA-4A21-B41A-10A516419E5B}" srcOrd="0" destOrd="0" presId="urn:microsoft.com/office/officeart/2005/8/layout/orgChart1"/>
    <dgm:cxn modelId="{A5B47A70-5CA7-46FA-BE4E-012509F301E2}" type="presParOf" srcId="{6ED6296F-028C-43E5-B75C-1AFBC0935FD8}" destId="{6C38FDDF-9042-42BB-9799-580CA65639C1}" srcOrd="1" destOrd="0" presId="urn:microsoft.com/office/officeart/2005/8/layout/orgChart1"/>
    <dgm:cxn modelId="{5D1D1381-684D-468B-A3D8-EED9EBF387DE}" type="presParOf" srcId="{EBD495AD-B824-4599-B840-76E2ACA16DA1}" destId="{BC6F5DAC-5B4C-4F06-A4C7-43104D25F09B}" srcOrd="1" destOrd="0" presId="urn:microsoft.com/office/officeart/2005/8/layout/orgChart1"/>
    <dgm:cxn modelId="{44B70D8E-0EEA-453D-B202-4DA62E6FE96E}" type="presParOf" srcId="{BC6F5DAC-5B4C-4F06-A4C7-43104D25F09B}" destId="{B573D0B5-1C73-4DF0-8309-C2525F586F9C}" srcOrd="0" destOrd="0" presId="urn:microsoft.com/office/officeart/2005/8/layout/orgChart1"/>
    <dgm:cxn modelId="{21B8A634-C38A-446A-8B9C-79CA91E63A45}" type="presParOf" srcId="{BC6F5DAC-5B4C-4F06-A4C7-43104D25F09B}" destId="{2B97B151-BE83-4082-84BF-012A88D87CBF}" srcOrd="1" destOrd="0" presId="urn:microsoft.com/office/officeart/2005/8/layout/orgChart1"/>
    <dgm:cxn modelId="{10F8E496-56A1-4AB4-99AB-E967A698C20C}" type="presParOf" srcId="{2B97B151-BE83-4082-84BF-012A88D87CBF}" destId="{8D911003-11CD-4D1F-954F-59F5BC548AB4}" srcOrd="0" destOrd="0" presId="urn:microsoft.com/office/officeart/2005/8/layout/orgChart1"/>
    <dgm:cxn modelId="{406D90BD-CA99-4943-8C1D-CEE454086A24}" type="presParOf" srcId="{8D911003-11CD-4D1F-954F-59F5BC548AB4}" destId="{7FC2F4E1-23BC-4502-8805-691DC5D1FE45}" srcOrd="0" destOrd="0" presId="urn:microsoft.com/office/officeart/2005/8/layout/orgChart1"/>
    <dgm:cxn modelId="{651EEC2D-8BA5-461B-B92B-2E07C82C431E}" type="presParOf" srcId="{8D911003-11CD-4D1F-954F-59F5BC548AB4}" destId="{7016F453-63EC-4F43-93D7-583C952726A0}" srcOrd="1" destOrd="0" presId="urn:microsoft.com/office/officeart/2005/8/layout/orgChart1"/>
    <dgm:cxn modelId="{B822EAB2-1F8D-4BE2-8592-7F70B28CE9F1}" type="presParOf" srcId="{2B97B151-BE83-4082-84BF-012A88D87CBF}" destId="{DF4876BE-D46D-42E4-A21D-07F5C057CAF6}" srcOrd="1" destOrd="0" presId="urn:microsoft.com/office/officeart/2005/8/layout/orgChart1"/>
    <dgm:cxn modelId="{4DBDA42A-EE41-46D7-A7DD-8E291ADA52BA}" type="presParOf" srcId="{2B97B151-BE83-4082-84BF-012A88D87CBF}" destId="{A6C1BA01-185A-463E-8F64-5AA53539027B}" srcOrd="2" destOrd="0" presId="urn:microsoft.com/office/officeart/2005/8/layout/orgChart1"/>
    <dgm:cxn modelId="{F806DABE-58C9-4DA7-9C5F-BDD5C66573FE}" type="presParOf" srcId="{BC6F5DAC-5B4C-4F06-A4C7-43104D25F09B}" destId="{69CA1E34-8906-43C6-989E-0BC06AFA2BC0}" srcOrd="2" destOrd="0" presId="urn:microsoft.com/office/officeart/2005/8/layout/orgChart1"/>
    <dgm:cxn modelId="{81888265-130F-4180-A280-E0A005FA24F6}" type="presParOf" srcId="{BC6F5DAC-5B4C-4F06-A4C7-43104D25F09B}" destId="{C5128E99-E4BF-4F40-89FD-5E288B216675}" srcOrd="3" destOrd="0" presId="urn:microsoft.com/office/officeart/2005/8/layout/orgChart1"/>
    <dgm:cxn modelId="{09B00E5D-4F42-4941-AF47-B1D5408A46B5}" type="presParOf" srcId="{C5128E99-E4BF-4F40-89FD-5E288B216675}" destId="{E641DDDF-8511-4EDE-8BFD-6800EFC244C6}" srcOrd="0" destOrd="0" presId="urn:microsoft.com/office/officeart/2005/8/layout/orgChart1"/>
    <dgm:cxn modelId="{1967D2B0-33C6-49E8-8EE9-0B6D65442FA9}" type="presParOf" srcId="{E641DDDF-8511-4EDE-8BFD-6800EFC244C6}" destId="{F09D99FA-AAD3-4A6D-9784-1E55F420B798}" srcOrd="0" destOrd="0" presId="urn:microsoft.com/office/officeart/2005/8/layout/orgChart1"/>
    <dgm:cxn modelId="{C5EE28C4-FDCF-407E-9C74-F1F9109226B8}" type="presParOf" srcId="{E641DDDF-8511-4EDE-8BFD-6800EFC244C6}" destId="{62E4F4BF-DCB0-4414-8B5A-56435264AB04}" srcOrd="1" destOrd="0" presId="urn:microsoft.com/office/officeart/2005/8/layout/orgChart1"/>
    <dgm:cxn modelId="{9BA9688C-6D1D-422B-992F-7E7734310D66}" type="presParOf" srcId="{C5128E99-E4BF-4F40-89FD-5E288B216675}" destId="{6BD935AB-04E4-432A-B144-01EC218E9701}" srcOrd="1" destOrd="0" presId="urn:microsoft.com/office/officeart/2005/8/layout/orgChart1"/>
    <dgm:cxn modelId="{1844C546-2EC0-4D45-B8A5-DCD78453A126}" type="presParOf" srcId="{C5128E99-E4BF-4F40-89FD-5E288B216675}" destId="{3288B1C8-0D8A-454D-9E05-EDE1515DD719}" srcOrd="2" destOrd="0" presId="urn:microsoft.com/office/officeart/2005/8/layout/orgChart1"/>
    <dgm:cxn modelId="{7020CFDE-1AAA-49F6-A280-C36749764563}" type="presParOf" srcId="{BC6F5DAC-5B4C-4F06-A4C7-43104D25F09B}" destId="{A78CC995-1DE4-438E-B115-BF08CE7B7831}" srcOrd="4" destOrd="0" presId="urn:microsoft.com/office/officeart/2005/8/layout/orgChart1"/>
    <dgm:cxn modelId="{C4492835-B7BE-48AC-BCFD-D61F11063012}" type="presParOf" srcId="{BC6F5DAC-5B4C-4F06-A4C7-43104D25F09B}" destId="{985C4AA4-3E1D-4577-8E42-94F9AAFDEBE1}" srcOrd="5" destOrd="0" presId="urn:microsoft.com/office/officeart/2005/8/layout/orgChart1"/>
    <dgm:cxn modelId="{F8D4E09D-5483-44BD-B782-1B4061A3B276}" type="presParOf" srcId="{985C4AA4-3E1D-4577-8E42-94F9AAFDEBE1}" destId="{D452DD46-7C30-4403-8B74-0181FA43DB09}" srcOrd="0" destOrd="0" presId="urn:microsoft.com/office/officeart/2005/8/layout/orgChart1"/>
    <dgm:cxn modelId="{5A35C03F-5866-45FC-8636-FB0E531A791F}" type="presParOf" srcId="{D452DD46-7C30-4403-8B74-0181FA43DB09}" destId="{A22C847C-F4E5-482B-82DC-CACE83F6A8D9}" srcOrd="0" destOrd="0" presId="urn:microsoft.com/office/officeart/2005/8/layout/orgChart1"/>
    <dgm:cxn modelId="{59EB843F-B9AA-4953-A1D2-548DF0749B18}" type="presParOf" srcId="{D452DD46-7C30-4403-8B74-0181FA43DB09}" destId="{52759053-A7D5-4AA2-8A82-3EB825EB2162}" srcOrd="1" destOrd="0" presId="urn:microsoft.com/office/officeart/2005/8/layout/orgChart1"/>
    <dgm:cxn modelId="{1D7869CC-5701-4192-86F4-C14B4D88C992}" type="presParOf" srcId="{985C4AA4-3E1D-4577-8E42-94F9AAFDEBE1}" destId="{B78D4EBC-3F21-4F12-98E9-DAE42836B09E}" srcOrd="1" destOrd="0" presId="urn:microsoft.com/office/officeart/2005/8/layout/orgChart1"/>
    <dgm:cxn modelId="{C5A77E52-B401-4EE9-A9BE-F2A52393BA7C}" type="presParOf" srcId="{985C4AA4-3E1D-4577-8E42-94F9AAFDEBE1}" destId="{CE8F5126-0EB3-4A32-A304-BD8582113664}" srcOrd="2" destOrd="0" presId="urn:microsoft.com/office/officeart/2005/8/layout/orgChart1"/>
    <dgm:cxn modelId="{195788D2-FFF4-4347-8195-975709B93D23}" type="presParOf" srcId="{EBD495AD-B824-4599-B840-76E2ACA16DA1}" destId="{1809E820-9E0D-440B-8980-25AF39CFE05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5C720F3-3881-4DDF-B853-65DE32BB3F02}" type="doc">
      <dgm:prSet loTypeId="urn:microsoft.com/office/officeart/2005/8/layout/hierarchy3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uk-UA"/>
        </a:p>
      </dgm:t>
    </dgm:pt>
    <dgm:pt modelId="{820C7D92-A582-4DA2-8ACE-5A2A0C6FF72F}">
      <dgm:prSet phldrT="[Текст]"/>
      <dgm:spPr/>
      <dgm:t>
        <a:bodyPr/>
        <a:lstStyle/>
        <a:p>
          <a:r>
            <a:rPr lang="uk-UA" dirty="0"/>
            <a:t>Міжнародні валютні відносини</a:t>
          </a:r>
        </a:p>
      </dgm:t>
    </dgm:pt>
    <dgm:pt modelId="{B85EED4D-51F8-423E-971A-CCDB14BDF2C7}" type="parTrans" cxnId="{1F684648-9336-4789-B685-C04F803AF8F1}">
      <dgm:prSet/>
      <dgm:spPr/>
      <dgm:t>
        <a:bodyPr/>
        <a:lstStyle/>
        <a:p>
          <a:endParaRPr lang="uk-UA"/>
        </a:p>
      </dgm:t>
    </dgm:pt>
    <dgm:pt modelId="{5A97CE09-AC7E-493D-BAD7-5220B5F23718}" type="sibTrans" cxnId="{1F684648-9336-4789-B685-C04F803AF8F1}">
      <dgm:prSet/>
      <dgm:spPr/>
      <dgm:t>
        <a:bodyPr/>
        <a:lstStyle/>
        <a:p>
          <a:endParaRPr lang="uk-UA"/>
        </a:p>
      </dgm:t>
    </dgm:pt>
    <dgm:pt modelId="{C4CEA35A-0E71-4D5C-BC1F-E576C9382398}">
      <dgm:prSet phldrT="[Текст]"/>
      <dgm:spPr/>
      <dgm:t>
        <a:bodyPr/>
        <a:lstStyle/>
        <a:p>
          <a:r>
            <a:rPr lang="uk-UA" dirty="0"/>
            <a:t>Національні валютні відносини</a:t>
          </a:r>
        </a:p>
      </dgm:t>
    </dgm:pt>
    <dgm:pt modelId="{6FA4AD51-3B4F-4692-9458-BF8D23216F4F}" type="parTrans" cxnId="{7E2A5834-6EEF-4168-A084-10D6C3A2C670}">
      <dgm:prSet/>
      <dgm:spPr/>
      <dgm:t>
        <a:bodyPr/>
        <a:lstStyle/>
        <a:p>
          <a:endParaRPr lang="uk-UA"/>
        </a:p>
      </dgm:t>
    </dgm:pt>
    <dgm:pt modelId="{00A8036B-48E0-4763-8512-CCED12B70257}" type="sibTrans" cxnId="{7E2A5834-6EEF-4168-A084-10D6C3A2C670}">
      <dgm:prSet/>
      <dgm:spPr/>
      <dgm:t>
        <a:bodyPr/>
        <a:lstStyle/>
        <a:p>
          <a:endParaRPr lang="uk-UA"/>
        </a:p>
      </dgm:t>
    </dgm:pt>
    <dgm:pt modelId="{E3F89336-C30B-4132-A160-34B4E52CE047}" type="pres">
      <dgm:prSet presAssocID="{65C720F3-3881-4DDF-B853-65DE32BB3F0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1D3668F-EC7F-4DC5-9959-3E0A32D498EE}" type="pres">
      <dgm:prSet presAssocID="{820C7D92-A582-4DA2-8ACE-5A2A0C6FF72F}" presName="root" presStyleCnt="0"/>
      <dgm:spPr/>
    </dgm:pt>
    <dgm:pt modelId="{2D607CD1-A7A5-4581-BCDF-9A82C5BDBA4A}" type="pres">
      <dgm:prSet presAssocID="{820C7D92-A582-4DA2-8ACE-5A2A0C6FF72F}" presName="rootComposite" presStyleCnt="0"/>
      <dgm:spPr/>
    </dgm:pt>
    <dgm:pt modelId="{1874F470-3F6E-43F9-A91A-1D0C7A93E75B}" type="pres">
      <dgm:prSet presAssocID="{820C7D92-A582-4DA2-8ACE-5A2A0C6FF72F}" presName="rootText" presStyleLbl="node1" presStyleIdx="0" presStyleCnt="2"/>
      <dgm:spPr/>
      <dgm:t>
        <a:bodyPr/>
        <a:lstStyle/>
        <a:p>
          <a:endParaRPr lang="ru-RU"/>
        </a:p>
      </dgm:t>
    </dgm:pt>
    <dgm:pt modelId="{D906988F-37A5-4FDC-A685-766FE992030D}" type="pres">
      <dgm:prSet presAssocID="{820C7D92-A582-4DA2-8ACE-5A2A0C6FF72F}" presName="rootConnector" presStyleLbl="node1" presStyleIdx="0" presStyleCnt="2"/>
      <dgm:spPr/>
      <dgm:t>
        <a:bodyPr/>
        <a:lstStyle/>
        <a:p>
          <a:endParaRPr lang="ru-RU"/>
        </a:p>
      </dgm:t>
    </dgm:pt>
    <dgm:pt modelId="{249B9FEA-E25A-41C1-8A8B-360828EACAA1}" type="pres">
      <dgm:prSet presAssocID="{820C7D92-A582-4DA2-8ACE-5A2A0C6FF72F}" presName="childShape" presStyleCnt="0"/>
      <dgm:spPr/>
    </dgm:pt>
    <dgm:pt modelId="{68B89430-1208-4BC4-8604-E121C2AA5E15}" type="pres">
      <dgm:prSet presAssocID="{C4CEA35A-0E71-4D5C-BC1F-E576C9382398}" presName="root" presStyleCnt="0"/>
      <dgm:spPr/>
    </dgm:pt>
    <dgm:pt modelId="{B418CBAA-0E2F-4100-A706-4BA9AE686986}" type="pres">
      <dgm:prSet presAssocID="{C4CEA35A-0E71-4D5C-BC1F-E576C9382398}" presName="rootComposite" presStyleCnt="0"/>
      <dgm:spPr/>
    </dgm:pt>
    <dgm:pt modelId="{AF8F3159-BE9F-4B80-AE0A-C6FF06F32D9B}" type="pres">
      <dgm:prSet presAssocID="{C4CEA35A-0E71-4D5C-BC1F-E576C9382398}" presName="rootText" presStyleLbl="node1" presStyleIdx="1" presStyleCnt="2"/>
      <dgm:spPr/>
      <dgm:t>
        <a:bodyPr/>
        <a:lstStyle/>
        <a:p>
          <a:endParaRPr lang="ru-RU"/>
        </a:p>
      </dgm:t>
    </dgm:pt>
    <dgm:pt modelId="{54D662C4-126F-4718-AFB4-4BD1E501D999}" type="pres">
      <dgm:prSet presAssocID="{C4CEA35A-0E71-4D5C-BC1F-E576C9382398}" presName="rootConnector" presStyleLbl="node1" presStyleIdx="1" presStyleCnt="2"/>
      <dgm:spPr/>
      <dgm:t>
        <a:bodyPr/>
        <a:lstStyle/>
        <a:p>
          <a:endParaRPr lang="ru-RU"/>
        </a:p>
      </dgm:t>
    </dgm:pt>
    <dgm:pt modelId="{1D8D3DC7-086D-4062-B4B0-033C6631B176}" type="pres">
      <dgm:prSet presAssocID="{C4CEA35A-0E71-4D5C-BC1F-E576C9382398}" presName="childShape" presStyleCnt="0"/>
      <dgm:spPr/>
    </dgm:pt>
  </dgm:ptLst>
  <dgm:cxnLst>
    <dgm:cxn modelId="{7E2A5834-6EEF-4168-A084-10D6C3A2C670}" srcId="{65C720F3-3881-4DDF-B853-65DE32BB3F02}" destId="{C4CEA35A-0E71-4D5C-BC1F-E576C9382398}" srcOrd="1" destOrd="0" parTransId="{6FA4AD51-3B4F-4692-9458-BF8D23216F4F}" sibTransId="{00A8036B-48E0-4763-8512-CCED12B70257}"/>
    <dgm:cxn modelId="{B61975F5-5CAC-4E46-B88F-4577EBE10A65}" type="presOf" srcId="{C4CEA35A-0E71-4D5C-BC1F-E576C9382398}" destId="{54D662C4-126F-4718-AFB4-4BD1E501D999}" srcOrd="1" destOrd="0" presId="urn:microsoft.com/office/officeart/2005/8/layout/hierarchy3"/>
    <dgm:cxn modelId="{1F684648-9336-4789-B685-C04F803AF8F1}" srcId="{65C720F3-3881-4DDF-B853-65DE32BB3F02}" destId="{820C7D92-A582-4DA2-8ACE-5A2A0C6FF72F}" srcOrd="0" destOrd="0" parTransId="{B85EED4D-51F8-423E-971A-CCDB14BDF2C7}" sibTransId="{5A97CE09-AC7E-493D-BAD7-5220B5F23718}"/>
    <dgm:cxn modelId="{0811608F-646D-44CE-ADB0-E198D3AE3AED}" type="presOf" srcId="{820C7D92-A582-4DA2-8ACE-5A2A0C6FF72F}" destId="{D906988F-37A5-4FDC-A685-766FE992030D}" srcOrd="1" destOrd="0" presId="urn:microsoft.com/office/officeart/2005/8/layout/hierarchy3"/>
    <dgm:cxn modelId="{B90936FF-9116-4D76-9BE3-368948533CED}" type="presOf" srcId="{820C7D92-A582-4DA2-8ACE-5A2A0C6FF72F}" destId="{1874F470-3F6E-43F9-A91A-1D0C7A93E75B}" srcOrd="0" destOrd="0" presId="urn:microsoft.com/office/officeart/2005/8/layout/hierarchy3"/>
    <dgm:cxn modelId="{0FCFCACC-C9C6-4AAC-9FCB-B0E7F7932AA6}" type="presOf" srcId="{C4CEA35A-0E71-4D5C-BC1F-E576C9382398}" destId="{AF8F3159-BE9F-4B80-AE0A-C6FF06F32D9B}" srcOrd="0" destOrd="0" presId="urn:microsoft.com/office/officeart/2005/8/layout/hierarchy3"/>
    <dgm:cxn modelId="{3D1E6CC2-2A9E-4B3C-B321-9DBF885C76C6}" type="presOf" srcId="{65C720F3-3881-4DDF-B853-65DE32BB3F02}" destId="{E3F89336-C30B-4132-A160-34B4E52CE047}" srcOrd="0" destOrd="0" presId="urn:microsoft.com/office/officeart/2005/8/layout/hierarchy3"/>
    <dgm:cxn modelId="{207F6428-7B17-4980-9AAE-EC94EE901A86}" type="presParOf" srcId="{E3F89336-C30B-4132-A160-34B4E52CE047}" destId="{61D3668F-EC7F-4DC5-9959-3E0A32D498EE}" srcOrd="0" destOrd="0" presId="urn:microsoft.com/office/officeart/2005/8/layout/hierarchy3"/>
    <dgm:cxn modelId="{BF2BA844-3AC7-4461-B7D0-DA5401BC1221}" type="presParOf" srcId="{61D3668F-EC7F-4DC5-9959-3E0A32D498EE}" destId="{2D607CD1-A7A5-4581-BCDF-9A82C5BDBA4A}" srcOrd="0" destOrd="0" presId="urn:microsoft.com/office/officeart/2005/8/layout/hierarchy3"/>
    <dgm:cxn modelId="{75C29167-20EF-44A3-8090-3A2D1105E6AD}" type="presParOf" srcId="{2D607CD1-A7A5-4581-BCDF-9A82C5BDBA4A}" destId="{1874F470-3F6E-43F9-A91A-1D0C7A93E75B}" srcOrd="0" destOrd="0" presId="urn:microsoft.com/office/officeart/2005/8/layout/hierarchy3"/>
    <dgm:cxn modelId="{34E259C0-8C34-4707-881C-8F3B6D0D4AC4}" type="presParOf" srcId="{2D607CD1-A7A5-4581-BCDF-9A82C5BDBA4A}" destId="{D906988F-37A5-4FDC-A685-766FE992030D}" srcOrd="1" destOrd="0" presId="urn:microsoft.com/office/officeart/2005/8/layout/hierarchy3"/>
    <dgm:cxn modelId="{F5B071A3-98C2-414C-827B-7B46B4A6DE3A}" type="presParOf" srcId="{61D3668F-EC7F-4DC5-9959-3E0A32D498EE}" destId="{249B9FEA-E25A-41C1-8A8B-360828EACAA1}" srcOrd="1" destOrd="0" presId="urn:microsoft.com/office/officeart/2005/8/layout/hierarchy3"/>
    <dgm:cxn modelId="{6068059D-1D73-4972-803A-6954A465963C}" type="presParOf" srcId="{E3F89336-C30B-4132-A160-34B4E52CE047}" destId="{68B89430-1208-4BC4-8604-E121C2AA5E15}" srcOrd="1" destOrd="0" presId="urn:microsoft.com/office/officeart/2005/8/layout/hierarchy3"/>
    <dgm:cxn modelId="{34422F57-DB32-4708-9D2B-E8AD0AA4CE90}" type="presParOf" srcId="{68B89430-1208-4BC4-8604-E121C2AA5E15}" destId="{B418CBAA-0E2F-4100-A706-4BA9AE686986}" srcOrd="0" destOrd="0" presId="urn:microsoft.com/office/officeart/2005/8/layout/hierarchy3"/>
    <dgm:cxn modelId="{D5354882-BD0F-49AA-961B-D684668605C9}" type="presParOf" srcId="{B418CBAA-0E2F-4100-A706-4BA9AE686986}" destId="{AF8F3159-BE9F-4B80-AE0A-C6FF06F32D9B}" srcOrd="0" destOrd="0" presId="urn:microsoft.com/office/officeart/2005/8/layout/hierarchy3"/>
    <dgm:cxn modelId="{147243D9-A0A5-45B1-8FA9-C43E99E9DCAE}" type="presParOf" srcId="{B418CBAA-0E2F-4100-A706-4BA9AE686986}" destId="{54D662C4-126F-4718-AFB4-4BD1E501D999}" srcOrd="1" destOrd="0" presId="urn:microsoft.com/office/officeart/2005/8/layout/hierarchy3"/>
    <dgm:cxn modelId="{047CD036-C363-4647-9345-A995C6E27899}" type="presParOf" srcId="{68B89430-1208-4BC4-8604-E121C2AA5E15}" destId="{1D8D3DC7-086D-4062-B4B0-033C6631B176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C964F57-D89E-4AC7-A4B5-DC3DE1C8A764}" type="doc">
      <dgm:prSet loTypeId="urn:microsoft.com/office/officeart/2008/layout/VerticalCurvedList" loCatId="list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uk-UA"/>
        </a:p>
      </dgm:t>
    </dgm:pt>
    <dgm:pt modelId="{EB44246C-3622-4B0F-9F15-72CF9FF422B1}">
      <dgm:prSet phldrT="[Текст]"/>
      <dgm:spPr/>
      <dgm:t>
        <a:bodyPr/>
        <a:lstStyle/>
        <a:p>
          <a:r>
            <a:rPr lang="uk-UA" dirty="0"/>
            <a:t>Обміну валютами при торгівлі</a:t>
          </a:r>
        </a:p>
      </dgm:t>
    </dgm:pt>
    <dgm:pt modelId="{BC01CBE9-92E8-4E13-B4D2-A9A5584E52CC}" type="parTrans" cxnId="{DB9CAE2D-A1B7-4A0F-A5B6-8B06DD2E11C5}">
      <dgm:prSet/>
      <dgm:spPr/>
      <dgm:t>
        <a:bodyPr/>
        <a:lstStyle/>
        <a:p>
          <a:endParaRPr lang="uk-UA"/>
        </a:p>
      </dgm:t>
    </dgm:pt>
    <dgm:pt modelId="{9E533D6C-8EFE-4E24-B2D9-8FD2B15AEA7E}" type="sibTrans" cxnId="{DB9CAE2D-A1B7-4A0F-A5B6-8B06DD2E11C5}">
      <dgm:prSet/>
      <dgm:spPr/>
      <dgm:t>
        <a:bodyPr/>
        <a:lstStyle/>
        <a:p>
          <a:endParaRPr lang="uk-UA"/>
        </a:p>
      </dgm:t>
    </dgm:pt>
    <dgm:pt modelId="{B7B4D39D-6AFE-423B-B252-FBBF5C430EC5}">
      <dgm:prSet phldrT="[Текст]"/>
      <dgm:spPr/>
      <dgm:t>
        <a:bodyPr/>
        <a:lstStyle/>
        <a:p>
          <a:r>
            <a:rPr lang="uk-UA" dirty="0"/>
            <a:t>Порівняння цін світових і національних ринків</a:t>
          </a:r>
        </a:p>
      </dgm:t>
    </dgm:pt>
    <dgm:pt modelId="{A7C0F471-AD09-4ACF-A55E-E2DA7BCE77C9}" type="parTrans" cxnId="{257C7D82-50BB-4E93-B240-3852A34C117F}">
      <dgm:prSet/>
      <dgm:spPr/>
      <dgm:t>
        <a:bodyPr/>
        <a:lstStyle/>
        <a:p>
          <a:endParaRPr lang="uk-UA"/>
        </a:p>
      </dgm:t>
    </dgm:pt>
    <dgm:pt modelId="{80598D77-5045-41A6-A116-6463033AC119}" type="sibTrans" cxnId="{257C7D82-50BB-4E93-B240-3852A34C117F}">
      <dgm:prSet/>
      <dgm:spPr/>
      <dgm:t>
        <a:bodyPr/>
        <a:lstStyle/>
        <a:p>
          <a:endParaRPr lang="uk-UA"/>
        </a:p>
      </dgm:t>
    </dgm:pt>
    <dgm:pt modelId="{FF5A498C-03FD-4002-941E-644E672629F6}">
      <dgm:prSet phldrT="[Текст]"/>
      <dgm:spPr/>
      <dgm:t>
        <a:bodyPr/>
        <a:lstStyle/>
        <a:p>
          <a:r>
            <a:rPr lang="uk-UA" dirty="0"/>
            <a:t>Періодичної переоцінки рахунків</a:t>
          </a:r>
        </a:p>
      </dgm:t>
    </dgm:pt>
    <dgm:pt modelId="{B531E59A-8823-4AD4-AA0F-0C3FB341884C}" type="parTrans" cxnId="{99BFD29D-1026-466A-9B2C-2850F3F110AC}">
      <dgm:prSet/>
      <dgm:spPr/>
      <dgm:t>
        <a:bodyPr/>
        <a:lstStyle/>
        <a:p>
          <a:endParaRPr lang="uk-UA"/>
        </a:p>
      </dgm:t>
    </dgm:pt>
    <dgm:pt modelId="{C074E7E7-6B7C-42EF-9F44-3C179B14EEC7}" type="sibTrans" cxnId="{99BFD29D-1026-466A-9B2C-2850F3F110AC}">
      <dgm:prSet/>
      <dgm:spPr/>
      <dgm:t>
        <a:bodyPr/>
        <a:lstStyle/>
        <a:p>
          <a:endParaRPr lang="uk-UA"/>
        </a:p>
      </dgm:t>
    </dgm:pt>
    <dgm:pt modelId="{2D7E4F18-707C-4525-98B1-73DF094174C9}" type="pres">
      <dgm:prSet presAssocID="{8C964F57-D89E-4AC7-A4B5-DC3DE1C8A76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9754B60A-B5BA-4239-B9A3-528E102E89AA}" type="pres">
      <dgm:prSet presAssocID="{8C964F57-D89E-4AC7-A4B5-DC3DE1C8A764}" presName="Name1" presStyleCnt="0"/>
      <dgm:spPr/>
    </dgm:pt>
    <dgm:pt modelId="{67F6F8BD-8E18-4B54-A9A6-86AEFEC84994}" type="pres">
      <dgm:prSet presAssocID="{8C964F57-D89E-4AC7-A4B5-DC3DE1C8A764}" presName="cycle" presStyleCnt="0"/>
      <dgm:spPr/>
    </dgm:pt>
    <dgm:pt modelId="{38D4355C-B4A5-4680-8055-8DF73FF5AE66}" type="pres">
      <dgm:prSet presAssocID="{8C964F57-D89E-4AC7-A4B5-DC3DE1C8A764}" presName="srcNode" presStyleLbl="node1" presStyleIdx="0" presStyleCnt="3"/>
      <dgm:spPr/>
    </dgm:pt>
    <dgm:pt modelId="{19E1C477-0E7D-46E8-9D1D-44D21EFA63B8}" type="pres">
      <dgm:prSet presAssocID="{8C964F57-D89E-4AC7-A4B5-DC3DE1C8A764}" presName="conn" presStyleLbl="parChTrans1D2" presStyleIdx="0" presStyleCnt="1"/>
      <dgm:spPr/>
      <dgm:t>
        <a:bodyPr/>
        <a:lstStyle/>
        <a:p>
          <a:endParaRPr lang="ru-RU"/>
        </a:p>
      </dgm:t>
    </dgm:pt>
    <dgm:pt modelId="{9F1E74B6-E012-44E0-A510-6FA61B20C583}" type="pres">
      <dgm:prSet presAssocID="{8C964F57-D89E-4AC7-A4B5-DC3DE1C8A764}" presName="extraNode" presStyleLbl="node1" presStyleIdx="0" presStyleCnt="3"/>
      <dgm:spPr/>
    </dgm:pt>
    <dgm:pt modelId="{83DF139F-6CC9-492D-9F04-917B3954010E}" type="pres">
      <dgm:prSet presAssocID="{8C964F57-D89E-4AC7-A4B5-DC3DE1C8A764}" presName="dstNode" presStyleLbl="node1" presStyleIdx="0" presStyleCnt="3"/>
      <dgm:spPr/>
    </dgm:pt>
    <dgm:pt modelId="{EAB3D4B0-8D6E-42F3-987E-2C3C55E20547}" type="pres">
      <dgm:prSet presAssocID="{EB44246C-3622-4B0F-9F15-72CF9FF422B1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A94DDD-580C-4B27-824E-7BF07EAD248F}" type="pres">
      <dgm:prSet presAssocID="{EB44246C-3622-4B0F-9F15-72CF9FF422B1}" presName="accent_1" presStyleCnt="0"/>
      <dgm:spPr/>
    </dgm:pt>
    <dgm:pt modelId="{CC9BB851-4D53-4FDF-9D46-8C92064F0AE5}" type="pres">
      <dgm:prSet presAssocID="{EB44246C-3622-4B0F-9F15-72CF9FF422B1}" presName="accentRepeatNode" presStyleLbl="solidFgAcc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1D08262E-FD50-4328-A360-4F9B7B17AE94}" type="pres">
      <dgm:prSet presAssocID="{B7B4D39D-6AFE-423B-B252-FBBF5C430EC5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A4EA1F-831A-46A1-B421-2D8BCF9EE313}" type="pres">
      <dgm:prSet presAssocID="{B7B4D39D-6AFE-423B-B252-FBBF5C430EC5}" presName="accent_2" presStyleCnt="0"/>
      <dgm:spPr/>
    </dgm:pt>
    <dgm:pt modelId="{421D6CFB-F687-403D-806D-72C55C547BE2}" type="pres">
      <dgm:prSet presAssocID="{B7B4D39D-6AFE-423B-B252-FBBF5C430EC5}" presName="accentRepeatNode" presStyleLbl="solidFgAcc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AA39FA03-ACF2-414B-899D-D069BF155C9F}" type="pres">
      <dgm:prSet presAssocID="{FF5A498C-03FD-4002-941E-644E672629F6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D00BF6-7F35-43FE-9832-67108DBBEA86}" type="pres">
      <dgm:prSet presAssocID="{FF5A498C-03FD-4002-941E-644E672629F6}" presName="accent_3" presStyleCnt="0"/>
      <dgm:spPr/>
    </dgm:pt>
    <dgm:pt modelId="{D42BE88A-C21F-4641-867D-6C7A723EC523}" type="pres">
      <dgm:prSet presAssocID="{FF5A498C-03FD-4002-941E-644E672629F6}" presName="accentRepeatNode" presStyleLbl="solidFgAcc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54A7EB65-E246-45F4-B5A6-E9B2D8BD1CE2}" type="presOf" srcId="{B7B4D39D-6AFE-423B-B252-FBBF5C430EC5}" destId="{1D08262E-FD50-4328-A360-4F9B7B17AE94}" srcOrd="0" destOrd="0" presId="urn:microsoft.com/office/officeart/2008/layout/VerticalCurvedList"/>
    <dgm:cxn modelId="{1D90D895-BEBA-45E6-8A09-96925849FAA7}" type="presOf" srcId="{9E533D6C-8EFE-4E24-B2D9-8FD2B15AEA7E}" destId="{19E1C477-0E7D-46E8-9D1D-44D21EFA63B8}" srcOrd="0" destOrd="0" presId="urn:microsoft.com/office/officeart/2008/layout/VerticalCurvedList"/>
    <dgm:cxn modelId="{EB43981A-CA7F-4DE8-8D48-888BBE4622C9}" type="presOf" srcId="{FF5A498C-03FD-4002-941E-644E672629F6}" destId="{AA39FA03-ACF2-414B-899D-D069BF155C9F}" srcOrd="0" destOrd="0" presId="urn:microsoft.com/office/officeart/2008/layout/VerticalCurvedList"/>
    <dgm:cxn modelId="{99BFD29D-1026-466A-9B2C-2850F3F110AC}" srcId="{8C964F57-D89E-4AC7-A4B5-DC3DE1C8A764}" destId="{FF5A498C-03FD-4002-941E-644E672629F6}" srcOrd="2" destOrd="0" parTransId="{B531E59A-8823-4AD4-AA0F-0C3FB341884C}" sibTransId="{C074E7E7-6B7C-42EF-9F44-3C179B14EEC7}"/>
    <dgm:cxn modelId="{577CA705-1ACC-4232-98D6-7F08DF6AB908}" type="presOf" srcId="{8C964F57-D89E-4AC7-A4B5-DC3DE1C8A764}" destId="{2D7E4F18-707C-4525-98B1-73DF094174C9}" srcOrd="0" destOrd="0" presId="urn:microsoft.com/office/officeart/2008/layout/VerticalCurvedList"/>
    <dgm:cxn modelId="{1B0A995E-96DC-411E-8B51-6BDB0FC8BA03}" type="presOf" srcId="{EB44246C-3622-4B0F-9F15-72CF9FF422B1}" destId="{EAB3D4B0-8D6E-42F3-987E-2C3C55E20547}" srcOrd="0" destOrd="0" presId="urn:microsoft.com/office/officeart/2008/layout/VerticalCurvedList"/>
    <dgm:cxn modelId="{DB9CAE2D-A1B7-4A0F-A5B6-8B06DD2E11C5}" srcId="{8C964F57-D89E-4AC7-A4B5-DC3DE1C8A764}" destId="{EB44246C-3622-4B0F-9F15-72CF9FF422B1}" srcOrd="0" destOrd="0" parTransId="{BC01CBE9-92E8-4E13-B4D2-A9A5584E52CC}" sibTransId="{9E533D6C-8EFE-4E24-B2D9-8FD2B15AEA7E}"/>
    <dgm:cxn modelId="{257C7D82-50BB-4E93-B240-3852A34C117F}" srcId="{8C964F57-D89E-4AC7-A4B5-DC3DE1C8A764}" destId="{B7B4D39D-6AFE-423B-B252-FBBF5C430EC5}" srcOrd="1" destOrd="0" parTransId="{A7C0F471-AD09-4ACF-A55E-E2DA7BCE77C9}" sibTransId="{80598D77-5045-41A6-A116-6463033AC119}"/>
    <dgm:cxn modelId="{38EB3F0B-5429-419E-BA44-34D30185ABC4}" type="presParOf" srcId="{2D7E4F18-707C-4525-98B1-73DF094174C9}" destId="{9754B60A-B5BA-4239-B9A3-528E102E89AA}" srcOrd="0" destOrd="0" presId="urn:microsoft.com/office/officeart/2008/layout/VerticalCurvedList"/>
    <dgm:cxn modelId="{247FB435-8BAA-46A0-A19C-30E0FEA365B4}" type="presParOf" srcId="{9754B60A-B5BA-4239-B9A3-528E102E89AA}" destId="{67F6F8BD-8E18-4B54-A9A6-86AEFEC84994}" srcOrd="0" destOrd="0" presId="urn:microsoft.com/office/officeart/2008/layout/VerticalCurvedList"/>
    <dgm:cxn modelId="{FB23B43C-553D-474E-A29A-08256FC86961}" type="presParOf" srcId="{67F6F8BD-8E18-4B54-A9A6-86AEFEC84994}" destId="{38D4355C-B4A5-4680-8055-8DF73FF5AE66}" srcOrd="0" destOrd="0" presId="urn:microsoft.com/office/officeart/2008/layout/VerticalCurvedList"/>
    <dgm:cxn modelId="{AE9E7B85-D47E-4487-ABF6-5C3BB631D350}" type="presParOf" srcId="{67F6F8BD-8E18-4B54-A9A6-86AEFEC84994}" destId="{19E1C477-0E7D-46E8-9D1D-44D21EFA63B8}" srcOrd="1" destOrd="0" presId="urn:microsoft.com/office/officeart/2008/layout/VerticalCurvedList"/>
    <dgm:cxn modelId="{C55C8A6F-D346-4307-BF34-1AA83D1DEB13}" type="presParOf" srcId="{67F6F8BD-8E18-4B54-A9A6-86AEFEC84994}" destId="{9F1E74B6-E012-44E0-A510-6FA61B20C583}" srcOrd="2" destOrd="0" presId="urn:microsoft.com/office/officeart/2008/layout/VerticalCurvedList"/>
    <dgm:cxn modelId="{EB8FE086-7829-4DDB-A6FD-E39A154CBB84}" type="presParOf" srcId="{67F6F8BD-8E18-4B54-A9A6-86AEFEC84994}" destId="{83DF139F-6CC9-492D-9F04-917B3954010E}" srcOrd="3" destOrd="0" presId="urn:microsoft.com/office/officeart/2008/layout/VerticalCurvedList"/>
    <dgm:cxn modelId="{D7381AE4-E408-45E1-BBA9-24F6D20133B3}" type="presParOf" srcId="{9754B60A-B5BA-4239-B9A3-528E102E89AA}" destId="{EAB3D4B0-8D6E-42F3-987E-2C3C55E20547}" srcOrd="1" destOrd="0" presId="urn:microsoft.com/office/officeart/2008/layout/VerticalCurvedList"/>
    <dgm:cxn modelId="{575EFE5A-30D1-4653-838B-C15E8400F208}" type="presParOf" srcId="{9754B60A-B5BA-4239-B9A3-528E102E89AA}" destId="{B2A94DDD-580C-4B27-824E-7BF07EAD248F}" srcOrd="2" destOrd="0" presId="urn:microsoft.com/office/officeart/2008/layout/VerticalCurvedList"/>
    <dgm:cxn modelId="{1ABD56CE-6B0F-4A3B-AA16-44D8554128FA}" type="presParOf" srcId="{B2A94DDD-580C-4B27-824E-7BF07EAD248F}" destId="{CC9BB851-4D53-4FDF-9D46-8C92064F0AE5}" srcOrd="0" destOrd="0" presId="urn:microsoft.com/office/officeart/2008/layout/VerticalCurvedList"/>
    <dgm:cxn modelId="{40120A2F-D112-46E9-AA03-E2AE89308C55}" type="presParOf" srcId="{9754B60A-B5BA-4239-B9A3-528E102E89AA}" destId="{1D08262E-FD50-4328-A360-4F9B7B17AE94}" srcOrd="3" destOrd="0" presId="urn:microsoft.com/office/officeart/2008/layout/VerticalCurvedList"/>
    <dgm:cxn modelId="{8CEE0533-97DA-4C76-87F1-D1DBA0623CCE}" type="presParOf" srcId="{9754B60A-B5BA-4239-B9A3-528E102E89AA}" destId="{A8A4EA1F-831A-46A1-B421-2D8BCF9EE313}" srcOrd="4" destOrd="0" presId="urn:microsoft.com/office/officeart/2008/layout/VerticalCurvedList"/>
    <dgm:cxn modelId="{A436F87D-327A-49AE-ACD8-27B0AE9897F5}" type="presParOf" srcId="{A8A4EA1F-831A-46A1-B421-2D8BCF9EE313}" destId="{421D6CFB-F687-403D-806D-72C55C547BE2}" srcOrd="0" destOrd="0" presId="urn:microsoft.com/office/officeart/2008/layout/VerticalCurvedList"/>
    <dgm:cxn modelId="{4116F345-AB78-4538-AFD9-3A36D7092730}" type="presParOf" srcId="{9754B60A-B5BA-4239-B9A3-528E102E89AA}" destId="{AA39FA03-ACF2-414B-899D-D069BF155C9F}" srcOrd="5" destOrd="0" presId="urn:microsoft.com/office/officeart/2008/layout/VerticalCurvedList"/>
    <dgm:cxn modelId="{5CA4E1CE-4010-4E8F-8608-BF65990B590C}" type="presParOf" srcId="{9754B60A-B5BA-4239-B9A3-528E102E89AA}" destId="{64D00BF6-7F35-43FE-9832-67108DBBEA86}" srcOrd="6" destOrd="0" presId="urn:microsoft.com/office/officeart/2008/layout/VerticalCurvedList"/>
    <dgm:cxn modelId="{DC371472-A734-48F5-BEA8-11F75D7A53A0}" type="presParOf" srcId="{64D00BF6-7F35-43FE-9832-67108DBBEA86}" destId="{D42BE88A-C21F-4641-867D-6C7A723EC52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4A6A7FE-20A7-4BCF-9DDA-158259A810D9}">
      <dsp:nvSpPr>
        <dsp:cNvPr id="0" name=""/>
        <dsp:cNvSpPr/>
      </dsp:nvSpPr>
      <dsp:spPr>
        <a:xfrm>
          <a:off x="0" y="328139"/>
          <a:ext cx="121920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B4CB38-E5FE-4B79-A852-3C895D2653AE}">
      <dsp:nvSpPr>
        <dsp:cNvPr id="0" name=""/>
        <dsp:cNvSpPr/>
      </dsp:nvSpPr>
      <dsp:spPr>
        <a:xfrm>
          <a:off x="609600" y="121499"/>
          <a:ext cx="8534400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2580" tIns="0" rIns="322580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/>
            <a:t>Фірми</a:t>
          </a:r>
        </a:p>
      </dsp:txBody>
      <dsp:txXfrm>
        <a:off x="609600" y="121499"/>
        <a:ext cx="8534400" cy="413280"/>
      </dsp:txXfrm>
    </dsp:sp>
    <dsp:sp modelId="{8A36FAF7-058B-4EB7-968E-730B54F11555}">
      <dsp:nvSpPr>
        <dsp:cNvPr id="0" name=""/>
        <dsp:cNvSpPr/>
      </dsp:nvSpPr>
      <dsp:spPr>
        <a:xfrm>
          <a:off x="0" y="963179"/>
          <a:ext cx="121920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DF72F8-BBE0-4660-A14C-B1D1BF9D76F9}">
      <dsp:nvSpPr>
        <dsp:cNvPr id="0" name=""/>
        <dsp:cNvSpPr/>
      </dsp:nvSpPr>
      <dsp:spPr>
        <a:xfrm>
          <a:off x="609600" y="756539"/>
          <a:ext cx="8534400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2580" tIns="0" rIns="322580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/>
            <a:t>Приватні особи</a:t>
          </a:r>
        </a:p>
      </dsp:txBody>
      <dsp:txXfrm>
        <a:off x="609600" y="756539"/>
        <a:ext cx="8534400" cy="413280"/>
      </dsp:txXfrm>
    </dsp:sp>
    <dsp:sp modelId="{1B5ED72D-AC39-46AA-9A75-9F2C54BA748F}">
      <dsp:nvSpPr>
        <dsp:cNvPr id="0" name=""/>
        <dsp:cNvSpPr/>
      </dsp:nvSpPr>
      <dsp:spPr>
        <a:xfrm>
          <a:off x="0" y="1598219"/>
          <a:ext cx="121920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3CBE3A-59BE-4F01-8DD6-A95A75914BD6}">
      <dsp:nvSpPr>
        <dsp:cNvPr id="0" name=""/>
        <dsp:cNvSpPr/>
      </dsp:nvSpPr>
      <dsp:spPr>
        <a:xfrm>
          <a:off x="609600" y="1391580"/>
          <a:ext cx="8534400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2580" tIns="0" rIns="322580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/>
            <a:t>Валютні біржі</a:t>
          </a:r>
        </a:p>
      </dsp:txBody>
      <dsp:txXfrm>
        <a:off x="609600" y="1391580"/>
        <a:ext cx="8534400" cy="413280"/>
      </dsp:txXfrm>
    </dsp:sp>
    <dsp:sp modelId="{03FEAD1A-1855-4045-87B7-A992DDDA1E48}">
      <dsp:nvSpPr>
        <dsp:cNvPr id="0" name=""/>
        <dsp:cNvSpPr/>
      </dsp:nvSpPr>
      <dsp:spPr>
        <a:xfrm>
          <a:off x="0" y="2233260"/>
          <a:ext cx="121920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598050-E3D0-477D-8391-5A25857254D7}">
      <dsp:nvSpPr>
        <dsp:cNvPr id="0" name=""/>
        <dsp:cNvSpPr/>
      </dsp:nvSpPr>
      <dsp:spPr>
        <a:xfrm>
          <a:off x="609600" y="2026620"/>
          <a:ext cx="8534400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2580" tIns="0" rIns="322580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/>
            <a:t>Валютні брокерські фірми</a:t>
          </a:r>
        </a:p>
      </dsp:txBody>
      <dsp:txXfrm>
        <a:off x="609600" y="2026620"/>
        <a:ext cx="8534400" cy="413280"/>
      </dsp:txXfrm>
    </dsp:sp>
    <dsp:sp modelId="{1BFC43CB-B494-435A-9484-5F03F3356FD9}">
      <dsp:nvSpPr>
        <dsp:cNvPr id="0" name=""/>
        <dsp:cNvSpPr/>
      </dsp:nvSpPr>
      <dsp:spPr>
        <a:xfrm>
          <a:off x="0" y="2868300"/>
          <a:ext cx="121920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057CA6-072F-4806-864E-CAE1B43521F4}">
      <dsp:nvSpPr>
        <dsp:cNvPr id="0" name=""/>
        <dsp:cNvSpPr/>
      </dsp:nvSpPr>
      <dsp:spPr>
        <a:xfrm>
          <a:off x="609600" y="2661660"/>
          <a:ext cx="8534400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2580" tIns="0" rIns="322580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/>
            <a:t>Спекулянти</a:t>
          </a:r>
        </a:p>
      </dsp:txBody>
      <dsp:txXfrm>
        <a:off x="609600" y="2661660"/>
        <a:ext cx="8534400" cy="413280"/>
      </dsp:txXfrm>
    </dsp:sp>
    <dsp:sp modelId="{1C8C86E7-DC8C-4C58-9622-19452CC966F3}">
      <dsp:nvSpPr>
        <dsp:cNvPr id="0" name=""/>
        <dsp:cNvSpPr/>
      </dsp:nvSpPr>
      <dsp:spPr>
        <a:xfrm>
          <a:off x="0" y="3503340"/>
          <a:ext cx="121920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C16841-6151-4F56-A719-5F733B4F2F17}">
      <dsp:nvSpPr>
        <dsp:cNvPr id="0" name=""/>
        <dsp:cNvSpPr/>
      </dsp:nvSpPr>
      <dsp:spPr>
        <a:xfrm>
          <a:off x="609600" y="3296699"/>
          <a:ext cx="8534400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2580" tIns="0" rIns="322580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err="1"/>
            <a:t>Хеджери</a:t>
          </a:r>
          <a:endParaRPr lang="uk-UA" sz="2800" kern="1200" dirty="0"/>
        </a:p>
      </dsp:txBody>
      <dsp:txXfrm>
        <a:off x="609600" y="3296699"/>
        <a:ext cx="8534400" cy="41328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78CC995-1DE4-438E-B115-BF08CE7B7831}">
      <dsp:nvSpPr>
        <dsp:cNvPr id="0" name=""/>
        <dsp:cNvSpPr/>
      </dsp:nvSpPr>
      <dsp:spPr>
        <a:xfrm>
          <a:off x="5781821" y="3019893"/>
          <a:ext cx="4090681" cy="7099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4976"/>
              </a:lnTo>
              <a:lnTo>
                <a:pt x="4090681" y="354976"/>
              </a:lnTo>
              <a:lnTo>
                <a:pt x="4090681" y="709952"/>
              </a:lnTo>
            </a:path>
          </a:pathLst>
        </a:custGeom>
        <a:noFill/>
        <a:ln w="12700" cap="flat" cmpd="sng" algn="ctr">
          <a:solidFill>
            <a:schemeClr val="accent5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CA1E34-8906-43C6-989E-0BC06AFA2BC0}">
      <dsp:nvSpPr>
        <dsp:cNvPr id="0" name=""/>
        <dsp:cNvSpPr/>
      </dsp:nvSpPr>
      <dsp:spPr>
        <a:xfrm>
          <a:off x="5736101" y="3019893"/>
          <a:ext cx="91440" cy="70995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09952"/>
              </a:lnTo>
            </a:path>
          </a:pathLst>
        </a:custGeom>
        <a:noFill/>
        <a:ln w="12700" cap="flat" cmpd="sng" algn="ctr">
          <a:solidFill>
            <a:schemeClr val="accent5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73D0B5-1C73-4DF0-8309-C2525F586F9C}">
      <dsp:nvSpPr>
        <dsp:cNvPr id="0" name=""/>
        <dsp:cNvSpPr/>
      </dsp:nvSpPr>
      <dsp:spPr>
        <a:xfrm>
          <a:off x="1691140" y="3019893"/>
          <a:ext cx="4090681" cy="709952"/>
        </a:xfrm>
        <a:custGeom>
          <a:avLst/>
          <a:gdLst/>
          <a:ahLst/>
          <a:cxnLst/>
          <a:rect l="0" t="0" r="0" b="0"/>
          <a:pathLst>
            <a:path>
              <a:moveTo>
                <a:pt x="4090681" y="0"/>
              </a:moveTo>
              <a:lnTo>
                <a:pt x="4090681" y="354976"/>
              </a:lnTo>
              <a:lnTo>
                <a:pt x="0" y="354976"/>
              </a:lnTo>
              <a:lnTo>
                <a:pt x="0" y="709952"/>
              </a:lnTo>
            </a:path>
          </a:pathLst>
        </a:custGeom>
        <a:noFill/>
        <a:ln w="12700" cap="flat" cmpd="sng" algn="ctr">
          <a:solidFill>
            <a:schemeClr val="accent5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530B6D-49AA-4A21-B41A-10A516419E5B}">
      <dsp:nvSpPr>
        <dsp:cNvPr id="0" name=""/>
        <dsp:cNvSpPr/>
      </dsp:nvSpPr>
      <dsp:spPr>
        <a:xfrm>
          <a:off x="3613473" y="361610"/>
          <a:ext cx="4336696" cy="2658283"/>
        </a:xfrm>
        <a:prstGeom prst="rect">
          <a:avLst/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b="1" kern="1200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Arial Black" pitchFamily="34" charset="0"/>
            </a:rPr>
            <a:t>Чинники валютного ринку</a:t>
          </a:r>
        </a:p>
      </dsp:txBody>
      <dsp:txXfrm>
        <a:off x="3613473" y="361610"/>
        <a:ext cx="4336696" cy="2658283"/>
      </dsp:txXfrm>
    </dsp:sp>
    <dsp:sp modelId="{7FC2F4E1-23BC-4502-8805-691DC5D1FE45}">
      <dsp:nvSpPr>
        <dsp:cNvPr id="0" name=""/>
        <dsp:cNvSpPr/>
      </dsp:nvSpPr>
      <dsp:spPr>
        <a:xfrm>
          <a:off x="776" y="3729846"/>
          <a:ext cx="3380728" cy="1690364"/>
        </a:xfrm>
        <a:prstGeom prst="rect">
          <a:avLst/>
        </a:prstGeom>
        <a:solidFill>
          <a:schemeClr val="accent5">
            <a:tint val="99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b="1" kern="1200" cap="none" spc="0" dirty="0" err="1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rPr>
            <a:t>Курсоутворюючі</a:t>
          </a:r>
          <a:endParaRPr lang="uk-UA" sz="3600" b="1" kern="1200" cap="none" spc="0" dirty="0">
            <a:ln w="900" cmpd="sng">
              <a:solidFill>
                <a:schemeClr val="accent1">
                  <a:satMod val="190000"/>
                  <a:alpha val="55000"/>
                </a:schemeClr>
              </a:solidFill>
              <a:prstDash val="solid"/>
            </a:ln>
            <a:solidFill>
              <a:schemeClr val="accent1">
                <a:satMod val="200000"/>
                <a:tint val="3000"/>
              </a:schemeClr>
            </a:solidFill>
            <a:effectLst>
              <a:innerShdw blurRad="101600" dist="76200" dir="5400000">
                <a:schemeClr val="accent1">
                  <a:satMod val="190000"/>
                  <a:tint val="100000"/>
                  <a:alpha val="74000"/>
                </a:schemeClr>
              </a:innerShdw>
            </a:effectLst>
          </a:endParaRPr>
        </a:p>
      </dsp:txBody>
      <dsp:txXfrm>
        <a:off x="776" y="3729846"/>
        <a:ext cx="3380728" cy="1690364"/>
      </dsp:txXfrm>
    </dsp:sp>
    <dsp:sp modelId="{F09D99FA-AAD3-4A6D-9784-1E55F420B798}">
      <dsp:nvSpPr>
        <dsp:cNvPr id="0" name=""/>
        <dsp:cNvSpPr/>
      </dsp:nvSpPr>
      <dsp:spPr>
        <a:xfrm>
          <a:off x="4091457" y="3729846"/>
          <a:ext cx="3380728" cy="1690364"/>
        </a:xfrm>
        <a:prstGeom prst="rect">
          <a:avLst/>
        </a:prstGeom>
        <a:solidFill>
          <a:schemeClr val="accent5">
            <a:tint val="99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b="1" kern="1200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rPr>
            <a:t>Регулятивні</a:t>
          </a:r>
        </a:p>
      </dsp:txBody>
      <dsp:txXfrm>
        <a:off x="4091457" y="3729846"/>
        <a:ext cx="3380728" cy="1690364"/>
      </dsp:txXfrm>
    </dsp:sp>
    <dsp:sp modelId="{A22C847C-F4E5-482B-82DC-CACE83F6A8D9}">
      <dsp:nvSpPr>
        <dsp:cNvPr id="0" name=""/>
        <dsp:cNvSpPr/>
      </dsp:nvSpPr>
      <dsp:spPr>
        <a:xfrm>
          <a:off x="8182138" y="3729846"/>
          <a:ext cx="3380728" cy="1690364"/>
        </a:xfrm>
        <a:prstGeom prst="rect">
          <a:avLst/>
        </a:prstGeom>
        <a:solidFill>
          <a:schemeClr val="accent5">
            <a:tint val="99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b="1" kern="1200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rPr>
            <a:t>Кризові</a:t>
          </a:r>
        </a:p>
      </dsp:txBody>
      <dsp:txXfrm>
        <a:off x="8182138" y="3729846"/>
        <a:ext cx="3380728" cy="1690364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874F470-3F6E-43F9-A91A-1D0C7A93E75B}">
      <dsp:nvSpPr>
        <dsp:cNvPr id="0" name=""/>
        <dsp:cNvSpPr/>
      </dsp:nvSpPr>
      <dsp:spPr>
        <a:xfrm>
          <a:off x="1052" y="649627"/>
          <a:ext cx="3832770" cy="191638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000" kern="1200" dirty="0"/>
            <a:t>Міжнародні валютні відносини</a:t>
          </a:r>
        </a:p>
      </dsp:txBody>
      <dsp:txXfrm>
        <a:off x="1052" y="649627"/>
        <a:ext cx="3832770" cy="1916385"/>
      </dsp:txXfrm>
    </dsp:sp>
    <dsp:sp modelId="{AF8F3159-BE9F-4B80-AE0A-C6FF06F32D9B}">
      <dsp:nvSpPr>
        <dsp:cNvPr id="0" name=""/>
        <dsp:cNvSpPr/>
      </dsp:nvSpPr>
      <dsp:spPr>
        <a:xfrm>
          <a:off x="4792016" y="649627"/>
          <a:ext cx="3832770" cy="191638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10395693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3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3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000" kern="1200" dirty="0"/>
            <a:t>Національні валютні відносини</a:t>
          </a:r>
        </a:p>
      </dsp:txBody>
      <dsp:txXfrm>
        <a:off x="4792016" y="649627"/>
        <a:ext cx="3832770" cy="1916385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9E1C477-0E7D-46E8-9D1D-44D21EFA63B8}">
      <dsp:nvSpPr>
        <dsp:cNvPr id="0" name=""/>
        <dsp:cNvSpPr/>
      </dsp:nvSpPr>
      <dsp:spPr>
        <a:xfrm>
          <a:off x="-5320042" y="-814792"/>
          <a:ext cx="6335358" cy="6335358"/>
        </a:xfrm>
        <a:prstGeom prst="blockArc">
          <a:avLst>
            <a:gd name="adj1" fmla="val 18900000"/>
            <a:gd name="adj2" fmla="val 2700000"/>
            <a:gd name="adj3" fmla="val 341"/>
          </a:avLst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B3D4B0-8D6E-42F3-987E-2C3C55E20547}">
      <dsp:nvSpPr>
        <dsp:cNvPr id="0" name=""/>
        <dsp:cNvSpPr/>
      </dsp:nvSpPr>
      <dsp:spPr>
        <a:xfrm>
          <a:off x="653161" y="470577"/>
          <a:ext cx="8314139" cy="94115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47041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/>
            <a:t>Обміну валютами при торгівлі</a:t>
          </a:r>
        </a:p>
      </dsp:txBody>
      <dsp:txXfrm>
        <a:off x="653161" y="470577"/>
        <a:ext cx="8314139" cy="941154"/>
      </dsp:txXfrm>
    </dsp:sp>
    <dsp:sp modelId="{CC9BB851-4D53-4FDF-9D46-8C92064F0AE5}">
      <dsp:nvSpPr>
        <dsp:cNvPr id="0" name=""/>
        <dsp:cNvSpPr/>
      </dsp:nvSpPr>
      <dsp:spPr>
        <a:xfrm>
          <a:off x="64939" y="352932"/>
          <a:ext cx="1176443" cy="117644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D08262E-FD50-4328-A360-4F9B7B17AE94}">
      <dsp:nvSpPr>
        <dsp:cNvPr id="0" name=""/>
        <dsp:cNvSpPr/>
      </dsp:nvSpPr>
      <dsp:spPr>
        <a:xfrm>
          <a:off x="995270" y="1882309"/>
          <a:ext cx="7972029" cy="941154"/>
        </a:xfrm>
        <a:prstGeom prst="rect">
          <a:avLst/>
        </a:prstGeom>
        <a:gradFill rotWithShape="0">
          <a:gsLst>
            <a:gs pos="0">
              <a:schemeClr val="accent4">
                <a:hueOff val="5197847"/>
                <a:satOff val="-23984"/>
                <a:lumOff val="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5197847"/>
                <a:satOff val="-23984"/>
                <a:lumOff val="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5197847"/>
                <a:satOff val="-23984"/>
                <a:lumOff val="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47041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/>
            <a:t>Порівняння цін світових і національних ринків</a:t>
          </a:r>
        </a:p>
      </dsp:txBody>
      <dsp:txXfrm>
        <a:off x="995270" y="1882309"/>
        <a:ext cx="7972029" cy="941154"/>
      </dsp:txXfrm>
    </dsp:sp>
    <dsp:sp modelId="{421D6CFB-F687-403D-806D-72C55C547BE2}">
      <dsp:nvSpPr>
        <dsp:cNvPr id="0" name=""/>
        <dsp:cNvSpPr/>
      </dsp:nvSpPr>
      <dsp:spPr>
        <a:xfrm>
          <a:off x="407049" y="1764664"/>
          <a:ext cx="1176443" cy="1176443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6350" cap="flat" cmpd="sng" algn="ctr">
          <a:solidFill>
            <a:schemeClr val="accent4">
              <a:hueOff val="5197847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A39FA03-ACF2-414B-899D-D069BF155C9F}">
      <dsp:nvSpPr>
        <dsp:cNvPr id="0" name=""/>
        <dsp:cNvSpPr/>
      </dsp:nvSpPr>
      <dsp:spPr>
        <a:xfrm>
          <a:off x="653161" y="3294041"/>
          <a:ext cx="8314139" cy="941154"/>
        </a:xfrm>
        <a:prstGeom prst="rect">
          <a:avLst/>
        </a:prstGeom>
        <a:gradFill rotWithShape="0">
          <a:gsLst>
            <a:gs pos="0">
              <a:schemeClr val="accent4">
                <a:hueOff val="10395693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3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3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47041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/>
            <a:t>Періодичної переоцінки рахунків</a:t>
          </a:r>
        </a:p>
      </dsp:txBody>
      <dsp:txXfrm>
        <a:off x="653161" y="3294041"/>
        <a:ext cx="8314139" cy="941154"/>
      </dsp:txXfrm>
    </dsp:sp>
    <dsp:sp modelId="{D42BE88A-C21F-4641-867D-6C7A723EC523}">
      <dsp:nvSpPr>
        <dsp:cNvPr id="0" name=""/>
        <dsp:cNvSpPr/>
      </dsp:nvSpPr>
      <dsp:spPr>
        <a:xfrm>
          <a:off x="64939" y="3176396"/>
          <a:ext cx="1176443" cy="1176443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6350" cap="flat" cmpd="sng" algn="ctr">
          <a:solidFill>
            <a:schemeClr val="accent4">
              <a:hueOff val="10395693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5FB0C-1E09-4CAF-ADCE-FB6114343707}" type="datetimeFigureOut">
              <a:rPr lang="uk-UA" smtClean="0"/>
              <a:pPr/>
              <a:t>11.11.2017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F9B7E-ACD9-46B8-A686-D98C854CCF9F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853814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5FB0C-1E09-4CAF-ADCE-FB6114343707}" type="datetimeFigureOut">
              <a:rPr lang="uk-UA" smtClean="0"/>
              <a:pPr/>
              <a:t>11.11.2017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F9B7E-ACD9-46B8-A686-D98C854CCF9F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548359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5FB0C-1E09-4CAF-ADCE-FB6114343707}" type="datetimeFigureOut">
              <a:rPr lang="uk-UA" smtClean="0"/>
              <a:pPr/>
              <a:t>11.11.2017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F9B7E-ACD9-46B8-A686-D98C854CCF9F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78742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5FB0C-1E09-4CAF-ADCE-FB6114343707}" type="datetimeFigureOut">
              <a:rPr lang="uk-UA" smtClean="0"/>
              <a:pPr/>
              <a:t>11.11.2017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F9B7E-ACD9-46B8-A686-D98C854CCF9F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098082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5FB0C-1E09-4CAF-ADCE-FB6114343707}" type="datetimeFigureOut">
              <a:rPr lang="uk-UA" smtClean="0"/>
              <a:pPr/>
              <a:t>11.11.2017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F9B7E-ACD9-46B8-A686-D98C854CCF9F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821894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5FB0C-1E09-4CAF-ADCE-FB6114343707}" type="datetimeFigureOut">
              <a:rPr lang="uk-UA" smtClean="0"/>
              <a:pPr/>
              <a:t>11.11.2017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F9B7E-ACD9-46B8-A686-D98C854CCF9F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832507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5FB0C-1E09-4CAF-ADCE-FB6114343707}" type="datetimeFigureOut">
              <a:rPr lang="uk-UA" smtClean="0"/>
              <a:pPr/>
              <a:t>11.11.2017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F9B7E-ACD9-46B8-A686-D98C854CCF9F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812501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5FB0C-1E09-4CAF-ADCE-FB6114343707}" type="datetimeFigureOut">
              <a:rPr lang="uk-UA" smtClean="0"/>
              <a:pPr/>
              <a:t>11.11.2017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F9B7E-ACD9-46B8-A686-D98C854CCF9F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221154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5FB0C-1E09-4CAF-ADCE-FB6114343707}" type="datetimeFigureOut">
              <a:rPr lang="uk-UA" smtClean="0"/>
              <a:pPr/>
              <a:t>11.11.2017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F9B7E-ACD9-46B8-A686-D98C854CCF9F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874330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5FB0C-1E09-4CAF-ADCE-FB6114343707}" type="datetimeFigureOut">
              <a:rPr lang="uk-UA" smtClean="0"/>
              <a:pPr/>
              <a:t>11.11.2017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F9B7E-ACD9-46B8-A686-D98C854CCF9F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911717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5FB0C-1E09-4CAF-ADCE-FB6114343707}" type="datetimeFigureOut">
              <a:rPr lang="uk-UA" smtClean="0"/>
              <a:pPr/>
              <a:t>11.11.2017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F9B7E-ACD9-46B8-A686-D98C854CCF9F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927454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47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65FB0C-1E09-4CAF-ADCE-FB6114343707}" type="datetimeFigureOut">
              <a:rPr lang="uk-UA" smtClean="0"/>
              <a:pPr/>
              <a:t>11.11.2017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DF9B7E-ACD9-46B8-A686-D98C854CCF9F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945910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5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7000"/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58462" y="323554"/>
            <a:ext cx="7920110" cy="62478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8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Фінансові послуги </a:t>
            </a:r>
          </a:p>
          <a:p>
            <a:pPr algn="ctr"/>
            <a:r>
              <a:rPr lang="uk-UA" sz="8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на в</a:t>
            </a:r>
            <a:r>
              <a:rPr lang="ru-RU" sz="8000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алютному</a:t>
            </a:r>
            <a:r>
              <a:rPr lang="ru-RU" sz="8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 ринку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622302" y="6150114"/>
            <a:ext cx="25696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Виконав ст. гр. 3584-1</a:t>
            </a:r>
          </a:p>
          <a:p>
            <a:r>
              <a:rPr lang="uk-UA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Кондратюк К.</a:t>
            </a:r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92793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0392" y="0"/>
            <a:ext cx="11737146" cy="6668086"/>
          </a:xfr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4000" b="1" u="sng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Валюта України </a:t>
            </a:r>
            <a:r>
              <a:rPr lang="ru-RU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– </a:t>
            </a:r>
            <a:r>
              <a:rPr lang="ru-RU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грошові</a:t>
            </a: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знаки у </a:t>
            </a:r>
            <a:r>
              <a:rPr lang="ru-RU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вигляді</a:t>
            </a: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банкнот, монет та в </a:t>
            </a:r>
            <a:r>
              <a:rPr lang="ru-RU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інших</a:t>
            </a: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формах (</a:t>
            </a:r>
            <a:r>
              <a:rPr lang="ru-RU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наприклад</a:t>
            </a: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ru-RU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казначейські</a:t>
            </a: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зобов’язання</a:t>
            </a: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), що </a:t>
            </a:r>
            <a:r>
              <a:rPr lang="ru-RU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перебувають</a:t>
            </a: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в </a:t>
            </a:r>
            <a:r>
              <a:rPr lang="ru-RU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обігу</a:t>
            </a: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та є </a:t>
            </a:r>
            <a:r>
              <a:rPr lang="ru-RU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законним</a:t>
            </a: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платіжним</a:t>
            </a: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засобом</a:t>
            </a: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на території України, а також </a:t>
            </a:r>
            <a:r>
              <a:rPr lang="ru-RU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вилучені</a:t>
            </a: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з </a:t>
            </a:r>
            <a:r>
              <a:rPr lang="ru-RU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обігу</a:t>
            </a: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або </a:t>
            </a:r>
            <a:r>
              <a:rPr lang="ru-RU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такі</a:t>
            </a: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що </a:t>
            </a:r>
            <a:r>
              <a:rPr lang="ru-RU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вилучаються</a:t>
            </a: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з </a:t>
            </a:r>
            <a:r>
              <a:rPr lang="ru-RU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нього</a:t>
            </a: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але </a:t>
            </a:r>
            <a:r>
              <a:rPr lang="ru-RU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підлягають</a:t>
            </a: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обмінові</a:t>
            </a: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на </a:t>
            </a:r>
            <a:r>
              <a:rPr lang="ru-RU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грошові</a:t>
            </a: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знаки,</a:t>
            </a:r>
          </a:p>
          <a:p>
            <a:pPr marL="0" indent="0" algn="just">
              <a:buNone/>
            </a:pPr>
            <a:r>
              <a:rPr lang="ru-RU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які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перебувають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в </a:t>
            </a:r>
            <a:r>
              <a:rPr lang="ru-RU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обігу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</a:p>
          <a:p>
            <a:pPr marL="0" indent="0" algn="just">
              <a:buNone/>
            </a:pPr>
            <a:r>
              <a:rPr lang="ru-RU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кошти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на </a:t>
            </a:r>
            <a:r>
              <a:rPr lang="ru-RU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рахунках</a:t>
            </a: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 </a:t>
            </a:r>
            <a:r>
              <a:rPr lang="ru-RU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внесках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 algn="just">
              <a:buNone/>
            </a:pP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до </a:t>
            </a:r>
            <a:r>
              <a:rPr lang="ru-RU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банківських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та </a:t>
            </a:r>
            <a:r>
              <a:rPr lang="ru-RU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інших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 algn="just">
              <a:buNone/>
            </a:pPr>
            <a:r>
              <a:rPr lang="ru-RU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кредитно-фінансових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 algn="just">
              <a:buNone/>
            </a:pPr>
            <a:r>
              <a:rPr lang="ru-RU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установ</a:t>
            </a:r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 території України.</a:t>
            </a:r>
            <a:endParaRPr lang="uk-UA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6388" y="3249637"/>
            <a:ext cx="4572001" cy="2869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2646310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1606" y="349689"/>
            <a:ext cx="10515600" cy="544619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36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66FF33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Іноземна</a:t>
            </a:r>
            <a:r>
              <a:rPr lang="ru-RU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66FF33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валюта </a:t>
            </a:r>
            <a:r>
              <a:rPr lang="ru-RU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– це </a:t>
            </a:r>
            <a:r>
              <a:rPr lang="ru-RU" sz="36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грошові</a:t>
            </a:r>
            <a:r>
              <a:rPr lang="ru-RU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знаки </a:t>
            </a:r>
            <a:r>
              <a:rPr lang="ru-RU" sz="36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іноземних</a:t>
            </a:r>
            <a:r>
              <a:rPr lang="ru-RU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держав. </a:t>
            </a:r>
            <a:r>
              <a:rPr lang="ru-RU" sz="36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Іноземна</a:t>
            </a:r>
            <a:r>
              <a:rPr lang="ru-RU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валюта є </a:t>
            </a:r>
            <a:r>
              <a:rPr lang="ru-RU" sz="36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об’єктом</a:t>
            </a:r>
            <a:r>
              <a:rPr lang="ru-RU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купівлі-продажу</a:t>
            </a:r>
            <a:r>
              <a:rPr lang="ru-RU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може </a:t>
            </a:r>
            <a:r>
              <a:rPr lang="ru-RU" sz="36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зберігатися</a:t>
            </a:r>
            <a:r>
              <a:rPr lang="ru-RU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в банках або в центральному банку як </a:t>
            </a:r>
            <a:r>
              <a:rPr lang="ru-RU" sz="36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державний</a:t>
            </a:r>
            <a:r>
              <a:rPr lang="ru-RU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резерв, </a:t>
            </a:r>
            <a:r>
              <a:rPr lang="ru-RU" sz="36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використовуватися</a:t>
            </a:r>
            <a:r>
              <a:rPr lang="ru-RU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для </a:t>
            </a:r>
            <a:r>
              <a:rPr lang="ru-RU" sz="36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різного</a:t>
            </a:r>
            <a:r>
              <a:rPr lang="ru-RU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роду </a:t>
            </a:r>
            <a:r>
              <a:rPr lang="ru-RU" sz="36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міжнародних</a:t>
            </a:r>
            <a:r>
              <a:rPr lang="ru-RU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платежів</a:t>
            </a:r>
            <a:r>
              <a:rPr lang="ru-RU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тощо</a:t>
            </a:r>
            <a:r>
              <a:rPr lang="ru-RU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але не є </a:t>
            </a:r>
            <a:r>
              <a:rPr lang="ru-RU" sz="36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законним</a:t>
            </a:r>
            <a:r>
              <a:rPr lang="ru-RU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платіжним</a:t>
            </a:r>
            <a:r>
              <a:rPr lang="ru-RU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засобом</a:t>
            </a:r>
            <a:r>
              <a:rPr lang="ru-RU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на території </a:t>
            </a:r>
            <a:r>
              <a:rPr lang="ru-RU" sz="36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тієї</a:t>
            </a:r>
            <a:r>
              <a:rPr lang="ru-RU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держави</a:t>
            </a:r>
            <a:r>
              <a:rPr lang="ru-RU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для </a:t>
            </a:r>
            <a:r>
              <a:rPr lang="ru-RU" sz="36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якої</a:t>
            </a:r>
            <a:r>
              <a:rPr lang="ru-RU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вона представлена </a:t>
            </a:r>
            <a:endParaRPr lang="ru-RU" sz="3600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ru-RU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як </a:t>
            </a:r>
            <a:r>
              <a:rPr lang="ru-RU" sz="36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іноземна</a:t>
            </a:r>
            <a:r>
              <a:rPr lang="ru-RU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ru-RU" sz="3600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ru-RU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валюта</a:t>
            </a:r>
            <a:r>
              <a:rPr lang="ru-RU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  <a:endParaRPr lang="uk-UA" sz="3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59791" y="4501662"/>
            <a:ext cx="6832209" cy="2356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1662843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uk-UA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Елементи національної валютної системи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7962" y="1026942"/>
            <a:ext cx="10494500" cy="5655211"/>
          </a:xfrm>
          <a:solidFill>
            <a:schemeClr val="accent1">
              <a:lumMod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національна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валюта;</a:t>
            </a:r>
          </a:p>
          <a:p>
            <a:pPr>
              <a:buFont typeface="Wingdings" pitchFamily="2" charset="2"/>
              <a:buChar char="q"/>
            </a:pP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паритет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національної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валюти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;</a:t>
            </a:r>
          </a:p>
          <a:p>
            <a:pPr>
              <a:buFont typeface="Wingdings" pitchFamily="2" charset="2"/>
              <a:buChar char="q"/>
            </a:pP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режим курсу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національної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валюти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;</a:t>
            </a:r>
          </a:p>
          <a:p>
            <a:pPr>
              <a:buFont typeface="Wingdings" pitchFamily="2" charset="2"/>
              <a:buChar char="q"/>
            </a:pP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наявність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або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відсутність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валютних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обмежень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країні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;</a:t>
            </a:r>
          </a:p>
          <a:p>
            <a:pPr>
              <a:buFont typeface="Wingdings" pitchFamily="2" charset="2"/>
              <a:buChar char="q"/>
            </a:pP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національне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регулювання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міжнародної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валютної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ліквідності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країни;</a:t>
            </a:r>
          </a:p>
          <a:p>
            <a:pPr>
              <a:buFont typeface="Wingdings" pitchFamily="2" charset="2"/>
              <a:buChar char="q"/>
            </a:pP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регламентація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використання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міжнародних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кредитних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коштів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обігу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;</a:t>
            </a:r>
          </a:p>
          <a:p>
            <a:pPr>
              <a:buFont typeface="Wingdings" pitchFamily="2" charset="2"/>
              <a:buChar char="q"/>
            </a:pP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режим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національного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валютного ринку й ринку золота;</a:t>
            </a:r>
          </a:p>
          <a:p>
            <a:pPr>
              <a:buFont typeface="Wingdings" pitchFamily="2" charset="2"/>
              <a:buChar char="q"/>
            </a:pP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державні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органи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що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обслуговують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регулюють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валютні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відносини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країни.</a:t>
            </a:r>
          </a:p>
          <a:p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xmlns="" val="7199801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7000"/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5082" y="168812"/>
            <a:ext cx="11662117" cy="1841917"/>
          </a:xfr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ru-RU" sz="2800" b="1" i="1" u="sng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Валютні</a:t>
            </a:r>
            <a:r>
              <a:rPr lang="ru-RU" sz="2800" b="1" i="1" u="sng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800" b="1" i="1" u="sng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відносини</a:t>
            </a:r>
            <a:r>
              <a:rPr lang="ru-RU" sz="2800" b="1" i="1" u="sng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– це </a:t>
            </a:r>
            <a:r>
              <a:rPr lang="ru-RU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сукупність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економічних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відносин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які </a:t>
            </a:r>
            <a:r>
              <a:rPr lang="ru-RU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виникають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з приводу </a:t>
            </a:r>
            <a:r>
              <a:rPr lang="ru-RU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використання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валюти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з метою </a:t>
            </a:r>
            <a:r>
              <a:rPr lang="ru-RU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забезпечення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різностороннього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співробітництва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між </a:t>
            </a:r>
            <a:r>
              <a:rPr lang="ru-RU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суб’єктами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як </a:t>
            </a:r>
            <a:r>
              <a:rPr lang="ru-RU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національного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так і </a:t>
            </a:r>
            <a:r>
              <a:rPr lang="ru-RU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міжнародного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економічного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простору </a:t>
            </a:r>
            <a:r>
              <a:rPr lang="ru-RU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відповідно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до чинного </a:t>
            </a:r>
            <a:r>
              <a:rPr lang="ru-RU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законодавства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</a:t>
            </a:r>
            <a:endParaRPr lang="uk-UA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1303435928"/>
              </p:ext>
            </p:extLst>
          </p:nvPr>
        </p:nvGraphicFramePr>
        <p:xfrm>
          <a:off x="1432560" y="2956560"/>
          <a:ext cx="8625840" cy="3215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45589" y="2067951"/>
            <a:ext cx="11197883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Існує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два </a:t>
            </a:r>
            <a:r>
              <a:rPr lang="ru-RU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рівні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валютних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відносин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3010486" y="2855742"/>
            <a:ext cx="759656" cy="717452"/>
          </a:xfrm>
          <a:prstGeom prst="down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7791157" y="2909668"/>
            <a:ext cx="759656" cy="717452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040693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6013" y="633046"/>
            <a:ext cx="6478172" cy="6224954"/>
          </a:xfr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4000" b="1" i="1" u="sng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Валютні</a:t>
            </a:r>
            <a:r>
              <a:rPr lang="ru-RU" sz="4000" b="1" i="1" u="sng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000" b="1" i="1" u="sng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операції</a:t>
            </a:r>
            <a:r>
              <a:rPr lang="ru-RU" sz="4000" b="1" i="1" u="sng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– це </a:t>
            </a:r>
            <a:r>
              <a:rPr lang="ru-RU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операції</a:t>
            </a:r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конверсійного</a:t>
            </a:r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депозитно-кредитного, </a:t>
            </a:r>
            <a:r>
              <a:rPr lang="ru-RU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розрахункового</a:t>
            </a:r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та </a:t>
            </a:r>
            <a:r>
              <a:rPr lang="ru-RU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неторговельного</a:t>
            </a:r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характеру, які </a:t>
            </a:r>
            <a:r>
              <a:rPr lang="ru-RU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виконуються</a:t>
            </a:r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між </a:t>
            </a:r>
            <a:r>
              <a:rPr lang="ru-RU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суб’єктами</a:t>
            </a:r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валютного ринку з приводу </a:t>
            </a:r>
            <a:r>
              <a:rPr lang="ru-RU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використання</a:t>
            </a:r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валюти</a:t>
            </a:r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та </a:t>
            </a:r>
            <a:r>
              <a:rPr lang="ru-RU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інших</a:t>
            </a:r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платіжних</a:t>
            </a:r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засобів</a:t>
            </a:r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</a:t>
            </a:r>
            <a:r>
              <a:rPr lang="ru-RU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виражених</a:t>
            </a:r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у </a:t>
            </a:r>
            <a:r>
              <a:rPr lang="ru-RU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ній</a:t>
            </a:r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</a:t>
            </a:r>
            <a:endParaRPr lang="uk-UA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66893" y="1440966"/>
            <a:ext cx="3995993" cy="44815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6804074" y="0"/>
            <a:ext cx="53879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</a:t>
            </a:r>
            <a:r>
              <a:rPr lang="ru-RU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Валютні</a:t>
            </a:r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операції</a:t>
            </a:r>
            <a:endParaRPr lang="ru-RU" sz="4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50943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1354" y="0"/>
            <a:ext cx="11732454" cy="1325563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Класифікація валютних відносин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2031" y="1325563"/>
            <a:ext cx="11324491" cy="4822019"/>
          </a:xfr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228600" algn="just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строком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здійснення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платежу з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купівлі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-продажу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валюти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касові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або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операції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негайною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поставкою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;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строкові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pPr marL="0" indent="228600" algn="just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механізмом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здійснення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операцій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операції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спот;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форвардні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операції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;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ф’ючерсні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операції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;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опціонні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операції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pPr marL="0" indent="228600" algn="just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цільовим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призначенням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операції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 метою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одержання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валюти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для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здійснення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платежів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за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міжнародними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розрахунками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;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операції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 метою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страхування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валютних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ризиків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операції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хеджування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);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операції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 метою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одержання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прибутку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або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спекулятивні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операції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pPr algn="just"/>
            <a:endParaRPr lang="ru-RU" b="1" dirty="0"/>
          </a:p>
          <a:p>
            <a:pPr algn="just"/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xmlns="" val="3421461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0"/>
            <a:ext cx="11760591" cy="1325563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Класифікація валютних відносин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5423" y="1429069"/>
            <a:ext cx="6119446" cy="3986994"/>
          </a:xfr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ü"/>
            </a:pPr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 формою </a:t>
            </a:r>
            <a:r>
              <a:rPr lang="ru-RU" sz="4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здійснення</a:t>
            </a:r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 </a:t>
            </a:r>
            <a:r>
              <a:rPr lang="ru-RU" sz="4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безготівкові</a:t>
            </a:r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; </a:t>
            </a:r>
            <a:endParaRPr lang="ru-RU" sz="4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Font typeface="Wingdings" pitchFamily="2" charset="2"/>
              <a:buChar char="ü"/>
            </a:pPr>
            <a:r>
              <a:rPr lang="ru-RU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готівкові</a:t>
            </a: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</a:p>
          <a:p>
            <a:pPr>
              <a:buFont typeface="Wingdings" pitchFamily="2" charset="2"/>
              <a:buChar char="ü"/>
            </a:pP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None/>
            </a:pPr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 масштабами </a:t>
            </a:r>
            <a:r>
              <a:rPr lang="ru-RU" sz="4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операцій</a:t>
            </a:r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 </a:t>
            </a:r>
            <a:endParaRPr lang="ru-RU" sz="4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Font typeface="Wingdings" pitchFamily="2" charset="2"/>
              <a:buChar char="Ø"/>
            </a:pPr>
            <a:r>
              <a:rPr lang="ru-RU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оптові</a:t>
            </a: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</a:t>
            </a:r>
            <a:r>
              <a:rPr lang="ru-RU" sz="4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здійснюються</a:t>
            </a:r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між банками); </a:t>
            </a:r>
            <a:endParaRPr lang="ru-RU" sz="4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Font typeface="Wingdings" pitchFamily="2" charset="2"/>
              <a:buChar char="Ø"/>
            </a:pPr>
            <a:r>
              <a:rPr lang="ru-RU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роздрібні</a:t>
            </a: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</a:t>
            </a:r>
            <a:r>
              <a:rPr lang="ru-RU" sz="4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здійснюються</a:t>
            </a:r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між банками та їх </a:t>
            </a:r>
            <a:r>
              <a:rPr lang="ru-RU" sz="4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клієнтами</a:t>
            </a:r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).</a:t>
            </a:r>
          </a:p>
          <a:p>
            <a:endParaRPr lang="uk-UA" b="1" dirty="0"/>
          </a:p>
        </p:txBody>
      </p:sp>
      <p:pic>
        <p:nvPicPr>
          <p:cNvPr id="13316" name="Picture 4" descr="https://prometheus.org.ua/wp-content/uploads/2016/07/Data-Analysis-and-Decision-Making-400x4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72997" y="1674054"/>
            <a:ext cx="4276578" cy="40796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926270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1873132" cy="1325563"/>
          </a:xfrm>
        </p:spPr>
        <p:txBody>
          <a:bodyPr/>
          <a:lstStyle/>
          <a:p>
            <a:r>
              <a:rPr lang="ru-RU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</a:rPr>
              <a:t>Валютний</a:t>
            </a:r>
            <a:r>
              <a:rPr lang="ru-RU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</a:rPr>
              <a:t> курс </a:t>
            </a:r>
            <a:r>
              <a:rPr lang="ru-RU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</a:rPr>
              <a:t>необхідний</a:t>
            </a:r>
            <a:r>
              <a:rPr lang="ru-RU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</a:rPr>
              <a:t> для</a:t>
            </a:r>
            <a:endParaRPr lang="uk-UA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rial Black" pitchFamily="34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xmlns="" val="3950305665"/>
              </p:ext>
            </p:extLst>
          </p:nvPr>
        </p:nvGraphicFramePr>
        <p:xfrm>
          <a:off x="1645920" y="1432560"/>
          <a:ext cx="9032240" cy="47057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6995278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027577"/>
          </a:xfrm>
        </p:spPr>
        <p:txBody>
          <a:bodyPr>
            <a:normAutofit/>
          </a:bodyPr>
          <a:lstStyle/>
          <a:p>
            <a: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3.Види </a:t>
            </a:r>
            <a: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аналізу на валютному </a:t>
            </a:r>
            <a: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ринку</a:t>
            </a:r>
            <a:endParaRPr lang="ru-RU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5422" y="3657600"/>
            <a:ext cx="11896578" cy="2954217"/>
          </a:xfr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51435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1.Технічний </a:t>
            </a:r>
            <a:r>
              <a:rPr lang="ru-RU" sz="6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аналіз</a:t>
            </a:r>
            <a:r>
              <a:rPr lang="ru-RU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6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marL="0" indent="514350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2. Фундаментальний аналіз </a:t>
            </a:r>
            <a:endParaRPr lang="ru-RU" sz="6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marL="0" indent="514350">
              <a:lnSpc>
                <a:spcPct val="120000"/>
              </a:lnSpc>
              <a:spcBef>
                <a:spcPts val="0"/>
              </a:spcBef>
              <a:buAutoNum type="arabicPeriod"/>
            </a:pPr>
            <a:endParaRPr lang="ru-RU" sz="6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4" name="Picture 4" descr="http://www.everythingis-ok.ru/wp-content/uploads/2016/04/%D0%90%D0%BD%D0%B0%D0%BB%D0%B8%D0%B7-%D1%80%D1%8B%D0%BD%D0%BA%D0%B0-%D1%84%D0%BE%D1%80%D0%B5%D0%BA%D1%8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569" y="807451"/>
            <a:ext cx="5500468" cy="30417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53" y="1"/>
            <a:ext cx="11808656" cy="1690688"/>
          </a:xfr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>
              <a:lnSpc>
                <a:spcPct val="100000"/>
              </a:lnSpc>
            </a:pPr>
            <a:r>
              <a:rPr lang="ru-RU" sz="28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1.Технічний </a:t>
            </a:r>
            <a:r>
              <a:rPr lang="ru-RU" sz="28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аналіз</a:t>
            </a:r>
            <a:r>
              <a:rPr lang="ru-RU" sz="24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заснований</a:t>
            </a:r>
            <a:r>
              <a:rPr lang="ru-RU" sz="24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твердженнях</a:t>
            </a:r>
            <a:r>
              <a:rPr lang="ru-RU" sz="24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ціна</a:t>
            </a:r>
            <a:r>
              <a:rPr lang="ru-RU" sz="24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враховує</a:t>
            </a:r>
            <a:r>
              <a:rPr lang="ru-RU" sz="24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все </a:t>
            </a:r>
            <a:r>
              <a:rPr lang="ru-RU" sz="2400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історія</a:t>
            </a:r>
            <a:r>
              <a:rPr lang="ru-RU" sz="24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sz="24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властивість</a:t>
            </a:r>
            <a:r>
              <a:rPr lang="ru-RU" sz="24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повторюватись</a:t>
            </a:r>
            <a:r>
              <a:rPr lang="ru-RU" sz="24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Цей вид </a:t>
            </a:r>
            <a:r>
              <a:rPr lang="ru-RU" sz="2400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аналізу</a:t>
            </a:r>
            <a:r>
              <a:rPr lang="ru-RU" sz="24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обмежується</a:t>
            </a:r>
            <a:r>
              <a:rPr lang="ru-RU" sz="24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виключно</a:t>
            </a:r>
            <a:r>
              <a:rPr lang="ru-RU" sz="24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вивченням</a:t>
            </a:r>
            <a:r>
              <a:rPr lang="ru-RU" sz="24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цінових</a:t>
            </a:r>
            <a:r>
              <a:rPr lang="ru-RU" sz="24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графіків</a:t>
            </a:r>
            <a:r>
              <a:rPr lang="ru-RU" sz="24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різних</a:t>
            </a:r>
            <a:r>
              <a:rPr lang="ru-RU" sz="24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фінансових</a:t>
            </a:r>
            <a:r>
              <a:rPr lang="ru-RU" sz="24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інструментів</a:t>
            </a:r>
            <a:r>
              <a:rPr lang="ru-RU" sz="24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825624"/>
            <a:ext cx="12192000" cy="5032375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marL="0" indent="2286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err="1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b="1" dirty="0" err="1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ключає</a:t>
            </a:r>
            <a:r>
              <a:rPr lang="ru-RU" b="1" dirty="0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себе </a:t>
            </a:r>
            <a:r>
              <a:rPr lang="ru-RU" b="1" dirty="0" err="1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такі</a:t>
            </a:r>
            <a:r>
              <a:rPr lang="ru-RU" b="1" dirty="0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підвиди</a:t>
            </a:r>
            <a:r>
              <a:rPr lang="ru-RU" b="1" dirty="0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b="1" dirty="0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b="1" dirty="0" err="1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графічний</a:t>
            </a:r>
            <a:r>
              <a:rPr lang="ru-RU" b="1" dirty="0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аналіз</a:t>
            </a:r>
            <a:r>
              <a:rPr lang="ru-RU" b="1" dirty="0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- </a:t>
            </a:r>
            <a:r>
              <a:rPr lang="ru-RU" b="1" dirty="0" err="1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ru-RU" b="1" dirty="0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різноманітних</a:t>
            </a:r>
            <a:r>
              <a:rPr lang="ru-RU" b="1" dirty="0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графічних</a:t>
            </a:r>
            <a:r>
              <a:rPr lang="ru-RU" b="1" dirty="0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інструментів</a:t>
            </a:r>
            <a:r>
              <a:rPr lang="ru-RU" b="1" dirty="0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b="1" dirty="0" err="1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лінії</a:t>
            </a:r>
            <a:r>
              <a:rPr lang="ru-RU" b="1" dirty="0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рівні</a:t>
            </a:r>
            <a:r>
              <a:rPr lang="ru-RU" b="1" dirty="0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сітки</a:t>
            </a:r>
            <a:r>
              <a:rPr lang="ru-RU" b="1" dirty="0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b="1" dirty="0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таке</a:t>
            </a:r>
            <a:r>
              <a:rPr lang="ru-RU" b="1" dirty="0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інше</a:t>
            </a:r>
            <a:r>
              <a:rPr lang="ru-RU" b="1" dirty="0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);</a:t>
            </a:r>
            <a:br>
              <a:rPr lang="ru-RU" b="1" dirty="0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b="1" dirty="0" err="1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аналіз</a:t>
            </a:r>
            <a:r>
              <a:rPr lang="ru-RU" b="1" dirty="0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патернів</a:t>
            </a:r>
            <a:r>
              <a:rPr lang="ru-RU" b="1" dirty="0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- </a:t>
            </a:r>
            <a:r>
              <a:rPr lang="ru-RU" b="1" dirty="0" err="1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пошук</a:t>
            </a:r>
            <a:r>
              <a:rPr lang="ru-RU" b="1" dirty="0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b="1" dirty="0" err="1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графіку</a:t>
            </a:r>
            <a:r>
              <a:rPr lang="ru-RU" b="1" dirty="0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шаблонів</a:t>
            </a:r>
            <a:r>
              <a:rPr lang="ru-RU" b="1" dirty="0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b="1" dirty="0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фігур</a:t>
            </a:r>
            <a:r>
              <a:rPr lang="ru-RU" b="1" dirty="0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b="1" dirty="0" err="1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патернів</a:t>
            </a:r>
            <a:r>
              <a:rPr lang="ru-RU" b="1" dirty="0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b="1" dirty="0" err="1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b="1" dirty="0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повторюються</a:t>
            </a:r>
            <a:r>
              <a:rPr lang="ru-RU" b="1" dirty="0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часто </a:t>
            </a:r>
            <a:r>
              <a:rPr lang="ru-RU" b="1" dirty="0" err="1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b="1" dirty="0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супроводжується</a:t>
            </a:r>
            <a:r>
              <a:rPr lang="ru-RU" b="1" dirty="0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графічною</a:t>
            </a:r>
            <a:r>
              <a:rPr lang="ru-RU" b="1" dirty="0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розміткою</a:t>
            </a:r>
            <a:r>
              <a:rPr lang="ru-RU" b="1" dirty="0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ru-RU" b="1" dirty="0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b="1" dirty="0" err="1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свічковий</a:t>
            </a:r>
            <a:r>
              <a:rPr lang="ru-RU" b="1" dirty="0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аналіз</a:t>
            </a:r>
            <a:r>
              <a:rPr lang="ru-RU" b="1" dirty="0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- </a:t>
            </a:r>
            <a:r>
              <a:rPr lang="ru-RU" b="1" dirty="0" err="1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пошук</a:t>
            </a:r>
            <a:r>
              <a:rPr lang="ru-RU" b="1" dirty="0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закономірностей</a:t>
            </a:r>
            <a:r>
              <a:rPr lang="ru-RU" b="1" dirty="0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b="1" dirty="0" err="1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рівні</a:t>
            </a:r>
            <a:r>
              <a:rPr lang="ru-RU" b="1" dirty="0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різноманітних</a:t>
            </a:r>
            <a:r>
              <a:rPr lang="ru-RU" b="1" dirty="0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комбінацій</a:t>
            </a:r>
            <a:r>
              <a:rPr lang="ru-RU" b="1" dirty="0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японських</a:t>
            </a:r>
            <a:r>
              <a:rPr lang="ru-RU" b="1" dirty="0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свічок</a:t>
            </a:r>
            <a:r>
              <a:rPr lang="ru-RU" b="1" dirty="0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ru-RU" b="1" dirty="0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b="1" dirty="0" err="1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комп’ютерний</a:t>
            </a:r>
            <a:r>
              <a:rPr lang="ru-RU" b="1" dirty="0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b="1" dirty="0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індикаторний</a:t>
            </a:r>
            <a:r>
              <a:rPr lang="ru-RU" b="1" dirty="0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аналіз</a:t>
            </a:r>
            <a:r>
              <a:rPr lang="ru-RU" b="1" dirty="0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- </a:t>
            </a:r>
            <a:r>
              <a:rPr lang="ru-RU" b="1" dirty="0" err="1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ru-RU" b="1" dirty="0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різноманітних</a:t>
            </a:r>
            <a:r>
              <a:rPr lang="ru-RU" b="1" dirty="0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індикаторів</a:t>
            </a:r>
            <a:r>
              <a:rPr lang="ru-RU" b="1" dirty="0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b="1" dirty="0" err="1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терміналі</a:t>
            </a:r>
            <a:r>
              <a:rPr lang="ru-RU" b="1" dirty="0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b="1" dirty="0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будують</a:t>
            </a:r>
            <a:r>
              <a:rPr lang="ru-RU" b="1" dirty="0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різні</a:t>
            </a:r>
            <a:r>
              <a:rPr lang="ru-RU" b="1" dirty="0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криві</a:t>
            </a:r>
            <a:r>
              <a:rPr lang="ru-RU" b="1" dirty="0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гістограми</a:t>
            </a:r>
            <a:r>
              <a:rPr lang="ru-RU" b="1" dirty="0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b="1" dirty="0" err="1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інші</a:t>
            </a:r>
            <a:r>
              <a:rPr lang="ru-RU" b="1" dirty="0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об’єкти</a:t>
            </a:r>
            <a:r>
              <a:rPr lang="ru-RU" b="1" dirty="0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b="1" dirty="0" err="1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складними</a:t>
            </a:r>
            <a:r>
              <a:rPr lang="ru-RU" b="1" dirty="0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математичними</a:t>
            </a:r>
            <a:r>
              <a:rPr lang="ru-RU" b="1" dirty="0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алгоритмами, </a:t>
            </a:r>
            <a:r>
              <a:rPr lang="ru-RU" b="1" dirty="0" err="1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найпростіший</a:t>
            </a:r>
            <a:r>
              <a:rPr lang="ru-RU" b="1" dirty="0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приклад </a:t>
            </a:r>
            <a:r>
              <a:rPr lang="ru-RU" b="1" dirty="0" err="1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інструменту</a:t>
            </a:r>
            <a:r>
              <a:rPr lang="ru-RU" b="1" dirty="0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такого </a:t>
            </a:r>
            <a:r>
              <a:rPr lang="ru-RU" b="1" dirty="0" err="1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аналізу</a:t>
            </a:r>
            <a:r>
              <a:rPr lang="ru-RU" b="1" dirty="0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b="1" dirty="0" err="1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середня</a:t>
            </a:r>
            <a:r>
              <a:rPr lang="ru-RU" b="1" dirty="0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ковзна</a:t>
            </a:r>
            <a:r>
              <a:rPr lang="ru-RU" b="1" dirty="0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ліня</a:t>
            </a:r>
            <a:r>
              <a:rPr lang="ru-RU" b="1" dirty="0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b="1" dirty="0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moving average);</a:t>
            </a:r>
            <a:br>
              <a:rPr lang="en-US" b="1" dirty="0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b="1" dirty="0" err="1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хвильовий</a:t>
            </a:r>
            <a:r>
              <a:rPr lang="ru-RU" b="1" dirty="0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аналіз</a:t>
            </a:r>
            <a:r>
              <a:rPr lang="ru-RU" b="1" dirty="0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- </a:t>
            </a:r>
            <a:r>
              <a:rPr lang="ru-RU" b="1" dirty="0" err="1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найчастіше</a:t>
            </a:r>
            <a:r>
              <a:rPr lang="ru-RU" b="1" dirty="0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пов’язують</a:t>
            </a:r>
            <a:r>
              <a:rPr lang="ru-RU" b="1" dirty="0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b="1" dirty="0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так </a:t>
            </a:r>
            <a:r>
              <a:rPr lang="ru-RU" b="1" dirty="0" err="1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званими</a:t>
            </a:r>
            <a:r>
              <a:rPr lang="ru-RU" b="1" dirty="0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хвилями</a:t>
            </a:r>
            <a:r>
              <a:rPr lang="ru-RU" b="1" dirty="0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Елліотта</a:t>
            </a:r>
            <a:r>
              <a:rPr lang="ru-RU" b="1" dirty="0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як </a:t>
            </a:r>
            <a:r>
              <a:rPr lang="ru-RU" b="1" dirty="0" err="1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моделі</a:t>
            </a:r>
            <a:r>
              <a:rPr lang="ru-RU" b="1" dirty="0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фінансових</a:t>
            </a:r>
            <a:r>
              <a:rPr lang="ru-RU" b="1" dirty="0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ринків</a:t>
            </a:r>
            <a:r>
              <a:rPr lang="ru-RU" b="1" dirty="0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ru-RU" b="1" dirty="0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b="1" dirty="0" err="1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фрактальний</a:t>
            </a:r>
            <a:r>
              <a:rPr lang="ru-RU" b="1" dirty="0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аналіз</a:t>
            </a:r>
            <a:r>
              <a:rPr lang="ru-RU" b="1" dirty="0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- </a:t>
            </a:r>
            <a:r>
              <a:rPr lang="ru-RU" b="1" dirty="0" err="1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заснований</a:t>
            </a:r>
            <a:r>
              <a:rPr lang="ru-RU" b="1" dirty="0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b="1" dirty="0" err="1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уявлені</a:t>
            </a:r>
            <a:r>
              <a:rPr lang="ru-RU" b="1" dirty="0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b="1" dirty="0" err="1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ринок</a:t>
            </a:r>
            <a:r>
              <a:rPr lang="ru-RU" b="1" dirty="0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як </a:t>
            </a:r>
            <a:r>
              <a:rPr lang="ru-RU" b="1" dirty="0" err="1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фрактальну</a:t>
            </a:r>
            <a:r>
              <a:rPr lang="ru-RU" b="1" dirty="0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тобто</a:t>
            </a:r>
            <a:r>
              <a:rPr lang="ru-RU" b="1" dirty="0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самоподібну</a:t>
            </a:r>
            <a:r>
              <a:rPr lang="ru-RU" b="1" dirty="0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b="1" dirty="0" err="1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різних</a:t>
            </a:r>
            <a:r>
              <a:rPr lang="ru-RU" b="1" dirty="0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масштабах, структуру;</a:t>
            </a:r>
            <a:br>
              <a:rPr lang="ru-RU" b="1" dirty="0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b="1" dirty="0" err="1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опціонний</a:t>
            </a:r>
            <a:r>
              <a:rPr lang="ru-RU" b="1" dirty="0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b="1" dirty="0" err="1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ф’ючерсний</a:t>
            </a:r>
            <a:r>
              <a:rPr lang="ru-RU" b="1" dirty="0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аналіз</a:t>
            </a:r>
            <a:r>
              <a:rPr lang="ru-RU" b="1" dirty="0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- </a:t>
            </a:r>
            <a:r>
              <a:rPr lang="ru-RU" b="1" dirty="0" err="1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ru-RU" b="1" dirty="0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цінових</a:t>
            </a:r>
            <a:r>
              <a:rPr lang="ru-RU" b="1" dirty="0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даних</a:t>
            </a:r>
            <a:r>
              <a:rPr lang="ru-RU" b="1" dirty="0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b="1" dirty="0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ринків</a:t>
            </a:r>
            <a:r>
              <a:rPr lang="ru-RU" b="1" dirty="0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деривативів</a:t>
            </a:r>
            <a:r>
              <a:rPr lang="ru-RU" b="1" dirty="0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b="1" dirty="0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метою </a:t>
            </a:r>
            <a:r>
              <a:rPr lang="ru-RU" b="1" dirty="0" err="1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прогнозування</a:t>
            </a:r>
            <a:r>
              <a:rPr lang="ru-RU" b="1" dirty="0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руху</a:t>
            </a:r>
            <a:r>
              <a:rPr lang="ru-RU" b="1" dirty="0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ціни</a:t>
            </a:r>
            <a:r>
              <a:rPr lang="ru-RU" b="1" dirty="0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b="1" dirty="0" err="1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спот-ринку</a:t>
            </a:r>
            <a:r>
              <a:rPr lang="ru-RU" b="1" dirty="0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ru-RU" b="1" dirty="0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b="1" dirty="0" err="1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аналіз</a:t>
            </a:r>
            <a:r>
              <a:rPr lang="ru-RU" b="1" dirty="0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об’ємів</a:t>
            </a:r>
            <a:r>
              <a:rPr lang="ru-RU" b="1" dirty="0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- </a:t>
            </a:r>
            <a:r>
              <a:rPr lang="ru-RU" b="1" dirty="0" err="1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аналіз</a:t>
            </a:r>
            <a:r>
              <a:rPr lang="ru-RU" b="1" dirty="0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торговельних</a:t>
            </a:r>
            <a:r>
              <a:rPr lang="ru-RU" b="1" dirty="0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об’ємів</a:t>
            </a:r>
            <a:r>
              <a:rPr lang="ru-RU" b="1" dirty="0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b="1" dirty="0" err="1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звітами</a:t>
            </a:r>
            <a:r>
              <a:rPr lang="ru-RU" b="1" dirty="0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вкладень</a:t>
            </a:r>
            <a:r>
              <a:rPr lang="ru-RU" b="1" dirty="0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b="1" dirty="0" err="1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зобов’язань</a:t>
            </a:r>
            <a:r>
              <a:rPr lang="ru-RU" b="1" dirty="0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трейдерів</a:t>
            </a:r>
            <a:r>
              <a:rPr lang="ru-RU" b="1" dirty="0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b="1" dirty="0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Commitments of Traders) </a:t>
            </a:r>
            <a:r>
              <a:rPr lang="ru-RU" b="1" dirty="0" err="1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b="1" dirty="0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комісії</a:t>
            </a:r>
            <a:r>
              <a:rPr lang="ru-RU" b="1" dirty="0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ru-RU" b="1" dirty="0" err="1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торгівлі</a:t>
            </a:r>
            <a:r>
              <a:rPr lang="ru-RU" b="1" dirty="0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товарними</a:t>
            </a:r>
            <a:r>
              <a:rPr lang="ru-RU" b="1" dirty="0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ф’ючерсами</a:t>
            </a:r>
            <a:r>
              <a:rPr lang="ru-RU" b="1" dirty="0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b="1" dirty="0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Commodity Futures Trading Commission) </a:t>
            </a:r>
            <a:r>
              <a:rPr lang="ru-RU" b="1" dirty="0" err="1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b="1" dirty="0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інших</a:t>
            </a:r>
            <a:r>
              <a:rPr lang="ru-RU" b="1" dirty="0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даних</a:t>
            </a:r>
            <a:r>
              <a:rPr lang="ru-RU" b="1" dirty="0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b="1" dirty="0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до них </a:t>
            </a:r>
            <a:r>
              <a:rPr lang="ru-RU" b="1" dirty="0" err="1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b="1" dirty="0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доступ.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7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1042380"/>
            <a:ext cx="10515600" cy="5386555"/>
          </a:xfr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ru-RU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Сутність</a:t>
            </a:r>
            <a:r>
              <a:rPr lang="uk-UA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структура та </a:t>
            </a:r>
            <a:r>
              <a:rPr lang="ru-RU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понятя</a:t>
            </a:r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валютного ринку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Валютні</a:t>
            </a:r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операції</a:t>
            </a:r>
            <a:endParaRPr lang="ru-RU" sz="4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742950" indent="-742950">
              <a:buFont typeface="+mj-lt"/>
              <a:buAutoNum type="arabicPeriod"/>
            </a:pPr>
            <a:r>
              <a:rPr lang="uk-UA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Види аналізу на валютному ринку</a:t>
            </a:r>
            <a:endParaRPr lang="ru-RU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742950" indent="-742950">
              <a:buFont typeface="+mj-lt"/>
              <a:buAutoNum type="arabicPeriod"/>
            </a:pPr>
            <a:r>
              <a:rPr lang="ru-RU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Регулювання</a:t>
            </a:r>
            <a:r>
              <a:rPr lang="ru-RU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валютного </a:t>
            </a:r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ринку</a:t>
            </a:r>
            <a:endParaRPr lang="en-US" sz="4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742950" indent="-742950">
              <a:buFont typeface="+mj-lt"/>
              <a:buAutoNum type="arabicPeriod"/>
            </a:pPr>
            <a:r>
              <a:rPr lang="uk-UA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</a:t>
            </a:r>
            <a:r>
              <a:rPr lang="ru-RU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наліз</a:t>
            </a:r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валютного ринку в </a:t>
            </a:r>
            <a:r>
              <a:rPr lang="ru-RU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Україні</a:t>
            </a:r>
            <a:endParaRPr lang="ru-RU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None/>
            </a:pPr>
            <a:endParaRPr lang="uk-UA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138846" y="0"/>
            <a:ext cx="19143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ПЛАН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08294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57" y="407963"/>
            <a:ext cx="11619914" cy="6203852"/>
          </a:xfr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14350" indent="-514350">
              <a:buNone/>
            </a:pPr>
            <a:r>
              <a:rPr lang="ru-RU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2. </a:t>
            </a:r>
            <a:r>
              <a:rPr lang="ru-RU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Фундаментальний</a:t>
            </a:r>
            <a:r>
              <a:rPr lang="ru-RU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аналіз</a:t>
            </a:r>
            <a:r>
              <a:rPr lang="ru-RU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на валютному ринку (</a:t>
            </a:r>
            <a:r>
              <a:rPr lang="en-US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Forex</a:t>
            </a:r>
            <a:r>
              <a:rPr lang="en-US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)</a:t>
            </a:r>
            <a:r>
              <a:rPr lang="en-US" dirty="0" smtClean="0"/>
              <a:t> —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це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інтерпретація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та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оцінка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основних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економічних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показників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факторів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розвитку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країни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.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Вивчається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поточна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ситуація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з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точки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зору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політичної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економічної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фінансово-кредитної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політики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.</a:t>
            </a:r>
            <a:endParaRPr lang="ru-RU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Рівні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фундаментального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аналізу</a:t>
            </a:r>
            <a:endParaRPr lang="ru-RU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Фундаментальний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аналіз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зазвичай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буває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трьох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рівнів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:</a:t>
            </a: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на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рівні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економіки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фундаментальний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аналіз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включає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вивчення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національних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економічних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індикаторів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для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оцінки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поточного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майбутнього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стану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економіки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в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цілому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;</a:t>
            </a: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на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рівні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індустрії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фундаментальний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аналіз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може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містити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вивчення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сил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попиту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пропозиції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для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даного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типа продукту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або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послуги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;</a:t>
            </a: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на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рівні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окремої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компанії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 (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фінансового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інструменту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цінного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паперу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),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фундаментальний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аналіз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включає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аналіз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фінансових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бухгалтерських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звітів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управління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стратегії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бізнесу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конкуренції</a:t>
            </a:r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2393" y="1026941"/>
            <a:ext cx="10515600" cy="2666048"/>
          </a:xfr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just"/>
            <a:r>
              <a:rPr lang="ru-RU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Валютне</a:t>
            </a:r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регулювання</a:t>
            </a:r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– це діяльність </a:t>
            </a:r>
            <a:r>
              <a:rPr lang="ru-RU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держави</a:t>
            </a:r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та </a:t>
            </a:r>
            <a:r>
              <a:rPr lang="ru-RU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вповноважених</a:t>
            </a:r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нею </a:t>
            </a:r>
            <a:r>
              <a:rPr lang="ru-RU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органів</a:t>
            </a:r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щодо </a:t>
            </a:r>
            <a:r>
              <a:rPr lang="ru-RU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регламентації</a:t>
            </a:r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валютних</a:t>
            </a:r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відносин</a:t>
            </a:r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економічних</a:t>
            </a:r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суб’єктів</a:t>
            </a:r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та їх діяльності на валютному ринку.</a:t>
            </a:r>
            <a:endParaRPr lang="uk-UA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1038195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4. </a:t>
            </a:r>
            <a:r>
              <a:rPr lang="ru-RU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Регулювання</a:t>
            </a:r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валютного ринку</a:t>
            </a:r>
            <a:endParaRPr lang="en-US" sz="4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ru-RU" dirty="0"/>
          </a:p>
        </p:txBody>
      </p:sp>
      <p:pic>
        <p:nvPicPr>
          <p:cNvPr id="5" name="Picture 2" descr="https://class365.ru/images/faktornyj-analiz-pribyl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21502" y="3872132"/>
            <a:ext cx="5824023" cy="26974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4209003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Регулювання поширюється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0166" y="1125415"/>
            <a:ext cx="10065434" cy="5444197"/>
          </a:xfr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0" indent="514350">
              <a:lnSpc>
                <a:spcPct val="120000"/>
              </a:lnSpc>
              <a:spcBef>
                <a:spcPts val="0"/>
              </a:spcBef>
              <a:buFont typeface="+mj-lt"/>
              <a:buAutoNum type="arabicParenR"/>
            </a:pP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процес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курсоутворення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;</a:t>
            </a:r>
          </a:p>
          <a:p>
            <a:pPr marL="0" indent="514350">
              <a:lnSpc>
                <a:spcPct val="120000"/>
              </a:lnSpc>
              <a:spcBef>
                <a:spcPts val="0"/>
              </a:spcBef>
              <a:buFont typeface="+mj-lt"/>
              <a:buAutoNum type="arabicParenR"/>
            </a:pP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виконання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платіжної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функції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іноземною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валютою на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внутрішніх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ринках країни;</a:t>
            </a:r>
          </a:p>
          <a:p>
            <a:pPr marL="0" indent="514350">
              <a:lnSpc>
                <a:spcPct val="120000"/>
              </a:lnSpc>
              <a:spcBef>
                <a:spcPts val="0"/>
              </a:spcBef>
              <a:buFont typeface="+mj-lt"/>
              <a:buAutoNum type="arabicParenR"/>
            </a:pP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діяльність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банків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та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інших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структур на валютному ринку;</a:t>
            </a:r>
          </a:p>
          <a:p>
            <a:pPr marL="0" indent="514350">
              <a:lnSpc>
                <a:spcPct val="120000"/>
              </a:lnSpc>
              <a:spcBef>
                <a:spcPts val="0"/>
              </a:spcBef>
              <a:buFont typeface="+mj-lt"/>
              <a:buAutoNum type="arabicParenR"/>
            </a:pP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здійснення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міжнародних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платежів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за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поточними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операціями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платіжного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балансу;</a:t>
            </a:r>
          </a:p>
          <a:p>
            <a:pPr marL="0" indent="514350">
              <a:lnSpc>
                <a:spcPct val="120000"/>
              </a:lnSpc>
              <a:spcBef>
                <a:spcPts val="0"/>
              </a:spcBef>
              <a:buFont typeface="+mj-lt"/>
              <a:buAutoNum type="arabicParenR"/>
            </a:pP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здійснення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міжнародних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платежів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за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капітальними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операціями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платіжного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балансу та розвиток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іноземних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інвестицій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в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економіку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країни;</a:t>
            </a:r>
          </a:p>
          <a:p>
            <a:pPr marL="0" indent="514350">
              <a:lnSpc>
                <a:spcPct val="120000"/>
              </a:lnSpc>
              <a:spcBef>
                <a:spcPts val="0"/>
              </a:spcBef>
              <a:buFont typeface="+mj-lt"/>
              <a:buAutoNum type="arabicParenR"/>
            </a:pP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ввезення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та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вивезення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валютних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цінностей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через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державний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кордон;</a:t>
            </a:r>
          </a:p>
          <a:p>
            <a:pPr marL="0" indent="514350">
              <a:lnSpc>
                <a:spcPct val="120000"/>
              </a:lnSpc>
              <a:spcBef>
                <a:spcPts val="0"/>
              </a:spcBef>
              <a:buFont typeface="+mj-lt"/>
              <a:buAutoNum type="arabicParenR"/>
            </a:pP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кредитні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відносини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резидентів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з нерезидентами;</a:t>
            </a:r>
          </a:p>
          <a:p>
            <a:pPr marL="0" indent="514350">
              <a:lnSpc>
                <a:spcPct val="120000"/>
              </a:lnSpc>
              <a:spcBef>
                <a:spcPts val="0"/>
              </a:spcBef>
              <a:buFont typeface="+mj-lt"/>
              <a:buAutoNum type="arabicParenR"/>
            </a:pP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формування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та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використання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золотовалютних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резервів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</a:t>
            </a:r>
          </a:p>
          <a:p>
            <a:endParaRPr lang="uk-UA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4" name="Picture 2" descr="Результат пошуку зображень за запитом &quot;банк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999908">
            <a:off x="9233992" y="485035"/>
            <a:ext cx="2825093" cy="1777833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  <p:extLst>
      <p:ext uri="{BB962C8B-B14F-4D97-AF65-F5344CB8AC3E}">
        <p14:creationId xmlns:p14="http://schemas.microsoft.com/office/powerpoint/2010/main" xmlns="" val="13931962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7631" t="15630" r="22967" b="12631"/>
          <a:stretch>
            <a:fillRect/>
          </a:stretch>
        </p:blipFill>
        <p:spPr bwMode="auto">
          <a:xfrm>
            <a:off x="182880" y="717452"/>
            <a:ext cx="12009120" cy="58788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07964" y="1"/>
            <a:ext cx="98473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5</a:t>
            </a:r>
            <a:r>
              <a:rPr lang="uk-UA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А</a:t>
            </a:r>
            <a:r>
              <a:rPr lang="ru-RU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наліз</a:t>
            </a:r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валютного ринку в </a:t>
            </a:r>
            <a:r>
              <a:rPr lang="ru-RU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Україні</a:t>
            </a:r>
            <a:endParaRPr lang="ru-RU" sz="4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7961" t="11076" r="22978" b="18804"/>
          <a:stretch>
            <a:fillRect/>
          </a:stretch>
        </p:blipFill>
        <p:spPr bwMode="auto">
          <a:xfrm>
            <a:off x="365761" y="253675"/>
            <a:ext cx="11479236" cy="63329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7588" t="16884" r="23523" b="11344"/>
          <a:stretch>
            <a:fillRect/>
          </a:stretch>
        </p:blipFill>
        <p:spPr bwMode="auto">
          <a:xfrm>
            <a:off x="267286" y="211014"/>
            <a:ext cx="11676185" cy="64914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lexandra\Desktop\Currenсy_oa_05m_2017_4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0505" y="309490"/>
            <a:ext cx="11220635" cy="60893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lexandra\Desktop\Currenсy_oa_05m_2017_5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963" y="281354"/>
            <a:ext cx="11549575" cy="65118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lexandra\Desktop\Currenсy_oa_05m_2017_2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962" y="407963"/>
            <a:ext cx="11226019" cy="6343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03314" y="212244"/>
            <a:ext cx="5843954" cy="6457071"/>
          </a:xfr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0" algn="just">
              <a:buNone/>
            </a:pPr>
            <a:r>
              <a:rPr lang="ru-RU" sz="3200" b="1" u="sng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Валютний</a:t>
            </a:r>
            <a:r>
              <a:rPr lang="ru-RU" sz="3200" b="1" u="sng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u="sng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ринок</a:t>
            </a:r>
            <a:r>
              <a:rPr lang="ru-RU" sz="3200" b="1" u="sng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– це </a:t>
            </a:r>
            <a:r>
              <a:rPr lang="ru-RU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сукупність</a:t>
            </a: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економічних</a:t>
            </a: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та </a:t>
            </a:r>
            <a:r>
              <a:rPr lang="ru-RU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організаційних</a:t>
            </a: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форм, що </a:t>
            </a:r>
            <a:r>
              <a:rPr lang="ru-RU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пов’язані</a:t>
            </a: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з </a:t>
            </a:r>
            <a:r>
              <a:rPr lang="ru-RU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купівлею</a:t>
            </a: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та </a:t>
            </a:r>
            <a:r>
              <a:rPr lang="ru-RU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продажем</a:t>
            </a: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валют </a:t>
            </a:r>
            <a:r>
              <a:rPr lang="ru-RU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різних</a:t>
            </a: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країн</a:t>
            </a: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це нормативно-</a:t>
            </a:r>
            <a:r>
              <a:rPr lang="ru-RU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правовий</a:t>
            </a: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апарат</a:t>
            </a: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що </a:t>
            </a:r>
            <a:r>
              <a:rPr lang="ru-RU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регулює</a:t>
            </a: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дії</a:t>
            </a: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інститутів</a:t>
            </a: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у </a:t>
            </a:r>
            <a:r>
              <a:rPr lang="ru-RU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ході</a:t>
            </a: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здійснення</a:t>
            </a: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операцій</a:t>
            </a: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купівлі</a:t>
            </a: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-продажу валют і </a:t>
            </a:r>
            <a:r>
              <a:rPr lang="ru-RU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платіжних</a:t>
            </a: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документів</a:t>
            </a: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у </a:t>
            </a:r>
            <a:r>
              <a:rPr lang="ru-RU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іноземних</a:t>
            </a: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валютах на </a:t>
            </a:r>
            <a:r>
              <a:rPr lang="ru-RU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міжнародних</a:t>
            </a: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і </a:t>
            </a:r>
            <a:r>
              <a:rPr lang="ru-RU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національних</a:t>
            </a: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ринках.</a:t>
            </a:r>
            <a:endParaRPr lang="uk-UA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09228"/>
            <a:ext cx="580281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1. </a:t>
            </a:r>
            <a:r>
              <a:rPr lang="ru-RU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Сутність</a:t>
            </a:r>
            <a:r>
              <a:rPr lang="uk-UA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структура та </a:t>
            </a:r>
            <a:r>
              <a:rPr lang="ru-RU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понятя</a:t>
            </a:r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валютного ринку</a:t>
            </a:r>
          </a:p>
          <a:p>
            <a:endParaRPr lang="ru-RU" dirty="0"/>
          </a:p>
        </p:txBody>
      </p:sp>
      <p:pic>
        <p:nvPicPr>
          <p:cNvPr id="5" name="Picture 2" descr="http://www.xn--80ahcnrlhw.xn--p1ai/upload/medialibrary/2d2/2d2134cf6be2244da789a7b9679b712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8979" y="2489982"/>
            <a:ext cx="3446584" cy="37701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6692250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1924" y="253218"/>
            <a:ext cx="8474611" cy="787791"/>
          </a:xfr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just"/>
            <a:r>
              <a:rPr lang="uk-UA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itchFamily="34" charset="0"/>
              </a:rPr>
              <a:t>Функції валютного ринку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6776" y="1434906"/>
            <a:ext cx="11352627" cy="476894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lvl="0">
              <a:buFont typeface="Wingdings" pitchFamily="2" charset="2"/>
              <a:buChar char="ü"/>
            </a:pPr>
            <a:r>
              <a:rPr lang="uk-UA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itchFamily="34" charset="0"/>
              </a:rPr>
              <a:t>Мінімізація ризику</a:t>
            </a:r>
          </a:p>
          <a:p>
            <a:pPr lvl="0">
              <a:buFont typeface="Wingdings" pitchFamily="2" charset="2"/>
              <a:buChar char="ü"/>
            </a:pPr>
            <a:r>
              <a:rPr lang="uk-UA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itchFamily="34" charset="0"/>
              </a:rPr>
              <a:t>Своєчасне здійснення міжнародних розрахунків</a:t>
            </a:r>
          </a:p>
          <a:p>
            <a:pPr lvl="0">
              <a:buFont typeface="Wingdings" pitchFamily="2" charset="2"/>
              <a:buChar char="ü"/>
            </a:pPr>
            <a:r>
              <a:rPr lang="uk-UA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itchFamily="34" charset="0"/>
              </a:rPr>
              <a:t>Диверсифікація резервів підприємств</a:t>
            </a:r>
          </a:p>
          <a:p>
            <a:pPr lvl="0">
              <a:buFont typeface="Wingdings" pitchFamily="2" charset="2"/>
              <a:buChar char="ü"/>
            </a:pPr>
            <a:r>
              <a:rPr lang="uk-UA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itchFamily="34" charset="0"/>
              </a:rPr>
              <a:t>Отримання прибутку учасників ринку</a:t>
            </a:r>
          </a:p>
          <a:p>
            <a:pPr lvl="0">
              <a:buFont typeface="Wingdings" pitchFamily="2" charset="2"/>
              <a:buChar char="ü"/>
            </a:pPr>
            <a:r>
              <a:rPr lang="uk-UA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itchFamily="34" charset="0"/>
              </a:rPr>
              <a:t>Реалізація валютної політики держави</a:t>
            </a:r>
          </a:p>
          <a:p>
            <a:pPr lvl="0">
              <a:buFont typeface="Wingdings" pitchFamily="2" charset="2"/>
              <a:buChar char="ü"/>
            </a:pPr>
            <a:r>
              <a:rPr lang="uk-UA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itchFamily="34" charset="0"/>
              </a:rPr>
              <a:t>Забезпечення кругообігу світових валют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372684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7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6780629" cy="1325563"/>
          </a:xfr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uk-UA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Учасники валютного ринку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325563"/>
            <a:ext cx="4175760" cy="1112837"/>
          </a:xfrm>
        </p:spPr>
        <p:txBody>
          <a:bodyPr/>
          <a:lstStyle/>
          <a:p>
            <a:r>
              <a:rPr lang="uk-UA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Активні (</a:t>
            </a:r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Market makers</a:t>
            </a:r>
            <a:r>
              <a:rPr lang="uk-UA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)</a:t>
            </a:r>
          </a:p>
          <a:p>
            <a:r>
              <a:rPr lang="uk-UA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Пасивні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uk-UA" b="1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0" y="1988344"/>
            <a:ext cx="626364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Суб’єкти валютного ринку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xmlns="" val="3635987882"/>
              </p:ext>
            </p:extLst>
          </p:nvPr>
        </p:nvGraphicFramePr>
        <p:xfrm>
          <a:off x="0" y="2987040"/>
          <a:ext cx="12192000" cy="3977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6626" name="Picture 2" descr="http://elite-consult.com/wp-content/uploads/2013/02/3d1_croped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32321" y="0"/>
            <a:ext cx="5059680" cy="27572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9549267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212973678"/>
              </p:ext>
            </p:extLst>
          </p:nvPr>
        </p:nvGraphicFramePr>
        <p:xfrm>
          <a:off x="407963" y="689316"/>
          <a:ext cx="11563643" cy="57818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5604" name="Picture 4" descr="http://www.ibs-b.hu/data/migrated/2013/03/SEO_Competitive_Analysis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3218" y="379828"/>
            <a:ext cx="3259015" cy="2444261"/>
          </a:xfrm>
          <a:prstGeom prst="rect">
            <a:avLst/>
          </a:prstGeom>
          <a:noFill/>
        </p:spPr>
      </p:pic>
      <p:pic>
        <p:nvPicPr>
          <p:cNvPr id="25606" name="Picture 6" descr="http://www.mincom.gov.az/assets/Uploads/statistic40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918916" y="390696"/>
            <a:ext cx="2794782" cy="20262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710342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Курсоутворюючі</a:t>
            </a:r>
            <a:endParaRPr lang="uk-UA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" y="1325562"/>
            <a:ext cx="11760591" cy="5258117"/>
          </a:xfrm>
        </p:spPr>
        <p:txBody>
          <a:bodyPr>
            <a:normAutofit lnSpcReduction="10000"/>
          </a:bodyPr>
          <a:lstStyle/>
          <a:p>
            <a:r>
              <a:rPr lang="ru-RU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стан </a:t>
            </a:r>
            <a:r>
              <a:rPr lang="ru-RU" sz="4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платіжного</a:t>
            </a:r>
            <a:r>
              <a:rPr lang="ru-RU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балансу в </a:t>
            </a:r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країні</a:t>
            </a:r>
            <a:r>
              <a:rPr lang="ru-RU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;</a:t>
            </a:r>
          </a:p>
          <a:p>
            <a:r>
              <a:rPr lang="ru-RU" sz="4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обсяг</a:t>
            </a:r>
            <a:r>
              <a:rPr lang="ru-RU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ВВП, що </a:t>
            </a:r>
            <a:r>
              <a:rPr lang="ru-RU" sz="4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створюється</a:t>
            </a:r>
            <a:r>
              <a:rPr lang="ru-RU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в </a:t>
            </a:r>
            <a:r>
              <a:rPr lang="ru-RU" sz="4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країні</a:t>
            </a:r>
            <a:r>
              <a:rPr lang="ru-RU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;</a:t>
            </a:r>
          </a:p>
          <a:p>
            <a:r>
              <a:rPr lang="ru-RU" sz="4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внутрішня</a:t>
            </a:r>
            <a:r>
              <a:rPr lang="ru-RU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і </a:t>
            </a:r>
            <a:r>
              <a:rPr lang="ru-RU" sz="4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зовнішня</a:t>
            </a:r>
            <a:r>
              <a:rPr lang="ru-RU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пропозиція</a:t>
            </a:r>
            <a:r>
              <a:rPr lang="ru-RU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грошей;</a:t>
            </a:r>
          </a:p>
          <a:p>
            <a:r>
              <a:rPr lang="ru-RU" sz="4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процентні</a:t>
            </a:r>
            <a:r>
              <a:rPr lang="ru-RU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ставки в </a:t>
            </a:r>
            <a:r>
              <a:rPr lang="ru-RU" sz="4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країнах</a:t>
            </a:r>
            <a:r>
              <a:rPr lang="ru-RU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sz="4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валюти</a:t>
            </a:r>
            <a:r>
              <a:rPr lang="ru-RU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яких</a:t>
            </a:r>
            <a:r>
              <a:rPr lang="ru-RU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порівнюються</a:t>
            </a:r>
            <a:r>
              <a:rPr lang="ru-RU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;</a:t>
            </a:r>
          </a:p>
          <a:p>
            <a:r>
              <a:rPr lang="ru-RU" sz="4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співвідношення</a:t>
            </a:r>
            <a:r>
              <a:rPr lang="ru-RU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внутрішніх</a:t>
            </a:r>
            <a:r>
              <a:rPr lang="ru-RU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цін</a:t>
            </a:r>
            <a:r>
              <a:rPr lang="ru-RU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країни </a:t>
            </a:r>
            <a:r>
              <a:rPr lang="ru-RU" sz="4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із</a:t>
            </a:r>
            <a:r>
              <a:rPr lang="ru-RU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зовнішніми</a:t>
            </a:r>
            <a:r>
              <a:rPr lang="ru-RU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</a:p>
          <a:p>
            <a:endParaRPr lang="uk-UA" b="1" dirty="0"/>
          </a:p>
        </p:txBody>
      </p:sp>
      <p:pic>
        <p:nvPicPr>
          <p:cNvPr id="2050" name="Picture 2" descr="Результат пошуку зображень за запитом &quot;курс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88591" y="0"/>
            <a:ext cx="5003409" cy="23071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677850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Регулятивні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1015" y="1603717"/>
            <a:ext cx="11451101" cy="4867420"/>
          </a:xfrm>
        </p:spPr>
        <p:txBody>
          <a:bodyPr/>
          <a:lstStyle/>
          <a:p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заходи прямого державного </a:t>
            </a:r>
            <a:r>
              <a:rPr lang="ru-RU" sz="3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регулювання</a:t>
            </a: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(</a:t>
            </a:r>
            <a:r>
              <a:rPr lang="ru-RU" sz="3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фінансово-бюджетна</a:t>
            </a: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політика</a:t>
            </a: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sz="3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квотування</a:t>
            </a: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та </a:t>
            </a:r>
            <a:r>
              <a:rPr lang="ru-RU" sz="3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ліцензування</a:t>
            </a: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sz="3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грошово-кредитна</a:t>
            </a: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політика</a:t>
            </a: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sz="3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регулювання</a:t>
            </a: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цін</a:t>
            </a: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sz="3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інтервенційна</a:t>
            </a: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політика</a:t>
            </a: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тощо</a:t>
            </a: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);</a:t>
            </a:r>
          </a:p>
          <a:p>
            <a:r>
              <a:rPr lang="ru-RU" sz="3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структурні</a:t>
            </a: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чинники</a:t>
            </a: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що </a:t>
            </a:r>
            <a:r>
              <a:rPr lang="ru-RU" sz="3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впливають</a:t>
            </a: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на </a:t>
            </a:r>
            <a:r>
              <a:rPr lang="ru-RU" sz="3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кон’юнктуру</a:t>
            </a: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ринку через </a:t>
            </a:r>
            <a:r>
              <a:rPr lang="ru-RU" sz="3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зміну</a:t>
            </a: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курсоутворюючих</a:t>
            </a: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факторів</a:t>
            </a: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: вони </a:t>
            </a:r>
            <a:r>
              <a:rPr lang="ru-RU" sz="3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вводяться</a:t>
            </a: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в </a:t>
            </a:r>
            <a:r>
              <a:rPr lang="ru-RU" sz="3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дію</a:t>
            </a: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державою </a:t>
            </a:r>
            <a:r>
              <a:rPr lang="ru-RU" sz="3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свідомо</a:t>
            </a: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для </a:t>
            </a:r>
            <a:r>
              <a:rPr lang="ru-RU" sz="3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досягнення</a:t>
            </a: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певних</a:t>
            </a: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цілей</a:t>
            </a: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в </a:t>
            </a:r>
            <a:r>
              <a:rPr lang="ru-RU" sz="3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її</a:t>
            </a: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економічній</a:t>
            </a: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політиці</a:t>
            </a: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і </a:t>
            </a:r>
            <a:r>
              <a:rPr lang="ru-RU" sz="3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можуть</a:t>
            </a: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давати</a:t>
            </a: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значний</a:t>
            </a: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ефект</a:t>
            </a: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в </a:t>
            </a:r>
            <a:r>
              <a:rPr lang="ru-RU" sz="3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умовах</a:t>
            </a: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коли </a:t>
            </a:r>
            <a:r>
              <a:rPr lang="ru-RU" sz="3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економіка</a:t>
            </a: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країни </a:t>
            </a:r>
            <a:r>
              <a:rPr lang="ru-RU" sz="3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перебуває</a:t>
            </a: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у </a:t>
            </a:r>
            <a:r>
              <a:rPr lang="ru-RU" sz="3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стані</a:t>
            </a: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тривалої</a:t>
            </a: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рівноваги</a:t>
            </a: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</a:p>
          <a:p>
            <a:endParaRPr lang="uk-UA" b="1" dirty="0"/>
          </a:p>
        </p:txBody>
      </p:sp>
      <p:pic>
        <p:nvPicPr>
          <p:cNvPr id="23554" name="Picture 2" descr="http://intrendfx.com/data/posts/2012/04/22/1335116700_Tehnicheskiiy-analiz-rynka-Forex_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4345" y="0"/>
            <a:ext cx="3474720" cy="15474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359300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Кризові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9151" y="1325563"/>
            <a:ext cx="6288258" cy="521591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дефіцит</a:t>
            </a:r>
            <a:r>
              <a:rPr lang="ru-RU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державного бюджету;</a:t>
            </a:r>
          </a:p>
          <a:p>
            <a:pPr>
              <a:buFont typeface="Wingdings" pitchFamily="2" charset="2"/>
              <a:buChar char="Ø"/>
            </a:pPr>
            <a:r>
              <a:rPr lang="ru-RU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безконтрольна</a:t>
            </a:r>
            <a:r>
              <a:rPr lang="ru-RU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емісія</a:t>
            </a:r>
            <a:r>
              <a:rPr lang="ru-RU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та </a:t>
            </a:r>
            <a:r>
              <a:rPr lang="ru-RU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інфляція</a:t>
            </a:r>
            <a:r>
              <a:rPr lang="ru-RU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;</a:t>
            </a:r>
          </a:p>
          <a:p>
            <a:pPr>
              <a:buFont typeface="Wingdings" pitchFamily="2" charset="2"/>
              <a:buChar char="Ø"/>
            </a:pPr>
            <a:r>
              <a:rPr lang="ru-RU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штучне</a:t>
            </a:r>
            <a:r>
              <a:rPr lang="ru-RU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і </a:t>
            </a:r>
            <a:r>
              <a:rPr lang="ru-RU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надмірне</a:t>
            </a:r>
            <a:r>
              <a:rPr lang="ru-RU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регулювання</a:t>
            </a:r>
            <a:r>
              <a:rPr lang="ru-RU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цін</a:t>
            </a:r>
            <a:r>
              <a:rPr lang="ru-RU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;</a:t>
            </a:r>
          </a:p>
          <a:p>
            <a:pPr>
              <a:buFont typeface="Wingdings" pitchFamily="2" charset="2"/>
              <a:buChar char="Ø"/>
            </a:pPr>
            <a:r>
              <a:rPr lang="ru-RU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висока</a:t>
            </a:r>
            <a:r>
              <a:rPr lang="ru-RU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монополізація</a:t>
            </a:r>
            <a:r>
              <a:rPr lang="ru-RU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виробництва</a:t>
            </a:r>
            <a:r>
              <a:rPr lang="ru-RU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</a:p>
          <a:p>
            <a:endParaRPr lang="uk-UA" b="1" dirty="0"/>
          </a:p>
        </p:txBody>
      </p:sp>
      <p:pic>
        <p:nvPicPr>
          <p:cNvPr id="3074" name="Picture 2" descr="Результат пошуку зображень за запитом &quot;криза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0997" y="759656"/>
            <a:ext cx="5426710" cy="53191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8484010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468</TotalTime>
  <Words>702</Words>
  <Application>Microsoft Office PowerPoint</Application>
  <PresentationFormat>Произвольный</PresentationFormat>
  <Paragraphs>109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Слайд 1</vt:lpstr>
      <vt:lpstr>Слайд 2</vt:lpstr>
      <vt:lpstr>Слайд 3</vt:lpstr>
      <vt:lpstr>Функції валютного ринку</vt:lpstr>
      <vt:lpstr>Учасники валютного ринку</vt:lpstr>
      <vt:lpstr>Слайд 6</vt:lpstr>
      <vt:lpstr>Курсоутворюючі</vt:lpstr>
      <vt:lpstr>Регулятивні</vt:lpstr>
      <vt:lpstr>Кризові</vt:lpstr>
      <vt:lpstr>Слайд 10</vt:lpstr>
      <vt:lpstr>Слайд 11</vt:lpstr>
      <vt:lpstr>Елементи національної валютної системи:</vt:lpstr>
      <vt:lpstr>Валютні відносини – це сукупність економічних відносин, які виникають з приводу використання валюти з метою забезпечення різностороннього співробітництва між суб’єктами як національного, так і міжнародного економічного простору відповідно до чинного законодавства.</vt:lpstr>
      <vt:lpstr>Слайд 14</vt:lpstr>
      <vt:lpstr>Класифікація валютних відносин</vt:lpstr>
      <vt:lpstr>Класифікація валютних відносин</vt:lpstr>
      <vt:lpstr>Валютний курс необхідний для</vt:lpstr>
      <vt:lpstr>3.Види аналізу на валютному ринку</vt:lpstr>
      <vt:lpstr>1.Технічний аналіз заснований на твердженнях, що ціна враховує все і історія має властивість повторюватись. Цей вид аналізу обмежується виключно вивченням цінових графіків різних фінансових інструментів. </vt:lpstr>
      <vt:lpstr>Слайд 20</vt:lpstr>
      <vt:lpstr>Валютне регулювання – це діяльність держави та вповноважених нею органів щодо регламентації валютних відносин економічних суб’єктів та їх діяльності на валютному ринку.</vt:lpstr>
      <vt:lpstr>Регулювання поширюється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Romik-PC</dc:creator>
  <cp:lastModifiedBy>alexandra</cp:lastModifiedBy>
  <cp:revision>40</cp:revision>
  <dcterms:created xsi:type="dcterms:W3CDTF">2016-11-27T14:46:27Z</dcterms:created>
  <dcterms:modified xsi:type="dcterms:W3CDTF">2017-11-11T16:06:52Z</dcterms:modified>
</cp:coreProperties>
</file>