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4"/>
  </p:handoutMasterIdLst>
  <p:sldIdLst>
    <p:sldId id="256" r:id="rId2"/>
    <p:sldId id="311" r:id="rId3"/>
    <p:sldId id="326" r:id="rId4"/>
    <p:sldId id="327" r:id="rId5"/>
    <p:sldId id="328" r:id="rId6"/>
    <p:sldId id="329" r:id="rId7"/>
    <p:sldId id="333" r:id="rId8"/>
    <p:sldId id="334" r:id="rId9"/>
    <p:sldId id="336" r:id="rId10"/>
    <p:sldId id="338" r:id="rId11"/>
    <p:sldId id="339" r:id="rId12"/>
    <p:sldId id="340" r:id="rId13"/>
    <p:sldId id="341" r:id="rId14"/>
    <p:sldId id="342" r:id="rId15"/>
    <p:sldId id="343" r:id="rId16"/>
    <p:sldId id="355" r:id="rId17"/>
    <p:sldId id="346" r:id="rId18"/>
    <p:sldId id="347" r:id="rId19"/>
    <p:sldId id="348" r:id="rId20"/>
    <p:sldId id="349" r:id="rId21"/>
    <p:sldId id="350" r:id="rId22"/>
    <p:sldId id="351" r:id="rId23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E4CCA9B-E51B-4958-8148-780AED8166F7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410828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C67DC-1F85-45B0-B91F-B242D9299D69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78708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12E02-129F-4BD9-9D6E-33B68DE04D92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12938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2E5EA-BA45-4F0B-9CA8-FF2FABEC8663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40972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DA413-9D28-470C-B73A-0BDBD096C58A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52992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10D95-16D5-4B36-A694-48DA2FDBB96A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70445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DAF3E-916D-47A8-838E-D912A27DFC82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54316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8B2C8-414B-4670-B6D6-4E14D2248120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58818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4E328-7084-4863-8860-84AA6852BC79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91618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54E37-FDDB-472F-A2BF-69A2E9D28878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04225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F5AF3-A4E8-4228-BA48-1C965AE78DAE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25069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73BB7-4E0A-44FC-B2B8-77B53C83FF58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82960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 smtClean="0"/>
              <a:t>Образец текста</a:t>
            </a:r>
          </a:p>
          <a:p>
            <a:pPr lvl="1"/>
            <a:r>
              <a:rPr lang="ru-RU" altLang="ru-UA" smtClean="0"/>
              <a:t>Второй уровень</a:t>
            </a:r>
          </a:p>
          <a:p>
            <a:pPr lvl="2"/>
            <a:r>
              <a:rPr lang="ru-RU" altLang="ru-UA" smtClean="0"/>
              <a:t>Третий уровень</a:t>
            </a:r>
          </a:p>
          <a:p>
            <a:pPr lvl="3"/>
            <a:r>
              <a:rPr lang="ru-RU" altLang="ru-UA" smtClean="0"/>
              <a:t>Четвертый уровень</a:t>
            </a:r>
          </a:p>
          <a:p>
            <a:pPr lvl="4"/>
            <a:r>
              <a:rPr lang="ru-RU" altLang="ru-UA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1EAA2F5-2DBF-4508-BE0A-525A71C147AD}" type="slidenum">
              <a:rPr lang="ru-RU" altLang=""/>
              <a:pPr/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UA" sz="3600" smtClean="0"/>
              <a:t>Ф</a:t>
            </a:r>
            <a:r>
              <a:rPr lang="ru-UA" altLang="ru-UA" sz="3600" smtClean="0"/>
              <a:t>І</a:t>
            </a:r>
            <a:r>
              <a:rPr lang="ru-RU" altLang="ru-UA" sz="3600" smtClean="0"/>
              <a:t>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UA" sz="2800" dirty="0" smtClean="0"/>
              <a:t>МАГНІТНЕ </a:t>
            </a:r>
            <a:r>
              <a:rPr lang="uk-UA" altLang="ru-UA" sz="2800" dirty="0" smtClean="0"/>
              <a:t>ПОЛЕ. </a:t>
            </a:r>
            <a:r>
              <a:rPr lang="uk-UA" altLang="ru-UA" sz="2800" smtClean="0"/>
              <a:t>МАГНЕТИКИ</a:t>
            </a:r>
            <a:endParaRPr lang="ru-RU" altLang="ru-UA" sz="2800" dirty="0" smtClean="0"/>
          </a:p>
          <a:p>
            <a:pPr algn="ctr" eaLnBrk="1" hangingPunct="1">
              <a:buFontTx/>
              <a:buNone/>
            </a:pPr>
            <a:endParaRPr lang="uk-UA" altLang="ru-UA" sz="2800" dirty="0" smtClean="0"/>
          </a:p>
          <a:p>
            <a:pPr algn="ctr" eaLnBrk="1" hangingPunct="1">
              <a:buFontTx/>
              <a:buNone/>
            </a:pPr>
            <a:endParaRPr lang="ru-RU" altLang="ru-UA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6616700" cy="58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5970587" cy="28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57575"/>
            <a:ext cx="67691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5689600" cy="260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35288"/>
            <a:ext cx="5472112" cy="39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5834063" cy="21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5400"/>
            <a:ext cx="5688013" cy="41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6375400" cy="365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37063"/>
            <a:ext cx="6481762" cy="14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4813"/>
            <a:ext cx="1584325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92150"/>
            <a:ext cx="61214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ChangeArrowheads="1"/>
          </p:cNvSpPr>
          <p:nvPr/>
        </p:nvSpPr>
        <p:spPr bwMode="auto">
          <a:xfrm>
            <a:off x="2555875" y="0"/>
            <a:ext cx="31686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4968875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350"/>
            <a:ext cx="2295525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68638"/>
            <a:ext cx="5111750" cy="366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6261100" cy="17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6146800" cy="451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6353175" cy="5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7272337" cy="41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6250"/>
            <a:ext cx="6121400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59769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860800"/>
            <a:ext cx="1477963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76250"/>
            <a:ext cx="15906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36613"/>
            <a:ext cx="5903912" cy="586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6683375" cy="56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6250"/>
            <a:ext cx="6099175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692525"/>
            <a:ext cx="5976937" cy="31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3862387" cy="20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997200"/>
            <a:ext cx="138430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36838"/>
            <a:ext cx="4392613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157788"/>
            <a:ext cx="6769100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6250"/>
            <a:ext cx="6624637" cy="580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5913437" cy="37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76700"/>
            <a:ext cx="55149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4813"/>
            <a:ext cx="6029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5827712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860800"/>
            <a:ext cx="6480175" cy="2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2555875" y="0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33375"/>
            <a:ext cx="2305050" cy="2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1557338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6043613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113213"/>
            <a:ext cx="6448425" cy="274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5280025" cy="2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6057900" cy="30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60800"/>
            <a:ext cx="633730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4813"/>
            <a:ext cx="4105275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13684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6985000" cy="44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</Words>
  <Application>Microsoft Office PowerPoint</Application>
  <PresentationFormat>Экран (4:3)</PresentationFormat>
  <Paragraphs>23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ФІЗИКА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108</cp:revision>
  <dcterms:created xsi:type="dcterms:W3CDTF">2011-04-07T06:39:14Z</dcterms:created>
  <dcterms:modified xsi:type="dcterms:W3CDTF">2024-03-24T05:52:30Z</dcterms:modified>
</cp:coreProperties>
</file>