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437112"/>
            <a:ext cx="7772400" cy="821953"/>
          </a:xfrm>
        </p:spPr>
        <p:txBody>
          <a:bodyPr/>
          <a:lstStyle/>
          <a:p>
            <a:pPr algn="ctr"/>
            <a:r>
              <a:rPr lang="uk-UA" dirty="0"/>
              <a:t>БЕЗПЕКА ПАЛИВНО-ЕНЕРГЕТИЧНОГО ГОСПОДАРСТВА ПРОМИСЛОВИХ ПІДПРИЄМСТВ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660232" y="918012"/>
            <a:ext cx="1878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Охорона праці – </a:t>
            </a:r>
          </a:p>
          <a:p>
            <a:r>
              <a:rPr lang="uk-UA" dirty="0"/>
              <a:t>запорука життя!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652120" y="2060848"/>
            <a:ext cx="3342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У безпеці немає дрібниць!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483872" y="2780928"/>
            <a:ext cx="52581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Кожен має право на належні, </a:t>
            </a:r>
          </a:p>
          <a:p>
            <a:r>
              <a:rPr lang="uk-UA" dirty="0"/>
              <a:t>                </a:t>
            </a:r>
          </a:p>
          <a:p>
            <a:r>
              <a:rPr lang="uk-UA" dirty="0"/>
              <a:t>                 безпечні і здорові умови праці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2975"/>
            <a:ext cx="309634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84740" cy="548640"/>
          </a:xfrm>
        </p:spPr>
        <p:txBody>
          <a:bodyPr/>
          <a:lstStyle/>
          <a:p>
            <a:pPr algn="ctr"/>
            <a:r>
              <a:rPr lang="uk-UA" dirty="0"/>
              <a:t>ЧОМУ НЕОБХІДНО ВИВЧАТИ ДИСЦИПЛІНУ «БЕЗПЕКА ПАЛИВНО-ЕНЕРГЕТИЧНОГО ГОСПОДАРСТВА ПРОМИСЛОВИХ ПІДПРИЄМСТВ»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253" y="1639075"/>
            <a:ext cx="7520940" cy="3579849"/>
          </a:xfrm>
        </p:spPr>
        <p:txBody>
          <a:bodyPr/>
          <a:lstStyle/>
          <a:p>
            <a:r>
              <a:rPr lang="uk-UA" i="1" dirty="0"/>
              <a:t>ГАЗОВЕ ГОСПОДАРСТВО– </a:t>
            </a:r>
            <a:r>
              <a:rPr lang="ru-RU" b="0" dirty="0" err="1"/>
              <a:t>газопроводи</a:t>
            </a:r>
            <a:r>
              <a:rPr lang="ru-RU" b="0" dirty="0"/>
              <a:t> та </a:t>
            </a:r>
            <a:r>
              <a:rPr lang="ru-RU" b="0" dirty="0" err="1"/>
              <a:t>споруди</a:t>
            </a:r>
            <a:r>
              <a:rPr lang="ru-RU" b="0" dirty="0"/>
              <a:t> на них, </a:t>
            </a:r>
            <a:r>
              <a:rPr lang="ru-RU" b="0" dirty="0" err="1"/>
              <a:t>засоби</a:t>
            </a:r>
            <a:r>
              <a:rPr lang="ru-RU" b="0" dirty="0"/>
              <a:t> </a:t>
            </a:r>
            <a:r>
              <a:rPr lang="ru-RU" b="0" dirty="0" err="1"/>
              <a:t>захисту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електрохімічної</a:t>
            </a:r>
            <a:r>
              <a:rPr lang="ru-RU" b="0" dirty="0"/>
              <a:t> </a:t>
            </a:r>
            <a:r>
              <a:rPr lang="ru-RU" b="0" dirty="0" err="1"/>
              <a:t>корозії</a:t>
            </a:r>
            <a:r>
              <a:rPr lang="ru-RU" b="0" dirty="0"/>
              <a:t>, </a:t>
            </a:r>
            <a:r>
              <a:rPr lang="ru-RU" b="0" dirty="0" err="1"/>
              <a:t>газорегуляторний</a:t>
            </a:r>
            <a:r>
              <a:rPr lang="ru-RU" b="0" dirty="0"/>
              <a:t> пункт, </a:t>
            </a:r>
            <a:r>
              <a:rPr lang="ru-RU" b="0" dirty="0" err="1"/>
              <a:t>шафовий</a:t>
            </a:r>
            <a:r>
              <a:rPr lang="ru-RU" b="0" dirty="0"/>
              <a:t> </a:t>
            </a:r>
            <a:r>
              <a:rPr lang="ru-RU" b="0" dirty="0" err="1"/>
              <a:t>газорегуляторний</a:t>
            </a:r>
            <a:r>
              <a:rPr lang="ru-RU" b="0" dirty="0"/>
              <a:t> пункт, </a:t>
            </a:r>
            <a:r>
              <a:rPr lang="ru-RU" b="0" dirty="0" err="1"/>
              <a:t>газорегуляторна</a:t>
            </a:r>
            <a:r>
              <a:rPr lang="ru-RU" b="0" dirty="0"/>
              <a:t> установка, </a:t>
            </a:r>
            <a:r>
              <a:rPr lang="ru-RU" b="0" dirty="0" err="1"/>
              <a:t>системи</a:t>
            </a:r>
            <a:r>
              <a:rPr lang="ru-RU" b="0" dirty="0"/>
              <a:t> </a:t>
            </a:r>
            <a:r>
              <a:rPr lang="ru-RU" b="0" dirty="0" err="1"/>
              <a:t>телемеханіки</a:t>
            </a:r>
            <a:r>
              <a:rPr lang="ru-RU" b="0" dirty="0"/>
              <a:t> та </a:t>
            </a:r>
            <a:r>
              <a:rPr lang="ru-RU" b="0" dirty="0" err="1"/>
              <a:t>автоматизованої</a:t>
            </a:r>
            <a:r>
              <a:rPr lang="ru-RU" b="0" dirty="0"/>
              <a:t> </a:t>
            </a:r>
            <a:r>
              <a:rPr lang="ru-RU" b="0" dirty="0" err="1"/>
              <a:t>системи</a:t>
            </a:r>
            <a:r>
              <a:rPr lang="ru-RU" b="0" dirty="0"/>
              <a:t> </a:t>
            </a:r>
            <a:r>
              <a:rPr lang="ru-RU" b="0" dirty="0" err="1"/>
              <a:t>управління</a:t>
            </a:r>
            <a:r>
              <a:rPr lang="ru-RU" b="0" dirty="0"/>
              <a:t> </a:t>
            </a:r>
            <a:r>
              <a:rPr lang="ru-RU" b="0" dirty="0" err="1"/>
              <a:t>технологічним</a:t>
            </a:r>
            <a:r>
              <a:rPr lang="ru-RU" b="0" dirty="0"/>
              <a:t> </a:t>
            </a:r>
            <a:r>
              <a:rPr lang="ru-RU" b="0" dirty="0" err="1"/>
              <a:t>процесом</a:t>
            </a:r>
            <a:r>
              <a:rPr lang="ru-RU" b="0" dirty="0"/>
              <a:t>, </a:t>
            </a:r>
            <a:r>
              <a:rPr lang="ru-RU" b="0" dirty="0" err="1"/>
              <a:t>промислові</a:t>
            </a:r>
            <a:r>
              <a:rPr lang="ru-RU" b="0" dirty="0"/>
              <a:t>, </a:t>
            </a:r>
            <a:r>
              <a:rPr lang="ru-RU" b="0" dirty="0" err="1"/>
              <a:t>побутові</a:t>
            </a:r>
            <a:r>
              <a:rPr lang="ru-RU" b="0" dirty="0"/>
              <a:t> та </a:t>
            </a:r>
            <a:r>
              <a:rPr lang="ru-RU" b="0" dirty="0" err="1"/>
              <a:t>комунально-побутові</a:t>
            </a:r>
            <a:r>
              <a:rPr lang="ru-RU" b="0" dirty="0"/>
              <a:t> </a:t>
            </a:r>
            <a:r>
              <a:rPr lang="ru-RU" b="0" dirty="0" err="1"/>
              <a:t>газоспоживаючі</a:t>
            </a:r>
            <a:r>
              <a:rPr lang="ru-RU" b="0" dirty="0"/>
              <a:t> </a:t>
            </a:r>
            <a:r>
              <a:rPr lang="ru-RU" b="0" dirty="0" err="1"/>
              <a:t>об’єкти</a:t>
            </a:r>
            <a:r>
              <a:rPr lang="ru-RU" b="0" dirty="0"/>
              <a:t>, </a:t>
            </a:r>
            <a:r>
              <a:rPr lang="ru-RU" b="0" dirty="0" err="1"/>
              <a:t>газове</a:t>
            </a:r>
            <a:r>
              <a:rPr lang="ru-RU" b="0" dirty="0"/>
              <a:t> </a:t>
            </a:r>
            <a:r>
              <a:rPr lang="ru-RU" b="0" dirty="0" err="1"/>
              <a:t>обладнання</a:t>
            </a:r>
            <a:r>
              <a:rPr lang="ru-RU" b="0" dirty="0"/>
              <a:t> </a:t>
            </a:r>
            <a:r>
              <a:rPr lang="ru-RU" b="0" dirty="0" err="1"/>
              <a:t>громадських</a:t>
            </a:r>
            <a:r>
              <a:rPr lang="ru-RU" b="0" dirty="0"/>
              <a:t>, </a:t>
            </a:r>
            <a:r>
              <a:rPr lang="ru-RU" b="0" dirty="0" err="1"/>
              <a:t>адміністративних</a:t>
            </a:r>
            <a:r>
              <a:rPr lang="ru-RU" b="0" dirty="0"/>
              <a:t> та </a:t>
            </a:r>
            <a:r>
              <a:rPr lang="ru-RU" b="0" dirty="0" err="1"/>
              <a:t>житлових</a:t>
            </a:r>
            <a:r>
              <a:rPr lang="ru-RU" b="0" dirty="0"/>
              <a:t> </a:t>
            </a:r>
            <a:r>
              <a:rPr lang="ru-RU" b="0" dirty="0" err="1"/>
              <a:t>будинків</a:t>
            </a:r>
            <a:r>
              <a:rPr lang="ru-RU" b="0" dirty="0"/>
              <a:t> </a:t>
            </a:r>
            <a:r>
              <a:rPr lang="ru-RU" b="0" dirty="0" err="1"/>
              <a:t>незалежно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відомчої</a:t>
            </a:r>
            <a:r>
              <a:rPr lang="ru-RU" b="0" dirty="0"/>
              <a:t> </a:t>
            </a:r>
            <a:r>
              <a:rPr lang="ru-RU" b="0" dirty="0" err="1"/>
              <a:t>належності</a:t>
            </a:r>
            <a:r>
              <a:rPr lang="ru-RU" b="0" dirty="0"/>
              <a:t> та форм </a:t>
            </a:r>
            <a:r>
              <a:rPr lang="ru-RU" b="0" dirty="0" err="1"/>
              <a:t>власності</a:t>
            </a:r>
            <a:r>
              <a:rPr lang="ru-RU" b="0" dirty="0"/>
              <a:t>.</a:t>
            </a:r>
          </a:p>
          <a:p>
            <a:r>
              <a:rPr lang="ru-RU" b="0" dirty="0"/>
              <a:t>Система </a:t>
            </a:r>
            <a:r>
              <a:rPr lang="ru-RU" b="0" dirty="0" err="1"/>
              <a:t>газопостачання</a:t>
            </a:r>
            <a:r>
              <a:rPr lang="ru-RU" b="0" dirty="0"/>
              <a:t>   та </a:t>
            </a:r>
            <a:r>
              <a:rPr lang="ru-RU" b="0" dirty="0" err="1"/>
              <a:t>газове</a:t>
            </a:r>
            <a:r>
              <a:rPr lang="ru-RU" b="0" dirty="0"/>
              <a:t> </a:t>
            </a:r>
            <a:r>
              <a:rPr lang="ru-RU" b="0" dirty="0" err="1"/>
              <a:t>господарство</a:t>
            </a:r>
            <a:r>
              <a:rPr lang="ru-RU" b="0" dirty="0"/>
              <a:t> </a:t>
            </a:r>
            <a:r>
              <a:rPr lang="ru-RU" b="0" dirty="0" err="1"/>
              <a:t>промислових</a:t>
            </a:r>
            <a:r>
              <a:rPr lang="ru-RU" b="0" dirty="0"/>
              <a:t> </a:t>
            </a:r>
            <a:r>
              <a:rPr lang="ru-RU" b="0" dirty="0" err="1"/>
              <a:t>підприємств</a:t>
            </a:r>
            <a:r>
              <a:rPr lang="ru-RU" b="0" dirty="0"/>
              <a:t> </a:t>
            </a:r>
            <a:r>
              <a:rPr lang="ru-RU" b="0" dirty="0" err="1"/>
              <a:t>України</a:t>
            </a:r>
            <a:r>
              <a:rPr lang="ru-RU" b="0" dirty="0"/>
              <a:t> </a:t>
            </a:r>
            <a:r>
              <a:rPr lang="ru-RU" b="0" dirty="0" err="1"/>
              <a:t>проведення</a:t>
            </a:r>
            <a:r>
              <a:rPr lang="ru-RU" b="0" dirty="0"/>
              <a:t> на </a:t>
            </a:r>
            <a:r>
              <a:rPr lang="ru-RU" b="0" dirty="0" err="1"/>
              <a:t>високому</a:t>
            </a:r>
            <a:r>
              <a:rPr lang="ru-RU" b="0" dirty="0"/>
              <a:t> </a:t>
            </a:r>
            <a:r>
              <a:rPr lang="ru-RU" b="0" dirty="0" err="1"/>
              <a:t>рівні</a:t>
            </a:r>
            <a:r>
              <a:rPr lang="ru-RU" b="0" dirty="0"/>
              <a:t> </a:t>
            </a:r>
            <a:r>
              <a:rPr lang="ru-RU" b="0" dirty="0" err="1"/>
              <a:t>значних</a:t>
            </a:r>
            <a:r>
              <a:rPr lang="ru-RU" b="0" dirty="0"/>
              <a:t> </a:t>
            </a:r>
            <a:r>
              <a:rPr lang="ru-RU" b="0" dirty="0" err="1"/>
              <a:t>обсягів</a:t>
            </a:r>
            <a:r>
              <a:rPr lang="ru-RU" b="0" dirty="0"/>
              <a:t> </a:t>
            </a:r>
            <a:r>
              <a:rPr lang="ru-RU" b="0" dirty="0" err="1"/>
              <a:t>експлуатаційно</a:t>
            </a:r>
            <a:r>
              <a:rPr lang="ru-RU" b="0" dirty="0"/>
              <a:t> – </a:t>
            </a:r>
            <a:r>
              <a:rPr lang="ru-RU" b="0" dirty="0" err="1"/>
              <a:t>ремонтних</a:t>
            </a:r>
            <a:r>
              <a:rPr lang="ru-RU" b="0" dirty="0"/>
              <a:t> </a:t>
            </a:r>
            <a:r>
              <a:rPr lang="ru-RU" b="0" dirty="0" err="1"/>
              <a:t>робіт</a:t>
            </a:r>
            <a:r>
              <a:rPr lang="ru-RU" b="0" dirty="0"/>
              <a:t>, т</a:t>
            </a:r>
            <a:r>
              <a:rPr lang="uk-UA" b="0" i="1" dirty="0" err="1"/>
              <a:t>ому</a:t>
            </a:r>
            <a:r>
              <a:rPr lang="uk-UA" b="0" i="1" dirty="0"/>
              <a:t> вивчення дисципліни </a:t>
            </a:r>
            <a:r>
              <a:rPr lang="uk-UA" i="1" dirty="0"/>
              <a:t>«</a:t>
            </a:r>
            <a:r>
              <a:rPr lang="uk-UA" dirty="0"/>
              <a:t>БЕЗПЕКА ПАЛИВНО-ЕНЕРГЕТИЧНОГО ГОСПОДАРСТВА ПРОМИСЛОВИХ ПІДПРИЄМСТВ</a:t>
            </a:r>
            <a:r>
              <a:rPr lang="uk-UA" i="1" dirty="0"/>
              <a:t>» є актуальною </a:t>
            </a:r>
            <a:r>
              <a:rPr lang="uk-UA" b="0" i="1" dirty="0"/>
              <a:t>для майбутніх фахівців з охорони праці.</a:t>
            </a:r>
            <a:endParaRPr lang="ru-RU" b="0" dirty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085184"/>
            <a:ext cx="1639887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875" y="1052736"/>
            <a:ext cx="7520940" cy="672188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ru-RU" dirty="0" err="1"/>
              <a:t>оволодіння</a:t>
            </a:r>
            <a:r>
              <a:rPr lang="ru-RU" dirty="0"/>
              <a:t> студентами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умінь</a:t>
            </a:r>
            <a:r>
              <a:rPr lang="ru-RU" dirty="0"/>
              <a:t> і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з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газового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uk-UA" dirty="0"/>
              <a:t>оволодіння теоретичними знаннями і набуття практичних навичок з нормативно-правових актів, які регулюють  безпеку експлуатації газового господарства підприємств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84470" y="2334605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завданнями вивчення дисципліни є: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53324" y="3140968"/>
            <a:ext cx="7652086" cy="1512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/>
            <a:r>
              <a:rPr lang="uk-UA" dirty="0"/>
              <a:t>вироблення вміння, здатності розв’язувати організаційні аспекти експлуатації газового господарства, засвоєння знань методичних аспектів та основних нормативних та законодавчих актів з питань безпеки газового господарства</a:t>
            </a:r>
            <a:endParaRPr lang="ru-RU" dirty="0"/>
          </a:p>
        </p:txBody>
      </p:sp>
      <p:pic>
        <p:nvPicPr>
          <p:cNvPr id="2050" name="Picture 2" descr="ПРОФЕСІЙНЕ НАВЧАННЯ З ОХОРОНИ ПРАЦІ (м. Харків, просп. Московський, 118) —  навчання з охорони праці харків, охорона праці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665" y="5085184"/>
            <a:ext cx="16383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61</TotalTime>
  <Words>207</Words>
  <Application>Microsoft Office PowerPoint</Application>
  <PresentationFormat>Екран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Franklin Gothic Book</vt:lpstr>
      <vt:lpstr>Franklin Gothic Medium</vt:lpstr>
      <vt:lpstr>Wingdings</vt:lpstr>
      <vt:lpstr>Углы</vt:lpstr>
      <vt:lpstr>БЕЗПЕКА ПАЛИВНО-ЕНЕРГЕТИЧНОГО ГОСПОДАРСТВА ПРОМИСЛОВИХ ПІДПРИЄМСТВ </vt:lpstr>
      <vt:lpstr>ЧОМУ НЕОБХІДНО ВИВЧАТИ ДИСЦИПЛІНУ «БЕЗПЕКА ПАЛИВНО-ЕНЕРГЕТИЧНОГО ГОСПОДАРСТВА ПРОМИСЛОВИХ ПІДПРИЄМСТВ»</vt:lpstr>
      <vt:lpstr>МЕТА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11</cp:revision>
  <dcterms:created xsi:type="dcterms:W3CDTF">2020-09-02T17:48:05Z</dcterms:created>
  <dcterms:modified xsi:type="dcterms:W3CDTF">2023-12-09T10:51:38Z</dcterms:modified>
</cp:coreProperties>
</file>