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87" r:id="rId3"/>
    <p:sldId id="399" r:id="rId4"/>
    <p:sldId id="411" r:id="rId5"/>
    <p:sldId id="412" r:id="rId6"/>
    <p:sldId id="413" r:id="rId7"/>
    <p:sldId id="414" r:id="rId8"/>
    <p:sldId id="415" r:id="rId9"/>
    <p:sldId id="370" r:id="rId10"/>
    <p:sldId id="416" r:id="rId11"/>
    <p:sldId id="417" r:id="rId12"/>
    <p:sldId id="418" r:id="rId13"/>
    <p:sldId id="419" r:id="rId14"/>
    <p:sldId id="420" r:id="rId15"/>
    <p:sldId id="421" r:id="rId16"/>
    <p:sldId id="422" r:id="rId17"/>
    <p:sldId id="402" r:id="rId18"/>
    <p:sldId id="423" r:id="rId19"/>
    <p:sldId id="424" r:id="rId20"/>
    <p:sldId id="425" r:id="rId21"/>
    <p:sldId id="406" r:id="rId22"/>
    <p:sldId id="321" r:id="rId23"/>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nna" initials="" lastIdx="1" clrIdx="0"/>
  <p:cmAuthor id="1" name="Dell Latitude E5580" initials="DLE" lastIdx="0" clrIdx="1">
    <p:extLst>
      <p:ext uri="{19B8F6BF-5375-455C-9EA6-DF929625EA0E}">
        <p15:presenceInfo xmlns:p15="http://schemas.microsoft.com/office/powerpoint/2012/main" userId="0581e5e707f38ec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99FF"/>
    <a:srgbClr val="3C2E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081" autoAdjust="0"/>
  </p:normalViewPr>
  <p:slideViewPr>
    <p:cSldViewPr>
      <p:cViewPr varScale="1">
        <p:scale>
          <a:sx n="83" d="100"/>
          <a:sy n="83" d="100"/>
        </p:scale>
        <p:origin x="974" y="14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ata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eg"/></Relationships>
</file>

<file path=ppt/diagrams/_rels/data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image" Target="../media/image24.jpeg"/></Relationships>
</file>

<file path=ppt/diagrams/_rels/data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image" Target="../media/image26.jpeg"/></Relationships>
</file>

<file path=ppt/diagrams/_rels/data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_rels/data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g"/></Relationships>
</file>

<file path=ppt/diagrams/_rels/data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ata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ata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iagrams/_rels/data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image" Target="../media/image18.jpeg"/></Relationships>
</file>

<file path=ppt/diagrams/_rels/drawing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rawing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eg"/></Relationships>
</file>

<file path=ppt/diagrams/_rels/drawing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image" Target="../media/image24.jpeg"/></Relationships>
</file>

<file path=ppt/diagrams/_rels/drawing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g"/></Relationships>
</file>

<file path=ppt/diagrams/_rels/drawing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iagrams/_rels/drawing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DAC99C-4794-4C1B-BCE5-28A45E4FCE2B}" type="doc">
      <dgm:prSet loTypeId="urn:microsoft.com/office/officeart/2005/8/layout/hierarchy4" loCatId="list" qsTypeId="urn:microsoft.com/office/officeart/2005/8/quickstyle/simple3" qsCatId="simple" csTypeId="urn:microsoft.com/office/officeart/2005/8/colors/accent3_5" csCatId="accent3" phldr="1"/>
      <dgm:spPr/>
      <dgm:t>
        <a:bodyPr/>
        <a:lstStyle/>
        <a:p>
          <a:endParaRPr lang="uk-UA"/>
        </a:p>
      </dgm:t>
    </dgm:pt>
    <dgm:pt modelId="{542438E2-6993-41D2-A8C8-0E609F65D3A7}">
      <dgm:prSet phldrT="[Текст]"/>
      <dgm:spPr/>
      <dgm:t>
        <a:bodyPr/>
        <a:lstStyle/>
        <a:p>
          <a:r>
            <a:rPr lang="uk-UA" b="1" i="1" dirty="0" smtClean="0"/>
            <a:t>Еволюційна теорія</a:t>
          </a:r>
          <a:endParaRPr lang="uk-UA" b="1" i="1" dirty="0"/>
        </a:p>
      </dgm:t>
    </dgm:pt>
    <dgm:pt modelId="{56FB3DA2-3BA4-4311-ACF9-B69BC4D1B17D}" type="parTrans" cxnId="{77406D78-65B0-42A0-A049-D29076E9BB82}">
      <dgm:prSet/>
      <dgm:spPr/>
      <dgm:t>
        <a:bodyPr/>
        <a:lstStyle/>
        <a:p>
          <a:endParaRPr lang="uk-UA" b="1" i="1"/>
        </a:p>
      </dgm:t>
    </dgm:pt>
    <dgm:pt modelId="{80C8CDC0-2FBC-44DF-A95E-F00A99FA18F8}" type="sibTrans" cxnId="{77406D78-65B0-42A0-A049-D29076E9BB82}">
      <dgm:prSet/>
      <dgm:spPr/>
      <dgm:t>
        <a:bodyPr/>
        <a:lstStyle/>
        <a:p>
          <a:endParaRPr lang="uk-UA" b="1" i="1"/>
        </a:p>
      </dgm:t>
    </dgm:pt>
    <dgm:pt modelId="{3E453CB3-1F64-4A75-A3A5-45CEC568C2F1}">
      <dgm:prSet phldrT="[Текст]"/>
      <dgm:spPr/>
      <dgm:t>
        <a:bodyPr/>
        <a:lstStyle/>
        <a:p>
          <a:r>
            <a:rPr lang="uk-UA" b="1" i="1" dirty="0" smtClean="0"/>
            <a:t>Конфліктна теорія</a:t>
          </a:r>
          <a:endParaRPr lang="uk-UA" b="1" i="1" dirty="0"/>
        </a:p>
      </dgm:t>
    </dgm:pt>
    <dgm:pt modelId="{7615418C-45C6-4553-AD0F-42BE13A0EDE9}" type="parTrans" cxnId="{87E7E221-83F6-42D2-9C0C-D3FC778046B5}">
      <dgm:prSet/>
      <dgm:spPr/>
      <dgm:t>
        <a:bodyPr/>
        <a:lstStyle/>
        <a:p>
          <a:endParaRPr lang="uk-UA" b="1" i="1"/>
        </a:p>
      </dgm:t>
    </dgm:pt>
    <dgm:pt modelId="{C1F891E5-82F5-48C2-BB08-9123844FC4A5}" type="sibTrans" cxnId="{87E7E221-83F6-42D2-9C0C-D3FC778046B5}">
      <dgm:prSet/>
      <dgm:spPr/>
      <dgm:t>
        <a:bodyPr/>
        <a:lstStyle/>
        <a:p>
          <a:endParaRPr lang="uk-UA" b="1" i="1"/>
        </a:p>
      </dgm:t>
    </dgm:pt>
    <dgm:pt modelId="{6724AB6A-9632-49BA-A22A-7AC0A89AC4A2}">
      <dgm:prSet phldrT="[Текст]"/>
      <dgm:spPr/>
      <dgm:t>
        <a:bodyPr/>
        <a:lstStyle/>
        <a:p>
          <a:r>
            <a:rPr lang="uk-UA" b="1" i="1" dirty="0" smtClean="0"/>
            <a:t>Теорія глобалізації</a:t>
          </a:r>
          <a:endParaRPr lang="uk-UA" b="1" i="1" dirty="0"/>
        </a:p>
      </dgm:t>
    </dgm:pt>
    <dgm:pt modelId="{63D34D07-54CC-4721-87C0-83C05EEEBF29}" type="parTrans" cxnId="{434783CF-AC8C-49B6-8A7A-062889BF7023}">
      <dgm:prSet/>
      <dgm:spPr/>
      <dgm:t>
        <a:bodyPr/>
        <a:lstStyle/>
        <a:p>
          <a:endParaRPr lang="uk-UA" b="1" i="1"/>
        </a:p>
      </dgm:t>
    </dgm:pt>
    <dgm:pt modelId="{1B1CA74E-E64C-436C-85B0-287BDF43EE31}" type="sibTrans" cxnId="{434783CF-AC8C-49B6-8A7A-062889BF7023}">
      <dgm:prSet/>
      <dgm:spPr/>
      <dgm:t>
        <a:bodyPr/>
        <a:lstStyle/>
        <a:p>
          <a:endParaRPr lang="uk-UA" b="1" i="1"/>
        </a:p>
      </dgm:t>
    </dgm:pt>
    <dgm:pt modelId="{612E5D7A-F2DB-4A8D-8B28-51F6FA8D23ED}">
      <dgm:prSet phldrT="[Текст]"/>
      <dgm:spPr/>
      <dgm:t>
        <a:bodyPr/>
        <a:lstStyle/>
        <a:p>
          <a:r>
            <a:rPr lang="uk-UA" b="1" i="1" dirty="0" smtClean="0"/>
            <a:t>Теорія модернізації</a:t>
          </a:r>
          <a:endParaRPr lang="uk-UA" b="1" i="1" dirty="0"/>
        </a:p>
      </dgm:t>
    </dgm:pt>
    <dgm:pt modelId="{3A0D03AF-1EFD-4A41-963E-1E6565C7CF6A}" type="parTrans" cxnId="{316AB844-C3F7-477C-8EC4-B872ACB45718}">
      <dgm:prSet/>
      <dgm:spPr/>
      <dgm:t>
        <a:bodyPr/>
        <a:lstStyle/>
        <a:p>
          <a:endParaRPr lang="uk-UA" b="1" i="1"/>
        </a:p>
      </dgm:t>
    </dgm:pt>
    <dgm:pt modelId="{7999335A-8097-4F5D-AA6D-824D4938855B}" type="sibTrans" cxnId="{316AB844-C3F7-477C-8EC4-B872ACB45718}">
      <dgm:prSet/>
      <dgm:spPr/>
      <dgm:t>
        <a:bodyPr/>
        <a:lstStyle/>
        <a:p>
          <a:endParaRPr lang="uk-UA" b="1" i="1"/>
        </a:p>
      </dgm:t>
    </dgm:pt>
    <dgm:pt modelId="{BF08EC84-1981-40DB-A765-73F3B9581E17}">
      <dgm:prSet phldrT="[Текст]"/>
      <dgm:spPr/>
      <dgm:t>
        <a:bodyPr/>
        <a:lstStyle/>
        <a:p>
          <a:r>
            <a:rPr lang="uk-UA" b="1" i="1" dirty="0" smtClean="0"/>
            <a:t>Теорія циклічних змін</a:t>
          </a:r>
          <a:endParaRPr lang="uk-UA" b="1" i="1" dirty="0"/>
        </a:p>
      </dgm:t>
    </dgm:pt>
    <dgm:pt modelId="{CCBD307E-294E-4371-967D-BADBE7B8E3A8}" type="parTrans" cxnId="{FC2C3E22-3B7F-4F15-9068-70E0EB272702}">
      <dgm:prSet/>
      <dgm:spPr/>
      <dgm:t>
        <a:bodyPr/>
        <a:lstStyle/>
        <a:p>
          <a:endParaRPr lang="uk-UA" b="1" i="1"/>
        </a:p>
      </dgm:t>
    </dgm:pt>
    <dgm:pt modelId="{E419A30C-3043-4C1E-9055-A7E1A1312AC3}" type="sibTrans" cxnId="{FC2C3E22-3B7F-4F15-9068-70E0EB272702}">
      <dgm:prSet/>
      <dgm:spPr/>
      <dgm:t>
        <a:bodyPr/>
        <a:lstStyle/>
        <a:p>
          <a:endParaRPr lang="uk-UA" b="1" i="1"/>
        </a:p>
      </dgm:t>
    </dgm:pt>
    <dgm:pt modelId="{EFE411EE-D928-4F5B-94CB-A1BAE9197D48}">
      <dgm:prSet phldrT="[Текст]"/>
      <dgm:spPr/>
      <dgm:t>
        <a:bodyPr/>
        <a:lstStyle/>
        <a:p>
          <a:r>
            <a:rPr lang="uk-UA" b="1" i="1" dirty="0" smtClean="0"/>
            <a:t>Теорія соціального конструктивізму</a:t>
          </a:r>
          <a:endParaRPr lang="uk-UA" b="1" i="1" dirty="0"/>
        </a:p>
      </dgm:t>
    </dgm:pt>
    <dgm:pt modelId="{74C3EEAF-A81D-4131-B108-5A7D1A031F4C}" type="parTrans" cxnId="{98059A79-FDF5-4DA4-B437-9ED45590D78C}">
      <dgm:prSet/>
      <dgm:spPr/>
      <dgm:t>
        <a:bodyPr/>
        <a:lstStyle/>
        <a:p>
          <a:endParaRPr lang="uk-UA" b="1" i="1"/>
        </a:p>
      </dgm:t>
    </dgm:pt>
    <dgm:pt modelId="{B650AEF2-5DF0-489C-9C7C-F2A9140AD5DD}" type="sibTrans" cxnId="{98059A79-FDF5-4DA4-B437-9ED45590D78C}">
      <dgm:prSet/>
      <dgm:spPr/>
      <dgm:t>
        <a:bodyPr/>
        <a:lstStyle/>
        <a:p>
          <a:endParaRPr lang="uk-UA" b="1" i="1"/>
        </a:p>
      </dgm:t>
    </dgm:pt>
    <dgm:pt modelId="{04D6B261-B28B-4DB8-BB7E-9C86BECD4761}" type="pres">
      <dgm:prSet presAssocID="{69DAC99C-4794-4C1B-BCE5-28A45E4FCE2B}" presName="Name0" presStyleCnt="0">
        <dgm:presLayoutVars>
          <dgm:chPref val="1"/>
          <dgm:dir/>
          <dgm:animOne val="branch"/>
          <dgm:animLvl val="lvl"/>
          <dgm:resizeHandles/>
        </dgm:presLayoutVars>
      </dgm:prSet>
      <dgm:spPr/>
    </dgm:pt>
    <dgm:pt modelId="{391D45FF-E6BB-4E79-A712-E238726CC2D6}" type="pres">
      <dgm:prSet presAssocID="{542438E2-6993-41D2-A8C8-0E609F65D3A7}" presName="vertOne" presStyleCnt="0"/>
      <dgm:spPr/>
    </dgm:pt>
    <dgm:pt modelId="{BA64F330-DF07-413C-98E3-B8C1183DE261}" type="pres">
      <dgm:prSet presAssocID="{542438E2-6993-41D2-A8C8-0E609F65D3A7}" presName="txOne" presStyleLbl="node0" presStyleIdx="0" presStyleCnt="3">
        <dgm:presLayoutVars>
          <dgm:chPref val="3"/>
        </dgm:presLayoutVars>
      </dgm:prSet>
      <dgm:spPr/>
      <dgm:t>
        <a:bodyPr/>
        <a:lstStyle/>
        <a:p>
          <a:endParaRPr lang="uk-UA"/>
        </a:p>
      </dgm:t>
    </dgm:pt>
    <dgm:pt modelId="{C8A7B764-5277-4631-9DB7-8824C0D8960D}" type="pres">
      <dgm:prSet presAssocID="{542438E2-6993-41D2-A8C8-0E609F65D3A7}" presName="parTransOne" presStyleCnt="0"/>
      <dgm:spPr/>
    </dgm:pt>
    <dgm:pt modelId="{FA5E48AA-1DAC-45A1-AF1C-D52BB683615B}" type="pres">
      <dgm:prSet presAssocID="{542438E2-6993-41D2-A8C8-0E609F65D3A7}" presName="horzOne" presStyleCnt="0"/>
      <dgm:spPr/>
    </dgm:pt>
    <dgm:pt modelId="{F701EF81-B23A-4C53-B70A-7129C72CBB9C}" type="pres">
      <dgm:prSet presAssocID="{3E453CB3-1F64-4A75-A3A5-45CEC568C2F1}" presName="vertTwo" presStyleCnt="0"/>
      <dgm:spPr/>
    </dgm:pt>
    <dgm:pt modelId="{4F66C93A-B59A-4806-A9BE-648930F6EEA2}" type="pres">
      <dgm:prSet presAssocID="{3E453CB3-1F64-4A75-A3A5-45CEC568C2F1}" presName="txTwo" presStyleLbl="node2" presStyleIdx="0" presStyleCnt="3">
        <dgm:presLayoutVars>
          <dgm:chPref val="3"/>
        </dgm:presLayoutVars>
      </dgm:prSet>
      <dgm:spPr/>
      <dgm:t>
        <a:bodyPr/>
        <a:lstStyle/>
        <a:p>
          <a:endParaRPr lang="uk-UA"/>
        </a:p>
      </dgm:t>
    </dgm:pt>
    <dgm:pt modelId="{EDF86C26-B7CC-4538-BA7C-FAFCAFB050D0}" type="pres">
      <dgm:prSet presAssocID="{3E453CB3-1F64-4A75-A3A5-45CEC568C2F1}" presName="horzTwo" presStyleCnt="0"/>
      <dgm:spPr/>
    </dgm:pt>
    <dgm:pt modelId="{CE4E76DE-3AAA-410F-A154-4C63B2E2F7CB}" type="pres">
      <dgm:prSet presAssocID="{80C8CDC0-2FBC-44DF-A95E-F00A99FA18F8}" presName="sibSpaceOne" presStyleCnt="0"/>
      <dgm:spPr/>
    </dgm:pt>
    <dgm:pt modelId="{BAAA1A9B-802B-49AF-A7F8-3000F8561DEE}" type="pres">
      <dgm:prSet presAssocID="{6724AB6A-9632-49BA-A22A-7AC0A89AC4A2}" presName="vertOne" presStyleCnt="0"/>
      <dgm:spPr/>
    </dgm:pt>
    <dgm:pt modelId="{70732BAE-C5B7-43E6-A0B9-C8950F94269F}" type="pres">
      <dgm:prSet presAssocID="{6724AB6A-9632-49BA-A22A-7AC0A89AC4A2}" presName="txOne" presStyleLbl="node0" presStyleIdx="1" presStyleCnt="3">
        <dgm:presLayoutVars>
          <dgm:chPref val="3"/>
        </dgm:presLayoutVars>
      </dgm:prSet>
      <dgm:spPr/>
      <dgm:t>
        <a:bodyPr/>
        <a:lstStyle/>
        <a:p>
          <a:endParaRPr lang="uk-UA"/>
        </a:p>
      </dgm:t>
    </dgm:pt>
    <dgm:pt modelId="{4A91D9AC-D371-41A6-A548-3C5CBB820AFB}" type="pres">
      <dgm:prSet presAssocID="{6724AB6A-9632-49BA-A22A-7AC0A89AC4A2}" presName="parTransOne" presStyleCnt="0"/>
      <dgm:spPr/>
    </dgm:pt>
    <dgm:pt modelId="{F9769D7A-979B-41C9-B485-F93431B18305}" type="pres">
      <dgm:prSet presAssocID="{6724AB6A-9632-49BA-A22A-7AC0A89AC4A2}" presName="horzOne" presStyleCnt="0"/>
      <dgm:spPr/>
    </dgm:pt>
    <dgm:pt modelId="{823B563A-64DE-4CB4-882D-FF3D42B7ACB5}" type="pres">
      <dgm:prSet presAssocID="{612E5D7A-F2DB-4A8D-8B28-51F6FA8D23ED}" presName="vertTwo" presStyleCnt="0"/>
      <dgm:spPr/>
    </dgm:pt>
    <dgm:pt modelId="{90D66E10-807D-41F4-A3F2-C1A4B95210AF}" type="pres">
      <dgm:prSet presAssocID="{612E5D7A-F2DB-4A8D-8B28-51F6FA8D23ED}" presName="txTwo" presStyleLbl="node2" presStyleIdx="1" presStyleCnt="3">
        <dgm:presLayoutVars>
          <dgm:chPref val="3"/>
        </dgm:presLayoutVars>
      </dgm:prSet>
      <dgm:spPr/>
      <dgm:t>
        <a:bodyPr/>
        <a:lstStyle/>
        <a:p>
          <a:endParaRPr lang="uk-UA"/>
        </a:p>
      </dgm:t>
    </dgm:pt>
    <dgm:pt modelId="{C90AFF83-16A9-43D7-9296-BCDF8802C56B}" type="pres">
      <dgm:prSet presAssocID="{612E5D7A-F2DB-4A8D-8B28-51F6FA8D23ED}" presName="horzTwo" presStyleCnt="0"/>
      <dgm:spPr/>
    </dgm:pt>
    <dgm:pt modelId="{18BCF87C-C765-4638-B79D-6A9BD559B099}" type="pres">
      <dgm:prSet presAssocID="{1B1CA74E-E64C-436C-85B0-287BDF43EE31}" presName="sibSpaceOne" presStyleCnt="0"/>
      <dgm:spPr/>
    </dgm:pt>
    <dgm:pt modelId="{9D7B9728-2A7F-4FCE-95C9-F52CFF30D0C8}" type="pres">
      <dgm:prSet presAssocID="{BF08EC84-1981-40DB-A765-73F3B9581E17}" presName="vertOne" presStyleCnt="0"/>
      <dgm:spPr/>
    </dgm:pt>
    <dgm:pt modelId="{B7168DFC-C301-4C78-8013-73205989EF5E}" type="pres">
      <dgm:prSet presAssocID="{BF08EC84-1981-40DB-A765-73F3B9581E17}" presName="txOne" presStyleLbl="node0" presStyleIdx="2" presStyleCnt="3">
        <dgm:presLayoutVars>
          <dgm:chPref val="3"/>
        </dgm:presLayoutVars>
      </dgm:prSet>
      <dgm:spPr/>
      <dgm:t>
        <a:bodyPr/>
        <a:lstStyle/>
        <a:p>
          <a:endParaRPr lang="uk-UA"/>
        </a:p>
      </dgm:t>
    </dgm:pt>
    <dgm:pt modelId="{BCB71B64-77E0-493F-88D4-77C705CF7077}" type="pres">
      <dgm:prSet presAssocID="{BF08EC84-1981-40DB-A765-73F3B9581E17}" presName="parTransOne" presStyleCnt="0"/>
      <dgm:spPr/>
    </dgm:pt>
    <dgm:pt modelId="{ABD7CFA4-1E44-4B21-84D5-26ADCEE737CC}" type="pres">
      <dgm:prSet presAssocID="{BF08EC84-1981-40DB-A765-73F3B9581E17}" presName="horzOne" presStyleCnt="0"/>
      <dgm:spPr/>
    </dgm:pt>
    <dgm:pt modelId="{D74264EC-255B-4285-A2E6-61ED71009FE3}" type="pres">
      <dgm:prSet presAssocID="{EFE411EE-D928-4F5B-94CB-A1BAE9197D48}" presName="vertTwo" presStyleCnt="0"/>
      <dgm:spPr/>
    </dgm:pt>
    <dgm:pt modelId="{F895C1E9-E6E2-446A-A2EF-F135F12F975A}" type="pres">
      <dgm:prSet presAssocID="{EFE411EE-D928-4F5B-94CB-A1BAE9197D48}" presName="txTwo" presStyleLbl="node2" presStyleIdx="2" presStyleCnt="3">
        <dgm:presLayoutVars>
          <dgm:chPref val="3"/>
        </dgm:presLayoutVars>
      </dgm:prSet>
      <dgm:spPr/>
      <dgm:t>
        <a:bodyPr/>
        <a:lstStyle/>
        <a:p>
          <a:endParaRPr lang="uk-UA"/>
        </a:p>
      </dgm:t>
    </dgm:pt>
    <dgm:pt modelId="{522BF819-7B7B-408F-9530-22C788609D6C}" type="pres">
      <dgm:prSet presAssocID="{EFE411EE-D928-4F5B-94CB-A1BAE9197D48}" presName="horzTwo" presStyleCnt="0"/>
      <dgm:spPr/>
    </dgm:pt>
  </dgm:ptLst>
  <dgm:cxnLst>
    <dgm:cxn modelId="{5C7D165F-07B2-4FFB-A23D-2F9C192C948E}" type="presOf" srcId="{BF08EC84-1981-40DB-A765-73F3B9581E17}" destId="{B7168DFC-C301-4C78-8013-73205989EF5E}" srcOrd="0" destOrd="0" presId="urn:microsoft.com/office/officeart/2005/8/layout/hierarchy4"/>
    <dgm:cxn modelId="{98059A79-FDF5-4DA4-B437-9ED45590D78C}" srcId="{BF08EC84-1981-40DB-A765-73F3B9581E17}" destId="{EFE411EE-D928-4F5B-94CB-A1BAE9197D48}" srcOrd="0" destOrd="0" parTransId="{74C3EEAF-A81D-4131-B108-5A7D1A031F4C}" sibTransId="{B650AEF2-5DF0-489C-9C7C-F2A9140AD5DD}"/>
    <dgm:cxn modelId="{87E7E221-83F6-42D2-9C0C-D3FC778046B5}" srcId="{542438E2-6993-41D2-A8C8-0E609F65D3A7}" destId="{3E453CB3-1F64-4A75-A3A5-45CEC568C2F1}" srcOrd="0" destOrd="0" parTransId="{7615418C-45C6-4553-AD0F-42BE13A0EDE9}" sibTransId="{C1F891E5-82F5-48C2-BB08-9123844FC4A5}"/>
    <dgm:cxn modelId="{833FF13A-B9C9-4269-BA49-BBD6936DDC19}" type="presOf" srcId="{6724AB6A-9632-49BA-A22A-7AC0A89AC4A2}" destId="{70732BAE-C5B7-43E6-A0B9-C8950F94269F}" srcOrd="0" destOrd="0" presId="urn:microsoft.com/office/officeart/2005/8/layout/hierarchy4"/>
    <dgm:cxn modelId="{77406D78-65B0-42A0-A049-D29076E9BB82}" srcId="{69DAC99C-4794-4C1B-BCE5-28A45E4FCE2B}" destId="{542438E2-6993-41D2-A8C8-0E609F65D3A7}" srcOrd="0" destOrd="0" parTransId="{56FB3DA2-3BA4-4311-ACF9-B69BC4D1B17D}" sibTransId="{80C8CDC0-2FBC-44DF-A95E-F00A99FA18F8}"/>
    <dgm:cxn modelId="{DDFB1539-A5A1-4ED5-BD65-B2C94C6D9BCE}" type="presOf" srcId="{612E5D7A-F2DB-4A8D-8B28-51F6FA8D23ED}" destId="{90D66E10-807D-41F4-A3F2-C1A4B95210AF}" srcOrd="0" destOrd="0" presId="urn:microsoft.com/office/officeart/2005/8/layout/hierarchy4"/>
    <dgm:cxn modelId="{89B4701B-9B65-47D4-86E1-4A5C409C3797}" type="presOf" srcId="{3E453CB3-1F64-4A75-A3A5-45CEC568C2F1}" destId="{4F66C93A-B59A-4806-A9BE-648930F6EEA2}" srcOrd="0" destOrd="0" presId="urn:microsoft.com/office/officeart/2005/8/layout/hierarchy4"/>
    <dgm:cxn modelId="{FC2C3E22-3B7F-4F15-9068-70E0EB272702}" srcId="{69DAC99C-4794-4C1B-BCE5-28A45E4FCE2B}" destId="{BF08EC84-1981-40DB-A765-73F3B9581E17}" srcOrd="2" destOrd="0" parTransId="{CCBD307E-294E-4371-967D-BADBE7B8E3A8}" sibTransId="{E419A30C-3043-4C1E-9055-A7E1A1312AC3}"/>
    <dgm:cxn modelId="{860175F3-7C9D-49C4-9D6E-42A0399D287C}" type="presOf" srcId="{EFE411EE-D928-4F5B-94CB-A1BAE9197D48}" destId="{F895C1E9-E6E2-446A-A2EF-F135F12F975A}" srcOrd="0" destOrd="0" presId="urn:microsoft.com/office/officeart/2005/8/layout/hierarchy4"/>
    <dgm:cxn modelId="{69CCDAF1-B94E-4EF7-8CEB-CF55BB790CD4}" type="presOf" srcId="{542438E2-6993-41D2-A8C8-0E609F65D3A7}" destId="{BA64F330-DF07-413C-98E3-B8C1183DE261}" srcOrd="0" destOrd="0" presId="urn:microsoft.com/office/officeart/2005/8/layout/hierarchy4"/>
    <dgm:cxn modelId="{3CB2A9D4-4A74-4C3D-868D-40DD8E10A68E}" type="presOf" srcId="{69DAC99C-4794-4C1B-BCE5-28A45E4FCE2B}" destId="{04D6B261-B28B-4DB8-BB7E-9C86BECD4761}" srcOrd="0" destOrd="0" presId="urn:microsoft.com/office/officeart/2005/8/layout/hierarchy4"/>
    <dgm:cxn modelId="{316AB844-C3F7-477C-8EC4-B872ACB45718}" srcId="{6724AB6A-9632-49BA-A22A-7AC0A89AC4A2}" destId="{612E5D7A-F2DB-4A8D-8B28-51F6FA8D23ED}" srcOrd="0" destOrd="0" parTransId="{3A0D03AF-1EFD-4A41-963E-1E6565C7CF6A}" sibTransId="{7999335A-8097-4F5D-AA6D-824D4938855B}"/>
    <dgm:cxn modelId="{434783CF-AC8C-49B6-8A7A-062889BF7023}" srcId="{69DAC99C-4794-4C1B-BCE5-28A45E4FCE2B}" destId="{6724AB6A-9632-49BA-A22A-7AC0A89AC4A2}" srcOrd="1" destOrd="0" parTransId="{63D34D07-54CC-4721-87C0-83C05EEEBF29}" sibTransId="{1B1CA74E-E64C-436C-85B0-287BDF43EE31}"/>
    <dgm:cxn modelId="{F0C56B0F-803C-4A08-8EEE-669A1CEC9F37}" type="presParOf" srcId="{04D6B261-B28B-4DB8-BB7E-9C86BECD4761}" destId="{391D45FF-E6BB-4E79-A712-E238726CC2D6}" srcOrd="0" destOrd="0" presId="urn:microsoft.com/office/officeart/2005/8/layout/hierarchy4"/>
    <dgm:cxn modelId="{0FB8D1A0-EB88-4666-8D02-576C392811D1}" type="presParOf" srcId="{391D45FF-E6BB-4E79-A712-E238726CC2D6}" destId="{BA64F330-DF07-413C-98E3-B8C1183DE261}" srcOrd="0" destOrd="0" presId="urn:microsoft.com/office/officeart/2005/8/layout/hierarchy4"/>
    <dgm:cxn modelId="{3DBD072B-ED08-4208-B8B3-9A8807638D4D}" type="presParOf" srcId="{391D45FF-E6BB-4E79-A712-E238726CC2D6}" destId="{C8A7B764-5277-4631-9DB7-8824C0D8960D}" srcOrd="1" destOrd="0" presId="urn:microsoft.com/office/officeart/2005/8/layout/hierarchy4"/>
    <dgm:cxn modelId="{CA82090A-4FE0-49C4-9F80-B95D044B9183}" type="presParOf" srcId="{391D45FF-E6BB-4E79-A712-E238726CC2D6}" destId="{FA5E48AA-1DAC-45A1-AF1C-D52BB683615B}" srcOrd="2" destOrd="0" presId="urn:microsoft.com/office/officeart/2005/8/layout/hierarchy4"/>
    <dgm:cxn modelId="{BF3C26FA-2310-4613-8AB7-84AEC1F8DA3B}" type="presParOf" srcId="{FA5E48AA-1DAC-45A1-AF1C-D52BB683615B}" destId="{F701EF81-B23A-4C53-B70A-7129C72CBB9C}" srcOrd="0" destOrd="0" presId="urn:microsoft.com/office/officeart/2005/8/layout/hierarchy4"/>
    <dgm:cxn modelId="{2E975090-343B-4BE8-BCB5-4B8FDB9B8A99}" type="presParOf" srcId="{F701EF81-B23A-4C53-B70A-7129C72CBB9C}" destId="{4F66C93A-B59A-4806-A9BE-648930F6EEA2}" srcOrd="0" destOrd="0" presId="urn:microsoft.com/office/officeart/2005/8/layout/hierarchy4"/>
    <dgm:cxn modelId="{C858F43F-B1C5-4D3D-B63F-F4EEACA42761}" type="presParOf" srcId="{F701EF81-B23A-4C53-B70A-7129C72CBB9C}" destId="{EDF86C26-B7CC-4538-BA7C-FAFCAFB050D0}" srcOrd="1" destOrd="0" presId="urn:microsoft.com/office/officeart/2005/8/layout/hierarchy4"/>
    <dgm:cxn modelId="{A7A39EA1-8E1D-4853-B2DE-01EC52AEE01C}" type="presParOf" srcId="{04D6B261-B28B-4DB8-BB7E-9C86BECD4761}" destId="{CE4E76DE-3AAA-410F-A154-4C63B2E2F7CB}" srcOrd="1" destOrd="0" presId="urn:microsoft.com/office/officeart/2005/8/layout/hierarchy4"/>
    <dgm:cxn modelId="{B6D0EC59-7406-4B9C-A9F4-35D95F9FCEFD}" type="presParOf" srcId="{04D6B261-B28B-4DB8-BB7E-9C86BECD4761}" destId="{BAAA1A9B-802B-49AF-A7F8-3000F8561DEE}" srcOrd="2" destOrd="0" presId="urn:microsoft.com/office/officeart/2005/8/layout/hierarchy4"/>
    <dgm:cxn modelId="{4FCF4FCC-06D5-446F-BAB0-E94A6305905B}" type="presParOf" srcId="{BAAA1A9B-802B-49AF-A7F8-3000F8561DEE}" destId="{70732BAE-C5B7-43E6-A0B9-C8950F94269F}" srcOrd="0" destOrd="0" presId="urn:microsoft.com/office/officeart/2005/8/layout/hierarchy4"/>
    <dgm:cxn modelId="{FDACCA4E-B2DB-4770-9FE2-A5C78F1E505A}" type="presParOf" srcId="{BAAA1A9B-802B-49AF-A7F8-3000F8561DEE}" destId="{4A91D9AC-D371-41A6-A548-3C5CBB820AFB}" srcOrd="1" destOrd="0" presId="urn:microsoft.com/office/officeart/2005/8/layout/hierarchy4"/>
    <dgm:cxn modelId="{70E3A824-EDBE-4764-A01A-8883ABB77386}" type="presParOf" srcId="{BAAA1A9B-802B-49AF-A7F8-3000F8561DEE}" destId="{F9769D7A-979B-41C9-B485-F93431B18305}" srcOrd="2" destOrd="0" presId="urn:microsoft.com/office/officeart/2005/8/layout/hierarchy4"/>
    <dgm:cxn modelId="{7317B5A4-36FF-4C41-AFF5-03D75BEB2F72}" type="presParOf" srcId="{F9769D7A-979B-41C9-B485-F93431B18305}" destId="{823B563A-64DE-4CB4-882D-FF3D42B7ACB5}" srcOrd="0" destOrd="0" presId="urn:microsoft.com/office/officeart/2005/8/layout/hierarchy4"/>
    <dgm:cxn modelId="{2D12814F-4C84-45FE-A571-5B923A0C475D}" type="presParOf" srcId="{823B563A-64DE-4CB4-882D-FF3D42B7ACB5}" destId="{90D66E10-807D-41F4-A3F2-C1A4B95210AF}" srcOrd="0" destOrd="0" presId="urn:microsoft.com/office/officeart/2005/8/layout/hierarchy4"/>
    <dgm:cxn modelId="{2104A363-A7B6-449C-B22A-2C1ECFD1083D}" type="presParOf" srcId="{823B563A-64DE-4CB4-882D-FF3D42B7ACB5}" destId="{C90AFF83-16A9-43D7-9296-BCDF8802C56B}" srcOrd="1" destOrd="0" presId="urn:microsoft.com/office/officeart/2005/8/layout/hierarchy4"/>
    <dgm:cxn modelId="{536F0167-A971-4A39-8DC9-3FD1DDE2460F}" type="presParOf" srcId="{04D6B261-B28B-4DB8-BB7E-9C86BECD4761}" destId="{18BCF87C-C765-4638-B79D-6A9BD559B099}" srcOrd="3" destOrd="0" presId="urn:microsoft.com/office/officeart/2005/8/layout/hierarchy4"/>
    <dgm:cxn modelId="{7A26AF5B-0265-4865-A362-93D520466603}" type="presParOf" srcId="{04D6B261-B28B-4DB8-BB7E-9C86BECD4761}" destId="{9D7B9728-2A7F-4FCE-95C9-F52CFF30D0C8}" srcOrd="4" destOrd="0" presId="urn:microsoft.com/office/officeart/2005/8/layout/hierarchy4"/>
    <dgm:cxn modelId="{E2EBB652-CF25-461B-A9E4-A70D5D7D2F69}" type="presParOf" srcId="{9D7B9728-2A7F-4FCE-95C9-F52CFF30D0C8}" destId="{B7168DFC-C301-4C78-8013-73205989EF5E}" srcOrd="0" destOrd="0" presId="urn:microsoft.com/office/officeart/2005/8/layout/hierarchy4"/>
    <dgm:cxn modelId="{442001F6-AB0E-4CFD-9045-E2EFD7114196}" type="presParOf" srcId="{9D7B9728-2A7F-4FCE-95C9-F52CFF30D0C8}" destId="{BCB71B64-77E0-493F-88D4-77C705CF7077}" srcOrd="1" destOrd="0" presId="urn:microsoft.com/office/officeart/2005/8/layout/hierarchy4"/>
    <dgm:cxn modelId="{586AB8AA-7B51-491E-AF0C-B4A953497306}" type="presParOf" srcId="{9D7B9728-2A7F-4FCE-95C9-F52CFF30D0C8}" destId="{ABD7CFA4-1E44-4B21-84D5-26ADCEE737CC}" srcOrd="2" destOrd="0" presId="urn:microsoft.com/office/officeart/2005/8/layout/hierarchy4"/>
    <dgm:cxn modelId="{38F57750-9FE8-4E01-AB40-9589579B6D19}" type="presParOf" srcId="{ABD7CFA4-1E44-4B21-84D5-26ADCEE737CC}" destId="{D74264EC-255B-4285-A2E6-61ED71009FE3}" srcOrd="0" destOrd="0" presId="urn:microsoft.com/office/officeart/2005/8/layout/hierarchy4"/>
    <dgm:cxn modelId="{CE64F7C9-4BE3-4E36-AF32-9398F006C0D6}" type="presParOf" srcId="{D74264EC-255B-4285-A2E6-61ED71009FE3}" destId="{F895C1E9-E6E2-446A-A2EF-F135F12F975A}" srcOrd="0" destOrd="0" presId="urn:microsoft.com/office/officeart/2005/8/layout/hierarchy4"/>
    <dgm:cxn modelId="{13572B2B-03A7-45C6-AC3D-45DB28A7F1DF}" type="presParOf" srcId="{D74264EC-255B-4285-A2E6-61ED71009FE3}" destId="{522BF819-7B7B-408F-9530-22C788609D6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C8A2C9-4357-411A-A0A5-BDAD4028899D}" type="doc">
      <dgm:prSet loTypeId="urn:microsoft.com/office/officeart/2008/layout/PictureAccentList" loCatId="list" qsTypeId="urn:microsoft.com/office/officeart/2005/8/quickstyle/simple3" qsCatId="simple" csTypeId="urn:microsoft.com/office/officeart/2005/8/colors/accent1_2" csCatId="accent1" phldr="1"/>
      <dgm:spPr/>
      <dgm:t>
        <a:bodyPr/>
        <a:lstStyle/>
        <a:p>
          <a:endParaRPr lang="uk-UA"/>
        </a:p>
      </dgm:t>
    </dgm:pt>
    <dgm:pt modelId="{A3F18EAC-9707-4736-A7DE-45C3D23209A1}">
      <dgm:prSet phldrT="[Текст]" custT="1"/>
      <dgm:spPr/>
      <dgm:t>
        <a:bodyPr/>
        <a:lstStyle/>
        <a:p>
          <a:r>
            <a:rPr lang="uk-UA" sz="3500" dirty="0" smtClean="0"/>
            <a:t>Застосування до організації подій</a:t>
          </a:r>
          <a:endParaRPr lang="uk-UA" sz="3500" dirty="0"/>
        </a:p>
      </dgm:t>
    </dgm:pt>
    <dgm:pt modelId="{364A1EF7-39CC-47CD-9A51-4819516F53CD}" type="parTrans" cxnId="{E8CE88AF-93EC-4697-9AEA-AB16ADAF33AC}">
      <dgm:prSet/>
      <dgm:spPr/>
      <dgm:t>
        <a:bodyPr/>
        <a:lstStyle/>
        <a:p>
          <a:endParaRPr lang="uk-UA"/>
        </a:p>
      </dgm:t>
    </dgm:pt>
    <dgm:pt modelId="{0BB79CE1-0111-480D-8C4E-89D85EA3B4E0}" type="sibTrans" cxnId="{E8CE88AF-93EC-4697-9AEA-AB16ADAF33AC}">
      <dgm:prSet/>
      <dgm:spPr/>
      <dgm:t>
        <a:bodyPr/>
        <a:lstStyle/>
        <a:p>
          <a:endParaRPr lang="uk-UA"/>
        </a:p>
      </dgm:t>
    </dgm:pt>
    <dgm:pt modelId="{851E6B9B-03B7-4DF7-ADDB-EB3DB534651D}">
      <dgm:prSet phldrT="[Текст]" custT="1"/>
      <dgm:spPr/>
      <dgm:t>
        <a:bodyPr/>
        <a:lstStyle/>
        <a:p>
          <a:r>
            <a:rPr lang="uk-UA" sz="2100" noProof="0" dirty="0" smtClean="0"/>
            <a:t>Культурні фестивалі, які підтримують права меншин або лідерство жінок</a:t>
          </a:r>
          <a:endParaRPr lang="uk-UA" sz="2100" noProof="0" dirty="0"/>
        </a:p>
      </dgm:t>
    </dgm:pt>
    <dgm:pt modelId="{A2167B13-16F9-47C8-B77F-C5DEA3D8B0C1}" type="parTrans" cxnId="{29691BF6-0477-4363-92A4-45C8DE029F3E}">
      <dgm:prSet/>
      <dgm:spPr/>
      <dgm:t>
        <a:bodyPr/>
        <a:lstStyle/>
        <a:p>
          <a:endParaRPr lang="uk-UA"/>
        </a:p>
      </dgm:t>
    </dgm:pt>
    <dgm:pt modelId="{CA07AD17-DF3E-4371-867E-7A05218E554E}" type="sibTrans" cxnId="{29691BF6-0477-4363-92A4-45C8DE029F3E}">
      <dgm:prSet/>
      <dgm:spPr/>
      <dgm:t>
        <a:bodyPr/>
        <a:lstStyle/>
        <a:p>
          <a:endParaRPr lang="uk-UA"/>
        </a:p>
      </dgm:t>
    </dgm:pt>
    <dgm:pt modelId="{88DB1BF1-3FD7-4714-912C-3643CC785338}">
      <dgm:prSet phldrT="[Текст]" custT="1"/>
      <dgm:spPr/>
      <dgm:t>
        <a:bodyPr/>
        <a:lstStyle/>
        <a:p>
          <a:r>
            <a:rPr lang="uk-UA" sz="2100" noProof="0" dirty="0" smtClean="0"/>
            <a:t>Виставки мистецтва, пов'язані з соціальними проблемами (наприклад, про права біженців або боротьбу з расизмом)</a:t>
          </a:r>
          <a:endParaRPr lang="uk-UA" sz="2100" noProof="0" dirty="0"/>
        </a:p>
      </dgm:t>
    </dgm:pt>
    <dgm:pt modelId="{661262E7-6DF0-47A2-AB4E-331DF123A7DC}" type="parTrans" cxnId="{FA10B41A-96B1-406E-898E-5A9B7A313319}">
      <dgm:prSet/>
      <dgm:spPr/>
      <dgm:t>
        <a:bodyPr/>
        <a:lstStyle/>
        <a:p>
          <a:endParaRPr lang="uk-UA"/>
        </a:p>
      </dgm:t>
    </dgm:pt>
    <dgm:pt modelId="{BBF79808-77ED-493B-AC41-BFB9DC7643DD}" type="sibTrans" cxnId="{FA10B41A-96B1-406E-898E-5A9B7A313319}">
      <dgm:prSet/>
      <dgm:spPr/>
      <dgm:t>
        <a:bodyPr/>
        <a:lstStyle/>
        <a:p>
          <a:endParaRPr lang="uk-UA"/>
        </a:p>
      </dgm:t>
    </dgm:pt>
    <dgm:pt modelId="{43C0BB1A-1E4E-4BC5-A2A3-ED77061841A6}" type="pres">
      <dgm:prSet presAssocID="{DCC8A2C9-4357-411A-A0A5-BDAD4028899D}" presName="layout" presStyleCnt="0">
        <dgm:presLayoutVars>
          <dgm:chMax/>
          <dgm:chPref/>
          <dgm:dir/>
          <dgm:animOne val="branch"/>
          <dgm:animLvl val="lvl"/>
          <dgm:resizeHandles/>
        </dgm:presLayoutVars>
      </dgm:prSet>
      <dgm:spPr/>
    </dgm:pt>
    <dgm:pt modelId="{953773DE-8D8A-4DF6-863C-4C14B4633A50}" type="pres">
      <dgm:prSet presAssocID="{A3F18EAC-9707-4736-A7DE-45C3D23209A1}" presName="root" presStyleCnt="0">
        <dgm:presLayoutVars>
          <dgm:chMax/>
          <dgm:chPref val="4"/>
        </dgm:presLayoutVars>
      </dgm:prSet>
      <dgm:spPr/>
    </dgm:pt>
    <dgm:pt modelId="{C56FA06B-C6BA-432F-84E7-AEE54707C341}" type="pres">
      <dgm:prSet presAssocID="{A3F18EAC-9707-4736-A7DE-45C3D23209A1}" presName="rootComposite" presStyleCnt="0">
        <dgm:presLayoutVars/>
      </dgm:prSet>
      <dgm:spPr/>
    </dgm:pt>
    <dgm:pt modelId="{06C89D39-0C38-4A32-980D-BF0B73152913}" type="pres">
      <dgm:prSet presAssocID="{A3F18EAC-9707-4736-A7DE-45C3D23209A1}" presName="rootText" presStyleLbl="node0" presStyleIdx="0" presStyleCnt="1" custScaleY="57700">
        <dgm:presLayoutVars>
          <dgm:chMax/>
          <dgm:chPref val="4"/>
        </dgm:presLayoutVars>
      </dgm:prSet>
      <dgm:spPr/>
      <dgm:t>
        <a:bodyPr/>
        <a:lstStyle/>
        <a:p>
          <a:endParaRPr lang="uk-UA"/>
        </a:p>
      </dgm:t>
    </dgm:pt>
    <dgm:pt modelId="{DEE20CE2-7FE1-4912-AD56-F61194722CF6}" type="pres">
      <dgm:prSet presAssocID="{A3F18EAC-9707-4736-A7DE-45C3D23209A1}" presName="childShape" presStyleCnt="0">
        <dgm:presLayoutVars>
          <dgm:chMax val="0"/>
          <dgm:chPref val="0"/>
        </dgm:presLayoutVars>
      </dgm:prSet>
      <dgm:spPr/>
    </dgm:pt>
    <dgm:pt modelId="{D339F9C0-24E8-4EBA-A2CE-D9B49FD55D4B}" type="pres">
      <dgm:prSet presAssocID="{851E6B9B-03B7-4DF7-ADDB-EB3DB534651D}" presName="childComposite" presStyleCnt="0">
        <dgm:presLayoutVars>
          <dgm:chMax val="0"/>
          <dgm:chPref val="0"/>
        </dgm:presLayoutVars>
      </dgm:prSet>
      <dgm:spPr/>
    </dgm:pt>
    <dgm:pt modelId="{61F01206-E565-48C8-A41D-EF5779603A69}" type="pres">
      <dgm:prSet presAssocID="{851E6B9B-03B7-4DF7-ADDB-EB3DB534651D}"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9000" r="-29000"/>
          </a:stretch>
        </a:blipFill>
      </dgm:spPr>
    </dgm:pt>
    <dgm:pt modelId="{9B54FF1D-621B-488F-9415-A7D2D465DD4A}" type="pres">
      <dgm:prSet presAssocID="{851E6B9B-03B7-4DF7-ADDB-EB3DB534651D}" presName="childText" presStyleLbl="lnNode1" presStyleIdx="0" presStyleCnt="2">
        <dgm:presLayoutVars>
          <dgm:chMax val="0"/>
          <dgm:chPref val="0"/>
          <dgm:bulletEnabled val="1"/>
        </dgm:presLayoutVars>
      </dgm:prSet>
      <dgm:spPr/>
      <dgm:t>
        <a:bodyPr/>
        <a:lstStyle/>
        <a:p>
          <a:endParaRPr lang="uk-UA"/>
        </a:p>
      </dgm:t>
    </dgm:pt>
    <dgm:pt modelId="{C6FE67C0-9D87-40D1-AF47-21D27BC76D30}" type="pres">
      <dgm:prSet presAssocID="{88DB1BF1-3FD7-4714-912C-3643CC785338}" presName="childComposite" presStyleCnt="0">
        <dgm:presLayoutVars>
          <dgm:chMax val="0"/>
          <dgm:chPref val="0"/>
        </dgm:presLayoutVars>
      </dgm:prSet>
      <dgm:spPr/>
    </dgm:pt>
    <dgm:pt modelId="{95A1F101-7440-4DF7-85C3-986CE3514512}" type="pres">
      <dgm:prSet presAssocID="{88DB1BF1-3FD7-4714-912C-3643CC785338}" presName="Image" presStyleLbl="node1" presStyleIdx="1" presStyleCnt="2" custLinFactNeighborY="68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3000" r="-33000"/>
          </a:stretch>
        </a:blipFill>
      </dgm:spPr>
    </dgm:pt>
    <dgm:pt modelId="{11C56C3E-B29D-4658-AA41-8B6E49538FDF}" type="pres">
      <dgm:prSet presAssocID="{88DB1BF1-3FD7-4714-912C-3643CC785338}" presName="childText" presStyleLbl="lnNode1" presStyleIdx="1" presStyleCnt="2">
        <dgm:presLayoutVars>
          <dgm:chMax val="0"/>
          <dgm:chPref val="0"/>
          <dgm:bulletEnabled val="1"/>
        </dgm:presLayoutVars>
      </dgm:prSet>
      <dgm:spPr/>
      <dgm:t>
        <a:bodyPr/>
        <a:lstStyle/>
        <a:p>
          <a:endParaRPr lang="uk-UA"/>
        </a:p>
      </dgm:t>
    </dgm:pt>
  </dgm:ptLst>
  <dgm:cxnLst>
    <dgm:cxn modelId="{230D3E8A-D39F-45D2-99A2-4EAC64720226}" type="presOf" srcId="{88DB1BF1-3FD7-4714-912C-3643CC785338}" destId="{11C56C3E-B29D-4658-AA41-8B6E49538FDF}" srcOrd="0" destOrd="0" presId="urn:microsoft.com/office/officeart/2008/layout/PictureAccentList"/>
    <dgm:cxn modelId="{925677F7-83CE-4050-91DD-D644C215B794}" type="presOf" srcId="{DCC8A2C9-4357-411A-A0A5-BDAD4028899D}" destId="{43C0BB1A-1E4E-4BC5-A2A3-ED77061841A6}" srcOrd="0" destOrd="0" presId="urn:microsoft.com/office/officeart/2008/layout/PictureAccentList"/>
    <dgm:cxn modelId="{FA10B41A-96B1-406E-898E-5A9B7A313319}" srcId="{A3F18EAC-9707-4736-A7DE-45C3D23209A1}" destId="{88DB1BF1-3FD7-4714-912C-3643CC785338}" srcOrd="1" destOrd="0" parTransId="{661262E7-6DF0-47A2-AB4E-331DF123A7DC}" sibTransId="{BBF79808-77ED-493B-AC41-BFB9DC7643DD}"/>
    <dgm:cxn modelId="{E7D91907-99CB-4F79-A7D3-880D83910A05}" type="presOf" srcId="{851E6B9B-03B7-4DF7-ADDB-EB3DB534651D}" destId="{9B54FF1D-621B-488F-9415-A7D2D465DD4A}" srcOrd="0" destOrd="0" presId="urn:microsoft.com/office/officeart/2008/layout/PictureAccentList"/>
    <dgm:cxn modelId="{779E1BB1-222A-4FF0-9258-6502AF1953C8}" type="presOf" srcId="{A3F18EAC-9707-4736-A7DE-45C3D23209A1}" destId="{06C89D39-0C38-4A32-980D-BF0B73152913}" srcOrd="0" destOrd="0" presId="urn:microsoft.com/office/officeart/2008/layout/PictureAccentList"/>
    <dgm:cxn modelId="{29691BF6-0477-4363-92A4-45C8DE029F3E}" srcId="{A3F18EAC-9707-4736-A7DE-45C3D23209A1}" destId="{851E6B9B-03B7-4DF7-ADDB-EB3DB534651D}" srcOrd="0" destOrd="0" parTransId="{A2167B13-16F9-47C8-B77F-C5DEA3D8B0C1}" sibTransId="{CA07AD17-DF3E-4371-867E-7A05218E554E}"/>
    <dgm:cxn modelId="{E8CE88AF-93EC-4697-9AEA-AB16ADAF33AC}" srcId="{DCC8A2C9-4357-411A-A0A5-BDAD4028899D}" destId="{A3F18EAC-9707-4736-A7DE-45C3D23209A1}" srcOrd="0" destOrd="0" parTransId="{364A1EF7-39CC-47CD-9A51-4819516F53CD}" sibTransId="{0BB79CE1-0111-480D-8C4E-89D85EA3B4E0}"/>
    <dgm:cxn modelId="{AF46EC45-2F85-4F3B-A090-93E52EC48400}" type="presParOf" srcId="{43C0BB1A-1E4E-4BC5-A2A3-ED77061841A6}" destId="{953773DE-8D8A-4DF6-863C-4C14B4633A50}" srcOrd="0" destOrd="0" presId="urn:microsoft.com/office/officeart/2008/layout/PictureAccentList"/>
    <dgm:cxn modelId="{F731D6E9-4E30-4CA2-8CF9-8024E470BD68}" type="presParOf" srcId="{953773DE-8D8A-4DF6-863C-4C14B4633A50}" destId="{C56FA06B-C6BA-432F-84E7-AEE54707C341}" srcOrd="0" destOrd="0" presId="urn:microsoft.com/office/officeart/2008/layout/PictureAccentList"/>
    <dgm:cxn modelId="{9E19D2B6-A6EB-482D-A783-EE5A7CEE8D9E}" type="presParOf" srcId="{C56FA06B-C6BA-432F-84E7-AEE54707C341}" destId="{06C89D39-0C38-4A32-980D-BF0B73152913}" srcOrd="0" destOrd="0" presId="urn:microsoft.com/office/officeart/2008/layout/PictureAccentList"/>
    <dgm:cxn modelId="{CC924F03-1F5C-4785-AE4D-584CD5BCFCDC}" type="presParOf" srcId="{953773DE-8D8A-4DF6-863C-4C14B4633A50}" destId="{DEE20CE2-7FE1-4912-AD56-F61194722CF6}" srcOrd="1" destOrd="0" presId="urn:microsoft.com/office/officeart/2008/layout/PictureAccentList"/>
    <dgm:cxn modelId="{434F2A32-D23B-4B29-9BE8-494A03182A3D}" type="presParOf" srcId="{DEE20CE2-7FE1-4912-AD56-F61194722CF6}" destId="{D339F9C0-24E8-4EBA-A2CE-D9B49FD55D4B}" srcOrd="0" destOrd="0" presId="urn:microsoft.com/office/officeart/2008/layout/PictureAccentList"/>
    <dgm:cxn modelId="{E1EF3AFB-EB68-4022-8AEC-AA1733828090}" type="presParOf" srcId="{D339F9C0-24E8-4EBA-A2CE-D9B49FD55D4B}" destId="{61F01206-E565-48C8-A41D-EF5779603A69}" srcOrd="0" destOrd="0" presId="urn:microsoft.com/office/officeart/2008/layout/PictureAccentList"/>
    <dgm:cxn modelId="{16433B1D-9913-401D-AC06-9DA99FF7420F}" type="presParOf" srcId="{D339F9C0-24E8-4EBA-A2CE-D9B49FD55D4B}" destId="{9B54FF1D-621B-488F-9415-A7D2D465DD4A}" srcOrd="1" destOrd="0" presId="urn:microsoft.com/office/officeart/2008/layout/PictureAccentList"/>
    <dgm:cxn modelId="{99AADCCD-C98E-4DBE-8598-A0294A4F34D0}" type="presParOf" srcId="{DEE20CE2-7FE1-4912-AD56-F61194722CF6}" destId="{C6FE67C0-9D87-40D1-AF47-21D27BC76D30}" srcOrd="1" destOrd="0" presId="urn:microsoft.com/office/officeart/2008/layout/PictureAccentList"/>
    <dgm:cxn modelId="{C60D2BF4-5875-4A19-815F-9681909D77BB}" type="presParOf" srcId="{C6FE67C0-9D87-40D1-AF47-21D27BC76D30}" destId="{95A1F101-7440-4DF7-85C3-986CE3514512}" srcOrd="0" destOrd="0" presId="urn:microsoft.com/office/officeart/2008/layout/PictureAccentList"/>
    <dgm:cxn modelId="{7EB2421F-0311-45A9-B999-9BE13EDE1B13}" type="presParOf" srcId="{C6FE67C0-9D87-40D1-AF47-21D27BC76D30}" destId="{11C56C3E-B29D-4658-AA41-8B6E49538FD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CC8A2C9-4357-411A-A0A5-BDAD4028899D}" type="doc">
      <dgm:prSet loTypeId="urn:microsoft.com/office/officeart/2008/layout/PictureAccentList" loCatId="list" qsTypeId="urn:microsoft.com/office/officeart/2005/8/quickstyle/simple3" qsCatId="simple" csTypeId="urn:microsoft.com/office/officeart/2005/8/colors/accent1_2" csCatId="accent1" phldr="1"/>
      <dgm:spPr/>
      <dgm:t>
        <a:bodyPr/>
        <a:lstStyle/>
        <a:p>
          <a:endParaRPr lang="uk-UA"/>
        </a:p>
      </dgm:t>
    </dgm:pt>
    <dgm:pt modelId="{A3F18EAC-9707-4736-A7DE-45C3D23209A1}">
      <dgm:prSet phldrT="[Текст]" custT="1"/>
      <dgm:spPr/>
      <dgm:t>
        <a:bodyPr/>
        <a:lstStyle/>
        <a:p>
          <a:r>
            <a:rPr lang="uk-UA" sz="3500" dirty="0" smtClean="0"/>
            <a:t>Застосування до організації подій</a:t>
          </a:r>
          <a:endParaRPr lang="uk-UA" sz="3500" dirty="0"/>
        </a:p>
      </dgm:t>
    </dgm:pt>
    <dgm:pt modelId="{364A1EF7-39CC-47CD-9A51-4819516F53CD}" type="parTrans" cxnId="{E8CE88AF-93EC-4697-9AEA-AB16ADAF33AC}">
      <dgm:prSet/>
      <dgm:spPr/>
      <dgm:t>
        <a:bodyPr/>
        <a:lstStyle/>
        <a:p>
          <a:endParaRPr lang="uk-UA"/>
        </a:p>
      </dgm:t>
    </dgm:pt>
    <dgm:pt modelId="{0BB79CE1-0111-480D-8C4E-89D85EA3B4E0}" type="sibTrans" cxnId="{E8CE88AF-93EC-4697-9AEA-AB16ADAF33AC}">
      <dgm:prSet/>
      <dgm:spPr/>
      <dgm:t>
        <a:bodyPr/>
        <a:lstStyle/>
        <a:p>
          <a:endParaRPr lang="uk-UA"/>
        </a:p>
      </dgm:t>
    </dgm:pt>
    <dgm:pt modelId="{851E6B9B-03B7-4DF7-ADDB-EB3DB534651D}">
      <dgm:prSet phldrT="[Текст]" custT="1"/>
      <dgm:spPr/>
      <dgm:t>
        <a:bodyPr/>
        <a:lstStyle/>
        <a:p>
          <a:r>
            <a:rPr lang="uk-UA" sz="2100" noProof="0" dirty="0" smtClean="0"/>
            <a:t>Благодійні концерти, які підтримують конкретні соціальні ініціативи (наприклад, допомога біженцям, боротьба з голодом).</a:t>
          </a:r>
          <a:endParaRPr lang="uk-UA" sz="2100" noProof="0" dirty="0"/>
        </a:p>
      </dgm:t>
    </dgm:pt>
    <dgm:pt modelId="{A2167B13-16F9-47C8-B77F-C5DEA3D8B0C1}" type="parTrans" cxnId="{29691BF6-0477-4363-92A4-45C8DE029F3E}">
      <dgm:prSet/>
      <dgm:spPr/>
      <dgm:t>
        <a:bodyPr/>
        <a:lstStyle/>
        <a:p>
          <a:endParaRPr lang="uk-UA"/>
        </a:p>
      </dgm:t>
    </dgm:pt>
    <dgm:pt modelId="{CA07AD17-DF3E-4371-867E-7A05218E554E}" type="sibTrans" cxnId="{29691BF6-0477-4363-92A4-45C8DE029F3E}">
      <dgm:prSet/>
      <dgm:spPr/>
      <dgm:t>
        <a:bodyPr/>
        <a:lstStyle/>
        <a:p>
          <a:endParaRPr lang="uk-UA"/>
        </a:p>
      </dgm:t>
    </dgm:pt>
    <dgm:pt modelId="{88DB1BF1-3FD7-4714-912C-3643CC785338}">
      <dgm:prSet phldrT="[Текст]" custT="1"/>
      <dgm:spPr/>
      <dgm:t>
        <a:bodyPr/>
        <a:lstStyle/>
        <a:p>
          <a:r>
            <a:rPr lang="uk-UA" sz="2100" noProof="0" dirty="0" smtClean="0"/>
            <a:t>Кампанії зі збору коштів для соціальних проектів, що підтримують </a:t>
          </a:r>
          <a:r>
            <a:rPr lang="uk-UA" sz="2100" noProof="0" dirty="0" err="1" smtClean="0"/>
            <a:t>маргіналізовані</a:t>
          </a:r>
          <a:r>
            <a:rPr lang="uk-UA" sz="2100" noProof="0" dirty="0" smtClean="0"/>
            <a:t> групи (наприклад, бездомних або людей з інвалідністю).</a:t>
          </a:r>
          <a:endParaRPr lang="uk-UA" sz="2100" noProof="0" dirty="0"/>
        </a:p>
      </dgm:t>
    </dgm:pt>
    <dgm:pt modelId="{661262E7-6DF0-47A2-AB4E-331DF123A7DC}" type="parTrans" cxnId="{FA10B41A-96B1-406E-898E-5A9B7A313319}">
      <dgm:prSet/>
      <dgm:spPr/>
      <dgm:t>
        <a:bodyPr/>
        <a:lstStyle/>
        <a:p>
          <a:endParaRPr lang="uk-UA"/>
        </a:p>
      </dgm:t>
    </dgm:pt>
    <dgm:pt modelId="{BBF79808-77ED-493B-AC41-BFB9DC7643DD}" type="sibTrans" cxnId="{FA10B41A-96B1-406E-898E-5A9B7A313319}">
      <dgm:prSet/>
      <dgm:spPr/>
      <dgm:t>
        <a:bodyPr/>
        <a:lstStyle/>
        <a:p>
          <a:endParaRPr lang="uk-UA"/>
        </a:p>
      </dgm:t>
    </dgm:pt>
    <dgm:pt modelId="{43C0BB1A-1E4E-4BC5-A2A3-ED77061841A6}" type="pres">
      <dgm:prSet presAssocID="{DCC8A2C9-4357-411A-A0A5-BDAD4028899D}" presName="layout" presStyleCnt="0">
        <dgm:presLayoutVars>
          <dgm:chMax/>
          <dgm:chPref/>
          <dgm:dir/>
          <dgm:animOne val="branch"/>
          <dgm:animLvl val="lvl"/>
          <dgm:resizeHandles/>
        </dgm:presLayoutVars>
      </dgm:prSet>
      <dgm:spPr/>
    </dgm:pt>
    <dgm:pt modelId="{953773DE-8D8A-4DF6-863C-4C14B4633A50}" type="pres">
      <dgm:prSet presAssocID="{A3F18EAC-9707-4736-A7DE-45C3D23209A1}" presName="root" presStyleCnt="0">
        <dgm:presLayoutVars>
          <dgm:chMax/>
          <dgm:chPref val="4"/>
        </dgm:presLayoutVars>
      </dgm:prSet>
      <dgm:spPr/>
    </dgm:pt>
    <dgm:pt modelId="{C56FA06B-C6BA-432F-84E7-AEE54707C341}" type="pres">
      <dgm:prSet presAssocID="{A3F18EAC-9707-4736-A7DE-45C3D23209A1}" presName="rootComposite" presStyleCnt="0">
        <dgm:presLayoutVars/>
      </dgm:prSet>
      <dgm:spPr/>
    </dgm:pt>
    <dgm:pt modelId="{06C89D39-0C38-4A32-980D-BF0B73152913}" type="pres">
      <dgm:prSet presAssocID="{A3F18EAC-9707-4736-A7DE-45C3D23209A1}" presName="rootText" presStyleLbl="node0" presStyleIdx="0" presStyleCnt="1" custScaleY="57700">
        <dgm:presLayoutVars>
          <dgm:chMax/>
          <dgm:chPref val="4"/>
        </dgm:presLayoutVars>
      </dgm:prSet>
      <dgm:spPr/>
      <dgm:t>
        <a:bodyPr/>
        <a:lstStyle/>
        <a:p>
          <a:endParaRPr lang="uk-UA"/>
        </a:p>
      </dgm:t>
    </dgm:pt>
    <dgm:pt modelId="{DEE20CE2-7FE1-4912-AD56-F61194722CF6}" type="pres">
      <dgm:prSet presAssocID="{A3F18EAC-9707-4736-A7DE-45C3D23209A1}" presName="childShape" presStyleCnt="0">
        <dgm:presLayoutVars>
          <dgm:chMax val="0"/>
          <dgm:chPref val="0"/>
        </dgm:presLayoutVars>
      </dgm:prSet>
      <dgm:spPr/>
    </dgm:pt>
    <dgm:pt modelId="{D339F9C0-24E8-4EBA-A2CE-D9B49FD55D4B}" type="pres">
      <dgm:prSet presAssocID="{851E6B9B-03B7-4DF7-ADDB-EB3DB534651D}" presName="childComposite" presStyleCnt="0">
        <dgm:presLayoutVars>
          <dgm:chMax val="0"/>
          <dgm:chPref val="0"/>
        </dgm:presLayoutVars>
      </dgm:prSet>
      <dgm:spPr/>
    </dgm:pt>
    <dgm:pt modelId="{61F01206-E565-48C8-A41D-EF5779603A69}" type="pres">
      <dgm:prSet presAssocID="{851E6B9B-03B7-4DF7-ADDB-EB3DB534651D}"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9B54FF1D-621B-488F-9415-A7D2D465DD4A}" type="pres">
      <dgm:prSet presAssocID="{851E6B9B-03B7-4DF7-ADDB-EB3DB534651D}" presName="childText" presStyleLbl="lnNode1" presStyleIdx="0" presStyleCnt="2">
        <dgm:presLayoutVars>
          <dgm:chMax val="0"/>
          <dgm:chPref val="0"/>
          <dgm:bulletEnabled val="1"/>
        </dgm:presLayoutVars>
      </dgm:prSet>
      <dgm:spPr/>
      <dgm:t>
        <a:bodyPr/>
        <a:lstStyle/>
        <a:p>
          <a:endParaRPr lang="uk-UA"/>
        </a:p>
      </dgm:t>
    </dgm:pt>
    <dgm:pt modelId="{C6FE67C0-9D87-40D1-AF47-21D27BC76D30}" type="pres">
      <dgm:prSet presAssocID="{88DB1BF1-3FD7-4714-912C-3643CC785338}" presName="childComposite" presStyleCnt="0">
        <dgm:presLayoutVars>
          <dgm:chMax val="0"/>
          <dgm:chPref val="0"/>
        </dgm:presLayoutVars>
      </dgm:prSet>
      <dgm:spPr/>
    </dgm:pt>
    <dgm:pt modelId="{95A1F101-7440-4DF7-85C3-986CE3514512}" type="pres">
      <dgm:prSet presAssocID="{88DB1BF1-3FD7-4714-912C-3643CC785338}" presName="Image" presStyleLbl="node1" presStyleIdx="1" presStyleCnt="2" custLinFactNeighborY="68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dgm:spPr>
    </dgm:pt>
    <dgm:pt modelId="{11C56C3E-B29D-4658-AA41-8B6E49538FDF}" type="pres">
      <dgm:prSet presAssocID="{88DB1BF1-3FD7-4714-912C-3643CC785338}" presName="childText" presStyleLbl="lnNode1" presStyleIdx="1" presStyleCnt="2">
        <dgm:presLayoutVars>
          <dgm:chMax val="0"/>
          <dgm:chPref val="0"/>
          <dgm:bulletEnabled val="1"/>
        </dgm:presLayoutVars>
      </dgm:prSet>
      <dgm:spPr/>
      <dgm:t>
        <a:bodyPr/>
        <a:lstStyle/>
        <a:p>
          <a:endParaRPr lang="uk-UA"/>
        </a:p>
      </dgm:t>
    </dgm:pt>
  </dgm:ptLst>
  <dgm:cxnLst>
    <dgm:cxn modelId="{FA10B41A-96B1-406E-898E-5A9B7A313319}" srcId="{A3F18EAC-9707-4736-A7DE-45C3D23209A1}" destId="{88DB1BF1-3FD7-4714-912C-3643CC785338}" srcOrd="1" destOrd="0" parTransId="{661262E7-6DF0-47A2-AB4E-331DF123A7DC}" sibTransId="{BBF79808-77ED-493B-AC41-BFB9DC7643DD}"/>
    <dgm:cxn modelId="{B646BEBF-F47D-4B1C-B970-B992D0DA1D5B}" type="presOf" srcId="{851E6B9B-03B7-4DF7-ADDB-EB3DB534651D}" destId="{9B54FF1D-621B-488F-9415-A7D2D465DD4A}" srcOrd="0" destOrd="0" presId="urn:microsoft.com/office/officeart/2008/layout/PictureAccentList"/>
    <dgm:cxn modelId="{01387D8A-E70F-45E0-9188-C2C5E91B9339}" type="presOf" srcId="{88DB1BF1-3FD7-4714-912C-3643CC785338}" destId="{11C56C3E-B29D-4658-AA41-8B6E49538FDF}" srcOrd="0" destOrd="0" presId="urn:microsoft.com/office/officeart/2008/layout/PictureAccentList"/>
    <dgm:cxn modelId="{29691BF6-0477-4363-92A4-45C8DE029F3E}" srcId="{A3F18EAC-9707-4736-A7DE-45C3D23209A1}" destId="{851E6B9B-03B7-4DF7-ADDB-EB3DB534651D}" srcOrd="0" destOrd="0" parTransId="{A2167B13-16F9-47C8-B77F-C5DEA3D8B0C1}" sibTransId="{CA07AD17-DF3E-4371-867E-7A05218E554E}"/>
    <dgm:cxn modelId="{E8CE88AF-93EC-4697-9AEA-AB16ADAF33AC}" srcId="{DCC8A2C9-4357-411A-A0A5-BDAD4028899D}" destId="{A3F18EAC-9707-4736-A7DE-45C3D23209A1}" srcOrd="0" destOrd="0" parTransId="{364A1EF7-39CC-47CD-9A51-4819516F53CD}" sibTransId="{0BB79CE1-0111-480D-8C4E-89D85EA3B4E0}"/>
    <dgm:cxn modelId="{3681F969-D52A-4020-A4C7-E443DB7F7A89}" type="presOf" srcId="{DCC8A2C9-4357-411A-A0A5-BDAD4028899D}" destId="{43C0BB1A-1E4E-4BC5-A2A3-ED77061841A6}" srcOrd="0" destOrd="0" presId="urn:microsoft.com/office/officeart/2008/layout/PictureAccentList"/>
    <dgm:cxn modelId="{C50CDBF2-5192-4315-A2AD-B97D19F18427}" type="presOf" srcId="{A3F18EAC-9707-4736-A7DE-45C3D23209A1}" destId="{06C89D39-0C38-4A32-980D-BF0B73152913}" srcOrd="0" destOrd="0" presId="urn:microsoft.com/office/officeart/2008/layout/PictureAccentList"/>
    <dgm:cxn modelId="{6FF64073-5CA7-465D-8848-408B3A713CE3}" type="presParOf" srcId="{43C0BB1A-1E4E-4BC5-A2A3-ED77061841A6}" destId="{953773DE-8D8A-4DF6-863C-4C14B4633A50}" srcOrd="0" destOrd="0" presId="urn:microsoft.com/office/officeart/2008/layout/PictureAccentList"/>
    <dgm:cxn modelId="{655B1238-68DD-48A5-A8DC-AA433292D5A0}" type="presParOf" srcId="{953773DE-8D8A-4DF6-863C-4C14B4633A50}" destId="{C56FA06B-C6BA-432F-84E7-AEE54707C341}" srcOrd="0" destOrd="0" presId="urn:microsoft.com/office/officeart/2008/layout/PictureAccentList"/>
    <dgm:cxn modelId="{DB129B2B-ACDE-4D96-8470-5FBCAA874B2B}" type="presParOf" srcId="{C56FA06B-C6BA-432F-84E7-AEE54707C341}" destId="{06C89D39-0C38-4A32-980D-BF0B73152913}" srcOrd="0" destOrd="0" presId="urn:microsoft.com/office/officeart/2008/layout/PictureAccentList"/>
    <dgm:cxn modelId="{BB08E6EB-9282-4052-ABAB-813B412C065D}" type="presParOf" srcId="{953773DE-8D8A-4DF6-863C-4C14B4633A50}" destId="{DEE20CE2-7FE1-4912-AD56-F61194722CF6}" srcOrd="1" destOrd="0" presId="urn:microsoft.com/office/officeart/2008/layout/PictureAccentList"/>
    <dgm:cxn modelId="{A4400732-62C8-4842-AFF5-48D96AA925E2}" type="presParOf" srcId="{DEE20CE2-7FE1-4912-AD56-F61194722CF6}" destId="{D339F9C0-24E8-4EBA-A2CE-D9B49FD55D4B}" srcOrd="0" destOrd="0" presId="urn:microsoft.com/office/officeart/2008/layout/PictureAccentList"/>
    <dgm:cxn modelId="{B462C536-0FCE-4489-9829-38DB41F9AFA5}" type="presParOf" srcId="{D339F9C0-24E8-4EBA-A2CE-D9B49FD55D4B}" destId="{61F01206-E565-48C8-A41D-EF5779603A69}" srcOrd="0" destOrd="0" presId="urn:microsoft.com/office/officeart/2008/layout/PictureAccentList"/>
    <dgm:cxn modelId="{57DFD166-62EB-4537-BB0B-AFED970E700E}" type="presParOf" srcId="{D339F9C0-24E8-4EBA-A2CE-D9B49FD55D4B}" destId="{9B54FF1D-621B-488F-9415-A7D2D465DD4A}" srcOrd="1" destOrd="0" presId="urn:microsoft.com/office/officeart/2008/layout/PictureAccentList"/>
    <dgm:cxn modelId="{A40FC811-2659-4A9B-8301-B836167C2658}" type="presParOf" srcId="{DEE20CE2-7FE1-4912-AD56-F61194722CF6}" destId="{C6FE67C0-9D87-40D1-AF47-21D27BC76D30}" srcOrd="1" destOrd="0" presId="urn:microsoft.com/office/officeart/2008/layout/PictureAccentList"/>
    <dgm:cxn modelId="{B497F6DF-5403-4284-8D07-C5616BC2DB84}" type="presParOf" srcId="{C6FE67C0-9D87-40D1-AF47-21D27BC76D30}" destId="{95A1F101-7440-4DF7-85C3-986CE3514512}" srcOrd="0" destOrd="0" presId="urn:microsoft.com/office/officeart/2008/layout/PictureAccentList"/>
    <dgm:cxn modelId="{AB7E682A-F590-4451-B6C6-E73BC093E61B}" type="presParOf" srcId="{C6FE67C0-9D87-40D1-AF47-21D27BC76D30}" destId="{11C56C3E-B29D-4658-AA41-8B6E49538FD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CC8A2C9-4357-411A-A0A5-BDAD4028899D}" type="doc">
      <dgm:prSet loTypeId="urn:microsoft.com/office/officeart/2008/layout/PictureAccentList" loCatId="list" qsTypeId="urn:microsoft.com/office/officeart/2005/8/quickstyle/simple3" qsCatId="simple" csTypeId="urn:microsoft.com/office/officeart/2005/8/colors/accent1_2" csCatId="accent1" phldr="1"/>
      <dgm:spPr/>
      <dgm:t>
        <a:bodyPr/>
        <a:lstStyle/>
        <a:p>
          <a:endParaRPr lang="uk-UA"/>
        </a:p>
      </dgm:t>
    </dgm:pt>
    <dgm:pt modelId="{A3F18EAC-9707-4736-A7DE-45C3D23209A1}">
      <dgm:prSet phldrT="[Текст]" custT="1"/>
      <dgm:spPr/>
      <dgm:t>
        <a:bodyPr/>
        <a:lstStyle/>
        <a:p>
          <a:r>
            <a:rPr lang="uk-UA" sz="3500" dirty="0" smtClean="0"/>
            <a:t>Застосування до організації подій</a:t>
          </a:r>
          <a:endParaRPr lang="uk-UA" sz="3500" dirty="0"/>
        </a:p>
      </dgm:t>
    </dgm:pt>
    <dgm:pt modelId="{364A1EF7-39CC-47CD-9A51-4819516F53CD}" type="parTrans" cxnId="{E8CE88AF-93EC-4697-9AEA-AB16ADAF33AC}">
      <dgm:prSet/>
      <dgm:spPr/>
      <dgm:t>
        <a:bodyPr/>
        <a:lstStyle/>
        <a:p>
          <a:endParaRPr lang="uk-UA"/>
        </a:p>
      </dgm:t>
    </dgm:pt>
    <dgm:pt modelId="{0BB79CE1-0111-480D-8C4E-89D85EA3B4E0}" type="sibTrans" cxnId="{E8CE88AF-93EC-4697-9AEA-AB16ADAF33AC}">
      <dgm:prSet/>
      <dgm:spPr/>
      <dgm:t>
        <a:bodyPr/>
        <a:lstStyle/>
        <a:p>
          <a:endParaRPr lang="uk-UA"/>
        </a:p>
      </dgm:t>
    </dgm:pt>
    <dgm:pt modelId="{851E6B9B-03B7-4DF7-ADDB-EB3DB534651D}">
      <dgm:prSet phldrT="[Текст]" custT="1"/>
      <dgm:spPr/>
      <dgm:t>
        <a:bodyPr/>
        <a:lstStyle/>
        <a:p>
          <a:r>
            <a:rPr lang="uk-UA" sz="2100" noProof="0" dirty="0" smtClean="0"/>
            <a:t>Публічні лекції, симпозіуми чи конференції на тему прав людини, зміни клімату, гендерної рівності та </a:t>
          </a:r>
          <a:r>
            <a:rPr lang="uk-UA" sz="2100" noProof="0" dirty="0" err="1" smtClean="0"/>
            <a:t>ін</a:t>
          </a:r>
          <a:endParaRPr lang="uk-UA" sz="2100" noProof="0" dirty="0"/>
        </a:p>
      </dgm:t>
    </dgm:pt>
    <dgm:pt modelId="{A2167B13-16F9-47C8-B77F-C5DEA3D8B0C1}" type="parTrans" cxnId="{29691BF6-0477-4363-92A4-45C8DE029F3E}">
      <dgm:prSet/>
      <dgm:spPr/>
      <dgm:t>
        <a:bodyPr/>
        <a:lstStyle/>
        <a:p>
          <a:endParaRPr lang="uk-UA"/>
        </a:p>
      </dgm:t>
    </dgm:pt>
    <dgm:pt modelId="{CA07AD17-DF3E-4371-867E-7A05218E554E}" type="sibTrans" cxnId="{29691BF6-0477-4363-92A4-45C8DE029F3E}">
      <dgm:prSet/>
      <dgm:spPr/>
      <dgm:t>
        <a:bodyPr/>
        <a:lstStyle/>
        <a:p>
          <a:endParaRPr lang="uk-UA"/>
        </a:p>
      </dgm:t>
    </dgm:pt>
    <dgm:pt modelId="{88DB1BF1-3FD7-4714-912C-3643CC785338}">
      <dgm:prSet phldrT="[Текст]" custT="1"/>
      <dgm:spPr/>
      <dgm:t>
        <a:bodyPr/>
        <a:lstStyle/>
        <a:p>
          <a:r>
            <a:rPr lang="uk-UA" sz="2100" noProof="0" dirty="0" smtClean="0"/>
            <a:t>Кампанії в соціальних мережах, які призводять до реальних </a:t>
          </a:r>
          <a:r>
            <a:rPr lang="uk-UA" sz="2100" noProof="0" dirty="0" err="1" smtClean="0"/>
            <a:t>офлайн</a:t>
          </a:r>
          <a:r>
            <a:rPr lang="uk-UA" sz="2100" noProof="0" dirty="0" smtClean="0"/>
            <a:t> подій (наприклад, марші або </a:t>
          </a:r>
          <a:r>
            <a:rPr lang="uk-UA" sz="2100" noProof="0" dirty="0" err="1" smtClean="0"/>
            <a:t>протестні</a:t>
          </a:r>
          <a:r>
            <a:rPr lang="uk-UA" sz="2100" noProof="0" dirty="0" smtClean="0"/>
            <a:t> акції)</a:t>
          </a:r>
          <a:endParaRPr lang="uk-UA" sz="2100" noProof="0" dirty="0"/>
        </a:p>
      </dgm:t>
    </dgm:pt>
    <dgm:pt modelId="{661262E7-6DF0-47A2-AB4E-331DF123A7DC}" type="parTrans" cxnId="{FA10B41A-96B1-406E-898E-5A9B7A313319}">
      <dgm:prSet/>
      <dgm:spPr/>
      <dgm:t>
        <a:bodyPr/>
        <a:lstStyle/>
        <a:p>
          <a:endParaRPr lang="uk-UA"/>
        </a:p>
      </dgm:t>
    </dgm:pt>
    <dgm:pt modelId="{BBF79808-77ED-493B-AC41-BFB9DC7643DD}" type="sibTrans" cxnId="{FA10B41A-96B1-406E-898E-5A9B7A313319}">
      <dgm:prSet/>
      <dgm:spPr/>
      <dgm:t>
        <a:bodyPr/>
        <a:lstStyle/>
        <a:p>
          <a:endParaRPr lang="uk-UA"/>
        </a:p>
      </dgm:t>
    </dgm:pt>
    <dgm:pt modelId="{43C0BB1A-1E4E-4BC5-A2A3-ED77061841A6}" type="pres">
      <dgm:prSet presAssocID="{DCC8A2C9-4357-411A-A0A5-BDAD4028899D}" presName="layout" presStyleCnt="0">
        <dgm:presLayoutVars>
          <dgm:chMax/>
          <dgm:chPref/>
          <dgm:dir/>
          <dgm:animOne val="branch"/>
          <dgm:animLvl val="lvl"/>
          <dgm:resizeHandles/>
        </dgm:presLayoutVars>
      </dgm:prSet>
      <dgm:spPr/>
    </dgm:pt>
    <dgm:pt modelId="{953773DE-8D8A-4DF6-863C-4C14B4633A50}" type="pres">
      <dgm:prSet presAssocID="{A3F18EAC-9707-4736-A7DE-45C3D23209A1}" presName="root" presStyleCnt="0">
        <dgm:presLayoutVars>
          <dgm:chMax/>
          <dgm:chPref val="4"/>
        </dgm:presLayoutVars>
      </dgm:prSet>
      <dgm:spPr/>
    </dgm:pt>
    <dgm:pt modelId="{C56FA06B-C6BA-432F-84E7-AEE54707C341}" type="pres">
      <dgm:prSet presAssocID="{A3F18EAC-9707-4736-A7DE-45C3D23209A1}" presName="rootComposite" presStyleCnt="0">
        <dgm:presLayoutVars/>
      </dgm:prSet>
      <dgm:spPr/>
    </dgm:pt>
    <dgm:pt modelId="{06C89D39-0C38-4A32-980D-BF0B73152913}" type="pres">
      <dgm:prSet presAssocID="{A3F18EAC-9707-4736-A7DE-45C3D23209A1}" presName="rootText" presStyleLbl="node0" presStyleIdx="0" presStyleCnt="1" custScaleY="57700">
        <dgm:presLayoutVars>
          <dgm:chMax/>
          <dgm:chPref val="4"/>
        </dgm:presLayoutVars>
      </dgm:prSet>
      <dgm:spPr/>
      <dgm:t>
        <a:bodyPr/>
        <a:lstStyle/>
        <a:p>
          <a:endParaRPr lang="uk-UA"/>
        </a:p>
      </dgm:t>
    </dgm:pt>
    <dgm:pt modelId="{DEE20CE2-7FE1-4912-AD56-F61194722CF6}" type="pres">
      <dgm:prSet presAssocID="{A3F18EAC-9707-4736-A7DE-45C3D23209A1}" presName="childShape" presStyleCnt="0">
        <dgm:presLayoutVars>
          <dgm:chMax val="0"/>
          <dgm:chPref val="0"/>
        </dgm:presLayoutVars>
      </dgm:prSet>
      <dgm:spPr/>
    </dgm:pt>
    <dgm:pt modelId="{D339F9C0-24E8-4EBA-A2CE-D9B49FD55D4B}" type="pres">
      <dgm:prSet presAssocID="{851E6B9B-03B7-4DF7-ADDB-EB3DB534651D}" presName="childComposite" presStyleCnt="0">
        <dgm:presLayoutVars>
          <dgm:chMax val="0"/>
          <dgm:chPref val="0"/>
        </dgm:presLayoutVars>
      </dgm:prSet>
      <dgm:spPr/>
    </dgm:pt>
    <dgm:pt modelId="{61F01206-E565-48C8-A41D-EF5779603A69}" type="pres">
      <dgm:prSet presAssocID="{851E6B9B-03B7-4DF7-ADDB-EB3DB534651D}"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9B54FF1D-621B-488F-9415-A7D2D465DD4A}" type="pres">
      <dgm:prSet presAssocID="{851E6B9B-03B7-4DF7-ADDB-EB3DB534651D}" presName="childText" presStyleLbl="lnNode1" presStyleIdx="0" presStyleCnt="2">
        <dgm:presLayoutVars>
          <dgm:chMax val="0"/>
          <dgm:chPref val="0"/>
          <dgm:bulletEnabled val="1"/>
        </dgm:presLayoutVars>
      </dgm:prSet>
      <dgm:spPr/>
      <dgm:t>
        <a:bodyPr/>
        <a:lstStyle/>
        <a:p>
          <a:endParaRPr lang="uk-UA"/>
        </a:p>
      </dgm:t>
    </dgm:pt>
    <dgm:pt modelId="{C6FE67C0-9D87-40D1-AF47-21D27BC76D30}" type="pres">
      <dgm:prSet presAssocID="{88DB1BF1-3FD7-4714-912C-3643CC785338}" presName="childComposite" presStyleCnt="0">
        <dgm:presLayoutVars>
          <dgm:chMax val="0"/>
          <dgm:chPref val="0"/>
        </dgm:presLayoutVars>
      </dgm:prSet>
      <dgm:spPr/>
    </dgm:pt>
    <dgm:pt modelId="{95A1F101-7440-4DF7-85C3-986CE3514512}" type="pres">
      <dgm:prSet presAssocID="{88DB1BF1-3FD7-4714-912C-3643CC785338}" presName="Image" presStyleLbl="node1" presStyleIdx="1" presStyleCnt="2" custLinFactNeighborY="68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11C56C3E-B29D-4658-AA41-8B6E49538FDF}" type="pres">
      <dgm:prSet presAssocID="{88DB1BF1-3FD7-4714-912C-3643CC785338}" presName="childText" presStyleLbl="lnNode1" presStyleIdx="1" presStyleCnt="2">
        <dgm:presLayoutVars>
          <dgm:chMax val="0"/>
          <dgm:chPref val="0"/>
          <dgm:bulletEnabled val="1"/>
        </dgm:presLayoutVars>
      </dgm:prSet>
      <dgm:spPr/>
      <dgm:t>
        <a:bodyPr/>
        <a:lstStyle/>
        <a:p>
          <a:endParaRPr lang="uk-UA"/>
        </a:p>
      </dgm:t>
    </dgm:pt>
  </dgm:ptLst>
  <dgm:cxnLst>
    <dgm:cxn modelId="{FA10B41A-96B1-406E-898E-5A9B7A313319}" srcId="{A3F18EAC-9707-4736-A7DE-45C3D23209A1}" destId="{88DB1BF1-3FD7-4714-912C-3643CC785338}" srcOrd="1" destOrd="0" parTransId="{661262E7-6DF0-47A2-AB4E-331DF123A7DC}" sibTransId="{BBF79808-77ED-493B-AC41-BFB9DC7643DD}"/>
    <dgm:cxn modelId="{E8CE88AF-93EC-4697-9AEA-AB16ADAF33AC}" srcId="{DCC8A2C9-4357-411A-A0A5-BDAD4028899D}" destId="{A3F18EAC-9707-4736-A7DE-45C3D23209A1}" srcOrd="0" destOrd="0" parTransId="{364A1EF7-39CC-47CD-9A51-4819516F53CD}" sibTransId="{0BB79CE1-0111-480D-8C4E-89D85EA3B4E0}"/>
    <dgm:cxn modelId="{29691BF6-0477-4363-92A4-45C8DE029F3E}" srcId="{A3F18EAC-9707-4736-A7DE-45C3D23209A1}" destId="{851E6B9B-03B7-4DF7-ADDB-EB3DB534651D}" srcOrd="0" destOrd="0" parTransId="{A2167B13-16F9-47C8-B77F-C5DEA3D8B0C1}" sibTransId="{CA07AD17-DF3E-4371-867E-7A05218E554E}"/>
    <dgm:cxn modelId="{E87DB490-FA39-4FED-8A44-43E6A7105870}" type="presOf" srcId="{A3F18EAC-9707-4736-A7DE-45C3D23209A1}" destId="{06C89D39-0C38-4A32-980D-BF0B73152913}" srcOrd="0" destOrd="0" presId="urn:microsoft.com/office/officeart/2008/layout/PictureAccentList"/>
    <dgm:cxn modelId="{E7F30411-25A6-4F14-AF29-04FDAFB43B9F}" type="presOf" srcId="{DCC8A2C9-4357-411A-A0A5-BDAD4028899D}" destId="{43C0BB1A-1E4E-4BC5-A2A3-ED77061841A6}" srcOrd="0" destOrd="0" presId="urn:microsoft.com/office/officeart/2008/layout/PictureAccentList"/>
    <dgm:cxn modelId="{61D9BF89-8E89-4FFE-8732-344B75622D65}" type="presOf" srcId="{851E6B9B-03B7-4DF7-ADDB-EB3DB534651D}" destId="{9B54FF1D-621B-488F-9415-A7D2D465DD4A}" srcOrd="0" destOrd="0" presId="urn:microsoft.com/office/officeart/2008/layout/PictureAccentList"/>
    <dgm:cxn modelId="{D0A18978-A85F-4334-A3CE-501B73C5A03C}" type="presOf" srcId="{88DB1BF1-3FD7-4714-912C-3643CC785338}" destId="{11C56C3E-B29D-4658-AA41-8B6E49538FDF}" srcOrd="0" destOrd="0" presId="urn:microsoft.com/office/officeart/2008/layout/PictureAccentList"/>
    <dgm:cxn modelId="{97161C98-2541-4C72-B94A-FADC0A8C6E28}" type="presParOf" srcId="{43C0BB1A-1E4E-4BC5-A2A3-ED77061841A6}" destId="{953773DE-8D8A-4DF6-863C-4C14B4633A50}" srcOrd="0" destOrd="0" presId="urn:microsoft.com/office/officeart/2008/layout/PictureAccentList"/>
    <dgm:cxn modelId="{7EC6B0DB-65DB-4982-BFEA-DEE236845F7C}" type="presParOf" srcId="{953773DE-8D8A-4DF6-863C-4C14B4633A50}" destId="{C56FA06B-C6BA-432F-84E7-AEE54707C341}" srcOrd="0" destOrd="0" presId="urn:microsoft.com/office/officeart/2008/layout/PictureAccentList"/>
    <dgm:cxn modelId="{AB220935-CDB9-4F8B-9C9A-0E99AD6FAC1E}" type="presParOf" srcId="{C56FA06B-C6BA-432F-84E7-AEE54707C341}" destId="{06C89D39-0C38-4A32-980D-BF0B73152913}" srcOrd="0" destOrd="0" presId="urn:microsoft.com/office/officeart/2008/layout/PictureAccentList"/>
    <dgm:cxn modelId="{8CA5455F-AEC1-4783-86FB-6166D215EE84}" type="presParOf" srcId="{953773DE-8D8A-4DF6-863C-4C14B4633A50}" destId="{DEE20CE2-7FE1-4912-AD56-F61194722CF6}" srcOrd="1" destOrd="0" presId="urn:microsoft.com/office/officeart/2008/layout/PictureAccentList"/>
    <dgm:cxn modelId="{E6E7873C-22CC-4B91-8760-78C1CB951718}" type="presParOf" srcId="{DEE20CE2-7FE1-4912-AD56-F61194722CF6}" destId="{D339F9C0-24E8-4EBA-A2CE-D9B49FD55D4B}" srcOrd="0" destOrd="0" presId="urn:microsoft.com/office/officeart/2008/layout/PictureAccentList"/>
    <dgm:cxn modelId="{D73989A9-2866-45E3-8361-B422CAF59173}" type="presParOf" srcId="{D339F9C0-24E8-4EBA-A2CE-D9B49FD55D4B}" destId="{61F01206-E565-48C8-A41D-EF5779603A69}" srcOrd="0" destOrd="0" presId="urn:microsoft.com/office/officeart/2008/layout/PictureAccentList"/>
    <dgm:cxn modelId="{F8D8BE7F-E7BA-4B5F-AD5D-4709074132E5}" type="presParOf" srcId="{D339F9C0-24E8-4EBA-A2CE-D9B49FD55D4B}" destId="{9B54FF1D-621B-488F-9415-A7D2D465DD4A}" srcOrd="1" destOrd="0" presId="urn:microsoft.com/office/officeart/2008/layout/PictureAccentList"/>
    <dgm:cxn modelId="{797C1191-BC9F-4362-BC9C-9E6E680F5587}" type="presParOf" srcId="{DEE20CE2-7FE1-4912-AD56-F61194722CF6}" destId="{C6FE67C0-9D87-40D1-AF47-21D27BC76D30}" srcOrd="1" destOrd="0" presId="urn:microsoft.com/office/officeart/2008/layout/PictureAccentList"/>
    <dgm:cxn modelId="{908F4B6B-7078-4132-A96C-091FE497B076}" type="presParOf" srcId="{C6FE67C0-9D87-40D1-AF47-21D27BC76D30}" destId="{95A1F101-7440-4DF7-85C3-986CE3514512}" srcOrd="0" destOrd="0" presId="urn:microsoft.com/office/officeart/2008/layout/PictureAccentList"/>
    <dgm:cxn modelId="{6C18F050-E0C0-4B57-9914-BBAD861621A6}" type="presParOf" srcId="{C6FE67C0-9D87-40D1-AF47-21D27BC76D30}" destId="{11C56C3E-B29D-4658-AA41-8B6E49538FD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CC8A2C9-4357-411A-A0A5-BDAD4028899D}" type="doc">
      <dgm:prSet loTypeId="urn:microsoft.com/office/officeart/2008/layout/PictureAccentList" loCatId="list" qsTypeId="urn:microsoft.com/office/officeart/2005/8/quickstyle/simple3" qsCatId="simple" csTypeId="urn:microsoft.com/office/officeart/2005/8/colors/accent1_2" csCatId="accent1" phldr="1"/>
      <dgm:spPr/>
      <dgm:t>
        <a:bodyPr/>
        <a:lstStyle/>
        <a:p>
          <a:endParaRPr lang="uk-UA"/>
        </a:p>
      </dgm:t>
    </dgm:pt>
    <dgm:pt modelId="{A3F18EAC-9707-4736-A7DE-45C3D23209A1}">
      <dgm:prSet phldrT="[Текст]" custT="1"/>
      <dgm:spPr/>
      <dgm:t>
        <a:bodyPr/>
        <a:lstStyle/>
        <a:p>
          <a:r>
            <a:rPr lang="uk-UA" sz="3500" dirty="0" smtClean="0"/>
            <a:t>Застосування до організації подій</a:t>
          </a:r>
          <a:endParaRPr lang="uk-UA" sz="3500" dirty="0"/>
        </a:p>
      </dgm:t>
    </dgm:pt>
    <dgm:pt modelId="{364A1EF7-39CC-47CD-9A51-4819516F53CD}" type="parTrans" cxnId="{E8CE88AF-93EC-4697-9AEA-AB16ADAF33AC}">
      <dgm:prSet/>
      <dgm:spPr/>
      <dgm:t>
        <a:bodyPr/>
        <a:lstStyle/>
        <a:p>
          <a:endParaRPr lang="uk-UA"/>
        </a:p>
      </dgm:t>
    </dgm:pt>
    <dgm:pt modelId="{0BB79CE1-0111-480D-8C4E-89D85EA3B4E0}" type="sibTrans" cxnId="{E8CE88AF-93EC-4697-9AEA-AB16ADAF33AC}">
      <dgm:prSet/>
      <dgm:spPr/>
      <dgm:t>
        <a:bodyPr/>
        <a:lstStyle/>
        <a:p>
          <a:endParaRPr lang="uk-UA"/>
        </a:p>
      </dgm:t>
    </dgm:pt>
    <dgm:pt modelId="{851E6B9B-03B7-4DF7-ADDB-EB3DB534651D}">
      <dgm:prSet phldrT="[Текст]" custT="1"/>
      <dgm:spPr/>
      <dgm:t>
        <a:bodyPr/>
        <a:lstStyle/>
        <a:p>
          <a:r>
            <a:rPr lang="uk-UA" sz="2100" noProof="0" dirty="0" smtClean="0"/>
            <a:t>Волонтерські акції, допомога жертвам стихійних лих або соціально незахищеним групам</a:t>
          </a:r>
          <a:endParaRPr lang="uk-UA" sz="2100" noProof="0" dirty="0"/>
        </a:p>
      </dgm:t>
    </dgm:pt>
    <dgm:pt modelId="{A2167B13-16F9-47C8-B77F-C5DEA3D8B0C1}" type="parTrans" cxnId="{29691BF6-0477-4363-92A4-45C8DE029F3E}">
      <dgm:prSet/>
      <dgm:spPr/>
      <dgm:t>
        <a:bodyPr/>
        <a:lstStyle/>
        <a:p>
          <a:endParaRPr lang="uk-UA"/>
        </a:p>
      </dgm:t>
    </dgm:pt>
    <dgm:pt modelId="{CA07AD17-DF3E-4371-867E-7A05218E554E}" type="sibTrans" cxnId="{29691BF6-0477-4363-92A4-45C8DE029F3E}">
      <dgm:prSet/>
      <dgm:spPr/>
      <dgm:t>
        <a:bodyPr/>
        <a:lstStyle/>
        <a:p>
          <a:endParaRPr lang="uk-UA"/>
        </a:p>
      </dgm:t>
    </dgm:pt>
    <dgm:pt modelId="{88DB1BF1-3FD7-4714-912C-3643CC785338}">
      <dgm:prSet phldrT="[Текст]" custT="1"/>
      <dgm:spPr/>
      <dgm:t>
        <a:bodyPr/>
        <a:lstStyle/>
        <a:p>
          <a:r>
            <a:rPr lang="uk-UA" sz="2100" noProof="0" dirty="0" smtClean="0"/>
            <a:t>Гуманітарні події, спрямовані на підтримку медичних, освітніх чи соціальних ініціатив у неблагополучних регіонах</a:t>
          </a:r>
          <a:endParaRPr lang="uk-UA" sz="2100" noProof="0" dirty="0"/>
        </a:p>
      </dgm:t>
    </dgm:pt>
    <dgm:pt modelId="{661262E7-6DF0-47A2-AB4E-331DF123A7DC}" type="parTrans" cxnId="{FA10B41A-96B1-406E-898E-5A9B7A313319}">
      <dgm:prSet/>
      <dgm:spPr/>
      <dgm:t>
        <a:bodyPr/>
        <a:lstStyle/>
        <a:p>
          <a:endParaRPr lang="uk-UA"/>
        </a:p>
      </dgm:t>
    </dgm:pt>
    <dgm:pt modelId="{BBF79808-77ED-493B-AC41-BFB9DC7643DD}" type="sibTrans" cxnId="{FA10B41A-96B1-406E-898E-5A9B7A313319}">
      <dgm:prSet/>
      <dgm:spPr/>
      <dgm:t>
        <a:bodyPr/>
        <a:lstStyle/>
        <a:p>
          <a:endParaRPr lang="uk-UA"/>
        </a:p>
      </dgm:t>
    </dgm:pt>
    <dgm:pt modelId="{43C0BB1A-1E4E-4BC5-A2A3-ED77061841A6}" type="pres">
      <dgm:prSet presAssocID="{DCC8A2C9-4357-411A-A0A5-BDAD4028899D}" presName="layout" presStyleCnt="0">
        <dgm:presLayoutVars>
          <dgm:chMax/>
          <dgm:chPref/>
          <dgm:dir/>
          <dgm:animOne val="branch"/>
          <dgm:animLvl val="lvl"/>
          <dgm:resizeHandles/>
        </dgm:presLayoutVars>
      </dgm:prSet>
      <dgm:spPr/>
    </dgm:pt>
    <dgm:pt modelId="{953773DE-8D8A-4DF6-863C-4C14B4633A50}" type="pres">
      <dgm:prSet presAssocID="{A3F18EAC-9707-4736-A7DE-45C3D23209A1}" presName="root" presStyleCnt="0">
        <dgm:presLayoutVars>
          <dgm:chMax/>
          <dgm:chPref val="4"/>
        </dgm:presLayoutVars>
      </dgm:prSet>
      <dgm:spPr/>
    </dgm:pt>
    <dgm:pt modelId="{C56FA06B-C6BA-432F-84E7-AEE54707C341}" type="pres">
      <dgm:prSet presAssocID="{A3F18EAC-9707-4736-A7DE-45C3D23209A1}" presName="rootComposite" presStyleCnt="0">
        <dgm:presLayoutVars/>
      </dgm:prSet>
      <dgm:spPr/>
    </dgm:pt>
    <dgm:pt modelId="{06C89D39-0C38-4A32-980D-BF0B73152913}" type="pres">
      <dgm:prSet presAssocID="{A3F18EAC-9707-4736-A7DE-45C3D23209A1}" presName="rootText" presStyleLbl="node0" presStyleIdx="0" presStyleCnt="1" custScaleY="57700">
        <dgm:presLayoutVars>
          <dgm:chMax/>
          <dgm:chPref val="4"/>
        </dgm:presLayoutVars>
      </dgm:prSet>
      <dgm:spPr/>
      <dgm:t>
        <a:bodyPr/>
        <a:lstStyle/>
        <a:p>
          <a:endParaRPr lang="uk-UA"/>
        </a:p>
      </dgm:t>
    </dgm:pt>
    <dgm:pt modelId="{DEE20CE2-7FE1-4912-AD56-F61194722CF6}" type="pres">
      <dgm:prSet presAssocID="{A3F18EAC-9707-4736-A7DE-45C3D23209A1}" presName="childShape" presStyleCnt="0">
        <dgm:presLayoutVars>
          <dgm:chMax val="0"/>
          <dgm:chPref val="0"/>
        </dgm:presLayoutVars>
      </dgm:prSet>
      <dgm:spPr/>
    </dgm:pt>
    <dgm:pt modelId="{D339F9C0-24E8-4EBA-A2CE-D9B49FD55D4B}" type="pres">
      <dgm:prSet presAssocID="{851E6B9B-03B7-4DF7-ADDB-EB3DB534651D}" presName="childComposite" presStyleCnt="0">
        <dgm:presLayoutVars>
          <dgm:chMax val="0"/>
          <dgm:chPref val="0"/>
        </dgm:presLayoutVars>
      </dgm:prSet>
      <dgm:spPr/>
    </dgm:pt>
    <dgm:pt modelId="{61F01206-E565-48C8-A41D-EF5779603A69}" type="pres">
      <dgm:prSet presAssocID="{851E6B9B-03B7-4DF7-ADDB-EB3DB534651D}"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B54FF1D-621B-488F-9415-A7D2D465DD4A}" type="pres">
      <dgm:prSet presAssocID="{851E6B9B-03B7-4DF7-ADDB-EB3DB534651D}" presName="childText" presStyleLbl="lnNode1" presStyleIdx="0" presStyleCnt="2">
        <dgm:presLayoutVars>
          <dgm:chMax val="0"/>
          <dgm:chPref val="0"/>
          <dgm:bulletEnabled val="1"/>
        </dgm:presLayoutVars>
      </dgm:prSet>
      <dgm:spPr/>
      <dgm:t>
        <a:bodyPr/>
        <a:lstStyle/>
        <a:p>
          <a:endParaRPr lang="uk-UA"/>
        </a:p>
      </dgm:t>
    </dgm:pt>
    <dgm:pt modelId="{C6FE67C0-9D87-40D1-AF47-21D27BC76D30}" type="pres">
      <dgm:prSet presAssocID="{88DB1BF1-3FD7-4714-912C-3643CC785338}" presName="childComposite" presStyleCnt="0">
        <dgm:presLayoutVars>
          <dgm:chMax val="0"/>
          <dgm:chPref val="0"/>
        </dgm:presLayoutVars>
      </dgm:prSet>
      <dgm:spPr/>
    </dgm:pt>
    <dgm:pt modelId="{95A1F101-7440-4DF7-85C3-986CE3514512}" type="pres">
      <dgm:prSet presAssocID="{88DB1BF1-3FD7-4714-912C-3643CC785338}" presName="Image" presStyleLbl="node1" presStyleIdx="1" presStyleCnt="2" custLinFactNeighborY="68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dgm:spPr>
    </dgm:pt>
    <dgm:pt modelId="{11C56C3E-B29D-4658-AA41-8B6E49538FDF}" type="pres">
      <dgm:prSet presAssocID="{88DB1BF1-3FD7-4714-912C-3643CC785338}" presName="childText" presStyleLbl="lnNode1" presStyleIdx="1" presStyleCnt="2" custLinFactNeighborX="544" custLinFactNeighborY="2495">
        <dgm:presLayoutVars>
          <dgm:chMax val="0"/>
          <dgm:chPref val="0"/>
          <dgm:bulletEnabled val="1"/>
        </dgm:presLayoutVars>
      </dgm:prSet>
      <dgm:spPr/>
      <dgm:t>
        <a:bodyPr/>
        <a:lstStyle/>
        <a:p>
          <a:endParaRPr lang="uk-UA"/>
        </a:p>
      </dgm:t>
    </dgm:pt>
  </dgm:ptLst>
  <dgm:cxnLst>
    <dgm:cxn modelId="{E6DB3380-31BE-461B-A92D-E21FBA2B9BF5}" type="presOf" srcId="{DCC8A2C9-4357-411A-A0A5-BDAD4028899D}" destId="{43C0BB1A-1E4E-4BC5-A2A3-ED77061841A6}" srcOrd="0" destOrd="0" presId="urn:microsoft.com/office/officeart/2008/layout/PictureAccentList"/>
    <dgm:cxn modelId="{FA10B41A-96B1-406E-898E-5A9B7A313319}" srcId="{A3F18EAC-9707-4736-A7DE-45C3D23209A1}" destId="{88DB1BF1-3FD7-4714-912C-3643CC785338}" srcOrd="1" destOrd="0" parTransId="{661262E7-6DF0-47A2-AB4E-331DF123A7DC}" sibTransId="{BBF79808-77ED-493B-AC41-BFB9DC7643DD}"/>
    <dgm:cxn modelId="{E8CE88AF-93EC-4697-9AEA-AB16ADAF33AC}" srcId="{DCC8A2C9-4357-411A-A0A5-BDAD4028899D}" destId="{A3F18EAC-9707-4736-A7DE-45C3D23209A1}" srcOrd="0" destOrd="0" parTransId="{364A1EF7-39CC-47CD-9A51-4819516F53CD}" sibTransId="{0BB79CE1-0111-480D-8C4E-89D85EA3B4E0}"/>
    <dgm:cxn modelId="{DD618148-897E-4CB1-B60A-2D91AB2B94B0}" type="presOf" srcId="{851E6B9B-03B7-4DF7-ADDB-EB3DB534651D}" destId="{9B54FF1D-621B-488F-9415-A7D2D465DD4A}" srcOrd="0" destOrd="0" presId="urn:microsoft.com/office/officeart/2008/layout/PictureAccentList"/>
    <dgm:cxn modelId="{29691BF6-0477-4363-92A4-45C8DE029F3E}" srcId="{A3F18EAC-9707-4736-A7DE-45C3D23209A1}" destId="{851E6B9B-03B7-4DF7-ADDB-EB3DB534651D}" srcOrd="0" destOrd="0" parTransId="{A2167B13-16F9-47C8-B77F-C5DEA3D8B0C1}" sibTransId="{CA07AD17-DF3E-4371-867E-7A05218E554E}"/>
    <dgm:cxn modelId="{765048E3-5C61-4D66-AD4D-A5A75D631201}" type="presOf" srcId="{88DB1BF1-3FD7-4714-912C-3643CC785338}" destId="{11C56C3E-B29D-4658-AA41-8B6E49538FDF}" srcOrd="0" destOrd="0" presId="urn:microsoft.com/office/officeart/2008/layout/PictureAccentList"/>
    <dgm:cxn modelId="{6C59C671-9DB5-4024-9182-35F5D7981F73}" type="presOf" srcId="{A3F18EAC-9707-4736-A7DE-45C3D23209A1}" destId="{06C89D39-0C38-4A32-980D-BF0B73152913}" srcOrd="0" destOrd="0" presId="urn:microsoft.com/office/officeart/2008/layout/PictureAccentList"/>
    <dgm:cxn modelId="{E175C0D4-44A4-4C46-9B3C-86B21640BEF4}" type="presParOf" srcId="{43C0BB1A-1E4E-4BC5-A2A3-ED77061841A6}" destId="{953773DE-8D8A-4DF6-863C-4C14B4633A50}" srcOrd="0" destOrd="0" presId="urn:microsoft.com/office/officeart/2008/layout/PictureAccentList"/>
    <dgm:cxn modelId="{B785FE45-9294-4B49-AA15-59150DC15D8A}" type="presParOf" srcId="{953773DE-8D8A-4DF6-863C-4C14B4633A50}" destId="{C56FA06B-C6BA-432F-84E7-AEE54707C341}" srcOrd="0" destOrd="0" presId="urn:microsoft.com/office/officeart/2008/layout/PictureAccentList"/>
    <dgm:cxn modelId="{6CCE2A00-3B2E-408D-9347-BBA8173DDC05}" type="presParOf" srcId="{C56FA06B-C6BA-432F-84E7-AEE54707C341}" destId="{06C89D39-0C38-4A32-980D-BF0B73152913}" srcOrd="0" destOrd="0" presId="urn:microsoft.com/office/officeart/2008/layout/PictureAccentList"/>
    <dgm:cxn modelId="{4AE8C7DD-28ED-477E-8BF0-F35510CF728F}" type="presParOf" srcId="{953773DE-8D8A-4DF6-863C-4C14B4633A50}" destId="{DEE20CE2-7FE1-4912-AD56-F61194722CF6}" srcOrd="1" destOrd="0" presId="urn:microsoft.com/office/officeart/2008/layout/PictureAccentList"/>
    <dgm:cxn modelId="{DF8F0C5A-8A59-4AA4-81CA-2C08C887B6E1}" type="presParOf" srcId="{DEE20CE2-7FE1-4912-AD56-F61194722CF6}" destId="{D339F9C0-24E8-4EBA-A2CE-D9B49FD55D4B}" srcOrd="0" destOrd="0" presId="urn:microsoft.com/office/officeart/2008/layout/PictureAccentList"/>
    <dgm:cxn modelId="{1D4A42B8-A9A9-429B-B85C-156C402E69D2}" type="presParOf" srcId="{D339F9C0-24E8-4EBA-A2CE-D9B49FD55D4B}" destId="{61F01206-E565-48C8-A41D-EF5779603A69}" srcOrd="0" destOrd="0" presId="urn:microsoft.com/office/officeart/2008/layout/PictureAccentList"/>
    <dgm:cxn modelId="{56802800-1CD9-44B0-BB01-359AF89C3998}" type="presParOf" srcId="{D339F9C0-24E8-4EBA-A2CE-D9B49FD55D4B}" destId="{9B54FF1D-621B-488F-9415-A7D2D465DD4A}" srcOrd="1" destOrd="0" presId="urn:microsoft.com/office/officeart/2008/layout/PictureAccentList"/>
    <dgm:cxn modelId="{69EEF8B1-F36D-4659-99A3-83201D963AE5}" type="presParOf" srcId="{DEE20CE2-7FE1-4912-AD56-F61194722CF6}" destId="{C6FE67C0-9D87-40D1-AF47-21D27BC76D30}" srcOrd="1" destOrd="0" presId="urn:microsoft.com/office/officeart/2008/layout/PictureAccentList"/>
    <dgm:cxn modelId="{62CDE9B0-9172-49E4-96C3-6F22CFF970E4}" type="presParOf" srcId="{C6FE67C0-9D87-40D1-AF47-21D27BC76D30}" destId="{95A1F101-7440-4DF7-85C3-986CE3514512}" srcOrd="0" destOrd="0" presId="urn:microsoft.com/office/officeart/2008/layout/PictureAccentList"/>
    <dgm:cxn modelId="{FF98F144-DF18-495D-9392-04B38C64DDEB}" type="presParOf" srcId="{C6FE67C0-9D87-40D1-AF47-21D27BC76D30}" destId="{11C56C3E-B29D-4658-AA41-8B6E49538FD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21CA478-2F7B-4850-AAFD-DE178A6D5565}"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uk-UA"/>
        </a:p>
      </dgm:t>
    </dgm:pt>
    <dgm:pt modelId="{E2DF14FF-FB24-43BA-815C-191CEC975C69}">
      <dgm:prSet phldrT="[Текст]"/>
      <dgm:spPr/>
      <dgm:t>
        <a:bodyPr/>
        <a:lstStyle/>
        <a:p>
          <a:r>
            <a:rPr lang="uk-UA" dirty="0" smtClean="0"/>
            <a:t>Модель </a:t>
          </a:r>
          <a:r>
            <a:rPr lang="uk-UA" dirty="0" err="1" smtClean="0"/>
            <a:t>Шеннона</a:t>
          </a:r>
          <a:r>
            <a:rPr lang="uk-UA" dirty="0" smtClean="0"/>
            <a:t>-Вівера</a:t>
          </a:r>
          <a:endParaRPr lang="uk-UA" dirty="0"/>
        </a:p>
      </dgm:t>
    </dgm:pt>
    <dgm:pt modelId="{7EA4ACB0-0A34-4A57-AB1F-CF98869A25CF}" type="parTrans" cxnId="{49324988-C9D9-415E-ACF9-C4DF760C5B22}">
      <dgm:prSet/>
      <dgm:spPr/>
      <dgm:t>
        <a:bodyPr/>
        <a:lstStyle/>
        <a:p>
          <a:endParaRPr lang="uk-UA"/>
        </a:p>
      </dgm:t>
    </dgm:pt>
    <dgm:pt modelId="{CF99A053-3B8C-412F-91FE-CAC8D7660C5F}" type="sibTrans" cxnId="{49324988-C9D9-415E-ACF9-C4DF760C5B22}">
      <dgm:prSet/>
      <dgm:spPr/>
      <dgm:t>
        <a:bodyPr/>
        <a:lstStyle/>
        <a:p>
          <a:endParaRPr lang="uk-UA"/>
        </a:p>
      </dgm:t>
    </dgm:pt>
    <dgm:pt modelId="{AFDE1160-F374-4ED6-B333-C99A2892442C}">
      <dgm:prSet phldrT="[Текст]"/>
      <dgm:spPr/>
      <dgm:t>
        <a:bodyPr/>
        <a:lstStyle/>
        <a:p>
          <a:r>
            <a:rPr lang="uk-UA" noProof="0" dirty="0" smtClean="0"/>
            <a:t>передача повідомлень і бар'єри комунікації під час події.</a:t>
          </a:r>
          <a:endParaRPr lang="uk-UA" noProof="0" dirty="0"/>
        </a:p>
      </dgm:t>
    </dgm:pt>
    <dgm:pt modelId="{2876A622-0579-4F52-B8B2-DFEA060F1270}" type="parTrans" cxnId="{2637ABD7-FC79-4A29-A46A-84FC32B62F11}">
      <dgm:prSet/>
      <dgm:spPr/>
      <dgm:t>
        <a:bodyPr/>
        <a:lstStyle/>
        <a:p>
          <a:endParaRPr lang="uk-UA"/>
        </a:p>
      </dgm:t>
    </dgm:pt>
    <dgm:pt modelId="{DFA11CE2-A734-4231-8E53-49720EBCB1A2}" type="sibTrans" cxnId="{2637ABD7-FC79-4A29-A46A-84FC32B62F11}">
      <dgm:prSet/>
      <dgm:spPr/>
      <dgm:t>
        <a:bodyPr/>
        <a:lstStyle/>
        <a:p>
          <a:endParaRPr lang="uk-UA"/>
        </a:p>
      </dgm:t>
    </dgm:pt>
    <dgm:pt modelId="{7D27CEB1-7706-4625-87E6-C4E2B5852231}">
      <dgm:prSet phldrT="[Текст]"/>
      <dgm:spPr/>
      <dgm:t>
        <a:bodyPr/>
        <a:lstStyle/>
        <a:p>
          <a:r>
            <a:rPr lang="uk-UA" b="1" noProof="0" dirty="0" smtClean="0"/>
            <a:t>Теорія двоступеневого потоку комунікації</a:t>
          </a:r>
          <a:r>
            <a:rPr lang="uk-UA" noProof="0" dirty="0" smtClean="0"/>
            <a:t> </a:t>
          </a:r>
        </a:p>
        <a:p>
          <a:r>
            <a:rPr lang="uk-UA" noProof="0" dirty="0" smtClean="0"/>
            <a:t>(П. </a:t>
          </a:r>
          <a:r>
            <a:rPr lang="uk-UA" noProof="0" dirty="0" err="1" smtClean="0"/>
            <a:t>Лазарсфельд</a:t>
          </a:r>
          <a:r>
            <a:rPr lang="uk-UA" noProof="0" dirty="0" smtClean="0"/>
            <a:t>, Е. </a:t>
          </a:r>
          <a:r>
            <a:rPr lang="uk-UA" noProof="0" dirty="0" err="1" smtClean="0"/>
            <a:t>Кац</a:t>
          </a:r>
          <a:r>
            <a:rPr lang="uk-UA" noProof="0" dirty="0" smtClean="0"/>
            <a:t>)</a:t>
          </a:r>
          <a:endParaRPr lang="uk-UA" noProof="0" dirty="0"/>
        </a:p>
      </dgm:t>
    </dgm:pt>
    <dgm:pt modelId="{43808E62-6FED-4D92-B868-1D3D785B9867}" type="parTrans" cxnId="{54EEF20D-05C5-473A-A4EB-F6647B637E2D}">
      <dgm:prSet/>
      <dgm:spPr/>
      <dgm:t>
        <a:bodyPr/>
        <a:lstStyle/>
        <a:p>
          <a:endParaRPr lang="uk-UA"/>
        </a:p>
      </dgm:t>
    </dgm:pt>
    <dgm:pt modelId="{146215C1-FEB3-4A82-9AA0-4735FDFDC952}" type="sibTrans" cxnId="{54EEF20D-05C5-473A-A4EB-F6647B637E2D}">
      <dgm:prSet/>
      <dgm:spPr/>
      <dgm:t>
        <a:bodyPr/>
        <a:lstStyle/>
        <a:p>
          <a:endParaRPr lang="uk-UA"/>
        </a:p>
      </dgm:t>
    </dgm:pt>
    <dgm:pt modelId="{64509B02-D531-42AB-9CD0-349482FE0CD1}">
      <dgm:prSet phldrT="[Текст]"/>
      <dgm:spPr/>
      <dgm:t>
        <a:bodyPr/>
        <a:lstStyle/>
        <a:p>
          <a:r>
            <a:rPr lang="uk-UA" noProof="0" dirty="0" smtClean="0"/>
            <a:t>важливість лідерів думок у поширенні інформації про подію.</a:t>
          </a:r>
          <a:endParaRPr lang="uk-UA" noProof="0" dirty="0"/>
        </a:p>
      </dgm:t>
    </dgm:pt>
    <dgm:pt modelId="{3B9B0807-5FDC-4D24-9225-B64549DD4330}" type="parTrans" cxnId="{BF9D1520-A405-41D3-9985-2C5AC4955E48}">
      <dgm:prSet/>
      <dgm:spPr/>
      <dgm:t>
        <a:bodyPr/>
        <a:lstStyle/>
        <a:p>
          <a:endParaRPr lang="uk-UA"/>
        </a:p>
      </dgm:t>
    </dgm:pt>
    <dgm:pt modelId="{CA470A67-4F80-441E-83C4-73AA1B920885}" type="sibTrans" cxnId="{BF9D1520-A405-41D3-9985-2C5AC4955E48}">
      <dgm:prSet/>
      <dgm:spPr/>
      <dgm:t>
        <a:bodyPr/>
        <a:lstStyle/>
        <a:p>
          <a:endParaRPr lang="uk-UA"/>
        </a:p>
      </dgm:t>
    </dgm:pt>
    <dgm:pt modelId="{18D857BE-1FAA-4E7C-8206-848E0563E158}">
      <dgm:prSet phldrT="[Текст]"/>
      <dgm:spPr/>
      <dgm:t>
        <a:bodyPr/>
        <a:lstStyle/>
        <a:p>
          <a:r>
            <a:rPr lang="uk-UA" b="1" dirty="0" smtClean="0"/>
            <a:t>Теорія масової комунікації</a:t>
          </a:r>
          <a:r>
            <a:rPr lang="uk-UA" dirty="0" smtClean="0"/>
            <a:t> </a:t>
          </a:r>
        </a:p>
        <a:p>
          <a:r>
            <a:rPr lang="uk-UA" dirty="0" smtClean="0"/>
            <a:t>(М. </a:t>
          </a:r>
          <a:r>
            <a:rPr lang="uk-UA" dirty="0" err="1" smtClean="0"/>
            <a:t>Маклюен</a:t>
          </a:r>
          <a:r>
            <a:rPr lang="uk-UA" dirty="0" smtClean="0"/>
            <a:t>, Н. </a:t>
          </a:r>
          <a:r>
            <a:rPr lang="uk-UA" dirty="0" err="1" smtClean="0"/>
            <a:t>Луман</a:t>
          </a:r>
          <a:r>
            <a:rPr lang="uk-UA" dirty="0" smtClean="0"/>
            <a:t>)</a:t>
          </a:r>
          <a:endParaRPr lang="uk-UA" dirty="0"/>
        </a:p>
      </dgm:t>
    </dgm:pt>
    <dgm:pt modelId="{54CEA492-91E7-466F-AE8E-AE602C9FCD7B}" type="parTrans" cxnId="{49A65D68-9B83-4456-8F24-8E5C5E731539}">
      <dgm:prSet/>
      <dgm:spPr/>
      <dgm:t>
        <a:bodyPr/>
        <a:lstStyle/>
        <a:p>
          <a:endParaRPr lang="uk-UA"/>
        </a:p>
      </dgm:t>
    </dgm:pt>
    <dgm:pt modelId="{A682CC01-15F9-4140-92EE-AD521BBC52C5}" type="sibTrans" cxnId="{49A65D68-9B83-4456-8F24-8E5C5E731539}">
      <dgm:prSet/>
      <dgm:spPr/>
      <dgm:t>
        <a:bodyPr/>
        <a:lstStyle/>
        <a:p>
          <a:endParaRPr lang="uk-UA"/>
        </a:p>
      </dgm:t>
    </dgm:pt>
    <dgm:pt modelId="{FF3E7630-78B7-477D-9F08-36759B90AE72}">
      <dgm:prSet phldrT="[Текст]"/>
      <dgm:spPr/>
      <dgm:t>
        <a:bodyPr/>
        <a:lstStyle/>
        <a:p>
          <a:r>
            <a:rPr lang="uk-UA" noProof="0" dirty="0" smtClean="0"/>
            <a:t>роль соціальних медіа у популяризації подій.</a:t>
          </a:r>
          <a:endParaRPr lang="uk-UA" noProof="0" dirty="0"/>
        </a:p>
      </dgm:t>
    </dgm:pt>
    <dgm:pt modelId="{E4C46537-5D56-4702-BC13-1539F6C81468}" type="parTrans" cxnId="{64F42D88-3574-4536-85B0-53502F3F419A}">
      <dgm:prSet/>
      <dgm:spPr/>
      <dgm:t>
        <a:bodyPr/>
        <a:lstStyle/>
        <a:p>
          <a:endParaRPr lang="uk-UA"/>
        </a:p>
      </dgm:t>
    </dgm:pt>
    <dgm:pt modelId="{37C3407F-7650-4188-A98B-419F8D2576DE}" type="sibTrans" cxnId="{64F42D88-3574-4536-85B0-53502F3F419A}">
      <dgm:prSet/>
      <dgm:spPr/>
      <dgm:t>
        <a:bodyPr/>
        <a:lstStyle/>
        <a:p>
          <a:endParaRPr lang="uk-UA"/>
        </a:p>
      </dgm:t>
    </dgm:pt>
    <dgm:pt modelId="{00787DC3-AE47-40FC-A485-B48C214C0ACF}" type="pres">
      <dgm:prSet presAssocID="{621CA478-2F7B-4850-AAFD-DE178A6D5565}" presName="Name0" presStyleCnt="0">
        <dgm:presLayoutVars>
          <dgm:dir/>
          <dgm:animLvl val="lvl"/>
          <dgm:resizeHandles val="exact"/>
        </dgm:presLayoutVars>
      </dgm:prSet>
      <dgm:spPr/>
    </dgm:pt>
    <dgm:pt modelId="{126F4177-E90A-4ADA-AAB7-A65A20ABF981}" type="pres">
      <dgm:prSet presAssocID="{E2DF14FF-FB24-43BA-815C-191CEC975C69}" presName="linNode" presStyleCnt="0"/>
      <dgm:spPr/>
    </dgm:pt>
    <dgm:pt modelId="{B606ECB6-1683-4A5B-9E42-EC828699F2D8}" type="pres">
      <dgm:prSet presAssocID="{E2DF14FF-FB24-43BA-815C-191CEC975C69}" presName="parentText" presStyleLbl="node1" presStyleIdx="0" presStyleCnt="3">
        <dgm:presLayoutVars>
          <dgm:chMax val="1"/>
          <dgm:bulletEnabled val="1"/>
        </dgm:presLayoutVars>
      </dgm:prSet>
      <dgm:spPr/>
      <dgm:t>
        <a:bodyPr/>
        <a:lstStyle/>
        <a:p>
          <a:endParaRPr lang="uk-UA"/>
        </a:p>
      </dgm:t>
    </dgm:pt>
    <dgm:pt modelId="{5DE79F1F-D37B-4E5B-8BD4-FFCD148B7DE4}" type="pres">
      <dgm:prSet presAssocID="{E2DF14FF-FB24-43BA-815C-191CEC975C69}" presName="descendantText" presStyleLbl="alignAccFollowNode1" presStyleIdx="0" presStyleCnt="3">
        <dgm:presLayoutVars>
          <dgm:bulletEnabled val="1"/>
        </dgm:presLayoutVars>
      </dgm:prSet>
      <dgm:spPr/>
      <dgm:t>
        <a:bodyPr/>
        <a:lstStyle/>
        <a:p>
          <a:endParaRPr lang="uk-UA"/>
        </a:p>
      </dgm:t>
    </dgm:pt>
    <dgm:pt modelId="{388907E6-22BF-4400-A5CB-A9E2F687DFD7}" type="pres">
      <dgm:prSet presAssocID="{CF99A053-3B8C-412F-91FE-CAC8D7660C5F}" presName="sp" presStyleCnt="0"/>
      <dgm:spPr/>
    </dgm:pt>
    <dgm:pt modelId="{5FFC8B05-2316-4897-83BB-D113433ED535}" type="pres">
      <dgm:prSet presAssocID="{7D27CEB1-7706-4625-87E6-C4E2B5852231}" presName="linNode" presStyleCnt="0"/>
      <dgm:spPr/>
    </dgm:pt>
    <dgm:pt modelId="{89220710-0338-4AB5-8C9C-70D23062DB9E}" type="pres">
      <dgm:prSet presAssocID="{7D27CEB1-7706-4625-87E6-C4E2B5852231}" presName="parentText" presStyleLbl="node1" presStyleIdx="1" presStyleCnt="3">
        <dgm:presLayoutVars>
          <dgm:chMax val="1"/>
          <dgm:bulletEnabled val="1"/>
        </dgm:presLayoutVars>
      </dgm:prSet>
      <dgm:spPr/>
      <dgm:t>
        <a:bodyPr/>
        <a:lstStyle/>
        <a:p>
          <a:endParaRPr lang="uk-UA"/>
        </a:p>
      </dgm:t>
    </dgm:pt>
    <dgm:pt modelId="{45916295-1384-4E1D-A65F-FAC29CA9743D}" type="pres">
      <dgm:prSet presAssocID="{7D27CEB1-7706-4625-87E6-C4E2B5852231}" presName="descendantText" presStyleLbl="alignAccFollowNode1" presStyleIdx="1" presStyleCnt="3">
        <dgm:presLayoutVars>
          <dgm:bulletEnabled val="1"/>
        </dgm:presLayoutVars>
      </dgm:prSet>
      <dgm:spPr/>
      <dgm:t>
        <a:bodyPr/>
        <a:lstStyle/>
        <a:p>
          <a:endParaRPr lang="uk-UA"/>
        </a:p>
      </dgm:t>
    </dgm:pt>
    <dgm:pt modelId="{4F97B97A-5FCA-44D2-830B-08145B81CAB2}" type="pres">
      <dgm:prSet presAssocID="{146215C1-FEB3-4A82-9AA0-4735FDFDC952}" presName="sp" presStyleCnt="0"/>
      <dgm:spPr/>
    </dgm:pt>
    <dgm:pt modelId="{8092C5A2-6B4D-4425-A21F-F78A23AF490D}" type="pres">
      <dgm:prSet presAssocID="{18D857BE-1FAA-4E7C-8206-848E0563E158}" presName="linNode" presStyleCnt="0"/>
      <dgm:spPr/>
    </dgm:pt>
    <dgm:pt modelId="{7700064E-1826-40B9-B76C-36514B42BD09}" type="pres">
      <dgm:prSet presAssocID="{18D857BE-1FAA-4E7C-8206-848E0563E158}" presName="parentText" presStyleLbl="node1" presStyleIdx="2" presStyleCnt="3">
        <dgm:presLayoutVars>
          <dgm:chMax val="1"/>
          <dgm:bulletEnabled val="1"/>
        </dgm:presLayoutVars>
      </dgm:prSet>
      <dgm:spPr/>
      <dgm:t>
        <a:bodyPr/>
        <a:lstStyle/>
        <a:p>
          <a:endParaRPr lang="uk-UA"/>
        </a:p>
      </dgm:t>
    </dgm:pt>
    <dgm:pt modelId="{1FA89D36-9EBE-4A04-BC25-34DF31700382}" type="pres">
      <dgm:prSet presAssocID="{18D857BE-1FAA-4E7C-8206-848E0563E158}" presName="descendantText" presStyleLbl="alignAccFollowNode1" presStyleIdx="2" presStyleCnt="3">
        <dgm:presLayoutVars>
          <dgm:bulletEnabled val="1"/>
        </dgm:presLayoutVars>
      </dgm:prSet>
      <dgm:spPr/>
      <dgm:t>
        <a:bodyPr/>
        <a:lstStyle/>
        <a:p>
          <a:endParaRPr lang="uk-UA"/>
        </a:p>
      </dgm:t>
    </dgm:pt>
  </dgm:ptLst>
  <dgm:cxnLst>
    <dgm:cxn modelId="{2637ABD7-FC79-4A29-A46A-84FC32B62F11}" srcId="{E2DF14FF-FB24-43BA-815C-191CEC975C69}" destId="{AFDE1160-F374-4ED6-B333-C99A2892442C}" srcOrd="0" destOrd="0" parTransId="{2876A622-0579-4F52-B8B2-DFEA060F1270}" sibTransId="{DFA11CE2-A734-4231-8E53-49720EBCB1A2}"/>
    <dgm:cxn modelId="{64F42D88-3574-4536-85B0-53502F3F419A}" srcId="{18D857BE-1FAA-4E7C-8206-848E0563E158}" destId="{FF3E7630-78B7-477D-9F08-36759B90AE72}" srcOrd="0" destOrd="0" parTransId="{E4C46537-5D56-4702-BC13-1539F6C81468}" sibTransId="{37C3407F-7650-4188-A98B-419F8D2576DE}"/>
    <dgm:cxn modelId="{B41C83B8-2D19-46F9-8553-8A87C2528A2F}" type="presOf" srcId="{7D27CEB1-7706-4625-87E6-C4E2B5852231}" destId="{89220710-0338-4AB5-8C9C-70D23062DB9E}" srcOrd="0" destOrd="0" presId="urn:microsoft.com/office/officeart/2005/8/layout/vList5"/>
    <dgm:cxn modelId="{CDCB6435-C146-4791-8F5C-2746B9F13A14}" type="presOf" srcId="{18D857BE-1FAA-4E7C-8206-848E0563E158}" destId="{7700064E-1826-40B9-B76C-36514B42BD09}" srcOrd="0" destOrd="0" presId="urn:microsoft.com/office/officeart/2005/8/layout/vList5"/>
    <dgm:cxn modelId="{7047B04D-47F6-4792-8726-5F01097CC163}" type="presOf" srcId="{621CA478-2F7B-4850-AAFD-DE178A6D5565}" destId="{00787DC3-AE47-40FC-A485-B48C214C0ACF}" srcOrd="0" destOrd="0" presId="urn:microsoft.com/office/officeart/2005/8/layout/vList5"/>
    <dgm:cxn modelId="{6DA3E914-8B37-4919-BAAD-1DA17E310476}" type="presOf" srcId="{AFDE1160-F374-4ED6-B333-C99A2892442C}" destId="{5DE79F1F-D37B-4E5B-8BD4-FFCD148B7DE4}" srcOrd="0" destOrd="0" presId="urn:microsoft.com/office/officeart/2005/8/layout/vList5"/>
    <dgm:cxn modelId="{54EEF20D-05C5-473A-A4EB-F6647B637E2D}" srcId="{621CA478-2F7B-4850-AAFD-DE178A6D5565}" destId="{7D27CEB1-7706-4625-87E6-C4E2B5852231}" srcOrd="1" destOrd="0" parTransId="{43808E62-6FED-4D92-B868-1D3D785B9867}" sibTransId="{146215C1-FEB3-4A82-9AA0-4735FDFDC952}"/>
    <dgm:cxn modelId="{694D46B5-EE33-4E99-AF59-B327713D8ECF}" type="presOf" srcId="{64509B02-D531-42AB-9CD0-349482FE0CD1}" destId="{45916295-1384-4E1D-A65F-FAC29CA9743D}" srcOrd="0" destOrd="0" presId="urn:microsoft.com/office/officeart/2005/8/layout/vList5"/>
    <dgm:cxn modelId="{23514D0D-5551-4758-A701-6C76798695FD}" type="presOf" srcId="{E2DF14FF-FB24-43BA-815C-191CEC975C69}" destId="{B606ECB6-1683-4A5B-9E42-EC828699F2D8}" srcOrd="0" destOrd="0" presId="urn:microsoft.com/office/officeart/2005/8/layout/vList5"/>
    <dgm:cxn modelId="{49324988-C9D9-415E-ACF9-C4DF760C5B22}" srcId="{621CA478-2F7B-4850-AAFD-DE178A6D5565}" destId="{E2DF14FF-FB24-43BA-815C-191CEC975C69}" srcOrd="0" destOrd="0" parTransId="{7EA4ACB0-0A34-4A57-AB1F-CF98869A25CF}" sibTransId="{CF99A053-3B8C-412F-91FE-CAC8D7660C5F}"/>
    <dgm:cxn modelId="{BF9D1520-A405-41D3-9985-2C5AC4955E48}" srcId="{7D27CEB1-7706-4625-87E6-C4E2B5852231}" destId="{64509B02-D531-42AB-9CD0-349482FE0CD1}" srcOrd="0" destOrd="0" parTransId="{3B9B0807-5FDC-4D24-9225-B64549DD4330}" sibTransId="{CA470A67-4F80-441E-83C4-73AA1B920885}"/>
    <dgm:cxn modelId="{6462CDFD-52EB-4A2B-B797-60AE4C9212C6}" type="presOf" srcId="{FF3E7630-78B7-477D-9F08-36759B90AE72}" destId="{1FA89D36-9EBE-4A04-BC25-34DF31700382}" srcOrd="0" destOrd="0" presId="urn:microsoft.com/office/officeart/2005/8/layout/vList5"/>
    <dgm:cxn modelId="{49A65D68-9B83-4456-8F24-8E5C5E731539}" srcId="{621CA478-2F7B-4850-AAFD-DE178A6D5565}" destId="{18D857BE-1FAA-4E7C-8206-848E0563E158}" srcOrd="2" destOrd="0" parTransId="{54CEA492-91E7-466F-AE8E-AE602C9FCD7B}" sibTransId="{A682CC01-15F9-4140-92EE-AD521BBC52C5}"/>
    <dgm:cxn modelId="{37AF4C90-42E5-4D42-9662-C184069D45D6}" type="presParOf" srcId="{00787DC3-AE47-40FC-A485-B48C214C0ACF}" destId="{126F4177-E90A-4ADA-AAB7-A65A20ABF981}" srcOrd="0" destOrd="0" presId="urn:microsoft.com/office/officeart/2005/8/layout/vList5"/>
    <dgm:cxn modelId="{B732BA71-2D9F-4FB9-A43C-796DB6A95C64}" type="presParOf" srcId="{126F4177-E90A-4ADA-AAB7-A65A20ABF981}" destId="{B606ECB6-1683-4A5B-9E42-EC828699F2D8}" srcOrd="0" destOrd="0" presId="urn:microsoft.com/office/officeart/2005/8/layout/vList5"/>
    <dgm:cxn modelId="{2328DD62-0624-490F-B061-8D4FE8541BE4}" type="presParOf" srcId="{126F4177-E90A-4ADA-AAB7-A65A20ABF981}" destId="{5DE79F1F-D37B-4E5B-8BD4-FFCD148B7DE4}" srcOrd="1" destOrd="0" presId="urn:microsoft.com/office/officeart/2005/8/layout/vList5"/>
    <dgm:cxn modelId="{8FC8E064-E20C-4BB3-82BD-6A7A1DFA5774}" type="presParOf" srcId="{00787DC3-AE47-40FC-A485-B48C214C0ACF}" destId="{388907E6-22BF-4400-A5CB-A9E2F687DFD7}" srcOrd="1" destOrd="0" presId="urn:microsoft.com/office/officeart/2005/8/layout/vList5"/>
    <dgm:cxn modelId="{95FEB2DA-E095-4397-B04B-99DCE5B4DD49}" type="presParOf" srcId="{00787DC3-AE47-40FC-A485-B48C214C0ACF}" destId="{5FFC8B05-2316-4897-83BB-D113433ED535}" srcOrd="2" destOrd="0" presId="urn:microsoft.com/office/officeart/2005/8/layout/vList5"/>
    <dgm:cxn modelId="{DEF65F17-2AD9-4A4A-B03E-3881FC959E72}" type="presParOf" srcId="{5FFC8B05-2316-4897-83BB-D113433ED535}" destId="{89220710-0338-4AB5-8C9C-70D23062DB9E}" srcOrd="0" destOrd="0" presId="urn:microsoft.com/office/officeart/2005/8/layout/vList5"/>
    <dgm:cxn modelId="{2FAD1602-243B-4F26-B002-1A186910E4E0}" type="presParOf" srcId="{5FFC8B05-2316-4897-83BB-D113433ED535}" destId="{45916295-1384-4E1D-A65F-FAC29CA9743D}" srcOrd="1" destOrd="0" presId="urn:microsoft.com/office/officeart/2005/8/layout/vList5"/>
    <dgm:cxn modelId="{E6310EEA-DF18-4138-9D00-BC280784FD22}" type="presParOf" srcId="{00787DC3-AE47-40FC-A485-B48C214C0ACF}" destId="{4F97B97A-5FCA-44D2-830B-08145B81CAB2}" srcOrd="3" destOrd="0" presId="urn:microsoft.com/office/officeart/2005/8/layout/vList5"/>
    <dgm:cxn modelId="{721172F9-CAA7-4139-B812-A47489AF1100}" type="presParOf" srcId="{00787DC3-AE47-40FC-A485-B48C214C0ACF}" destId="{8092C5A2-6B4D-4425-A21F-F78A23AF490D}" srcOrd="4" destOrd="0" presId="urn:microsoft.com/office/officeart/2005/8/layout/vList5"/>
    <dgm:cxn modelId="{ABD4F6F0-7465-48B9-8BC7-7FC311D8C9CE}" type="presParOf" srcId="{8092C5A2-6B4D-4425-A21F-F78A23AF490D}" destId="{7700064E-1826-40B9-B76C-36514B42BD09}" srcOrd="0" destOrd="0" presId="urn:microsoft.com/office/officeart/2005/8/layout/vList5"/>
    <dgm:cxn modelId="{DFEF9E6F-5C1D-4C27-A484-4FD3B1F377BB}" type="presParOf" srcId="{8092C5A2-6B4D-4425-A21F-F78A23AF490D}" destId="{1FA89D36-9EBE-4A04-BC25-34DF3170038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C8A2C9-4357-411A-A0A5-BDAD4028899D}" type="doc">
      <dgm:prSet loTypeId="urn:microsoft.com/office/officeart/2008/layout/PictureAccentList" loCatId="list" qsTypeId="urn:microsoft.com/office/officeart/2005/8/quickstyle/simple3" qsCatId="simple" csTypeId="urn:microsoft.com/office/officeart/2005/8/colors/accent1_2" csCatId="accent1" phldr="1"/>
      <dgm:spPr/>
      <dgm:t>
        <a:bodyPr/>
        <a:lstStyle/>
        <a:p>
          <a:endParaRPr lang="uk-UA"/>
        </a:p>
      </dgm:t>
    </dgm:pt>
    <dgm:pt modelId="{A3F18EAC-9707-4736-A7DE-45C3D23209A1}">
      <dgm:prSet phldrT="[Текст]" custT="1"/>
      <dgm:spPr/>
      <dgm:t>
        <a:bodyPr/>
        <a:lstStyle/>
        <a:p>
          <a:r>
            <a:rPr lang="uk-UA" sz="3500" dirty="0" smtClean="0"/>
            <a:t>Застосування до організації подій</a:t>
          </a:r>
          <a:endParaRPr lang="uk-UA" sz="3500" dirty="0"/>
        </a:p>
      </dgm:t>
    </dgm:pt>
    <dgm:pt modelId="{364A1EF7-39CC-47CD-9A51-4819516F53CD}" type="parTrans" cxnId="{E8CE88AF-93EC-4697-9AEA-AB16ADAF33AC}">
      <dgm:prSet/>
      <dgm:spPr/>
      <dgm:t>
        <a:bodyPr/>
        <a:lstStyle/>
        <a:p>
          <a:endParaRPr lang="uk-UA"/>
        </a:p>
      </dgm:t>
    </dgm:pt>
    <dgm:pt modelId="{0BB79CE1-0111-480D-8C4E-89D85EA3B4E0}" type="sibTrans" cxnId="{E8CE88AF-93EC-4697-9AEA-AB16ADAF33AC}">
      <dgm:prSet/>
      <dgm:spPr/>
      <dgm:t>
        <a:bodyPr/>
        <a:lstStyle/>
        <a:p>
          <a:endParaRPr lang="uk-UA"/>
        </a:p>
      </dgm:t>
    </dgm:pt>
    <dgm:pt modelId="{851E6B9B-03B7-4DF7-ADDB-EB3DB534651D}">
      <dgm:prSet phldrT="[Текст]" custT="1"/>
      <dgm:spPr/>
      <dgm:t>
        <a:bodyPr/>
        <a:lstStyle/>
        <a:p>
          <a:r>
            <a:rPr lang="uk-UA" sz="2000" dirty="0" smtClean="0"/>
            <a:t>Організації подій, що базуються на традиціях та еволюції певних культурних практик. (святкові заходи, які з року в рік стають більш інтегрованими і інклюзивними завдяки поступовому розвитку нових технологій).</a:t>
          </a:r>
          <a:endParaRPr lang="uk-UA" sz="2000" dirty="0"/>
        </a:p>
      </dgm:t>
    </dgm:pt>
    <dgm:pt modelId="{A2167B13-16F9-47C8-B77F-C5DEA3D8B0C1}" type="parTrans" cxnId="{29691BF6-0477-4363-92A4-45C8DE029F3E}">
      <dgm:prSet/>
      <dgm:spPr/>
      <dgm:t>
        <a:bodyPr/>
        <a:lstStyle/>
        <a:p>
          <a:endParaRPr lang="uk-UA"/>
        </a:p>
      </dgm:t>
    </dgm:pt>
    <dgm:pt modelId="{CA07AD17-DF3E-4371-867E-7A05218E554E}" type="sibTrans" cxnId="{29691BF6-0477-4363-92A4-45C8DE029F3E}">
      <dgm:prSet/>
      <dgm:spPr/>
      <dgm:t>
        <a:bodyPr/>
        <a:lstStyle/>
        <a:p>
          <a:endParaRPr lang="uk-UA"/>
        </a:p>
      </dgm:t>
    </dgm:pt>
    <dgm:pt modelId="{88DB1BF1-3FD7-4714-912C-3643CC785338}">
      <dgm:prSet phldrT="[Текст]"/>
      <dgm:spPr/>
      <dgm:t>
        <a:bodyPr/>
        <a:lstStyle/>
        <a:p>
          <a:r>
            <a:rPr lang="uk-UA" dirty="0" smtClean="0"/>
            <a:t>Орієнтація на стабільність і поступовий розвиток організації подій, що адаптуються до нових умов та інтересів аудиторії</a:t>
          </a:r>
          <a:endParaRPr lang="uk-UA" dirty="0"/>
        </a:p>
      </dgm:t>
    </dgm:pt>
    <dgm:pt modelId="{661262E7-6DF0-47A2-AB4E-331DF123A7DC}" type="parTrans" cxnId="{FA10B41A-96B1-406E-898E-5A9B7A313319}">
      <dgm:prSet/>
      <dgm:spPr/>
      <dgm:t>
        <a:bodyPr/>
        <a:lstStyle/>
        <a:p>
          <a:endParaRPr lang="uk-UA"/>
        </a:p>
      </dgm:t>
    </dgm:pt>
    <dgm:pt modelId="{BBF79808-77ED-493B-AC41-BFB9DC7643DD}" type="sibTrans" cxnId="{FA10B41A-96B1-406E-898E-5A9B7A313319}">
      <dgm:prSet/>
      <dgm:spPr/>
      <dgm:t>
        <a:bodyPr/>
        <a:lstStyle/>
        <a:p>
          <a:endParaRPr lang="uk-UA"/>
        </a:p>
      </dgm:t>
    </dgm:pt>
    <dgm:pt modelId="{43C0BB1A-1E4E-4BC5-A2A3-ED77061841A6}" type="pres">
      <dgm:prSet presAssocID="{DCC8A2C9-4357-411A-A0A5-BDAD4028899D}" presName="layout" presStyleCnt="0">
        <dgm:presLayoutVars>
          <dgm:chMax/>
          <dgm:chPref/>
          <dgm:dir/>
          <dgm:animOne val="branch"/>
          <dgm:animLvl val="lvl"/>
          <dgm:resizeHandles/>
        </dgm:presLayoutVars>
      </dgm:prSet>
      <dgm:spPr/>
    </dgm:pt>
    <dgm:pt modelId="{953773DE-8D8A-4DF6-863C-4C14B4633A50}" type="pres">
      <dgm:prSet presAssocID="{A3F18EAC-9707-4736-A7DE-45C3D23209A1}" presName="root" presStyleCnt="0">
        <dgm:presLayoutVars>
          <dgm:chMax/>
          <dgm:chPref val="4"/>
        </dgm:presLayoutVars>
      </dgm:prSet>
      <dgm:spPr/>
    </dgm:pt>
    <dgm:pt modelId="{C56FA06B-C6BA-432F-84E7-AEE54707C341}" type="pres">
      <dgm:prSet presAssocID="{A3F18EAC-9707-4736-A7DE-45C3D23209A1}" presName="rootComposite" presStyleCnt="0">
        <dgm:presLayoutVars/>
      </dgm:prSet>
      <dgm:spPr/>
    </dgm:pt>
    <dgm:pt modelId="{06C89D39-0C38-4A32-980D-BF0B73152913}" type="pres">
      <dgm:prSet presAssocID="{A3F18EAC-9707-4736-A7DE-45C3D23209A1}" presName="rootText" presStyleLbl="node0" presStyleIdx="0" presStyleCnt="1" custScaleY="57700">
        <dgm:presLayoutVars>
          <dgm:chMax/>
          <dgm:chPref val="4"/>
        </dgm:presLayoutVars>
      </dgm:prSet>
      <dgm:spPr/>
      <dgm:t>
        <a:bodyPr/>
        <a:lstStyle/>
        <a:p>
          <a:endParaRPr lang="uk-UA"/>
        </a:p>
      </dgm:t>
    </dgm:pt>
    <dgm:pt modelId="{DEE20CE2-7FE1-4912-AD56-F61194722CF6}" type="pres">
      <dgm:prSet presAssocID="{A3F18EAC-9707-4736-A7DE-45C3D23209A1}" presName="childShape" presStyleCnt="0">
        <dgm:presLayoutVars>
          <dgm:chMax val="0"/>
          <dgm:chPref val="0"/>
        </dgm:presLayoutVars>
      </dgm:prSet>
      <dgm:spPr/>
    </dgm:pt>
    <dgm:pt modelId="{D339F9C0-24E8-4EBA-A2CE-D9B49FD55D4B}" type="pres">
      <dgm:prSet presAssocID="{851E6B9B-03B7-4DF7-ADDB-EB3DB534651D}" presName="childComposite" presStyleCnt="0">
        <dgm:presLayoutVars>
          <dgm:chMax val="0"/>
          <dgm:chPref val="0"/>
        </dgm:presLayoutVars>
      </dgm:prSet>
      <dgm:spPr/>
    </dgm:pt>
    <dgm:pt modelId="{61F01206-E565-48C8-A41D-EF5779603A69}" type="pres">
      <dgm:prSet presAssocID="{851E6B9B-03B7-4DF7-ADDB-EB3DB534651D}"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pt>
    <dgm:pt modelId="{9B54FF1D-621B-488F-9415-A7D2D465DD4A}" type="pres">
      <dgm:prSet presAssocID="{851E6B9B-03B7-4DF7-ADDB-EB3DB534651D}" presName="childText" presStyleLbl="lnNode1" presStyleIdx="0" presStyleCnt="2">
        <dgm:presLayoutVars>
          <dgm:chMax val="0"/>
          <dgm:chPref val="0"/>
          <dgm:bulletEnabled val="1"/>
        </dgm:presLayoutVars>
      </dgm:prSet>
      <dgm:spPr/>
      <dgm:t>
        <a:bodyPr/>
        <a:lstStyle/>
        <a:p>
          <a:endParaRPr lang="uk-UA"/>
        </a:p>
      </dgm:t>
    </dgm:pt>
    <dgm:pt modelId="{C6FE67C0-9D87-40D1-AF47-21D27BC76D30}" type="pres">
      <dgm:prSet presAssocID="{88DB1BF1-3FD7-4714-912C-3643CC785338}" presName="childComposite" presStyleCnt="0">
        <dgm:presLayoutVars>
          <dgm:chMax val="0"/>
          <dgm:chPref val="0"/>
        </dgm:presLayoutVars>
      </dgm:prSet>
      <dgm:spPr/>
    </dgm:pt>
    <dgm:pt modelId="{95A1F101-7440-4DF7-85C3-986CE3514512}" type="pres">
      <dgm:prSet presAssocID="{88DB1BF1-3FD7-4714-912C-3643CC785338}" presName="Image" presStyleLbl="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3000" r="-33000"/>
          </a:stretch>
        </a:blipFill>
      </dgm:spPr>
    </dgm:pt>
    <dgm:pt modelId="{11C56C3E-B29D-4658-AA41-8B6E49538FDF}" type="pres">
      <dgm:prSet presAssocID="{88DB1BF1-3FD7-4714-912C-3643CC785338}" presName="childText" presStyleLbl="lnNode1" presStyleIdx="1" presStyleCnt="2">
        <dgm:presLayoutVars>
          <dgm:chMax val="0"/>
          <dgm:chPref val="0"/>
          <dgm:bulletEnabled val="1"/>
        </dgm:presLayoutVars>
      </dgm:prSet>
      <dgm:spPr/>
      <dgm:t>
        <a:bodyPr/>
        <a:lstStyle/>
        <a:p>
          <a:endParaRPr lang="uk-UA"/>
        </a:p>
      </dgm:t>
    </dgm:pt>
  </dgm:ptLst>
  <dgm:cxnLst>
    <dgm:cxn modelId="{FA10B41A-96B1-406E-898E-5A9B7A313319}" srcId="{A3F18EAC-9707-4736-A7DE-45C3D23209A1}" destId="{88DB1BF1-3FD7-4714-912C-3643CC785338}" srcOrd="1" destOrd="0" parTransId="{661262E7-6DF0-47A2-AB4E-331DF123A7DC}" sibTransId="{BBF79808-77ED-493B-AC41-BFB9DC7643DD}"/>
    <dgm:cxn modelId="{0F22DC9D-73EB-4792-AC2A-64F0F92DFFF8}" type="presOf" srcId="{88DB1BF1-3FD7-4714-912C-3643CC785338}" destId="{11C56C3E-B29D-4658-AA41-8B6E49538FDF}" srcOrd="0" destOrd="0" presId="urn:microsoft.com/office/officeart/2008/layout/PictureAccentList"/>
    <dgm:cxn modelId="{E8CE88AF-93EC-4697-9AEA-AB16ADAF33AC}" srcId="{DCC8A2C9-4357-411A-A0A5-BDAD4028899D}" destId="{A3F18EAC-9707-4736-A7DE-45C3D23209A1}" srcOrd="0" destOrd="0" parTransId="{364A1EF7-39CC-47CD-9A51-4819516F53CD}" sibTransId="{0BB79CE1-0111-480D-8C4E-89D85EA3B4E0}"/>
    <dgm:cxn modelId="{BBA38DCC-6D88-4B08-ADCE-8C99E9F9D756}" type="presOf" srcId="{851E6B9B-03B7-4DF7-ADDB-EB3DB534651D}" destId="{9B54FF1D-621B-488F-9415-A7D2D465DD4A}" srcOrd="0" destOrd="0" presId="urn:microsoft.com/office/officeart/2008/layout/PictureAccentList"/>
    <dgm:cxn modelId="{8C521C35-B026-437A-8795-0C55F50FED43}" type="presOf" srcId="{A3F18EAC-9707-4736-A7DE-45C3D23209A1}" destId="{06C89D39-0C38-4A32-980D-BF0B73152913}" srcOrd="0" destOrd="0" presId="urn:microsoft.com/office/officeart/2008/layout/PictureAccentList"/>
    <dgm:cxn modelId="{173B2AE4-FFB6-41F6-801E-033063E0765C}" type="presOf" srcId="{DCC8A2C9-4357-411A-A0A5-BDAD4028899D}" destId="{43C0BB1A-1E4E-4BC5-A2A3-ED77061841A6}" srcOrd="0" destOrd="0" presId="urn:microsoft.com/office/officeart/2008/layout/PictureAccentList"/>
    <dgm:cxn modelId="{29691BF6-0477-4363-92A4-45C8DE029F3E}" srcId="{A3F18EAC-9707-4736-A7DE-45C3D23209A1}" destId="{851E6B9B-03B7-4DF7-ADDB-EB3DB534651D}" srcOrd="0" destOrd="0" parTransId="{A2167B13-16F9-47C8-B77F-C5DEA3D8B0C1}" sibTransId="{CA07AD17-DF3E-4371-867E-7A05218E554E}"/>
    <dgm:cxn modelId="{BBAE2930-EE9F-460C-B983-FF5FEBF31938}" type="presParOf" srcId="{43C0BB1A-1E4E-4BC5-A2A3-ED77061841A6}" destId="{953773DE-8D8A-4DF6-863C-4C14B4633A50}" srcOrd="0" destOrd="0" presId="urn:microsoft.com/office/officeart/2008/layout/PictureAccentList"/>
    <dgm:cxn modelId="{C35BA8D5-29D7-48BA-A50E-8343D5FA4101}" type="presParOf" srcId="{953773DE-8D8A-4DF6-863C-4C14B4633A50}" destId="{C56FA06B-C6BA-432F-84E7-AEE54707C341}" srcOrd="0" destOrd="0" presId="urn:microsoft.com/office/officeart/2008/layout/PictureAccentList"/>
    <dgm:cxn modelId="{A333EB97-7DBC-494A-B2CF-A6BA01BB951C}" type="presParOf" srcId="{C56FA06B-C6BA-432F-84E7-AEE54707C341}" destId="{06C89D39-0C38-4A32-980D-BF0B73152913}" srcOrd="0" destOrd="0" presId="urn:microsoft.com/office/officeart/2008/layout/PictureAccentList"/>
    <dgm:cxn modelId="{9EE4F1F8-612A-4662-80A4-825FF8689686}" type="presParOf" srcId="{953773DE-8D8A-4DF6-863C-4C14B4633A50}" destId="{DEE20CE2-7FE1-4912-AD56-F61194722CF6}" srcOrd="1" destOrd="0" presId="urn:microsoft.com/office/officeart/2008/layout/PictureAccentList"/>
    <dgm:cxn modelId="{194369F3-1095-4246-9221-3651970FEE3F}" type="presParOf" srcId="{DEE20CE2-7FE1-4912-AD56-F61194722CF6}" destId="{D339F9C0-24E8-4EBA-A2CE-D9B49FD55D4B}" srcOrd="0" destOrd="0" presId="urn:microsoft.com/office/officeart/2008/layout/PictureAccentList"/>
    <dgm:cxn modelId="{32724963-2C3D-4B5B-AB55-2111D76EC0B8}" type="presParOf" srcId="{D339F9C0-24E8-4EBA-A2CE-D9B49FD55D4B}" destId="{61F01206-E565-48C8-A41D-EF5779603A69}" srcOrd="0" destOrd="0" presId="urn:microsoft.com/office/officeart/2008/layout/PictureAccentList"/>
    <dgm:cxn modelId="{B5964E3F-3DF6-4AF6-BB89-5021F401C21E}" type="presParOf" srcId="{D339F9C0-24E8-4EBA-A2CE-D9B49FD55D4B}" destId="{9B54FF1D-621B-488F-9415-A7D2D465DD4A}" srcOrd="1" destOrd="0" presId="urn:microsoft.com/office/officeart/2008/layout/PictureAccentList"/>
    <dgm:cxn modelId="{2A17103E-2AC7-4264-BEDA-16B7634C657E}" type="presParOf" srcId="{DEE20CE2-7FE1-4912-AD56-F61194722CF6}" destId="{C6FE67C0-9D87-40D1-AF47-21D27BC76D30}" srcOrd="1" destOrd="0" presId="urn:microsoft.com/office/officeart/2008/layout/PictureAccentList"/>
    <dgm:cxn modelId="{C2BB578C-391B-4C97-9263-D520C7505E25}" type="presParOf" srcId="{C6FE67C0-9D87-40D1-AF47-21D27BC76D30}" destId="{95A1F101-7440-4DF7-85C3-986CE3514512}" srcOrd="0" destOrd="0" presId="urn:microsoft.com/office/officeart/2008/layout/PictureAccentList"/>
    <dgm:cxn modelId="{DF049DD0-99A6-465E-81D1-88023FB8AAFB}" type="presParOf" srcId="{C6FE67C0-9D87-40D1-AF47-21D27BC76D30}" destId="{11C56C3E-B29D-4658-AA41-8B6E49538FD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C8A2C9-4357-411A-A0A5-BDAD4028899D}" type="doc">
      <dgm:prSet loTypeId="urn:microsoft.com/office/officeart/2008/layout/PictureAccentList" loCatId="list" qsTypeId="urn:microsoft.com/office/officeart/2005/8/quickstyle/simple3" qsCatId="simple" csTypeId="urn:microsoft.com/office/officeart/2005/8/colors/accent1_2" csCatId="accent1" phldr="1"/>
      <dgm:spPr/>
      <dgm:t>
        <a:bodyPr/>
        <a:lstStyle/>
        <a:p>
          <a:endParaRPr lang="uk-UA"/>
        </a:p>
      </dgm:t>
    </dgm:pt>
    <dgm:pt modelId="{A3F18EAC-9707-4736-A7DE-45C3D23209A1}">
      <dgm:prSet phldrT="[Текст]" custT="1"/>
      <dgm:spPr/>
      <dgm:t>
        <a:bodyPr/>
        <a:lstStyle/>
        <a:p>
          <a:r>
            <a:rPr lang="uk-UA" sz="3500" dirty="0" smtClean="0"/>
            <a:t>Застосування до організації подій</a:t>
          </a:r>
          <a:endParaRPr lang="uk-UA" sz="3500" dirty="0"/>
        </a:p>
      </dgm:t>
    </dgm:pt>
    <dgm:pt modelId="{364A1EF7-39CC-47CD-9A51-4819516F53CD}" type="parTrans" cxnId="{E8CE88AF-93EC-4697-9AEA-AB16ADAF33AC}">
      <dgm:prSet/>
      <dgm:spPr/>
      <dgm:t>
        <a:bodyPr/>
        <a:lstStyle/>
        <a:p>
          <a:endParaRPr lang="uk-UA"/>
        </a:p>
      </dgm:t>
    </dgm:pt>
    <dgm:pt modelId="{0BB79CE1-0111-480D-8C4E-89D85EA3B4E0}" type="sibTrans" cxnId="{E8CE88AF-93EC-4697-9AEA-AB16ADAF33AC}">
      <dgm:prSet/>
      <dgm:spPr/>
      <dgm:t>
        <a:bodyPr/>
        <a:lstStyle/>
        <a:p>
          <a:endParaRPr lang="uk-UA"/>
        </a:p>
      </dgm:t>
    </dgm:pt>
    <dgm:pt modelId="{851E6B9B-03B7-4DF7-ADDB-EB3DB534651D}">
      <dgm:prSet phldrT="[Текст]" custT="1"/>
      <dgm:spPr/>
      <dgm:t>
        <a:bodyPr/>
        <a:lstStyle/>
        <a:p>
          <a:r>
            <a:rPr lang="uk-UA" sz="2000" dirty="0" smtClean="0"/>
            <a:t>Організація подій може бути використана для підвищення обізнаності про соціальні проблеми, викликані конфліктами (наприклад, політичні мітинги, фестивалі за рівність прав)</a:t>
          </a:r>
          <a:endParaRPr lang="uk-UA" sz="2000" dirty="0"/>
        </a:p>
      </dgm:t>
    </dgm:pt>
    <dgm:pt modelId="{A2167B13-16F9-47C8-B77F-C5DEA3D8B0C1}" type="parTrans" cxnId="{29691BF6-0477-4363-92A4-45C8DE029F3E}">
      <dgm:prSet/>
      <dgm:spPr/>
      <dgm:t>
        <a:bodyPr/>
        <a:lstStyle/>
        <a:p>
          <a:endParaRPr lang="uk-UA"/>
        </a:p>
      </dgm:t>
    </dgm:pt>
    <dgm:pt modelId="{CA07AD17-DF3E-4371-867E-7A05218E554E}" type="sibTrans" cxnId="{29691BF6-0477-4363-92A4-45C8DE029F3E}">
      <dgm:prSet/>
      <dgm:spPr/>
      <dgm:t>
        <a:bodyPr/>
        <a:lstStyle/>
        <a:p>
          <a:endParaRPr lang="uk-UA"/>
        </a:p>
      </dgm:t>
    </dgm:pt>
    <dgm:pt modelId="{88DB1BF1-3FD7-4714-912C-3643CC785338}">
      <dgm:prSet phldrT="[Текст]"/>
      <dgm:spPr/>
      <dgm:t>
        <a:bodyPr/>
        <a:lstStyle/>
        <a:p>
          <a:r>
            <a:rPr lang="uk-UA" noProof="0" dirty="0" smtClean="0"/>
            <a:t>Розробка програм, спрямованих на вирішення соціальних конфліктів або підтримку </a:t>
          </a:r>
          <a:r>
            <a:rPr lang="uk-UA" noProof="0" dirty="0" err="1" smtClean="0"/>
            <a:t>маргіналізованих</a:t>
          </a:r>
          <a:r>
            <a:rPr lang="uk-UA" noProof="0" dirty="0" smtClean="0"/>
            <a:t> груп через масові заходи</a:t>
          </a:r>
          <a:endParaRPr lang="uk-UA" noProof="0" dirty="0"/>
        </a:p>
      </dgm:t>
    </dgm:pt>
    <dgm:pt modelId="{661262E7-6DF0-47A2-AB4E-331DF123A7DC}" type="parTrans" cxnId="{FA10B41A-96B1-406E-898E-5A9B7A313319}">
      <dgm:prSet/>
      <dgm:spPr/>
      <dgm:t>
        <a:bodyPr/>
        <a:lstStyle/>
        <a:p>
          <a:endParaRPr lang="uk-UA"/>
        </a:p>
      </dgm:t>
    </dgm:pt>
    <dgm:pt modelId="{BBF79808-77ED-493B-AC41-BFB9DC7643DD}" type="sibTrans" cxnId="{FA10B41A-96B1-406E-898E-5A9B7A313319}">
      <dgm:prSet/>
      <dgm:spPr/>
      <dgm:t>
        <a:bodyPr/>
        <a:lstStyle/>
        <a:p>
          <a:endParaRPr lang="uk-UA"/>
        </a:p>
      </dgm:t>
    </dgm:pt>
    <dgm:pt modelId="{43C0BB1A-1E4E-4BC5-A2A3-ED77061841A6}" type="pres">
      <dgm:prSet presAssocID="{DCC8A2C9-4357-411A-A0A5-BDAD4028899D}" presName="layout" presStyleCnt="0">
        <dgm:presLayoutVars>
          <dgm:chMax/>
          <dgm:chPref/>
          <dgm:dir/>
          <dgm:animOne val="branch"/>
          <dgm:animLvl val="lvl"/>
          <dgm:resizeHandles/>
        </dgm:presLayoutVars>
      </dgm:prSet>
      <dgm:spPr/>
    </dgm:pt>
    <dgm:pt modelId="{953773DE-8D8A-4DF6-863C-4C14B4633A50}" type="pres">
      <dgm:prSet presAssocID="{A3F18EAC-9707-4736-A7DE-45C3D23209A1}" presName="root" presStyleCnt="0">
        <dgm:presLayoutVars>
          <dgm:chMax/>
          <dgm:chPref val="4"/>
        </dgm:presLayoutVars>
      </dgm:prSet>
      <dgm:spPr/>
    </dgm:pt>
    <dgm:pt modelId="{C56FA06B-C6BA-432F-84E7-AEE54707C341}" type="pres">
      <dgm:prSet presAssocID="{A3F18EAC-9707-4736-A7DE-45C3D23209A1}" presName="rootComposite" presStyleCnt="0">
        <dgm:presLayoutVars/>
      </dgm:prSet>
      <dgm:spPr/>
    </dgm:pt>
    <dgm:pt modelId="{06C89D39-0C38-4A32-980D-BF0B73152913}" type="pres">
      <dgm:prSet presAssocID="{A3F18EAC-9707-4736-A7DE-45C3D23209A1}" presName="rootText" presStyleLbl="node0" presStyleIdx="0" presStyleCnt="1" custScaleY="57700">
        <dgm:presLayoutVars>
          <dgm:chMax/>
          <dgm:chPref val="4"/>
        </dgm:presLayoutVars>
      </dgm:prSet>
      <dgm:spPr/>
      <dgm:t>
        <a:bodyPr/>
        <a:lstStyle/>
        <a:p>
          <a:endParaRPr lang="uk-UA"/>
        </a:p>
      </dgm:t>
    </dgm:pt>
    <dgm:pt modelId="{DEE20CE2-7FE1-4912-AD56-F61194722CF6}" type="pres">
      <dgm:prSet presAssocID="{A3F18EAC-9707-4736-A7DE-45C3D23209A1}" presName="childShape" presStyleCnt="0">
        <dgm:presLayoutVars>
          <dgm:chMax val="0"/>
          <dgm:chPref val="0"/>
        </dgm:presLayoutVars>
      </dgm:prSet>
      <dgm:spPr/>
    </dgm:pt>
    <dgm:pt modelId="{D339F9C0-24E8-4EBA-A2CE-D9B49FD55D4B}" type="pres">
      <dgm:prSet presAssocID="{851E6B9B-03B7-4DF7-ADDB-EB3DB534651D}" presName="childComposite" presStyleCnt="0">
        <dgm:presLayoutVars>
          <dgm:chMax val="0"/>
          <dgm:chPref val="0"/>
        </dgm:presLayoutVars>
      </dgm:prSet>
      <dgm:spPr/>
    </dgm:pt>
    <dgm:pt modelId="{61F01206-E565-48C8-A41D-EF5779603A69}" type="pres">
      <dgm:prSet presAssocID="{851E6B9B-03B7-4DF7-ADDB-EB3DB534651D}"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9B54FF1D-621B-488F-9415-A7D2D465DD4A}" type="pres">
      <dgm:prSet presAssocID="{851E6B9B-03B7-4DF7-ADDB-EB3DB534651D}" presName="childText" presStyleLbl="lnNode1" presStyleIdx="0" presStyleCnt="2">
        <dgm:presLayoutVars>
          <dgm:chMax val="0"/>
          <dgm:chPref val="0"/>
          <dgm:bulletEnabled val="1"/>
        </dgm:presLayoutVars>
      </dgm:prSet>
      <dgm:spPr/>
      <dgm:t>
        <a:bodyPr/>
        <a:lstStyle/>
        <a:p>
          <a:endParaRPr lang="uk-UA"/>
        </a:p>
      </dgm:t>
    </dgm:pt>
    <dgm:pt modelId="{C6FE67C0-9D87-40D1-AF47-21D27BC76D30}" type="pres">
      <dgm:prSet presAssocID="{88DB1BF1-3FD7-4714-912C-3643CC785338}" presName="childComposite" presStyleCnt="0">
        <dgm:presLayoutVars>
          <dgm:chMax val="0"/>
          <dgm:chPref val="0"/>
        </dgm:presLayoutVars>
      </dgm:prSet>
      <dgm:spPr/>
    </dgm:pt>
    <dgm:pt modelId="{95A1F101-7440-4DF7-85C3-986CE3514512}" type="pres">
      <dgm:prSet presAssocID="{88DB1BF1-3FD7-4714-912C-3643CC785338}" presName="Image" presStyleLbl="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11C56C3E-B29D-4658-AA41-8B6E49538FDF}" type="pres">
      <dgm:prSet presAssocID="{88DB1BF1-3FD7-4714-912C-3643CC785338}" presName="childText" presStyleLbl="lnNode1" presStyleIdx="1" presStyleCnt="2">
        <dgm:presLayoutVars>
          <dgm:chMax val="0"/>
          <dgm:chPref val="0"/>
          <dgm:bulletEnabled val="1"/>
        </dgm:presLayoutVars>
      </dgm:prSet>
      <dgm:spPr/>
      <dgm:t>
        <a:bodyPr/>
        <a:lstStyle/>
        <a:p>
          <a:endParaRPr lang="uk-UA"/>
        </a:p>
      </dgm:t>
    </dgm:pt>
  </dgm:ptLst>
  <dgm:cxnLst>
    <dgm:cxn modelId="{FA10B41A-96B1-406E-898E-5A9B7A313319}" srcId="{A3F18EAC-9707-4736-A7DE-45C3D23209A1}" destId="{88DB1BF1-3FD7-4714-912C-3643CC785338}" srcOrd="1" destOrd="0" parTransId="{661262E7-6DF0-47A2-AB4E-331DF123A7DC}" sibTransId="{BBF79808-77ED-493B-AC41-BFB9DC7643DD}"/>
    <dgm:cxn modelId="{E8CE88AF-93EC-4697-9AEA-AB16ADAF33AC}" srcId="{DCC8A2C9-4357-411A-A0A5-BDAD4028899D}" destId="{A3F18EAC-9707-4736-A7DE-45C3D23209A1}" srcOrd="0" destOrd="0" parTransId="{364A1EF7-39CC-47CD-9A51-4819516F53CD}" sibTransId="{0BB79CE1-0111-480D-8C4E-89D85EA3B4E0}"/>
    <dgm:cxn modelId="{0E62D01B-48FE-4716-8BDF-FA51F52476A0}" type="presOf" srcId="{A3F18EAC-9707-4736-A7DE-45C3D23209A1}" destId="{06C89D39-0C38-4A32-980D-BF0B73152913}" srcOrd="0" destOrd="0" presId="urn:microsoft.com/office/officeart/2008/layout/PictureAccentList"/>
    <dgm:cxn modelId="{29691BF6-0477-4363-92A4-45C8DE029F3E}" srcId="{A3F18EAC-9707-4736-A7DE-45C3D23209A1}" destId="{851E6B9B-03B7-4DF7-ADDB-EB3DB534651D}" srcOrd="0" destOrd="0" parTransId="{A2167B13-16F9-47C8-B77F-C5DEA3D8B0C1}" sibTransId="{CA07AD17-DF3E-4371-867E-7A05218E554E}"/>
    <dgm:cxn modelId="{811034AB-869A-4DE0-8950-A0FC072158AC}" type="presOf" srcId="{88DB1BF1-3FD7-4714-912C-3643CC785338}" destId="{11C56C3E-B29D-4658-AA41-8B6E49538FDF}" srcOrd="0" destOrd="0" presId="urn:microsoft.com/office/officeart/2008/layout/PictureAccentList"/>
    <dgm:cxn modelId="{785EBE4F-F189-4544-9E02-610060DC0696}" type="presOf" srcId="{851E6B9B-03B7-4DF7-ADDB-EB3DB534651D}" destId="{9B54FF1D-621B-488F-9415-A7D2D465DD4A}" srcOrd="0" destOrd="0" presId="urn:microsoft.com/office/officeart/2008/layout/PictureAccentList"/>
    <dgm:cxn modelId="{339366FB-6789-402F-904A-D5667208F59C}" type="presOf" srcId="{DCC8A2C9-4357-411A-A0A5-BDAD4028899D}" destId="{43C0BB1A-1E4E-4BC5-A2A3-ED77061841A6}" srcOrd="0" destOrd="0" presId="urn:microsoft.com/office/officeart/2008/layout/PictureAccentList"/>
    <dgm:cxn modelId="{AAEB706C-3272-4A09-8851-3B144457CFAB}" type="presParOf" srcId="{43C0BB1A-1E4E-4BC5-A2A3-ED77061841A6}" destId="{953773DE-8D8A-4DF6-863C-4C14B4633A50}" srcOrd="0" destOrd="0" presId="urn:microsoft.com/office/officeart/2008/layout/PictureAccentList"/>
    <dgm:cxn modelId="{8449F9F7-B6BF-47DE-9365-50183DC3D064}" type="presParOf" srcId="{953773DE-8D8A-4DF6-863C-4C14B4633A50}" destId="{C56FA06B-C6BA-432F-84E7-AEE54707C341}" srcOrd="0" destOrd="0" presId="urn:microsoft.com/office/officeart/2008/layout/PictureAccentList"/>
    <dgm:cxn modelId="{B02E3CE1-C1F6-46C0-97FE-FEA215AEAB3A}" type="presParOf" srcId="{C56FA06B-C6BA-432F-84E7-AEE54707C341}" destId="{06C89D39-0C38-4A32-980D-BF0B73152913}" srcOrd="0" destOrd="0" presId="urn:microsoft.com/office/officeart/2008/layout/PictureAccentList"/>
    <dgm:cxn modelId="{9BB66B83-D74D-4D41-9919-BE3D59DF9413}" type="presParOf" srcId="{953773DE-8D8A-4DF6-863C-4C14B4633A50}" destId="{DEE20CE2-7FE1-4912-AD56-F61194722CF6}" srcOrd="1" destOrd="0" presId="urn:microsoft.com/office/officeart/2008/layout/PictureAccentList"/>
    <dgm:cxn modelId="{7F2FBF1F-435B-4301-AC4F-7FD010462053}" type="presParOf" srcId="{DEE20CE2-7FE1-4912-AD56-F61194722CF6}" destId="{D339F9C0-24E8-4EBA-A2CE-D9B49FD55D4B}" srcOrd="0" destOrd="0" presId="urn:microsoft.com/office/officeart/2008/layout/PictureAccentList"/>
    <dgm:cxn modelId="{2814C3D5-174C-488C-B877-253CF8F053FA}" type="presParOf" srcId="{D339F9C0-24E8-4EBA-A2CE-D9B49FD55D4B}" destId="{61F01206-E565-48C8-A41D-EF5779603A69}" srcOrd="0" destOrd="0" presId="urn:microsoft.com/office/officeart/2008/layout/PictureAccentList"/>
    <dgm:cxn modelId="{34BD8380-774C-437B-BC94-6631363F279E}" type="presParOf" srcId="{D339F9C0-24E8-4EBA-A2CE-D9B49FD55D4B}" destId="{9B54FF1D-621B-488F-9415-A7D2D465DD4A}" srcOrd="1" destOrd="0" presId="urn:microsoft.com/office/officeart/2008/layout/PictureAccentList"/>
    <dgm:cxn modelId="{B19188E2-D87A-470C-9754-E0D05778BBED}" type="presParOf" srcId="{DEE20CE2-7FE1-4912-AD56-F61194722CF6}" destId="{C6FE67C0-9D87-40D1-AF47-21D27BC76D30}" srcOrd="1" destOrd="0" presId="urn:microsoft.com/office/officeart/2008/layout/PictureAccentList"/>
    <dgm:cxn modelId="{3679D82E-9CFC-43F2-9419-B9941C76B42B}" type="presParOf" srcId="{C6FE67C0-9D87-40D1-AF47-21D27BC76D30}" destId="{95A1F101-7440-4DF7-85C3-986CE3514512}" srcOrd="0" destOrd="0" presId="urn:microsoft.com/office/officeart/2008/layout/PictureAccentList"/>
    <dgm:cxn modelId="{78F311D0-37B0-4851-AAD8-54E90F559F66}" type="presParOf" srcId="{C6FE67C0-9D87-40D1-AF47-21D27BC76D30}" destId="{11C56C3E-B29D-4658-AA41-8B6E49538FD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C8A2C9-4357-411A-A0A5-BDAD4028899D}" type="doc">
      <dgm:prSet loTypeId="urn:microsoft.com/office/officeart/2008/layout/PictureAccentList" loCatId="list" qsTypeId="urn:microsoft.com/office/officeart/2005/8/quickstyle/simple3" qsCatId="simple" csTypeId="urn:microsoft.com/office/officeart/2005/8/colors/accent1_2" csCatId="accent1" phldr="1"/>
      <dgm:spPr/>
      <dgm:t>
        <a:bodyPr/>
        <a:lstStyle/>
        <a:p>
          <a:endParaRPr lang="uk-UA"/>
        </a:p>
      </dgm:t>
    </dgm:pt>
    <dgm:pt modelId="{A3F18EAC-9707-4736-A7DE-45C3D23209A1}">
      <dgm:prSet phldrT="[Текст]" custT="1"/>
      <dgm:spPr/>
      <dgm:t>
        <a:bodyPr/>
        <a:lstStyle/>
        <a:p>
          <a:r>
            <a:rPr lang="uk-UA" sz="3500" dirty="0" smtClean="0"/>
            <a:t>Застосування до організації подій</a:t>
          </a:r>
          <a:endParaRPr lang="uk-UA" sz="3500" dirty="0"/>
        </a:p>
      </dgm:t>
    </dgm:pt>
    <dgm:pt modelId="{364A1EF7-39CC-47CD-9A51-4819516F53CD}" type="parTrans" cxnId="{E8CE88AF-93EC-4697-9AEA-AB16ADAF33AC}">
      <dgm:prSet/>
      <dgm:spPr/>
      <dgm:t>
        <a:bodyPr/>
        <a:lstStyle/>
        <a:p>
          <a:endParaRPr lang="uk-UA"/>
        </a:p>
      </dgm:t>
    </dgm:pt>
    <dgm:pt modelId="{0BB79CE1-0111-480D-8C4E-89D85EA3B4E0}" type="sibTrans" cxnId="{E8CE88AF-93EC-4697-9AEA-AB16ADAF33AC}">
      <dgm:prSet/>
      <dgm:spPr/>
      <dgm:t>
        <a:bodyPr/>
        <a:lstStyle/>
        <a:p>
          <a:endParaRPr lang="uk-UA"/>
        </a:p>
      </dgm:t>
    </dgm:pt>
    <dgm:pt modelId="{851E6B9B-03B7-4DF7-ADDB-EB3DB534651D}">
      <dgm:prSet phldrT="[Текст]" custT="1"/>
      <dgm:spPr/>
      <dgm:t>
        <a:bodyPr/>
        <a:lstStyle/>
        <a:p>
          <a:r>
            <a:rPr lang="uk-UA" sz="2000" dirty="0" smtClean="0"/>
            <a:t>Організація подій, які сприяють модернізації, наприклад, через наукові конференції, виставки технологій, культурні події, що відображають сучасні тенденції</a:t>
          </a:r>
          <a:endParaRPr lang="uk-UA" sz="2000" dirty="0"/>
        </a:p>
      </dgm:t>
    </dgm:pt>
    <dgm:pt modelId="{A2167B13-16F9-47C8-B77F-C5DEA3D8B0C1}" type="parTrans" cxnId="{29691BF6-0477-4363-92A4-45C8DE029F3E}">
      <dgm:prSet/>
      <dgm:spPr/>
      <dgm:t>
        <a:bodyPr/>
        <a:lstStyle/>
        <a:p>
          <a:endParaRPr lang="uk-UA"/>
        </a:p>
      </dgm:t>
    </dgm:pt>
    <dgm:pt modelId="{CA07AD17-DF3E-4371-867E-7A05218E554E}" type="sibTrans" cxnId="{29691BF6-0477-4363-92A4-45C8DE029F3E}">
      <dgm:prSet/>
      <dgm:spPr/>
      <dgm:t>
        <a:bodyPr/>
        <a:lstStyle/>
        <a:p>
          <a:endParaRPr lang="uk-UA"/>
        </a:p>
      </dgm:t>
    </dgm:pt>
    <dgm:pt modelId="{88DB1BF1-3FD7-4714-912C-3643CC785338}">
      <dgm:prSet phldrT="[Текст]" custT="1"/>
      <dgm:spPr/>
      <dgm:t>
        <a:bodyPr/>
        <a:lstStyle/>
        <a:p>
          <a:r>
            <a:rPr lang="uk-UA" sz="2000" noProof="0" dirty="0" smtClean="0"/>
            <a:t>Події можуть бути інструментом для популяризації нових ідей, технологій або соціальних ініціатив, що допомагають розвивати суспільство і його інфраструктуру</a:t>
          </a:r>
          <a:endParaRPr lang="uk-UA" sz="2000" noProof="0" dirty="0"/>
        </a:p>
      </dgm:t>
    </dgm:pt>
    <dgm:pt modelId="{661262E7-6DF0-47A2-AB4E-331DF123A7DC}" type="parTrans" cxnId="{FA10B41A-96B1-406E-898E-5A9B7A313319}">
      <dgm:prSet/>
      <dgm:spPr/>
      <dgm:t>
        <a:bodyPr/>
        <a:lstStyle/>
        <a:p>
          <a:endParaRPr lang="uk-UA"/>
        </a:p>
      </dgm:t>
    </dgm:pt>
    <dgm:pt modelId="{BBF79808-77ED-493B-AC41-BFB9DC7643DD}" type="sibTrans" cxnId="{FA10B41A-96B1-406E-898E-5A9B7A313319}">
      <dgm:prSet/>
      <dgm:spPr/>
      <dgm:t>
        <a:bodyPr/>
        <a:lstStyle/>
        <a:p>
          <a:endParaRPr lang="uk-UA"/>
        </a:p>
      </dgm:t>
    </dgm:pt>
    <dgm:pt modelId="{43C0BB1A-1E4E-4BC5-A2A3-ED77061841A6}" type="pres">
      <dgm:prSet presAssocID="{DCC8A2C9-4357-411A-A0A5-BDAD4028899D}" presName="layout" presStyleCnt="0">
        <dgm:presLayoutVars>
          <dgm:chMax/>
          <dgm:chPref/>
          <dgm:dir/>
          <dgm:animOne val="branch"/>
          <dgm:animLvl val="lvl"/>
          <dgm:resizeHandles/>
        </dgm:presLayoutVars>
      </dgm:prSet>
      <dgm:spPr/>
    </dgm:pt>
    <dgm:pt modelId="{953773DE-8D8A-4DF6-863C-4C14B4633A50}" type="pres">
      <dgm:prSet presAssocID="{A3F18EAC-9707-4736-A7DE-45C3D23209A1}" presName="root" presStyleCnt="0">
        <dgm:presLayoutVars>
          <dgm:chMax/>
          <dgm:chPref val="4"/>
        </dgm:presLayoutVars>
      </dgm:prSet>
      <dgm:spPr/>
    </dgm:pt>
    <dgm:pt modelId="{C56FA06B-C6BA-432F-84E7-AEE54707C341}" type="pres">
      <dgm:prSet presAssocID="{A3F18EAC-9707-4736-A7DE-45C3D23209A1}" presName="rootComposite" presStyleCnt="0">
        <dgm:presLayoutVars/>
      </dgm:prSet>
      <dgm:spPr/>
    </dgm:pt>
    <dgm:pt modelId="{06C89D39-0C38-4A32-980D-BF0B73152913}" type="pres">
      <dgm:prSet presAssocID="{A3F18EAC-9707-4736-A7DE-45C3D23209A1}" presName="rootText" presStyleLbl="node0" presStyleIdx="0" presStyleCnt="1" custScaleY="57700">
        <dgm:presLayoutVars>
          <dgm:chMax/>
          <dgm:chPref val="4"/>
        </dgm:presLayoutVars>
      </dgm:prSet>
      <dgm:spPr/>
      <dgm:t>
        <a:bodyPr/>
        <a:lstStyle/>
        <a:p>
          <a:endParaRPr lang="uk-UA"/>
        </a:p>
      </dgm:t>
    </dgm:pt>
    <dgm:pt modelId="{DEE20CE2-7FE1-4912-AD56-F61194722CF6}" type="pres">
      <dgm:prSet presAssocID="{A3F18EAC-9707-4736-A7DE-45C3D23209A1}" presName="childShape" presStyleCnt="0">
        <dgm:presLayoutVars>
          <dgm:chMax val="0"/>
          <dgm:chPref val="0"/>
        </dgm:presLayoutVars>
      </dgm:prSet>
      <dgm:spPr/>
    </dgm:pt>
    <dgm:pt modelId="{D339F9C0-24E8-4EBA-A2CE-D9B49FD55D4B}" type="pres">
      <dgm:prSet presAssocID="{851E6B9B-03B7-4DF7-ADDB-EB3DB534651D}" presName="childComposite" presStyleCnt="0">
        <dgm:presLayoutVars>
          <dgm:chMax val="0"/>
          <dgm:chPref val="0"/>
        </dgm:presLayoutVars>
      </dgm:prSet>
      <dgm:spPr/>
    </dgm:pt>
    <dgm:pt modelId="{61F01206-E565-48C8-A41D-EF5779603A69}" type="pres">
      <dgm:prSet presAssocID="{851E6B9B-03B7-4DF7-ADDB-EB3DB534651D}"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9B54FF1D-621B-488F-9415-A7D2D465DD4A}" type="pres">
      <dgm:prSet presAssocID="{851E6B9B-03B7-4DF7-ADDB-EB3DB534651D}" presName="childText" presStyleLbl="lnNode1" presStyleIdx="0" presStyleCnt="2">
        <dgm:presLayoutVars>
          <dgm:chMax val="0"/>
          <dgm:chPref val="0"/>
          <dgm:bulletEnabled val="1"/>
        </dgm:presLayoutVars>
      </dgm:prSet>
      <dgm:spPr/>
      <dgm:t>
        <a:bodyPr/>
        <a:lstStyle/>
        <a:p>
          <a:endParaRPr lang="uk-UA"/>
        </a:p>
      </dgm:t>
    </dgm:pt>
    <dgm:pt modelId="{C6FE67C0-9D87-40D1-AF47-21D27BC76D30}" type="pres">
      <dgm:prSet presAssocID="{88DB1BF1-3FD7-4714-912C-3643CC785338}" presName="childComposite" presStyleCnt="0">
        <dgm:presLayoutVars>
          <dgm:chMax val="0"/>
          <dgm:chPref val="0"/>
        </dgm:presLayoutVars>
      </dgm:prSet>
      <dgm:spPr/>
    </dgm:pt>
    <dgm:pt modelId="{95A1F101-7440-4DF7-85C3-986CE3514512}" type="pres">
      <dgm:prSet presAssocID="{88DB1BF1-3FD7-4714-912C-3643CC785338}" presName="Image" presStyleLbl="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11C56C3E-B29D-4658-AA41-8B6E49538FDF}" type="pres">
      <dgm:prSet presAssocID="{88DB1BF1-3FD7-4714-912C-3643CC785338}" presName="childText" presStyleLbl="lnNode1" presStyleIdx="1" presStyleCnt="2">
        <dgm:presLayoutVars>
          <dgm:chMax val="0"/>
          <dgm:chPref val="0"/>
          <dgm:bulletEnabled val="1"/>
        </dgm:presLayoutVars>
      </dgm:prSet>
      <dgm:spPr/>
      <dgm:t>
        <a:bodyPr/>
        <a:lstStyle/>
        <a:p>
          <a:endParaRPr lang="uk-UA"/>
        </a:p>
      </dgm:t>
    </dgm:pt>
  </dgm:ptLst>
  <dgm:cxnLst>
    <dgm:cxn modelId="{CC78A356-CFB4-4B55-A502-EB006F5D0ABD}" type="presOf" srcId="{851E6B9B-03B7-4DF7-ADDB-EB3DB534651D}" destId="{9B54FF1D-621B-488F-9415-A7D2D465DD4A}" srcOrd="0" destOrd="0" presId="urn:microsoft.com/office/officeart/2008/layout/PictureAccentList"/>
    <dgm:cxn modelId="{9C9BD584-3BB8-4F81-BF78-2F03B93DB8C2}" type="presOf" srcId="{A3F18EAC-9707-4736-A7DE-45C3D23209A1}" destId="{06C89D39-0C38-4A32-980D-BF0B73152913}" srcOrd="0" destOrd="0" presId="urn:microsoft.com/office/officeart/2008/layout/PictureAccentList"/>
    <dgm:cxn modelId="{FA10B41A-96B1-406E-898E-5A9B7A313319}" srcId="{A3F18EAC-9707-4736-A7DE-45C3D23209A1}" destId="{88DB1BF1-3FD7-4714-912C-3643CC785338}" srcOrd="1" destOrd="0" parTransId="{661262E7-6DF0-47A2-AB4E-331DF123A7DC}" sibTransId="{BBF79808-77ED-493B-AC41-BFB9DC7643DD}"/>
    <dgm:cxn modelId="{8C611893-8715-4CCD-977F-BFC3B95A423E}" type="presOf" srcId="{88DB1BF1-3FD7-4714-912C-3643CC785338}" destId="{11C56C3E-B29D-4658-AA41-8B6E49538FDF}" srcOrd="0" destOrd="0" presId="urn:microsoft.com/office/officeart/2008/layout/PictureAccentList"/>
    <dgm:cxn modelId="{E8CE88AF-93EC-4697-9AEA-AB16ADAF33AC}" srcId="{DCC8A2C9-4357-411A-A0A5-BDAD4028899D}" destId="{A3F18EAC-9707-4736-A7DE-45C3D23209A1}" srcOrd="0" destOrd="0" parTransId="{364A1EF7-39CC-47CD-9A51-4819516F53CD}" sibTransId="{0BB79CE1-0111-480D-8C4E-89D85EA3B4E0}"/>
    <dgm:cxn modelId="{ADCB78C1-8E3E-4428-B882-526F0376FDB4}" type="presOf" srcId="{DCC8A2C9-4357-411A-A0A5-BDAD4028899D}" destId="{43C0BB1A-1E4E-4BC5-A2A3-ED77061841A6}" srcOrd="0" destOrd="0" presId="urn:microsoft.com/office/officeart/2008/layout/PictureAccentList"/>
    <dgm:cxn modelId="{29691BF6-0477-4363-92A4-45C8DE029F3E}" srcId="{A3F18EAC-9707-4736-A7DE-45C3D23209A1}" destId="{851E6B9B-03B7-4DF7-ADDB-EB3DB534651D}" srcOrd="0" destOrd="0" parTransId="{A2167B13-16F9-47C8-B77F-C5DEA3D8B0C1}" sibTransId="{CA07AD17-DF3E-4371-867E-7A05218E554E}"/>
    <dgm:cxn modelId="{A30B7D78-381C-490E-BC28-50F2790DCCAC}" type="presParOf" srcId="{43C0BB1A-1E4E-4BC5-A2A3-ED77061841A6}" destId="{953773DE-8D8A-4DF6-863C-4C14B4633A50}" srcOrd="0" destOrd="0" presId="urn:microsoft.com/office/officeart/2008/layout/PictureAccentList"/>
    <dgm:cxn modelId="{FE810219-9B22-4A5F-A11D-FEF259527F7C}" type="presParOf" srcId="{953773DE-8D8A-4DF6-863C-4C14B4633A50}" destId="{C56FA06B-C6BA-432F-84E7-AEE54707C341}" srcOrd="0" destOrd="0" presId="urn:microsoft.com/office/officeart/2008/layout/PictureAccentList"/>
    <dgm:cxn modelId="{8946D656-9F07-4C6F-AAD2-664149D03048}" type="presParOf" srcId="{C56FA06B-C6BA-432F-84E7-AEE54707C341}" destId="{06C89D39-0C38-4A32-980D-BF0B73152913}" srcOrd="0" destOrd="0" presId="urn:microsoft.com/office/officeart/2008/layout/PictureAccentList"/>
    <dgm:cxn modelId="{704F2590-B17E-469F-98D3-FEE05AAD2FC3}" type="presParOf" srcId="{953773DE-8D8A-4DF6-863C-4C14B4633A50}" destId="{DEE20CE2-7FE1-4912-AD56-F61194722CF6}" srcOrd="1" destOrd="0" presId="urn:microsoft.com/office/officeart/2008/layout/PictureAccentList"/>
    <dgm:cxn modelId="{FDB41221-D817-4CEB-9B7F-FBA480B86550}" type="presParOf" srcId="{DEE20CE2-7FE1-4912-AD56-F61194722CF6}" destId="{D339F9C0-24E8-4EBA-A2CE-D9B49FD55D4B}" srcOrd="0" destOrd="0" presId="urn:microsoft.com/office/officeart/2008/layout/PictureAccentList"/>
    <dgm:cxn modelId="{9AE9C55D-5B39-4BAD-98AB-EEEBD3485BBE}" type="presParOf" srcId="{D339F9C0-24E8-4EBA-A2CE-D9B49FD55D4B}" destId="{61F01206-E565-48C8-A41D-EF5779603A69}" srcOrd="0" destOrd="0" presId="urn:microsoft.com/office/officeart/2008/layout/PictureAccentList"/>
    <dgm:cxn modelId="{891E0DAB-3431-4122-81E7-D2D4673838AA}" type="presParOf" srcId="{D339F9C0-24E8-4EBA-A2CE-D9B49FD55D4B}" destId="{9B54FF1D-621B-488F-9415-A7D2D465DD4A}" srcOrd="1" destOrd="0" presId="urn:microsoft.com/office/officeart/2008/layout/PictureAccentList"/>
    <dgm:cxn modelId="{36CA02BC-DEF7-40D3-A3DA-5304A6162FB6}" type="presParOf" srcId="{DEE20CE2-7FE1-4912-AD56-F61194722CF6}" destId="{C6FE67C0-9D87-40D1-AF47-21D27BC76D30}" srcOrd="1" destOrd="0" presId="urn:microsoft.com/office/officeart/2008/layout/PictureAccentList"/>
    <dgm:cxn modelId="{768B0AEE-1ADF-4306-92DE-490EACE34D66}" type="presParOf" srcId="{C6FE67C0-9D87-40D1-AF47-21D27BC76D30}" destId="{95A1F101-7440-4DF7-85C3-986CE3514512}" srcOrd="0" destOrd="0" presId="urn:microsoft.com/office/officeart/2008/layout/PictureAccentList"/>
    <dgm:cxn modelId="{EEDFF441-D1F4-4BF6-AF59-61704FF3683F}" type="presParOf" srcId="{C6FE67C0-9D87-40D1-AF47-21D27BC76D30}" destId="{11C56C3E-B29D-4658-AA41-8B6E49538FD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C8A2C9-4357-411A-A0A5-BDAD4028899D}" type="doc">
      <dgm:prSet loTypeId="urn:microsoft.com/office/officeart/2008/layout/PictureAccentList" loCatId="list" qsTypeId="urn:microsoft.com/office/officeart/2005/8/quickstyle/simple3" qsCatId="simple" csTypeId="urn:microsoft.com/office/officeart/2005/8/colors/accent1_2" csCatId="accent1" phldr="1"/>
      <dgm:spPr/>
      <dgm:t>
        <a:bodyPr/>
        <a:lstStyle/>
        <a:p>
          <a:endParaRPr lang="uk-UA"/>
        </a:p>
      </dgm:t>
    </dgm:pt>
    <dgm:pt modelId="{A3F18EAC-9707-4736-A7DE-45C3D23209A1}">
      <dgm:prSet phldrT="[Текст]" custT="1"/>
      <dgm:spPr/>
      <dgm:t>
        <a:bodyPr/>
        <a:lstStyle/>
        <a:p>
          <a:r>
            <a:rPr lang="uk-UA" sz="3500" dirty="0" smtClean="0"/>
            <a:t>Застосування до організації подій</a:t>
          </a:r>
          <a:endParaRPr lang="uk-UA" sz="3500" dirty="0"/>
        </a:p>
      </dgm:t>
    </dgm:pt>
    <dgm:pt modelId="{364A1EF7-39CC-47CD-9A51-4819516F53CD}" type="parTrans" cxnId="{E8CE88AF-93EC-4697-9AEA-AB16ADAF33AC}">
      <dgm:prSet/>
      <dgm:spPr/>
      <dgm:t>
        <a:bodyPr/>
        <a:lstStyle/>
        <a:p>
          <a:endParaRPr lang="uk-UA"/>
        </a:p>
      </dgm:t>
    </dgm:pt>
    <dgm:pt modelId="{0BB79CE1-0111-480D-8C4E-89D85EA3B4E0}" type="sibTrans" cxnId="{E8CE88AF-93EC-4697-9AEA-AB16ADAF33AC}">
      <dgm:prSet/>
      <dgm:spPr/>
      <dgm:t>
        <a:bodyPr/>
        <a:lstStyle/>
        <a:p>
          <a:endParaRPr lang="uk-UA"/>
        </a:p>
      </dgm:t>
    </dgm:pt>
    <dgm:pt modelId="{851E6B9B-03B7-4DF7-ADDB-EB3DB534651D}">
      <dgm:prSet phldrT="[Текст]" custT="1"/>
      <dgm:spPr/>
      <dgm:t>
        <a:bodyPr/>
        <a:lstStyle/>
        <a:p>
          <a:r>
            <a:rPr lang="uk-UA" sz="2100" noProof="0" dirty="0" smtClean="0"/>
            <a:t>Підготовка до подій може включати аналіз попередніх циклів і тенденцій, щоб передбачити можливі зміни і адаптуватися до них</a:t>
          </a:r>
          <a:endParaRPr lang="uk-UA" sz="2100" noProof="0" dirty="0"/>
        </a:p>
      </dgm:t>
    </dgm:pt>
    <dgm:pt modelId="{A2167B13-16F9-47C8-B77F-C5DEA3D8B0C1}" type="parTrans" cxnId="{29691BF6-0477-4363-92A4-45C8DE029F3E}">
      <dgm:prSet/>
      <dgm:spPr/>
      <dgm:t>
        <a:bodyPr/>
        <a:lstStyle/>
        <a:p>
          <a:endParaRPr lang="uk-UA"/>
        </a:p>
      </dgm:t>
    </dgm:pt>
    <dgm:pt modelId="{CA07AD17-DF3E-4371-867E-7A05218E554E}" type="sibTrans" cxnId="{29691BF6-0477-4363-92A4-45C8DE029F3E}">
      <dgm:prSet/>
      <dgm:spPr/>
      <dgm:t>
        <a:bodyPr/>
        <a:lstStyle/>
        <a:p>
          <a:endParaRPr lang="uk-UA"/>
        </a:p>
      </dgm:t>
    </dgm:pt>
    <dgm:pt modelId="{88DB1BF1-3FD7-4714-912C-3643CC785338}">
      <dgm:prSet phldrT="[Текст]" custT="1"/>
      <dgm:spPr/>
      <dgm:t>
        <a:bodyPr/>
        <a:lstStyle/>
        <a:p>
          <a:r>
            <a:rPr lang="uk-UA" sz="2100" noProof="0" dirty="0" smtClean="0"/>
            <a:t>Організація заходів, що відображають періоди змін в суспільстві, наприклад, фестивалі, які святкують історичні події чи етапи розвитку суспільства</a:t>
          </a:r>
          <a:endParaRPr lang="uk-UA" sz="2100" noProof="0" dirty="0"/>
        </a:p>
      </dgm:t>
    </dgm:pt>
    <dgm:pt modelId="{661262E7-6DF0-47A2-AB4E-331DF123A7DC}" type="parTrans" cxnId="{FA10B41A-96B1-406E-898E-5A9B7A313319}">
      <dgm:prSet/>
      <dgm:spPr/>
      <dgm:t>
        <a:bodyPr/>
        <a:lstStyle/>
        <a:p>
          <a:endParaRPr lang="uk-UA"/>
        </a:p>
      </dgm:t>
    </dgm:pt>
    <dgm:pt modelId="{BBF79808-77ED-493B-AC41-BFB9DC7643DD}" type="sibTrans" cxnId="{FA10B41A-96B1-406E-898E-5A9B7A313319}">
      <dgm:prSet/>
      <dgm:spPr/>
      <dgm:t>
        <a:bodyPr/>
        <a:lstStyle/>
        <a:p>
          <a:endParaRPr lang="uk-UA"/>
        </a:p>
      </dgm:t>
    </dgm:pt>
    <dgm:pt modelId="{43C0BB1A-1E4E-4BC5-A2A3-ED77061841A6}" type="pres">
      <dgm:prSet presAssocID="{DCC8A2C9-4357-411A-A0A5-BDAD4028899D}" presName="layout" presStyleCnt="0">
        <dgm:presLayoutVars>
          <dgm:chMax/>
          <dgm:chPref/>
          <dgm:dir/>
          <dgm:animOne val="branch"/>
          <dgm:animLvl val="lvl"/>
          <dgm:resizeHandles/>
        </dgm:presLayoutVars>
      </dgm:prSet>
      <dgm:spPr/>
    </dgm:pt>
    <dgm:pt modelId="{953773DE-8D8A-4DF6-863C-4C14B4633A50}" type="pres">
      <dgm:prSet presAssocID="{A3F18EAC-9707-4736-A7DE-45C3D23209A1}" presName="root" presStyleCnt="0">
        <dgm:presLayoutVars>
          <dgm:chMax/>
          <dgm:chPref val="4"/>
        </dgm:presLayoutVars>
      </dgm:prSet>
      <dgm:spPr/>
    </dgm:pt>
    <dgm:pt modelId="{C56FA06B-C6BA-432F-84E7-AEE54707C341}" type="pres">
      <dgm:prSet presAssocID="{A3F18EAC-9707-4736-A7DE-45C3D23209A1}" presName="rootComposite" presStyleCnt="0">
        <dgm:presLayoutVars/>
      </dgm:prSet>
      <dgm:spPr/>
    </dgm:pt>
    <dgm:pt modelId="{06C89D39-0C38-4A32-980D-BF0B73152913}" type="pres">
      <dgm:prSet presAssocID="{A3F18EAC-9707-4736-A7DE-45C3D23209A1}" presName="rootText" presStyleLbl="node0" presStyleIdx="0" presStyleCnt="1" custScaleY="57700">
        <dgm:presLayoutVars>
          <dgm:chMax/>
          <dgm:chPref val="4"/>
        </dgm:presLayoutVars>
      </dgm:prSet>
      <dgm:spPr/>
      <dgm:t>
        <a:bodyPr/>
        <a:lstStyle/>
        <a:p>
          <a:endParaRPr lang="uk-UA"/>
        </a:p>
      </dgm:t>
    </dgm:pt>
    <dgm:pt modelId="{DEE20CE2-7FE1-4912-AD56-F61194722CF6}" type="pres">
      <dgm:prSet presAssocID="{A3F18EAC-9707-4736-A7DE-45C3D23209A1}" presName="childShape" presStyleCnt="0">
        <dgm:presLayoutVars>
          <dgm:chMax val="0"/>
          <dgm:chPref val="0"/>
        </dgm:presLayoutVars>
      </dgm:prSet>
      <dgm:spPr/>
    </dgm:pt>
    <dgm:pt modelId="{D339F9C0-24E8-4EBA-A2CE-D9B49FD55D4B}" type="pres">
      <dgm:prSet presAssocID="{851E6B9B-03B7-4DF7-ADDB-EB3DB534651D}" presName="childComposite" presStyleCnt="0">
        <dgm:presLayoutVars>
          <dgm:chMax val="0"/>
          <dgm:chPref val="0"/>
        </dgm:presLayoutVars>
      </dgm:prSet>
      <dgm:spPr/>
    </dgm:pt>
    <dgm:pt modelId="{61F01206-E565-48C8-A41D-EF5779603A69}" type="pres">
      <dgm:prSet presAssocID="{851E6B9B-03B7-4DF7-ADDB-EB3DB534651D}"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B54FF1D-621B-488F-9415-A7D2D465DD4A}" type="pres">
      <dgm:prSet presAssocID="{851E6B9B-03B7-4DF7-ADDB-EB3DB534651D}" presName="childText" presStyleLbl="lnNode1" presStyleIdx="0" presStyleCnt="2">
        <dgm:presLayoutVars>
          <dgm:chMax val="0"/>
          <dgm:chPref val="0"/>
          <dgm:bulletEnabled val="1"/>
        </dgm:presLayoutVars>
      </dgm:prSet>
      <dgm:spPr/>
      <dgm:t>
        <a:bodyPr/>
        <a:lstStyle/>
        <a:p>
          <a:endParaRPr lang="uk-UA"/>
        </a:p>
      </dgm:t>
    </dgm:pt>
    <dgm:pt modelId="{C6FE67C0-9D87-40D1-AF47-21D27BC76D30}" type="pres">
      <dgm:prSet presAssocID="{88DB1BF1-3FD7-4714-912C-3643CC785338}" presName="childComposite" presStyleCnt="0">
        <dgm:presLayoutVars>
          <dgm:chMax val="0"/>
          <dgm:chPref val="0"/>
        </dgm:presLayoutVars>
      </dgm:prSet>
      <dgm:spPr/>
    </dgm:pt>
    <dgm:pt modelId="{95A1F101-7440-4DF7-85C3-986CE3514512}" type="pres">
      <dgm:prSet presAssocID="{88DB1BF1-3FD7-4714-912C-3643CC785338}" presName="Image" presStyleLbl="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7000" r="-37000"/>
          </a:stretch>
        </a:blipFill>
      </dgm:spPr>
    </dgm:pt>
    <dgm:pt modelId="{11C56C3E-B29D-4658-AA41-8B6E49538FDF}" type="pres">
      <dgm:prSet presAssocID="{88DB1BF1-3FD7-4714-912C-3643CC785338}" presName="childText" presStyleLbl="lnNode1" presStyleIdx="1" presStyleCnt="2">
        <dgm:presLayoutVars>
          <dgm:chMax val="0"/>
          <dgm:chPref val="0"/>
          <dgm:bulletEnabled val="1"/>
        </dgm:presLayoutVars>
      </dgm:prSet>
      <dgm:spPr/>
      <dgm:t>
        <a:bodyPr/>
        <a:lstStyle/>
        <a:p>
          <a:endParaRPr lang="uk-UA"/>
        </a:p>
      </dgm:t>
    </dgm:pt>
  </dgm:ptLst>
  <dgm:cxnLst>
    <dgm:cxn modelId="{FA10B41A-96B1-406E-898E-5A9B7A313319}" srcId="{A3F18EAC-9707-4736-A7DE-45C3D23209A1}" destId="{88DB1BF1-3FD7-4714-912C-3643CC785338}" srcOrd="1" destOrd="0" parTransId="{661262E7-6DF0-47A2-AB4E-331DF123A7DC}" sibTransId="{BBF79808-77ED-493B-AC41-BFB9DC7643DD}"/>
    <dgm:cxn modelId="{A1B06AD1-DB37-48EA-815C-AFB75FB95016}" type="presOf" srcId="{A3F18EAC-9707-4736-A7DE-45C3D23209A1}" destId="{06C89D39-0C38-4A32-980D-BF0B73152913}" srcOrd="0" destOrd="0" presId="urn:microsoft.com/office/officeart/2008/layout/PictureAccentList"/>
    <dgm:cxn modelId="{5874A4A0-B2B3-4635-968E-2593205DBF80}" type="presOf" srcId="{88DB1BF1-3FD7-4714-912C-3643CC785338}" destId="{11C56C3E-B29D-4658-AA41-8B6E49538FDF}" srcOrd="0" destOrd="0" presId="urn:microsoft.com/office/officeart/2008/layout/PictureAccentList"/>
    <dgm:cxn modelId="{29691BF6-0477-4363-92A4-45C8DE029F3E}" srcId="{A3F18EAC-9707-4736-A7DE-45C3D23209A1}" destId="{851E6B9B-03B7-4DF7-ADDB-EB3DB534651D}" srcOrd="0" destOrd="0" parTransId="{A2167B13-16F9-47C8-B77F-C5DEA3D8B0C1}" sibTransId="{CA07AD17-DF3E-4371-867E-7A05218E554E}"/>
    <dgm:cxn modelId="{864B07FE-5925-4621-8AEC-F26C0FBBD6A6}" type="presOf" srcId="{DCC8A2C9-4357-411A-A0A5-BDAD4028899D}" destId="{43C0BB1A-1E4E-4BC5-A2A3-ED77061841A6}" srcOrd="0" destOrd="0" presId="urn:microsoft.com/office/officeart/2008/layout/PictureAccentList"/>
    <dgm:cxn modelId="{E8CE88AF-93EC-4697-9AEA-AB16ADAF33AC}" srcId="{DCC8A2C9-4357-411A-A0A5-BDAD4028899D}" destId="{A3F18EAC-9707-4736-A7DE-45C3D23209A1}" srcOrd="0" destOrd="0" parTransId="{364A1EF7-39CC-47CD-9A51-4819516F53CD}" sibTransId="{0BB79CE1-0111-480D-8C4E-89D85EA3B4E0}"/>
    <dgm:cxn modelId="{01056FA4-2BBA-4402-8599-92516F8365B1}" type="presOf" srcId="{851E6B9B-03B7-4DF7-ADDB-EB3DB534651D}" destId="{9B54FF1D-621B-488F-9415-A7D2D465DD4A}" srcOrd="0" destOrd="0" presId="urn:microsoft.com/office/officeart/2008/layout/PictureAccentList"/>
    <dgm:cxn modelId="{30479EE8-5234-4B77-A6DB-4B96FC220FCC}" type="presParOf" srcId="{43C0BB1A-1E4E-4BC5-A2A3-ED77061841A6}" destId="{953773DE-8D8A-4DF6-863C-4C14B4633A50}" srcOrd="0" destOrd="0" presId="urn:microsoft.com/office/officeart/2008/layout/PictureAccentList"/>
    <dgm:cxn modelId="{B3F94770-19AD-4027-A7FC-07FC84C92A1F}" type="presParOf" srcId="{953773DE-8D8A-4DF6-863C-4C14B4633A50}" destId="{C56FA06B-C6BA-432F-84E7-AEE54707C341}" srcOrd="0" destOrd="0" presId="urn:microsoft.com/office/officeart/2008/layout/PictureAccentList"/>
    <dgm:cxn modelId="{A419E91D-31F3-40AA-9404-2D90603CA41A}" type="presParOf" srcId="{C56FA06B-C6BA-432F-84E7-AEE54707C341}" destId="{06C89D39-0C38-4A32-980D-BF0B73152913}" srcOrd="0" destOrd="0" presId="urn:microsoft.com/office/officeart/2008/layout/PictureAccentList"/>
    <dgm:cxn modelId="{0EAB479D-A65F-4648-B595-5F6D39E4D164}" type="presParOf" srcId="{953773DE-8D8A-4DF6-863C-4C14B4633A50}" destId="{DEE20CE2-7FE1-4912-AD56-F61194722CF6}" srcOrd="1" destOrd="0" presId="urn:microsoft.com/office/officeart/2008/layout/PictureAccentList"/>
    <dgm:cxn modelId="{A1834167-7468-4B88-8212-E9CDB61684B6}" type="presParOf" srcId="{DEE20CE2-7FE1-4912-AD56-F61194722CF6}" destId="{D339F9C0-24E8-4EBA-A2CE-D9B49FD55D4B}" srcOrd="0" destOrd="0" presId="urn:microsoft.com/office/officeart/2008/layout/PictureAccentList"/>
    <dgm:cxn modelId="{358F95ED-60AE-4AE4-BE25-A07A3650980D}" type="presParOf" srcId="{D339F9C0-24E8-4EBA-A2CE-D9B49FD55D4B}" destId="{61F01206-E565-48C8-A41D-EF5779603A69}" srcOrd="0" destOrd="0" presId="urn:microsoft.com/office/officeart/2008/layout/PictureAccentList"/>
    <dgm:cxn modelId="{E51C43B2-F274-457C-9B06-794C44859165}" type="presParOf" srcId="{D339F9C0-24E8-4EBA-A2CE-D9B49FD55D4B}" destId="{9B54FF1D-621B-488F-9415-A7D2D465DD4A}" srcOrd="1" destOrd="0" presId="urn:microsoft.com/office/officeart/2008/layout/PictureAccentList"/>
    <dgm:cxn modelId="{05871BBB-38EA-42C4-BA6D-6E4D13667146}" type="presParOf" srcId="{DEE20CE2-7FE1-4912-AD56-F61194722CF6}" destId="{C6FE67C0-9D87-40D1-AF47-21D27BC76D30}" srcOrd="1" destOrd="0" presId="urn:microsoft.com/office/officeart/2008/layout/PictureAccentList"/>
    <dgm:cxn modelId="{EDA37AAD-3AD2-421B-9224-0F6F1E867FA5}" type="presParOf" srcId="{C6FE67C0-9D87-40D1-AF47-21D27BC76D30}" destId="{95A1F101-7440-4DF7-85C3-986CE3514512}" srcOrd="0" destOrd="0" presId="urn:microsoft.com/office/officeart/2008/layout/PictureAccentList"/>
    <dgm:cxn modelId="{B3DB3779-CECB-426E-86B4-9B403E95DA39}" type="presParOf" srcId="{C6FE67C0-9D87-40D1-AF47-21D27BC76D30}" destId="{11C56C3E-B29D-4658-AA41-8B6E49538FD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C8A2C9-4357-411A-A0A5-BDAD4028899D}" type="doc">
      <dgm:prSet loTypeId="urn:microsoft.com/office/officeart/2008/layout/PictureAccentList" loCatId="list" qsTypeId="urn:microsoft.com/office/officeart/2005/8/quickstyle/simple3" qsCatId="simple" csTypeId="urn:microsoft.com/office/officeart/2005/8/colors/accent1_2" csCatId="accent1" phldr="1"/>
      <dgm:spPr/>
      <dgm:t>
        <a:bodyPr/>
        <a:lstStyle/>
        <a:p>
          <a:endParaRPr lang="uk-UA"/>
        </a:p>
      </dgm:t>
    </dgm:pt>
    <dgm:pt modelId="{A3F18EAC-9707-4736-A7DE-45C3D23209A1}">
      <dgm:prSet phldrT="[Текст]" custT="1"/>
      <dgm:spPr/>
      <dgm:t>
        <a:bodyPr/>
        <a:lstStyle/>
        <a:p>
          <a:r>
            <a:rPr lang="uk-UA" sz="3500" dirty="0" smtClean="0"/>
            <a:t>Застосування до організації подій</a:t>
          </a:r>
          <a:endParaRPr lang="uk-UA" sz="3500" dirty="0"/>
        </a:p>
      </dgm:t>
    </dgm:pt>
    <dgm:pt modelId="{364A1EF7-39CC-47CD-9A51-4819516F53CD}" type="parTrans" cxnId="{E8CE88AF-93EC-4697-9AEA-AB16ADAF33AC}">
      <dgm:prSet/>
      <dgm:spPr/>
      <dgm:t>
        <a:bodyPr/>
        <a:lstStyle/>
        <a:p>
          <a:endParaRPr lang="uk-UA"/>
        </a:p>
      </dgm:t>
    </dgm:pt>
    <dgm:pt modelId="{0BB79CE1-0111-480D-8C4E-89D85EA3B4E0}" type="sibTrans" cxnId="{E8CE88AF-93EC-4697-9AEA-AB16ADAF33AC}">
      <dgm:prSet/>
      <dgm:spPr/>
      <dgm:t>
        <a:bodyPr/>
        <a:lstStyle/>
        <a:p>
          <a:endParaRPr lang="uk-UA"/>
        </a:p>
      </dgm:t>
    </dgm:pt>
    <dgm:pt modelId="{851E6B9B-03B7-4DF7-ADDB-EB3DB534651D}">
      <dgm:prSet phldrT="[Текст]" custT="1"/>
      <dgm:spPr/>
      <dgm:t>
        <a:bodyPr/>
        <a:lstStyle/>
        <a:p>
          <a:r>
            <a:rPr lang="uk-UA" sz="2100" noProof="0" dirty="0" smtClean="0"/>
            <a:t>Події можуть бути спрямовані на створення нових соціальних </a:t>
          </a:r>
          <a:r>
            <a:rPr lang="uk-UA" sz="2100" noProof="0" dirty="0" err="1" smtClean="0"/>
            <a:t>реальностей</a:t>
          </a:r>
          <a:r>
            <a:rPr lang="uk-UA" sz="2100" noProof="0" dirty="0" smtClean="0"/>
            <a:t> або культури через колективні дії. Наприклад, організація молодіжних фестивалів, на яких розвиваються нові форми мистецтва або соціальні практики</a:t>
          </a:r>
          <a:endParaRPr lang="uk-UA" sz="2100" noProof="0" dirty="0"/>
        </a:p>
      </dgm:t>
    </dgm:pt>
    <dgm:pt modelId="{A2167B13-16F9-47C8-B77F-C5DEA3D8B0C1}" type="parTrans" cxnId="{29691BF6-0477-4363-92A4-45C8DE029F3E}">
      <dgm:prSet/>
      <dgm:spPr/>
      <dgm:t>
        <a:bodyPr/>
        <a:lstStyle/>
        <a:p>
          <a:endParaRPr lang="uk-UA"/>
        </a:p>
      </dgm:t>
    </dgm:pt>
    <dgm:pt modelId="{CA07AD17-DF3E-4371-867E-7A05218E554E}" type="sibTrans" cxnId="{29691BF6-0477-4363-92A4-45C8DE029F3E}">
      <dgm:prSet/>
      <dgm:spPr/>
      <dgm:t>
        <a:bodyPr/>
        <a:lstStyle/>
        <a:p>
          <a:endParaRPr lang="uk-UA"/>
        </a:p>
      </dgm:t>
    </dgm:pt>
    <dgm:pt modelId="{88DB1BF1-3FD7-4714-912C-3643CC785338}">
      <dgm:prSet phldrT="[Текст]" custT="1"/>
      <dgm:spPr/>
      <dgm:t>
        <a:bodyPr/>
        <a:lstStyle/>
        <a:p>
          <a:r>
            <a:rPr lang="uk-UA" sz="2100" noProof="0" dirty="0" smtClean="0"/>
            <a:t>Участь громадськості у створенні концепцій та змісту подій, що підкреслюють важливість колективної творчості і взаємодії</a:t>
          </a:r>
          <a:endParaRPr lang="uk-UA" sz="2100" noProof="0" dirty="0"/>
        </a:p>
      </dgm:t>
    </dgm:pt>
    <dgm:pt modelId="{661262E7-6DF0-47A2-AB4E-331DF123A7DC}" type="parTrans" cxnId="{FA10B41A-96B1-406E-898E-5A9B7A313319}">
      <dgm:prSet/>
      <dgm:spPr/>
      <dgm:t>
        <a:bodyPr/>
        <a:lstStyle/>
        <a:p>
          <a:endParaRPr lang="uk-UA"/>
        </a:p>
      </dgm:t>
    </dgm:pt>
    <dgm:pt modelId="{BBF79808-77ED-493B-AC41-BFB9DC7643DD}" type="sibTrans" cxnId="{FA10B41A-96B1-406E-898E-5A9B7A313319}">
      <dgm:prSet/>
      <dgm:spPr/>
      <dgm:t>
        <a:bodyPr/>
        <a:lstStyle/>
        <a:p>
          <a:endParaRPr lang="uk-UA"/>
        </a:p>
      </dgm:t>
    </dgm:pt>
    <dgm:pt modelId="{43C0BB1A-1E4E-4BC5-A2A3-ED77061841A6}" type="pres">
      <dgm:prSet presAssocID="{DCC8A2C9-4357-411A-A0A5-BDAD4028899D}" presName="layout" presStyleCnt="0">
        <dgm:presLayoutVars>
          <dgm:chMax/>
          <dgm:chPref/>
          <dgm:dir/>
          <dgm:animOne val="branch"/>
          <dgm:animLvl val="lvl"/>
          <dgm:resizeHandles/>
        </dgm:presLayoutVars>
      </dgm:prSet>
      <dgm:spPr/>
    </dgm:pt>
    <dgm:pt modelId="{953773DE-8D8A-4DF6-863C-4C14B4633A50}" type="pres">
      <dgm:prSet presAssocID="{A3F18EAC-9707-4736-A7DE-45C3D23209A1}" presName="root" presStyleCnt="0">
        <dgm:presLayoutVars>
          <dgm:chMax/>
          <dgm:chPref val="4"/>
        </dgm:presLayoutVars>
      </dgm:prSet>
      <dgm:spPr/>
    </dgm:pt>
    <dgm:pt modelId="{C56FA06B-C6BA-432F-84E7-AEE54707C341}" type="pres">
      <dgm:prSet presAssocID="{A3F18EAC-9707-4736-A7DE-45C3D23209A1}" presName="rootComposite" presStyleCnt="0">
        <dgm:presLayoutVars/>
      </dgm:prSet>
      <dgm:spPr/>
    </dgm:pt>
    <dgm:pt modelId="{06C89D39-0C38-4A32-980D-BF0B73152913}" type="pres">
      <dgm:prSet presAssocID="{A3F18EAC-9707-4736-A7DE-45C3D23209A1}" presName="rootText" presStyleLbl="node0" presStyleIdx="0" presStyleCnt="1" custScaleY="57700">
        <dgm:presLayoutVars>
          <dgm:chMax/>
          <dgm:chPref val="4"/>
        </dgm:presLayoutVars>
      </dgm:prSet>
      <dgm:spPr/>
      <dgm:t>
        <a:bodyPr/>
        <a:lstStyle/>
        <a:p>
          <a:endParaRPr lang="uk-UA"/>
        </a:p>
      </dgm:t>
    </dgm:pt>
    <dgm:pt modelId="{DEE20CE2-7FE1-4912-AD56-F61194722CF6}" type="pres">
      <dgm:prSet presAssocID="{A3F18EAC-9707-4736-A7DE-45C3D23209A1}" presName="childShape" presStyleCnt="0">
        <dgm:presLayoutVars>
          <dgm:chMax val="0"/>
          <dgm:chPref val="0"/>
        </dgm:presLayoutVars>
      </dgm:prSet>
      <dgm:spPr/>
    </dgm:pt>
    <dgm:pt modelId="{D339F9C0-24E8-4EBA-A2CE-D9B49FD55D4B}" type="pres">
      <dgm:prSet presAssocID="{851E6B9B-03B7-4DF7-ADDB-EB3DB534651D}" presName="childComposite" presStyleCnt="0">
        <dgm:presLayoutVars>
          <dgm:chMax val="0"/>
          <dgm:chPref val="0"/>
        </dgm:presLayoutVars>
      </dgm:prSet>
      <dgm:spPr/>
    </dgm:pt>
    <dgm:pt modelId="{61F01206-E565-48C8-A41D-EF5779603A69}" type="pres">
      <dgm:prSet presAssocID="{851E6B9B-03B7-4DF7-ADDB-EB3DB534651D}"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9B54FF1D-621B-488F-9415-A7D2D465DD4A}" type="pres">
      <dgm:prSet presAssocID="{851E6B9B-03B7-4DF7-ADDB-EB3DB534651D}" presName="childText" presStyleLbl="lnNode1" presStyleIdx="0" presStyleCnt="2">
        <dgm:presLayoutVars>
          <dgm:chMax val="0"/>
          <dgm:chPref val="0"/>
          <dgm:bulletEnabled val="1"/>
        </dgm:presLayoutVars>
      </dgm:prSet>
      <dgm:spPr/>
      <dgm:t>
        <a:bodyPr/>
        <a:lstStyle/>
        <a:p>
          <a:endParaRPr lang="uk-UA"/>
        </a:p>
      </dgm:t>
    </dgm:pt>
    <dgm:pt modelId="{C6FE67C0-9D87-40D1-AF47-21D27BC76D30}" type="pres">
      <dgm:prSet presAssocID="{88DB1BF1-3FD7-4714-912C-3643CC785338}" presName="childComposite" presStyleCnt="0">
        <dgm:presLayoutVars>
          <dgm:chMax val="0"/>
          <dgm:chPref val="0"/>
        </dgm:presLayoutVars>
      </dgm:prSet>
      <dgm:spPr/>
    </dgm:pt>
    <dgm:pt modelId="{95A1F101-7440-4DF7-85C3-986CE3514512}" type="pres">
      <dgm:prSet presAssocID="{88DB1BF1-3FD7-4714-912C-3643CC785338}" presName="Image" presStyleLbl="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1C56C3E-B29D-4658-AA41-8B6E49538FDF}" type="pres">
      <dgm:prSet presAssocID="{88DB1BF1-3FD7-4714-912C-3643CC785338}" presName="childText" presStyleLbl="lnNode1" presStyleIdx="1" presStyleCnt="2">
        <dgm:presLayoutVars>
          <dgm:chMax val="0"/>
          <dgm:chPref val="0"/>
          <dgm:bulletEnabled val="1"/>
        </dgm:presLayoutVars>
      </dgm:prSet>
      <dgm:spPr/>
      <dgm:t>
        <a:bodyPr/>
        <a:lstStyle/>
        <a:p>
          <a:endParaRPr lang="uk-UA"/>
        </a:p>
      </dgm:t>
    </dgm:pt>
  </dgm:ptLst>
  <dgm:cxnLst>
    <dgm:cxn modelId="{FA10B41A-96B1-406E-898E-5A9B7A313319}" srcId="{A3F18EAC-9707-4736-A7DE-45C3D23209A1}" destId="{88DB1BF1-3FD7-4714-912C-3643CC785338}" srcOrd="1" destOrd="0" parTransId="{661262E7-6DF0-47A2-AB4E-331DF123A7DC}" sibTransId="{BBF79808-77ED-493B-AC41-BFB9DC7643DD}"/>
    <dgm:cxn modelId="{DF95D3D1-639B-463A-B595-34D8FB7BC6B4}" type="presOf" srcId="{851E6B9B-03B7-4DF7-ADDB-EB3DB534651D}" destId="{9B54FF1D-621B-488F-9415-A7D2D465DD4A}" srcOrd="0" destOrd="0" presId="urn:microsoft.com/office/officeart/2008/layout/PictureAccentList"/>
    <dgm:cxn modelId="{E8CE88AF-93EC-4697-9AEA-AB16ADAF33AC}" srcId="{DCC8A2C9-4357-411A-A0A5-BDAD4028899D}" destId="{A3F18EAC-9707-4736-A7DE-45C3D23209A1}" srcOrd="0" destOrd="0" parTransId="{364A1EF7-39CC-47CD-9A51-4819516F53CD}" sibTransId="{0BB79CE1-0111-480D-8C4E-89D85EA3B4E0}"/>
    <dgm:cxn modelId="{1C5D3FA6-249B-4FF3-B318-19EBB5574CB8}" type="presOf" srcId="{A3F18EAC-9707-4736-A7DE-45C3D23209A1}" destId="{06C89D39-0C38-4A32-980D-BF0B73152913}" srcOrd="0" destOrd="0" presId="urn:microsoft.com/office/officeart/2008/layout/PictureAccentList"/>
    <dgm:cxn modelId="{1F628AB6-B838-42BE-BABA-B11EC06C27C5}" type="presOf" srcId="{88DB1BF1-3FD7-4714-912C-3643CC785338}" destId="{11C56C3E-B29D-4658-AA41-8B6E49538FDF}" srcOrd="0" destOrd="0" presId="urn:microsoft.com/office/officeart/2008/layout/PictureAccentList"/>
    <dgm:cxn modelId="{29691BF6-0477-4363-92A4-45C8DE029F3E}" srcId="{A3F18EAC-9707-4736-A7DE-45C3D23209A1}" destId="{851E6B9B-03B7-4DF7-ADDB-EB3DB534651D}" srcOrd="0" destOrd="0" parTransId="{A2167B13-16F9-47C8-B77F-C5DEA3D8B0C1}" sibTransId="{CA07AD17-DF3E-4371-867E-7A05218E554E}"/>
    <dgm:cxn modelId="{3D1E1083-7CDF-4144-8A68-D98A9CBA5C66}" type="presOf" srcId="{DCC8A2C9-4357-411A-A0A5-BDAD4028899D}" destId="{43C0BB1A-1E4E-4BC5-A2A3-ED77061841A6}" srcOrd="0" destOrd="0" presId="urn:microsoft.com/office/officeart/2008/layout/PictureAccentList"/>
    <dgm:cxn modelId="{2AEC6289-2B80-4FBF-9D0F-21ADB8A9970B}" type="presParOf" srcId="{43C0BB1A-1E4E-4BC5-A2A3-ED77061841A6}" destId="{953773DE-8D8A-4DF6-863C-4C14B4633A50}" srcOrd="0" destOrd="0" presId="urn:microsoft.com/office/officeart/2008/layout/PictureAccentList"/>
    <dgm:cxn modelId="{CFEF7137-E560-4756-84C8-59649A40FEF2}" type="presParOf" srcId="{953773DE-8D8A-4DF6-863C-4C14B4633A50}" destId="{C56FA06B-C6BA-432F-84E7-AEE54707C341}" srcOrd="0" destOrd="0" presId="urn:microsoft.com/office/officeart/2008/layout/PictureAccentList"/>
    <dgm:cxn modelId="{5A9AF16C-C85F-49E7-941B-C47163686FFB}" type="presParOf" srcId="{C56FA06B-C6BA-432F-84E7-AEE54707C341}" destId="{06C89D39-0C38-4A32-980D-BF0B73152913}" srcOrd="0" destOrd="0" presId="urn:microsoft.com/office/officeart/2008/layout/PictureAccentList"/>
    <dgm:cxn modelId="{8EA74208-53DA-40D5-BC25-F274BE588291}" type="presParOf" srcId="{953773DE-8D8A-4DF6-863C-4C14B4633A50}" destId="{DEE20CE2-7FE1-4912-AD56-F61194722CF6}" srcOrd="1" destOrd="0" presId="urn:microsoft.com/office/officeart/2008/layout/PictureAccentList"/>
    <dgm:cxn modelId="{D26B260C-4F5E-4583-99D7-B3A186605E36}" type="presParOf" srcId="{DEE20CE2-7FE1-4912-AD56-F61194722CF6}" destId="{D339F9C0-24E8-4EBA-A2CE-D9B49FD55D4B}" srcOrd="0" destOrd="0" presId="urn:microsoft.com/office/officeart/2008/layout/PictureAccentList"/>
    <dgm:cxn modelId="{F6022AB3-D610-4D45-A3EA-A34D441E2C9D}" type="presParOf" srcId="{D339F9C0-24E8-4EBA-A2CE-D9B49FD55D4B}" destId="{61F01206-E565-48C8-A41D-EF5779603A69}" srcOrd="0" destOrd="0" presId="urn:microsoft.com/office/officeart/2008/layout/PictureAccentList"/>
    <dgm:cxn modelId="{09AC3A56-BAEF-4F31-BDE9-CF34BD526309}" type="presParOf" srcId="{D339F9C0-24E8-4EBA-A2CE-D9B49FD55D4B}" destId="{9B54FF1D-621B-488F-9415-A7D2D465DD4A}" srcOrd="1" destOrd="0" presId="urn:microsoft.com/office/officeart/2008/layout/PictureAccentList"/>
    <dgm:cxn modelId="{F6263983-5F87-49CF-9A2D-C8D6EDD32F94}" type="presParOf" srcId="{DEE20CE2-7FE1-4912-AD56-F61194722CF6}" destId="{C6FE67C0-9D87-40D1-AF47-21D27BC76D30}" srcOrd="1" destOrd="0" presId="urn:microsoft.com/office/officeart/2008/layout/PictureAccentList"/>
    <dgm:cxn modelId="{B1A46F93-6F64-40ED-89BD-5A77D00A61DF}" type="presParOf" srcId="{C6FE67C0-9D87-40D1-AF47-21D27BC76D30}" destId="{95A1F101-7440-4DF7-85C3-986CE3514512}" srcOrd="0" destOrd="0" presId="urn:microsoft.com/office/officeart/2008/layout/PictureAccentList"/>
    <dgm:cxn modelId="{B83FE116-E448-43B8-A2A5-F6161EF4CF22}" type="presParOf" srcId="{C6FE67C0-9D87-40D1-AF47-21D27BC76D30}" destId="{11C56C3E-B29D-4658-AA41-8B6E49538FD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C8A2C9-4357-411A-A0A5-BDAD4028899D}" type="doc">
      <dgm:prSet loTypeId="urn:microsoft.com/office/officeart/2008/layout/PictureAccentList" loCatId="list" qsTypeId="urn:microsoft.com/office/officeart/2005/8/quickstyle/simple3" qsCatId="simple" csTypeId="urn:microsoft.com/office/officeart/2005/8/colors/accent1_2" csCatId="accent1" phldr="1"/>
      <dgm:spPr/>
      <dgm:t>
        <a:bodyPr/>
        <a:lstStyle/>
        <a:p>
          <a:endParaRPr lang="uk-UA"/>
        </a:p>
      </dgm:t>
    </dgm:pt>
    <dgm:pt modelId="{A3F18EAC-9707-4736-A7DE-45C3D23209A1}">
      <dgm:prSet phldrT="[Текст]" custT="1"/>
      <dgm:spPr/>
      <dgm:t>
        <a:bodyPr/>
        <a:lstStyle/>
        <a:p>
          <a:r>
            <a:rPr lang="uk-UA" sz="3500" dirty="0" smtClean="0"/>
            <a:t>Застосування до організації подій</a:t>
          </a:r>
          <a:endParaRPr lang="uk-UA" sz="3500" dirty="0"/>
        </a:p>
      </dgm:t>
    </dgm:pt>
    <dgm:pt modelId="{364A1EF7-39CC-47CD-9A51-4819516F53CD}" type="parTrans" cxnId="{E8CE88AF-93EC-4697-9AEA-AB16ADAF33AC}">
      <dgm:prSet/>
      <dgm:spPr/>
      <dgm:t>
        <a:bodyPr/>
        <a:lstStyle/>
        <a:p>
          <a:endParaRPr lang="uk-UA"/>
        </a:p>
      </dgm:t>
    </dgm:pt>
    <dgm:pt modelId="{0BB79CE1-0111-480D-8C4E-89D85EA3B4E0}" type="sibTrans" cxnId="{E8CE88AF-93EC-4697-9AEA-AB16ADAF33AC}">
      <dgm:prSet/>
      <dgm:spPr/>
      <dgm:t>
        <a:bodyPr/>
        <a:lstStyle/>
        <a:p>
          <a:endParaRPr lang="uk-UA"/>
        </a:p>
      </dgm:t>
    </dgm:pt>
    <dgm:pt modelId="{851E6B9B-03B7-4DF7-ADDB-EB3DB534651D}">
      <dgm:prSet phldrT="[Текст]" custT="1"/>
      <dgm:spPr/>
      <dgm:t>
        <a:bodyPr/>
        <a:lstStyle/>
        <a:p>
          <a:r>
            <a:rPr lang="uk-UA" sz="2100" noProof="0" dirty="0" smtClean="0"/>
            <a:t>Події можуть бути міжнародними, що об'єднують різні культури та народи, наприклад, міжнародні фестивалі, виставки або спортивні змагання</a:t>
          </a:r>
          <a:endParaRPr lang="uk-UA" sz="2100" noProof="0" dirty="0"/>
        </a:p>
      </dgm:t>
    </dgm:pt>
    <dgm:pt modelId="{A2167B13-16F9-47C8-B77F-C5DEA3D8B0C1}" type="parTrans" cxnId="{29691BF6-0477-4363-92A4-45C8DE029F3E}">
      <dgm:prSet/>
      <dgm:spPr/>
      <dgm:t>
        <a:bodyPr/>
        <a:lstStyle/>
        <a:p>
          <a:endParaRPr lang="uk-UA"/>
        </a:p>
      </dgm:t>
    </dgm:pt>
    <dgm:pt modelId="{CA07AD17-DF3E-4371-867E-7A05218E554E}" type="sibTrans" cxnId="{29691BF6-0477-4363-92A4-45C8DE029F3E}">
      <dgm:prSet/>
      <dgm:spPr/>
      <dgm:t>
        <a:bodyPr/>
        <a:lstStyle/>
        <a:p>
          <a:endParaRPr lang="uk-UA"/>
        </a:p>
      </dgm:t>
    </dgm:pt>
    <dgm:pt modelId="{88DB1BF1-3FD7-4714-912C-3643CC785338}">
      <dgm:prSet phldrT="[Текст]" custT="1"/>
      <dgm:spPr/>
      <dgm:t>
        <a:bodyPr/>
        <a:lstStyle/>
        <a:p>
          <a:r>
            <a:rPr lang="uk-UA" sz="2100" noProof="0" dirty="0" smtClean="0"/>
            <a:t>Орієнтація на розвиток міжкультурного діалогу та обміну досвідом через глобальні заходи</a:t>
          </a:r>
          <a:endParaRPr lang="uk-UA" sz="2100" noProof="0" dirty="0"/>
        </a:p>
      </dgm:t>
    </dgm:pt>
    <dgm:pt modelId="{661262E7-6DF0-47A2-AB4E-331DF123A7DC}" type="parTrans" cxnId="{FA10B41A-96B1-406E-898E-5A9B7A313319}">
      <dgm:prSet/>
      <dgm:spPr/>
      <dgm:t>
        <a:bodyPr/>
        <a:lstStyle/>
        <a:p>
          <a:endParaRPr lang="uk-UA"/>
        </a:p>
      </dgm:t>
    </dgm:pt>
    <dgm:pt modelId="{BBF79808-77ED-493B-AC41-BFB9DC7643DD}" type="sibTrans" cxnId="{FA10B41A-96B1-406E-898E-5A9B7A313319}">
      <dgm:prSet/>
      <dgm:spPr/>
      <dgm:t>
        <a:bodyPr/>
        <a:lstStyle/>
        <a:p>
          <a:endParaRPr lang="uk-UA"/>
        </a:p>
      </dgm:t>
    </dgm:pt>
    <dgm:pt modelId="{43C0BB1A-1E4E-4BC5-A2A3-ED77061841A6}" type="pres">
      <dgm:prSet presAssocID="{DCC8A2C9-4357-411A-A0A5-BDAD4028899D}" presName="layout" presStyleCnt="0">
        <dgm:presLayoutVars>
          <dgm:chMax/>
          <dgm:chPref/>
          <dgm:dir/>
          <dgm:animOne val="branch"/>
          <dgm:animLvl val="lvl"/>
          <dgm:resizeHandles/>
        </dgm:presLayoutVars>
      </dgm:prSet>
      <dgm:spPr/>
    </dgm:pt>
    <dgm:pt modelId="{953773DE-8D8A-4DF6-863C-4C14B4633A50}" type="pres">
      <dgm:prSet presAssocID="{A3F18EAC-9707-4736-A7DE-45C3D23209A1}" presName="root" presStyleCnt="0">
        <dgm:presLayoutVars>
          <dgm:chMax/>
          <dgm:chPref val="4"/>
        </dgm:presLayoutVars>
      </dgm:prSet>
      <dgm:spPr/>
    </dgm:pt>
    <dgm:pt modelId="{C56FA06B-C6BA-432F-84E7-AEE54707C341}" type="pres">
      <dgm:prSet presAssocID="{A3F18EAC-9707-4736-A7DE-45C3D23209A1}" presName="rootComposite" presStyleCnt="0">
        <dgm:presLayoutVars/>
      </dgm:prSet>
      <dgm:spPr/>
    </dgm:pt>
    <dgm:pt modelId="{06C89D39-0C38-4A32-980D-BF0B73152913}" type="pres">
      <dgm:prSet presAssocID="{A3F18EAC-9707-4736-A7DE-45C3D23209A1}" presName="rootText" presStyleLbl="node0" presStyleIdx="0" presStyleCnt="1" custScaleY="57700">
        <dgm:presLayoutVars>
          <dgm:chMax/>
          <dgm:chPref val="4"/>
        </dgm:presLayoutVars>
      </dgm:prSet>
      <dgm:spPr/>
      <dgm:t>
        <a:bodyPr/>
        <a:lstStyle/>
        <a:p>
          <a:endParaRPr lang="uk-UA"/>
        </a:p>
      </dgm:t>
    </dgm:pt>
    <dgm:pt modelId="{DEE20CE2-7FE1-4912-AD56-F61194722CF6}" type="pres">
      <dgm:prSet presAssocID="{A3F18EAC-9707-4736-A7DE-45C3D23209A1}" presName="childShape" presStyleCnt="0">
        <dgm:presLayoutVars>
          <dgm:chMax val="0"/>
          <dgm:chPref val="0"/>
        </dgm:presLayoutVars>
      </dgm:prSet>
      <dgm:spPr/>
    </dgm:pt>
    <dgm:pt modelId="{D339F9C0-24E8-4EBA-A2CE-D9B49FD55D4B}" type="pres">
      <dgm:prSet presAssocID="{851E6B9B-03B7-4DF7-ADDB-EB3DB534651D}" presName="childComposite" presStyleCnt="0">
        <dgm:presLayoutVars>
          <dgm:chMax val="0"/>
          <dgm:chPref val="0"/>
        </dgm:presLayoutVars>
      </dgm:prSet>
      <dgm:spPr/>
    </dgm:pt>
    <dgm:pt modelId="{61F01206-E565-48C8-A41D-EF5779603A69}" type="pres">
      <dgm:prSet presAssocID="{851E6B9B-03B7-4DF7-ADDB-EB3DB534651D}"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8000" r="-38000"/>
          </a:stretch>
        </a:blipFill>
      </dgm:spPr>
    </dgm:pt>
    <dgm:pt modelId="{9B54FF1D-621B-488F-9415-A7D2D465DD4A}" type="pres">
      <dgm:prSet presAssocID="{851E6B9B-03B7-4DF7-ADDB-EB3DB534651D}" presName="childText" presStyleLbl="lnNode1" presStyleIdx="0" presStyleCnt="2">
        <dgm:presLayoutVars>
          <dgm:chMax val="0"/>
          <dgm:chPref val="0"/>
          <dgm:bulletEnabled val="1"/>
        </dgm:presLayoutVars>
      </dgm:prSet>
      <dgm:spPr/>
      <dgm:t>
        <a:bodyPr/>
        <a:lstStyle/>
        <a:p>
          <a:endParaRPr lang="uk-UA"/>
        </a:p>
      </dgm:t>
    </dgm:pt>
    <dgm:pt modelId="{C6FE67C0-9D87-40D1-AF47-21D27BC76D30}" type="pres">
      <dgm:prSet presAssocID="{88DB1BF1-3FD7-4714-912C-3643CC785338}" presName="childComposite" presStyleCnt="0">
        <dgm:presLayoutVars>
          <dgm:chMax val="0"/>
          <dgm:chPref val="0"/>
        </dgm:presLayoutVars>
      </dgm:prSet>
      <dgm:spPr/>
    </dgm:pt>
    <dgm:pt modelId="{95A1F101-7440-4DF7-85C3-986CE3514512}" type="pres">
      <dgm:prSet presAssocID="{88DB1BF1-3FD7-4714-912C-3643CC785338}" presName="Image" presStyleLbl="node1" presStyleIdx="1" presStyleCnt="2" custLinFactNeighborY="68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pt>
    <dgm:pt modelId="{11C56C3E-B29D-4658-AA41-8B6E49538FDF}" type="pres">
      <dgm:prSet presAssocID="{88DB1BF1-3FD7-4714-912C-3643CC785338}" presName="childText" presStyleLbl="lnNode1" presStyleIdx="1" presStyleCnt="2">
        <dgm:presLayoutVars>
          <dgm:chMax val="0"/>
          <dgm:chPref val="0"/>
          <dgm:bulletEnabled val="1"/>
        </dgm:presLayoutVars>
      </dgm:prSet>
      <dgm:spPr/>
      <dgm:t>
        <a:bodyPr/>
        <a:lstStyle/>
        <a:p>
          <a:endParaRPr lang="uk-UA"/>
        </a:p>
      </dgm:t>
    </dgm:pt>
  </dgm:ptLst>
  <dgm:cxnLst>
    <dgm:cxn modelId="{8EB3EB7B-A087-47EE-B1B0-9C4EF67342BA}" type="presOf" srcId="{DCC8A2C9-4357-411A-A0A5-BDAD4028899D}" destId="{43C0BB1A-1E4E-4BC5-A2A3-ED77061841A6}" srcOrd="0" destOrd="0" presId="urn:microsoft.com/office/officeart/2008/layout/PictureAccentList"/>
    <dgm:cxn modelId="{FA10B41A-96B1-406E-898E-5A9B7A313319}" srcId="{A3F18EAC-9707-4736-A7DE-45C3D23209A1}" destId="{88DB1BF1-3FD7-4714-912C-3643CC785338}" srcOrd="1" destOrd="0" parTransId="{661262E7-6DF0-47A2-AB4E-331DF123A7DC}" sibTransId="{BBF79808-77ED-493B-AC41-BFB9DC7643DD}"/>
    <dgm:cxn modelId="{F1E2FB4B-8F6E-4759-92FD-E1FFE595D677}" type="presOf" srcId="{851E6B9B-03B7-4DF7-ADDB-EB3DB534651D}" destId="{9B54FF1D-621B-488F-9415-A7D2D465DD4A}" srcOrd="0" destOrd="0" presId="urn:microsoft.com/office/officeart/2008/layout/PictureAccentList"/>
    <dgm:cxn modelId="{7240ACC8-E5EA-4EF2-B545-4ACFCEF8DB2A}" type="presOf" srcId="{A3F18EAC-9707-4736-A7DE-45C3D23209A1}" destId="{06C89D39-0C38-4A32-980D-BF0B73152913}" srcOrd="0" destOrd="0" presId="urn:microsoft.com/office/officeart/2008/layout/PictureAccentList"/>
    <dgm:cxn modelId="{29691BF6-0477-4363-92A4-45C8DE029F3E}" srcId="{A3F18EAC-9707-4736-A7DE-45C3D23209A1}" destId="{851E6B9B-03B7-4DF7-ADDB-EB3DB534651D}" srcOrd="0" destOrd="0" parTransId="{A2167B13-16F9-47C8-B77F-C5DEA3D8B0C1}" sibTransId="{CA07AD17-DF3E-4371-867E-7A05218E554E}"/>
    <dgm:cxn modelId="{E8CE88AF-93EC-4697-9AEA-AB16ADAF33AC}" srcId="{DCC8A2C9-4357-411A-A0A5-BDAD4028899D}" destId="{A3F18EAC-9707-4736-A7DE-45C3D23209A1}" srcOrd="0" destOrd="0" parTransId="{364A1EF7-39CC-47CD-9A51-4819516F53CD}" sibTransId="{0BB79CE1-0111-480D-8C4E-89D85EA3B4E0}"/>
    <dgm:cxn modelId="{C5351E80-7262-49BB-AE96-B87CC3FE367F}" type="presOf" srcId="{88DB1BF1-3FD7-4714-912C-3643CC785338}" destId="{11C56C3E-B29D-4658-AA41-8B6E49538FDF}" srcOrd="0" destOrd="0" presId="urn:microsoft.com/office/officeart/2008/layout/PictureAccentList"/>
    <dgm:cxn modelId="{F7144FC3-D993-43AC-8996-A3EDAAF414AA}" type="presParOf" srcId="{43C0BB1A-1E4E-4BC5-A2A3-ED77061841A6}" destId="{953773DE-8D8A-4DF6-863C-4C14B4633A50}" srcOrd="0" destOrd="0" presId="urn:microsoft.com/office/officeart/2008/layout/PictureAccentList"/>
    <dgm:cxn modelId="{7B737240-01FC-4AF6-BFF2-B75E7D058D5E}" type="presParOf" srcId="{953773DE-8D8A-4DF6-863C-4C14B4633A50}" destId="{C56FA06B-C6BA-432F-84E7-AEE54707C341}" srcOrd="0" destOrd="0" presId="urn:microsoft.com/office/officeart/2008/layout/PictureAccentList"/>
    <dgm:cxn modelId="{D843C27D-E62D-4E69-A9FD-90DFBF4C5770}" type="presParOf" srcId="{C56FA06B-C6BA-432F-84E7-AEE54707C341}" destId="{06C89D39-0C38-4A32-980D-BF0B73152913}" srcOrd="0" destOrd="0" presId="urn:microsoft.com/office/officeart/2008/layout/PictureAccentList"/>
    <dgm:cxn modelId="{A25A2AE7-5BFB-4830-8CBE-BDEAF48A1191}" type="presParOf" srcId="{953773DE-8D8A-4DF6-863C-4C14B4633A50}" destId="{DEE20CE2-7FE1-4912-AD56-F61194722CF6}" srcOrd="1" destOrd="0" presId="urn:microsoft.com/office/officeart/2008/layout/PictureAccentList"/>
    <dgm:cxn modelId="{572047A2-1E50-4D7E-8FBF-C3AF755C1E7D}" type="presParOf" srcId="{DEE20CE2-7FE1-4912-AD56-F61194722CF6}" destId="{D339F9C0-24E8-4EBA-A2CE-D9B49FD55D4B}" srcOrd="0" destOrd="0" presId="urn:microsoft.com/office/officeart/2008/layout/PictureAccentList"/>
    <dgm:cxn modelId="{F87795A9-5962-4965-829C-A1264FAB7383}" type="presParOf" srcId="{D339F9C0-24E8-4EBA-A2CE-D9B49FD55D4B}" destId="{61F01206-E565-48C8-A41D-EF5779603A69}" srcOrd="0" destOrd="0" presId="urn:microsoft.com/office/officeart/2008/layout/PictureAccentList"/>
    <dgm:cxn modelId="{7C1C6664-A88C-4815-B4D3-BDB201281F8F}" type="presParOf" srcId="{D339F9C0-24E8-4EBA-A2CE-D9B49FD55D4B}" destId="{9B54FF1D-621B-488F-9415-A7D2D465DD4A}" srcOrd="1" destOrd="0" presId="urn:microsoft.com/office/officeart/2008/layout/PictureAccentList"/>
    <dgm:cxn modelId="{B853FFD4-052D-42CA-8C25-87A5C6A210B4}" type="presParOf" srcId="{DEE20CE2-7FE1-4912-AD56-F61194722CF6}" destId="{C6FE67C0-9D87-40D1-AF47-21D27BC76D30}" srcOrd="1" destOrd="0" presId="urn:microsoft.com/office/officeart/2008/layout/PictureAccentList"/>
    <dgm:cxn modelId="{86E4C2B1-10B5-4CB6-A5C2-5EF49373FAAA}" type="presParOf" srcId="{C6FE67C0-9D87-40D1-AF47-21D27BC76D30}" destId="{95A1F101-7440-4DF7-85C3-986CE3514512}" srcOrd="0" destOrd="0" presId="urn:microsoft.com/office/officeart/2008/layout/PictureAccentList"/>
    <dgm:cxn modelId="{6180018D-B38B-4533-8BF6-137B653E218B}" type="presParOf" srcId="{C6FE67C0-9D87-40D1-AF47-21D27BC76D30}" destId="{11C56C3E-B29D-4658-AA41-8B6E49538FD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7542E1-84DC-44DF-B564-2FE32D16287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uk-UA"/>
        </a:p>
      </dgm:t>
    </dgm:pt>
    <dgm:pt modelId="{1EE264FE-9A4F-4E3B-B5BB-10C5CADFD319}">
      <dgm:prSet phldrT="[Текст]"/>
      <dgm:spPr/>
      <dgm:t>
        <a:bodyPr/>
        <a:lstStyle/>
        <a:p>
          <a:r>
            <a:rPr lang="uk-UA" dirty="0" smtClean="0"/>
            <a:t>Реформаційні рухи</a:t>
          </a:r>
          <a:endParaRPr lang="uk-UA" dirty="0"/>
        </a:p>
      </dgm:t>
    </dgm:pt>
    <dgm:pt modelId="{08B949A7-1E1F-444B-B823-AE2D3C31CB3A}" type="parTrans" cxnId="{4D590AFF-4BA6-482E-B098-E824C1957F2A}">
      <dgm:prSet/>
      <dgm:spPr/>
      <dgm:t>
        <a:bodyPr/>
        <a:lstStyle/>
        <a:p>
          <a:endParaRPr lang="uk-UA"/>
        </a:p>
      </dgm:t>
    </dgm:pt>
    <dgm:pt modelId="{F0599274-5F06-4EFC-86E0-AA76F033CAB1}" type="sibTrans" cxnId="{4D590AFF-4BA6-482E-B098-E824C1957F2A}">
      <dgm:prSet/>
      <dgm:spPr/>
      <dgm:t>
        <a:bodyPr/>
        <a:lstStyle/>
        <a:p>
          <a:endParaRPr lang="uk-UA"/>
        </a:p>
      </dgm:t>
    </dgm:pt>
    <dgm:pt modelId="{658EC767-D49F-4F23-B3EC-E780CA730571}">
      <dgm:prSet phldrT="[Текст]" custT="1"/>
      <dgm:spPr/>
      <dgm:t>
        <a:bodyPr/>
        <a:lstStyle/>
        <a:p>
          <a:r>
            <a:rPr lang="uk-UA" sz="1600" noProof="0" dirty="0" smtClean="0"/>
            <a:t>націлені на зміну або реформування певних аспектів соціальної або політичної структури, не ставлячи під сумнів основи існуючої системи (наприклад, рухи за права жінок або за рівність рас)</a:t>
          </a:r>
          <a:endParaRPr lang="uk-UA" sz="1600" noProof="0" dirty="0"/>
        </a:p>
      </dgm:t>
    </dgm:pt>
    <dgm:pt modelId="{F1553708-393D-4B51-AA46-FC448AD8516F}" type="parTrans" cxnId="{25A02423-8579-4652-B29F-9139EB62276E}">
      <dgm:prSet/>
      <dgm:spPr/>
      <dgm:t>
        <a:bodyPr/>
        <a:lstStyle/>
        <a:p>
          <a:endParaRPr lang="uk-UA"/>
        </a:p>
      </dgm:t>
    </dgm:pt>
    <dgm:pt modelId="{A95A1573-A68E-48F8-B936-DF1A66675261}" type="sibTrans" cxnId="{25A02423-8579-4652-B29F-9139EB62276E}">
      <dgm:prSet/>
      <dgm:spPr/>
      <dgm:t>
        <a:bodyPr/>
        <a:lstStyle/>
        <a:p>
          <a:endParaRPr lang="uk-UA"/>
        </a:p>
      </dgm:t>
    </dgm:pt>
    <dgm:pt modelId="{AEBEB0C4-56D8-47BD-BB22-A357D6338EB2}">
      <dgm:prSet phldrT="[Текст]"/>
      <dgm:spPr/>
      <dgm:t>
        <a:bodyPr/>
        <a:lstStyle/>
        <a:p>
          <a:r>
            <a:rPr lang="uk-UA" dirty="0" smtClean="0"/>
            <a:t>Революційні рухи</a:t>
          </a:r>
          <a:endParaRPr lang="uk-UA" dirty="0"/>
        </a:p>
      </dgm:t>
    </dgm:pt>
    <dgm:pt modelId="{EA32E698-BE62-40A1-94D3-6647FF5D95DF}" type="parTrans" cxnId="{A80892B0-5005-45AA-8191-8CE46D4A12EE}">
      <dgm:prSet/>
      <dgm:spPr/>
      <dgm:t>
        <a:bodyPr/>
        <a:lstStyle/>
        <a:p>
          <a:endParaRPr lang="uk-UA"/>
        </a:p>
      </dgm:t>
    </dgm:pt>
    <dgm:pt modelId="{587F350F-C71A-44B6-A78E-C9DD21F2527C}" type="sibTrans" cxnId="{A80892B0-5005-45AA-8191-8CE46D4A12EE}">
      <dgm:prSet/>
      <dgm:spPr/>
      <dgm:t>
        <a:bodyPr/>
        <a:lstStyle/>
        <a:p>
          <a:endParaRPr lang="uk-UA"/>
        </a:p>
      </dgm:t>
    </dgm:pt>
    <dgm:pt modelId="{54EC71D5-24DC-453F-84AD-9AE37DB9E72F}">
      <dgm:prSet phldrT="[Текст]" custT="1"/>
      <dgm:spPr/>
      <dgm:t>
        <a:bodyPr/>
        <a:lstStyle/>
        <a:p>
          <a:r>
            <a:rPr lang="uk-UA" sz="1600" noProof="0" dirty="0" smtClean="0"/>
            <a:t>прагнуть до радикальних змін і змінюють основи існуючого порядку (наприклад, рухи за незалежність, революції)</a:t>
          </a:r>
          <a:endParaRPr lang="uk-UA" sz="1600" noProof="0" dirty="0"/>
        </a:p>
      </dgm:t>
    </dgm:pt>
    <dgm:pt modelId="{012AC677-C517-4FDC-9203-88E51E73C85C}" type="parTrans" cxnId="{0A64927A-B39A-4061-A033-96BD997A21CF}">
      <dgm:prSet/>
      <dgm:spPr/>
      <dgm:t>
        <a:bodyPr/>
        <a:lstStyle/>
        <a:p>
          <a:endParaRPr lang="uk-UA"/>
        </a:p>
      </dgm:t>
    </dgm:pt>
    <dgm:pt modelId="{51BC118B-C1D7-4037-BC8F-E57A81414B75}" type="sibTrans" cxnId="{0A64927A-B39A-4061-A033-96BD997A21CF}">
      <dgm:prSet/>
      <dgm:spPr/>
      <dgm:t>
        <a:bodyPr/>
        <a:lstStyle/>
        <a:p>
          <a:endParaRPr lang="uk-UA"/>
        </a:p>
      </dgm:t>
    </dgm:pt>
    <dgm:pt modelId="{E2D37CD5-5BC5-479E-83CE-D2F9DEA239F3}">
      <dgm:prSet phldrT="[Текст]"/>
      <dgm:spPr/>
      <dgm:t>
        <a:bodyPr/>
        <a:lstStyle/>
        <a:p>
          <a:r>
            <a:rPr lang="uk-UA" dirty="0" smtClean="0"/>
            <a:t>Консервативні рухи </a:t>
          </a:r>
          <a:endParaRPr lang="uk-UA" dirty="0"/>
        </a:p>
      </dgm:t>
    </dgm:pt>
    <dgm:pt modelId="{60703F75-8863-4618-BCA1-1702B38C25CC}" type="parTrans" cxnId="{0FEBD954-80B8-4746-A4D7-1CF5BDF1AC3C}">
      <dgm:prSet/>
      <dgm:spPr/>
      <dgm:t>
        <a:bodyPr/>
        <a:lstStyle/>
        <a:p>
          <a:endParaRPr lang="uk-UA"/>
        </a:p>
      </dgm:t>
    </dgm:pt>
    <dgm:pt modelId="{EE79B007-17C7-40AB-859E-DCA932145572}" type="sibTrans" cxnId="{0FEBD954-80B8-4746-A4D7-1CF5BDF1AC3C}">
      <dgm:prSet/>
      <dgm:spPr/>
      <dgm:t>
        <a:bodyPr/>
        <a:lstStyle/>
        <a:p>
          <a:endParaRPr lang="uk-UA"/>
        </a:p>
      </dgm:t>
    </dgm:pt>
    <dgm:pt modelId="{8F958115-0826-4B58-9E6B-4083F39D71AC}">
      <dgm:prSet phldrT="[Текст]" custT="1"/>
      <dgm:spPr/>
      <dgm:t>
        <a:bodyPr/>
        <a:lstStyle/>
        <a:p>
          <a:r>
            <a:rPr lang="uk-UA" sz="1500" noProof="0" dirty="0" smtClean="0"/>
            <a:t>намагаються зберегти традиційні цінності або повернути суспільство до попереднього стану (наприклад, рухи, які виступають проти змін у соціальних нормах або законах).</a:t>
          </a:r>
          <a:endParaRPr lang="uk-UA" sz="1500" noProof="0" dirty="0"/>
        </a:p>
      </dgm:t>
    </dgm:pt>
    <dgm:pt modelId="{7A24298D-8737-4316-A44A-EDBF809BF166}" type="parTrans" cxnId="{67CEFC13-76AF-425A-9624-70B23C6AA04D}">
      <dgm:prSet/>
      <dgm:spPr/>
      <dgm:t>
        <a:bodyPr/>
        <a:lstStyle/>
        <a:p>
          <a:endParaRPr lang="uk-UA"/>
        </a:p>
      </dgm:t>
    </dgm:pt>
    <dgm:pt modelId="{2B5C836F-C18A-4607-A1A4-4FBC8DE0BC1B}" type="sibTrans" cxnId="{67CEFC13-76AF-425A-9624-70B23C6AA04D}">
      <dgm:prSet/>
      <dgm:spPr/>
      <dgm:t>
        <a:bodyPr/>
        <a:lstStyle/>
        <a:p>
          <a:endParaRPr lang="uk-UA"/>
        </a:p>
      </dgm:t>
    </dgm:pt>
    <dgm:pt modelId="{32B33091-7D84-432C-BDD8-31F034ECF7DA}">
      <dgm:prSet phldrT="[Текст]"/>
      <dgm:spPr/>
      <dgm:t>
        <a:bodyPr/>
        <a:lstStyle/>
        <a:p>
          <a:r>
            <a:rPr lang="uk-UA" dirty="0" err="1" smtClean="0"/>
            <a:t>Ретреативні</a:t>
          </a:r>
          <a:r>
            <a:rPr lang="uk-UA" dirty="0" smtClean="0"/>
            <a:t> рухи</a:t>
          </a:r>
          <a:endParaRPr lang="uk-UA" dirty="0"/>
        </a:p>
      </dgm:t>
    </dgm:pt>
    <dgm:pt modelId="{4C3B9175-04D8-4E55-82A8-563289CBF6ED}" type="parTrans" cxnId="{FEEC07AF-0609-486B-AF86-814C666DE97D}">
      <dgm:prSet/>
      <dgm:spPr/>
      <dgm:t>
        <a:bodyPr/>
        <a:lstStyle/>
        <a:p>
          <a:endParaRPr lang="uk-UA"/>
        </a:p>
      </dgm:t>
    </dgm:pt>
    <dgm:pt modelId="{018E893E-F451-4F19-85BC-4C604A5AEE4B}" type="sibTrans" cxnId="{FEEC07AF-0609-486B-AF86-814C666DE97D}">
      <dgm:prSet/>
      <dgm:spPr/>
      <dgm:t>
        <a:bodyPr/>
        <a:lstStyle/>
        <a:p>
          <a:endParaRPr lang="uk-UA"/>
        </a:p>
      </dgm:t>
    </dgm:pt>
    <dgm:pt modelId="{185E6347-13EA-439E-B62A-1D57A6E25234}">
      <dgm:prSet phldrT="[Текст]" custT="1"/>
      <dgm:spPr/>
      <dgm:t>
        <a:bodyPr/>
        <a:lstStyle/>
        <a:p>
          <a:r>
            <a:rPr lang="uk-UA" sz="1600" noProof="0" dirty="0" smtClean="0"/>
            <a:t>намагаються відновити або повернути певні старі традиції, ідеали чи культури (наприклад, рухи за збереження національної спадщини)</a:t>
          </a:r>
          <a:endParaRPr lang="uk-UA" sz="1600" noProof="0" dirty="0"/>
        </a:p>
      </dgm:t>
    </dgm:pt>
    <dgm:pt modelId="{CBEB75A2-494D-4675-B31F-628FE69E239E}" type="parTrans" cxnId="{A3411612-2D0B-4D8A-BD94-533D1CF9CE6D}">
      <dgm:prSet/>
      <dgm:spPr/>
      <dgm:t>
        <a:bodyPr/>
        <a:lstStyle/>
        <a:p>
          <a:endParaRPr lang="uk-UA"/>
        </a:p>
      </dgm:t>
    </dgm:pt>
    <dgm:pt modelId="{F75C0A84-B2BF-48B1-88A8-4998387057C3}" type="sibTrans" cxnId="{A3411612-2D0B-4D8A-BD94-533D1CF9CE6D}">
      <dgm:prSet/>
      <dgm:spPr/>
      <dgm:t>
        <a:bodyPr/>
        <a:lstStyle/>
        <a:p>
          <a:endParaRPr lang="uk-UA"/>
        </a:p>
      </dgm:t>
    </dgm:pt>
    <dgm:pt modelId="{4E669908-BF0E-4CD4-8B41-5ACB25C273D8}">
      <dgm:prSet phldrT="[Текст]" custT="1"/>
      <dgm:spPr/>
      <dgm:t>
        <a:bodyPr/>
        <a:lstStyle/>
        <a:p>
          <a:r>
            <a:rPr lang="uk-UA" sz="1500" dirty="0" smtClean="0"/>
            <a:t>пов’язані з поширенням певних ідей або переконань, які прагнуть змінити мислення або свідомість широких верств населення (наприклад, екологічні або феміністські рухи)</a:t>
          </a:r>
          <a:endParaRPr lang="uk-UA" sz="1500" dirty="0"/>
        </a:p>
      </dgm:t>
    </dgm:pt>
    <dgm:pt modelId="{E28456D6-7278-4EC4-869D-F05A06BC79FF}" type="parTrans" cxnId="{3B98587E-79F2-4A86-AB14-A4ECB7670938}">
      <dgm:prSet/>
      <dgm:spPr/>
      <dgm:t>
        <a:bodyPr/>
        <a:lstStyle/>
        <a:p>
          <a:endParaRPr lang="uk-UA"/>
        </a:p>
      </dgm:t>
    </dgm:pt>
    <dgm:pt modelId="{785B6CDD-DC1E-4DAC-AC8D-97E307DFEA77}" type="sibTrans" cxnId="{3B98587E-79F2-4A86-AB14-A4ECB7670938}">
      <dgm:prSet/>
      <dgm:spPr/>
      <dgm:t>
        <a:bodyPr/>
        <a:lstStyle/>
        <a:p>
          <a:endParaRPr lang="uk-UA"/>
        </a:p>
      </dgm:t>
    </dgm:pt>
    <dgm:pt modelId="{C3680C71-2416-4111-8826-6633A9B3126E}">
      <dgm:prSet phldrT="[Текст]"/>
      <dgm:spPr/>
      <dgm:t>
        <a:bodyPr/>
        <a:lstStyle/>
        <a:p>
          <a:r>
            <a:rPr lang="uk-UA" dirty="0" smtClean="0"/>
            <a:t>Ідеологічні рухи </a:t>
          </a:r>
          <a:endParaRPr lang="uk-UA" dirty="0"/>
        </a:p>
      </dgm:t>
    </dgm:pt>
    <dgm:pt modelId="{CA5FFC36-34EC-40BC-A8EB-FE1B5589E20F}" type="parTrans" cxnId="{64B27996-9E41-43B0-BA81-847A52549C55}">
      <dgm:prSet/>
      <dgm:spPr/>
      <dgm:t>
        <a:bodyPr/>
        <a:lstStyle/>
        <a:p>
          <a:endParaRPr lang="uk-UA"/>
        </a:p>
      </dgm:t>
    </dgm:pt>
    <dgm:pt modelId="{0EB77DB2-A7A4-4E2D-8A27-C0464AD80311}" type="sibTrans" cxnId="{64B27996-9E41-43B0-BA81-847A52549C55}">
      <dgm:prSet/>
      <dgm:spPr/>
      <dgm:t>
        <a:bodyPr/>
        <a:lstStyle/>
        <a:p>
          <a:endParaRPr lang="uk-UA"/>
        </a:p>
      </dgm:t>
    </dgm:pt>
    <dgm:pt modelId="{1A79E945-CAC2-475E-9C27-927FB4B57756}" type="pres">
      <dgm:prSet presAssocID="{CE7542E1-84DC-44DF-B564-2FE32D16287B}" presName="Name0" presStyleCnt="0">
        <dgm:presLayoutVars>
          <dgm:dir/>
          <dgm:animLvl val="lvl"/>
          <dgm:resizeHandles val="exact"/>
        </dgm:presLayoutVars>
      </dgm:prSet>
      <dgm:spPr/>
    </dgm:pt>
    <dgm:pt modelId="{E7A65BEF-B666-419E-911B-51DFFF6744E4}" type="pres">
      <dgm:prSet presAssocID="{1EE264FE-9A4F-4E3B-B5BB-10C5CADFD319}" presName="linNode" presStyleCnt="0"/>
      <dgm:spPr/>
    </dgm:pt>
    <dgm:pt modelId="{13018D76-0A9D-4C75-84DB-5CBC1E1C4DD4}" type="pres">
      <dgm:prSet presAssocID="{1EE264FE-9A4F-4E3B-B5BB-10C5CADFD319}" presName="parentText" presStyleLbl="node1" presStyleIdx="0" presStyleCnt="5">
        <dgm:presLayoutVars>
          <dgm:chMax val="1"/>
          <dgm:bulletEnabled val="1"/>
        </dgm:presLayoutVars>
      </dgm:prSet>
      <dgm:spPr/>
      <dgm:t>
        <a:bodyPr/>
        <a:lstStyle/>
        <a:p>
          <a:endParaRPr lang="uk-UA"/>
        </a:p>
      </dgm:t>
    </dgm:pt>
    <dgm:pt modelId="{2E7EE6A5-657B-4F46-8ED5-FA8E599977C2}" type="pres">
      <dgm:prSet presAssocID="{1EE264FE-9A4F-4E3B-B5BB-10C5CADFD319}" presName="descendantText" presStyleLbl="alignAccFollowNode1" presStyleIdx="0" presStyleCnt="5">
        <dgm:presLayoutVars>
          <dgm:bulletEnabled val="1"/>
        </dgm:presLayoutVars>
      </dgm:prSet>
      <dgm:spPr/>
      <dgm:t>
        <a:bodyPr/>
        <a:lstStyle/>
        <a:p>
          <a:endParaRPr lang="uk-UA"/>
        </a:p>
      </dgm:t>
    </dgm:pt>
    <dgm:pt modelId="{55B79FC4-BA42-4EBB-BB60-1E9CF14E1F3B}" type="pres">
      <dgm:prSet presAssocID="{F0599274-5F06-4EFC-86E0-AA76F033CAB1}" presName="sp" presStyleCnt="0"/>
      <dgm:spPr/>
    </dgm:pt>
    <dgm:pt modelId="{443BE4BB-AE95-4FDB-8070-C6D7F05ECCC6}" type="pres">
      <dgm:prSet presAssocID="{AEBEB0C4-56D8-47BD-BB22-A357D6338EB2}" presName="linNode" presStyleCnt="0"/>
      <dgm:spPr/>
    </dgm:pt>
    <dgm:pt modelId="{2D4CA22A-541A-44E3-9F27-39767E2AB31E}" type="pres">
      <dgm:prSet presAssocID="{AEBEB0C4-56D8-47BD-BB22-A357D6338EB2}" presName="parentText" presStyleLbl="node1" presStyleIdx="1" presStyleCnt="5">
        <dgm:presLayoutVars>
          <dgm:chMax val="1"/>
          <dgm:bulletEnabled val="1"/>
        </dgm:presLayoutVars>
      </dgm:prSet>
      <dgm:spPr/>
      <dgm:t>
        <a:bodyPr/>
        <a:lstStyle/>
        <a:p>
          <a:endParaRPr lang="uk-UA"/>
        </a:p>
      </dgm:t>
    </dgm:pt>
    <dgm:pt modelId="{E0103036-D77A-4DC3-AD3E-2C1C9F285AF8}" type="pres">
      <dgm:prSet presAssocID="{AEBEB0C4-56D8-47BD-BB22-A357D6338EB2}" presName="descendantText" presStyleLbl="alignAccFollowNode1" presStyleIdx="1" presStyleCnt="5">
        <dgm:presLayoutVars>
          <dgm:bulletEnabled val="1"/>
        </dgm:presLayoutVars>
      </dgm:prSet>
      <dgm:spPr/>
      <dgm:t>
        <a:bodyPr/>
        <a:lstStyle/>
        <a:p>
          <a:endParaRPr lang="uk-UA"/>
        </a:p>
      </dgm:t>
    </dgm:pt>
    <dgm:pt modelId="{FF23EDA2-CB4A-430E-A076-AC07267A289C}" type="pres">
      <dgm:prSet presAssocID="{587F350F-C71A-44B6-A78E-C9DD21F2527C}" presName="sp" presStyleCnt="0"/>
      <dgm:spPr/>
    </dgm:pt>
    <dgm:pt modelId="{2981BDC3-E665-479F-9108-B4C5A3B9CE99}" type="pres">
      <dgm:prSet presAssocID="{E2D37CD5-5BC5-479E-83CE-D2F9DEA239F3}" presName="linNode" presStyleCnt="0"/>
      <dgm:spPr/>
    </dgm:pt>
    <dgm:pt modelId="{5EA9A8A5-F078-4D8C-B9AA-9927E3C0179C}" type="pres">
      <dgm:prSet presAssocID="{E2D37CD5-5BC5-479E-83CE-D2F9DEA239F3}" presName="parentText" presStyleLbl="node1" presStyleIdx="2" presStyleCnt="5">
        <dgm:presLayoutVars>
          <dgm:chMax val="1"/>
          <dgm:bulletEnabled val="1"/>
        </dgm:presLayoutVars>
      </dgm:prSet>
      <dgm:spPr/>
      <dgm:t>
        <a:bodyPr/>
        <a:lstStyle/>
        <a:p>
          <a:endParaRPr lang="uk-UA"/>
        </a:p>
      </dgm:t>
    </dgm:pt>
    <dgm:pt modelId="{33CE5491-2A77-4ADA-93DB-E8FE5B688C84}" type="pres">
      <dgm:prSet presAssocID="{E2D37CD5-5BC5-479E-83CE-D2F9DEA239F3}" presName="descendantText" presStyleLbl="alignAccFollowNode1" presStyleIdx="2" presStyleCnt="5">
        <dgm:presLayoutVars>
          <dgm:bulletEnabled val="1"/>
        </dgm:presLayoutVars>
      </dgm:prSet>
      <dgm:spPr/>
      <dgm:t>
        <a:bodyPr/>
        <a:lstStyle/>
        <a:p>
          <a:endParaRPr lang="uk-UA"/>
        </a:p>
      </dgm:t>
    </dgm:pt>
    <dgm:pt modelId="{450D0807-346B-4239-813A-D677DA55A595}" type="pres">
      <dgm:prSet presAssocID="{EE79B007-17C7-40AB-859E-DCA932145572}" presName="sp" presStyleCnt="0"/>
      <dgm:spPr/>
    </dgm:pt>
    <dgm:pt modelId="{E0753787-851A-4D09-91EF-C356BC85A3C4}" type="pres">
      <dgm:prSet presAssocID="{32B33091-7D84-432C-BDD8-31F034ECF7DA}" presName="linNode" presStyleCnt="0"/>
      <dgm:spPr/>
    </dgm:pt>
    <dgm:pt modelId="{A9AA42D9-89C3-434B-B7AF-342545809F12}" type="pres">
      <dgm:prSet presAssocID="{32B33091-7D84-432C-BDD8-31F034ECF7DA}" presName="parentText" presStyleLbl="node1" presStyleIdx="3" presStyleCnt="5">
        <dgm:presLayoutVars>
          <dgm:chMax val="1"/>
          <dgm:bulletEnabled val="1"/>
        </dgm:presLayoutVars>
      </dgm:prSet>
      <dgm:spPr/>
      <dgm:t>
        <a:bodyPr/>
        <a:lstStyle/>
        <a:p>
          <a:endParaRPr lang="uk-UA"/>
        </a:p>
      </dgm:t>
    </dgm:pt>
    <dgm:pt modelId="{EBFB27CC-1082-4AF5-841B-55B7BE41549B}" type="pres">
      <dgm:prSet presAssocID="{32B33091-7D84-432C-BDD8-31F034ECF7DA}" presName="descendantText" presStyleLbl="alignAccFollowNode1" presStyleIdx="3" presStyleCnt="5">
        <dgm:presLayoutVars>
          <dgm:bulletEnabled val="1"/>
        </dgm:presLayoutVars>
      </dgm:prSet>
      <dgm:spPr/>
      <dgm:t>
        <a:bodyPr/>
        <a:lstStyle/>
        <a:p>
          <a:endParaRPr lang="uk-UA"/>
        </a:p>
      </dgm:t>
    </dgm:pt>
    <dgm:pt modelId="{2641965D-EC62-4177-B4C4-9E754E4A7BAF}" type="pres">
      <dgm:prSet presAssocID="{018E893E-F451-4F19-85BC-4C604A5AEE4B}" presName="sp" presStyleCnt="0"/>
      <dgm:spPr/>
    </dgm:pt>
    <dgm:pt modelId="{FA9429E4-9704-4DE8-BC1B-BD79287EB6B6}" type="pres">
      <dgm:prSet presAssocID="{C3680C71-2416-4111-8826-6633A9B3126E}" presName="linNode" presStyleCnt="0"/>
      <dgm:spPr/>
    </dgm:pt>
    <dgm:pt modelId="{68049B92-E5C7-47CB-8666-555A5D9BAF6B}" type="pres">
      <dgm:prSet presAssocID="{C3680C71-2416-4111-8826-6633A9B3126E}" presName="parentText" presStyleLbl="node1" presStyleIdx="4" presStyleCnt="5">
        <dgm:presLayoutVars>
          <dgm:chMax val="1"/>
          <dgm:bulletEnabled val="1"/>
        </dgm:presLayoutVars>
      </dgm:prSet>
      <dgm:spPr/>
      <dgm:t>
        <a:bodyPr/>
        <a:lstStyle/>
        <a:p>
          <a:endParaRPr lang="uk-UA"/>
        </a:p>
      </dgm:t>
    </dgm:pt>
    <dgm:pt modelId="{D96FF2E9-7178-4165-A0E0-06FD2615694B}" type="pres">
      <dgm:prSet presAssocID="{C3680C71-2416-4111-8826-6633A9B3126E}" presName="descendantText" presStyleLbl="alignAccFollowNode1" presStyleIdx="4" presStyleCnt="5">
        <dgm:presLayoutVars>
          <dgm:bulletEnabled val="1"/>
        </dgm:presLayoutVars>
      </dgm:prSet>
      <dgm:spPr/>
      <dgm:t>
        <a:bodyPr/>
        <a:lstStyle/>
        <a:p>
          <a:endParaRPr lang="uk-UA"/>
        </a:p>
      </dgm:t>
    </dgm:pt>
  </dgm:ptLst>
  <dgm:cxnLst>
    <dgm:cxn modelId="{3B98587E-79F2-4A86-AB14-A4ECB7670938}" srcId="{C3680C71-2416-4111-8826-6633A9B3126E}" destId="{4E669908-BF0E-4CD4-8B41-5ACB25C273D8}" srcOrd="0" destOrd="0" parTransId="{E28456D6-7278-4EC4-869D-F05A06BC79FF}" sibTransId="{785B6CDD-DC1E-4DAC-AC8D-97E307DFEA77}"/>
    <dgm:cxn modelId="{0D65C763-FB81-47D4-A0E9-02C126F48AE8}" type="presOf" srcId="{185E6347-13EA-439E-B62A-1D57A6E25234}" destId="{EBFB27CC-1082-4AF5-841B-55B7BE41549B}" srcOrd="0" destOrd="0" presId="urn:microsoft.com/office/officeart/2005/8/layout/vList5"/>
    <dgm:cxn modelId="{A3411612-2D0B-4D8A-BD94-533D1CF9CE6D}" srcId="{32B33091-7D84-432C-BDD8-31F034ECF7DA}" destId="{185E6347-13EA-439E-B62A-1D57A6E25234}" srcOrd="0" destOrd="0" parTransId="{CBEB75A2-494D-4675-B31F-628FE69E239E}" sibTransId="{F75C0A84-B2BF-48B1-88A8-4998387057C3}"/>
    <dgm:cxn modelId="{25A02423-8579-4652-B29F-9139EB62276E}" srcId="{1EE264FE-9A4F-4E3B-B5BB-10C5CADFD319}" destId="{658EC767-D49F-4F23-B3EC-E780CA730571}" srcOrd="0" destOrd="0" parTransId="{F1553708-393D-4B51-AA46-FC448AD8516F}" sibTransId="{A95A1573-A68E-48F8-B936-DF1A66675261}"/>
    <dgm:cxn modelId="{23D5B7EE-A044-4F67-8DDB-8AB1C650BEC9}" type="presOf" srcId="{E2D37CD5-5BC5-479E-83CE-D2F9DEA239F3}" destId="{5EA9A8A5-F078-4D8C-B9AA-9927E3C0179C}" srcOrd="0" destOrd="0" presId="urn:microsoft.com/office/officeart/2005/8/layout/vList5"/>
    <dgm:cxn modelId="{0040ACEA-AF21-44C6-B31B-FD9B71215CD6}" type="presOf" srcId="{CE7542E1-84DC-44DF-B564-2FE32D16287B}" destId="{1A79E945-CAC2-475E-9C27-927FB4B57756}" srcOrd="0" destOrd="0" presId="urn:microsoft.com/office/officeart/2005/8/layout/vList5"/>
    <dgm:cxn modelId="{4D590AFF-4BA6-482E-B098-E824C1957F2A}" srcId="{CE7542E1-84DC-44DF-B564-2FE32D16287B}" destId="{1EE264FE-9A4F-4E3B-B5BB-10C5CADFD319}" srcOrd="0" destOrd="0" parTransId="{08B949A7-1E1F-444B-B823-AE2D3C31CB3A}" sibTransId="{F0599274-5F06-4EFC-86E0-AA76F033CAB1}"/>
    <dgm:cxn modelId="{FEEC07AF-0609-486B-AF86-814C666DE97D}" srcId="{CE7542E1-84DC-44DF-B564-2FE32D16287B}" destId="{32B33091-7D84-432C-BDD8-31F034ECF7DA}" srcOrd="3" destOrd="0" parTransId="{4C3B9175-04D8-4E55-82A8-563289CBF6ED}" sibTransId="{018E893E-F451-4F19-85BC-4C604A5AEE4B}"/>
    <dgm:cxn modelId="{8F506E4B-E898-4B33-ACAC-62FC264DA900}" type="presOf" srcId="{1EE264FE-9A4F-4E3B-B5BB-10C5CADFD319}" destId="{13018D76-0A9D-4C75-84DB-5CBC1E1C4DD4}" srcOrd="0" destOrd="0" presId="urn:microsoft.com/office/officeart/2005/8/layout/vList5"/>
    <dgm:cxn modelId="{0A64927A-B39A-4061-A033-96BD997A21CF}" srcId="{AEBEB0C4-56D8-47BD-BB22-A357D6338EB2}" destId="{54EC71D5-24DC-453F-84AD-9AE37DB9E72F}" srcOrd="0" destOrd="0" parTransId="{012AC677-C517-4FDC-9203-88E51E73C85C}" sibTransId="{51BC118B-C1D7-4037-BC8F-E57A81414B75}"/>
    <dgm:cxn modelId="{C18BF072-E5D4-45D0-A923-4D0A2B6356F4}" type="presOf" srcId="{658EC767-D49F-4F23-B3EC-E780CA730571}" destId="{2E7EE6A5-657B-4F46-8ED5-FA8E599977C2}" srcOrd="0" destOrd="0" presId="urn:microsoft.com/office/officeart/2005/8/layout/vList5"/>
    <dgm:cxn modelId="{81D6AD72-9AF4-45A1-B9A7-C8E897C8067D}" type="presOf" srcId="{4E669908-BF0E-4CD4-8B41-5ACB25C273D8}" destId="{D96FF2E9-7178-4165-A0E0-06FD2615694B}" srcOrd="0" destOrd="0" presId="urn:microsoft.com/office/officeart/2005/8/layout/vList5"/>
    <dgm:cxn modelId="{C53571ED-7BD3-4271-9995-1A64A6B2C069}" type="presOf" srcId="{54EC71D5-24DC-453F-84AD-9AE37DB9E72F}" destId="{E0103036-D77A-4DC3-AD3E-2C1C9F285AF8}" srcOrd="0" destOrd="0" presId="urn:microsoft.com/office/officeart/2005/8/layout/vList5"/>
    <dgm:cxn modelId="{23B677CA-28BB-4686-AF39-88958FA1E98D}" type="presOf" srcId="{AEBEB0C4-56D8-47BD-BB22-A357D6338EB2}" destId="{2D4CA22A-541A-44E3-9F27-39767E2AB31E}" srcOrd="0" destOrd="0" presId="urn:microsoft.com/office/officeart/2005/8/layout/vList5"/>
    <dgm:cxn modelId="{1699BF39-C97B-41F7-8BA4-A3920D3B3E80}" type="presOf" srcId="{C3680C71-2416-4111-8826-6633A9B3126E}" destId="{68049B92-E5C7-47CB-8666-555A5D9BAF6B}" srcOrd="0" destOrd="0" presId="urn:microsoft.com/office/officeart/2005/8/layout/vList5"/>
    <dgm:cxn modelId="{E5022DDE-A16A-4B97-92AE-4D7C5DFFF169}" type="presOf" srcId="{8F958115-0826-4B58-9E6B-4083F39D71AC}" destId="{33CE5491-2A77-4ADA-93DB-E8FE5B688C84}" srcOrd="0" destOrd="0" presId="urn:microsoft.com/office/officeart/2005/8/layout/vList5"/>
    <dgm:cxn modelId="{4D1C72A0-50E8-4DCB-9AEC-1C564BBEDC1D}" type="presOf" srcId="{32B33091-7D84-432C-BDD8-31F034ECF7DA}" destId="{A9AA42D9-89C3-434B-B7AF-342545809F12}" srcOrd="0" destOrd="0" presId="urn:microsoft.com/office/officeart/2005/8/layout/vList5"/>
    <dgm:cxn modelId="{67CEFC13-76AF-425A-9624-70B23C6AA04D}" srcId="{E2D37CD5-5BC5-479E-83CE-D2F9DEA239F3}" destId="{8F958115-0826-4B58-9E6B-4083F39D71AC}" srcOrd="0" destOrd="0" parTransId="{7A24298D-8737-4316-A44A-EDBF809BF166}" sibTransId="{2B5C836F-C18A-4607-A1A4-4FBC8DE0BC1B}"/>
    <dgm:cxn modelId="{A80892B0-5005-45AA-8191-8CE46D4A12EE}" srcId="{CE7542E1-84DC-44DF-B564-2FE32D16287B}" destId="{AEBEB0C4-56D8-47BD-BB22-A357D6338EB2}" srcOrd="1" destOrd="0" parTransId="{EA32E698-BE62-40A1-94D3-6647FF5D95DF}" sibTransId="{587F350F-C71A-44B6-A78E-C9DD21F2527C}"/>
    <dgm:cxn modelId="{64B27996-9E41-43B0-BA81-847A52549C55}" srcId="{CE7542E1-84DC-44DF-B564-2FE32D16287B}" destId="{C3680C71-2416-4111-8826-6633A9B3126E}" srcOrd="4" destOrd="0" parTransId="{CA5FFC36-34EC-40BC-A8EB-FE1B5589E20F}" sibTransId="{0EB77DB2-A7A4-4E2D-8A27-C0464AD80311}"/>
    <dgm:cxn modelId="{0FEBD954-80B8-4746-A4D7-1CF5BDF1AC3C}" srcId="{CE7542E1-84DC-44DF-B564-2FE32D16287B}" destId="{E2D37CD5-5BC5-479E-83CE-D2F9DEA239F3}" srcOrd="2" destOrd="0" parTransId="{60703F75-8863-4618-BCA1-1702B38C25CC}" sibTransId="{EE79B007-17C7-40AB-859E-DCA932145572}"/>
    <dgm:cxn modelId="{51E76156-7C8D-4035-8F36-AA509C035241}" type="presParOf" srcId="{1A79E945-CAC2-475E-9C27-927FB4B57756}" destId="{E7A65BEF-B666-419E-911B-51DFFF6744E4}" srcOrd="0" destOrd="0" presId="urn:microsoft.com/office/officeart/2005/8/layout/vList5"/>
    <dgm:cxn modelId="{040E394F-D682-4C48-9E2C-C574E151C8B6}" type="presParOf" srcId="{E7A65BEF-B666-419E-911B-51DFFF6744E4}" destId="{13018D76-0A9D-4C75-84DB-5CBC1E1C4DD4}" srcOrd="0" destOrd="0" presId="urn:microsoft.com/office/officeart/2005/8/layout/vList5"/>
    <dgm:cxn modelId="{6206E2CF-7B45-419C-892D-844AC09C4185}" type="presParOf" srcId="{E7A65BEF-B666-419E-911B-51DFFF6744E4}" destId="{2E7EE6A5-657B-4F46-8ED5-FA8E599977C2}" srcOrd="1" destOrd="0" presId="urn:microsoft.com/office/officeart/2005/8/layout/vList5"/>
    <dgm:cxn modelId="{25B59C90-78A5-40CD-8E9D-6E1B2ACA76C6}" type="presParOf" srcId="{1A79E945-CAC2-475E-9C27-927FB4B57756}" destId="{55B79FC4-BA42-4EBB-BB60-1E9CF14E1F3B}" srcOrd="1" destOrd="0" presId="urn:microsoft.com/office/officeart/2005/8/layout/vList5"/>
    <dgm:cxn modelId="{7A0BB1FB-21EC-4750-8E8F-683CA0275AF9}" type="presParOf" srcId="{1A79E945-CAC2-475E-9C27-927FB4B57756}" destId="{443BE4BB-AE95-4FDB-8070-C6D7F05ECCC6}" srcOrd="2" destOrd="0" presId="urn:microsoft.com/office/officeart/2005/8/layout/vList5"/>
    <dgm:cxn modelId="{B53F5873-B943-46A4-8EC8-4D41E1708CB2}" type="presParOf" srcId="{443BE4BB-AE95-4FDB-8070-C6D7F05ECCC6}" destId="{2D4CA22A-541A-44E3-9F27-39767E2AB31E}" srcOrd="0" destOrd="0" presId="urn:microsoft.com/office/officeart/2005/8/layout/vList5"/>
    <dgm:cxn modelId="{01FFE332-EE60-4AA1-9147-6D58648384CB}" type="presParOf" srcId="{443BE4BB-AE95-4FDB-8070-C6D7F05ECCC6}" destId="{E0103036-D77A-4DC3-AD3E-2C1C9F285AF8}" srcOrd="1" destOrd="0" presId="urn:microsoft.com/office/officeart/2005/8/layout/vList5"/>
    <dgm:cxn modelId="{B5DFA4B2-0062-473E-B97D-C9B5E7CD251F}" type="presParOf" srcId="{1A79E945-CAC2-475E-9C27-927FB4B57756}" destId="{FF23EDA2-CB4A-430E-A076-AC07267A289C}" srcOrd="3" destOrd="0" presId="urn:microsoft.com/office/officeart/2005/8/layout/vList5"/>
    <dgm:cxn modelId="{636DE0F0-2997-43A1-8CD2-52EBA78E1673}" type="presParOf" srcId="{1A79E945-CAC2-475E-9C27-927FB4B57756}" destId="{2981BDC3-E665-479F-9108-B4C5A3B9CE99}" srcOrd="4" destOrd="0" presId="urn:microsoft.com/office/officeart/2005/8/layout/vList5"/>
    <dgm:cxn modelId="{AD8E8626-B041-49B0-9436-AF272564F06C}" type="presParOf" srcId="{2981BDC3-E665-479F-9108-B4C5A3B9CE99}" destId="{5EA9A8A5-F078-4D8C-B9AA-9927E3C0179C}" srcOrd="0" destOrd="0" presId="urn:microsoft.com/office/officeart/2005/8/layout/vList5"/>
    <dgm:cxn modelId="{A8F07E72-8790-49FF-8283-EFE626D7BFD2}" type="presParOf" srcId="{2981BDC3-E665-479F-9108-B4C5A3B9CE99}" destId="{33CE5491-2A77-4ADA-93DB-E8FE5B688C84}" srcOrd="1" destOrd="0" presId="urn:microsoft.com/office/officeart/2005/8/layout/vList5"/>
    <dgm:cxn modelId="{ECA0F3A2-ABC1-4C32-B257-9A12328D1058}" type="presParOf" srcId="{1A79E945-CAC2-475E-9C27-927FB4B57756}" destId="{450D0807-346B-4239-813A-D677DA55A595}" srcOrd="5" destOrd="0" presId="urn:microsoft.com/office/officeart/2005/8/layout/vList5"/>
    <dgm:cxn modelId="{260447D4-6CE3-4CF1-BF7D-A728C81C5E40}" type="presParOf" srcId="{1A79E945-CAC2-475E-9C27-927FB4B57756}" destId="{E0753787-851A-4D09-91EF-C356BC85A3C4}" srcOrd="6" destOrd="0" presId="urn:microsoft.com/office/officeart/2005/8/layout/vList5"/>
    <dgm:cxn modelId="{31C8A884-B624-4CAC-8B5F-7CB0BDC22C96}" type="presParOf" srcId="{E0753787-851A-4D09-91EF-C356BC85A3C4}" destId="{A9AA42D9-89C3-434B-B7AF-342545809F12}" srcOrd="0" destOrd="0" presId="urn:microsoft.com/office/officeart/2005/8/layout/vList5"/>
    <dgm:cxn modelId="{5836EDF4-7FD9-4749-819A-1EF686E87860}" type="presParOf" srcId="{E0753787-851A-4D09-91EF-C356BC85A3C4}" destId="{EBFB27CC-1082-4AF5-841B-55B7BE41549B}" srcOrd="1" destOrd="0" presId="urn:microsoft.com/office/officeart/2005/8/layout/vList5"/>
    <dgm:cxn modelId="{2B0176F6-CC0A-441C-9E51-942C0D367FEB}" type="presParOf" srcId="{1A79E945-CAC2-475E-9C27-927FB4B57756}" destId="{2641965D-EC62-4177-B4C4-9E754E4A7BAF}" srcOrd="7" destOrd="0" presId="urn:microsoft.com/office/officeart/2005/8/layout/vList5"/>
    <dgm:cxn modelId="{2549F1B8-4948-4729-B888-616C8537CF10}" type="presParOf" srcId="{1A79E945-CAC2-475E-9C27-927FB4B57756}" destId="{FA9429E4-9704-4DE8-BC1B-BD79287EB6B6}" srcOrd="8" destOrd="0" presId="urn:microsoft.com/office/officeart/2005/8/layout/vList5"/>
    <dgm:cxn modelId="{B97C918C-3928-4BC7-8C69-9D4B2532209E}" type="presParOf" srcId="{FA9429E4-9704-4DE8-BC1B-BD79287EB6B6}" destId="{68049B92-E5C7-47CB-8666-555A5D9BAF6B}" srcOrd="0" destOrd="0" presId="urn:microsoft.com/office/officeart/2005/8/layout/vList5"/>
    <dgm:cxn modelId="{F39A608D-CD7F-494A-A6B9-DBC360EF90DF}" type="presParOf" srcId="{FA9429E4-9704-4DE8-BC1B-BD79287EB6B6}" destId="{D96FF2E9-7178-4165-A0E0-06FD2615694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C8A2C9-4357-411A-A0A5-BDAD4028899D}" type="doc">
      <dgm:prSet loTypeId="urn:microsoft.com/office/officeart/2008/layout/PictureAccentList" loCatId="list" qsTypeId="urn:microsoft.com/office/officeart/2005/8/quickstyle/simple3" qsCatId="simple" csTypeId="urn:microsoft.com/office/officeart/2005/8/colors/accent1_2" csCatId="accent1" phldr="1"/>
      <dgm:spPr/>
      <dgm:t>
        <a:bodyPr/>
        <a:lstStyle/>
        <a:p>
          <a:endParaRPr lang="uk-UA"/>
        </a:p>
      </dgm:t>
    </dgm:pt>
    <dgm:pt modelId="{A3F18EAC-9707-4736-A7DE-45C3D23209A1}">
      <dgm:prSet phldrT="[Текст]" custT="1"/>
      <dgm:spPr/>
      <dgm:t>
        <a:bodyPr/>
        <a:lstStyle/>
        <a:p>
          <a:r>
            <a:rPr lang="uk-UA" sz="3500" dirty="0" smtClean="0"/>
            <a:t>Застосування до організації подій</a:t>
          </a:r>
          <a:endParaRPr lang="uk-UA" sz="3500" dirty="0"/>
        </a:p>
      </dgm:t>
    </dgm:pt>
    <dgm:pt modelId="{364A1EF7-39CC-47CD-9A51-4819516F53CD}" type="parTrans" cxnId="{E8CE88AF-93EC-4697-9AEA-AB16ADAF33AC}">
      <dgm:prSet/>
      <dgm:spPr/>
      <dgm:t>
        <a:bodyPr/>
        <a:lstStyle/>
        <a:p>
          <a:endParaRPr lang="uk-UA"/>
        </a:p>
      </dgm:t>
    </dgm:pt>
    <dgm:pt modelId="{0BB79CE1-0111-480D-8C4E-89D85EA3B4E0}" type="sibTrans" cxnId="{E8CE88AF-93EC-4697-9AEA-AB16ADAF33AC}">
      <dgm:prSet/>
      <dgm:spPr/>
      <dgm:t>
        <a:bodyPr/>
        <a:lstStyle/>
        <a:p>
          <a:endParaRPr lang="uk-UA"/>
        </a:p>
      </dgm:t>
    </dgm:pt>
    <dgm:pt modelId="{851E6B9B-03B7-4DF7-ADDB-EB3DB534651D}">
      <dgm:prSet phldrT="[Текст]" custT="1"/>
      <dgm:spPr/>
      <dgm:t>
        <a:bodyPr/>
        <a:lstStyle/>
        <a:p>
          <a:r>
            <a:rPr lang="uk-UA" sz="2100" noProof="0" dirty="0" smtClean="0"/>
            <a:t>Протести та кампанії за права людини (наприклад, рухи за рівність прав жінок чи ЛГБТК+ спільноти). </a:t>
          </a:r>
          <a:r>
            <a:rPr lang="uk-UA" sz="2100" dirty="0" smtClean="0"/>
            <a:t>Політичні мітинги та демонстрації, що сприяють зміні урядових політик</a:t>
          </a:r>
          <a:endParaRPr lang="uk-UA" sz="2100" noProof="0" dirty="0"/>
        </a:p>
      </dgm:t>
    </dgm:pt>
    <dgm:pt modelId="{A2167B13-16F9-47C8-B77F-C5DEA3D8B0C1}" type="parTrans" cxnId="{29691BF6-0477-4363-92A4-45C8DE029F3E}">
      <dgm:prSet/>
      <dgm:spPr/>
      <dgm:t>
        <a:bodyPr/>
        <a:lstStyle/>
        <a:p>
          <a:endParaRPr lang="uk-UA"/>
        </a:p>
      </dgm:t>
    </dgm:pt>
    <dgm:pt modelId="{CA07AD17-DF3E-4371-867E-7A05218E554E}" type="sibTrans" cxnId="{29691BF6-0477-4363-92A4-45C8DE029F3E}">
      <dgm:prSet/>
      <dgm:spPr/>
      <dgm:t>
        <a:bodyPr/>
        <a:lstStyle/>
        <a:p>
          <a:endParaRPr lang="uk-UA"/>
        </a:p>
      </dgm:t>
    </dgm:pt>
    <dgm:pt modelId="{88DB1BF1-3FD7-4714-912C-3643CC785338}">
      <dgm:prSet phldrT="[Текст]" custT="1"/>
      <dgm:spPr/>
      <dgm:t>
        <a:bodyPr/>
        <a:lstStyle/>
        <a:p>
          <a:r>
            <a:rPr lang="uk-UA" sz="2100" noProof="0" dirty="0" smtClean="0"/>
            <a:t>Події, організовані для боротьби з кліматичними змінами (наприклад, акції протесту на підтримку зелених ініціатив або проти забруднення)</a:t>
          </a:r>
          <a:endParaRPr lang="uk-UA" sz="2100" noProof="0" dirty="0"/>
        </a:p>
      </dgm:t>
    </dgm:pt>
    <dgm:pt modelId="{661262E7-6DF0-47A2-AB4E-331DF123A7DC}" type="parTrans" cxnId="{FA10B41A-96B1-406E-898E-5A9B7A313319}">
      <dgm:prSet/>
      <dgm:spPr/>
      <dgm:t>
        <a:bodyPr/>
        <a:lstStyle/>
        <a:p>
          <a:endParaRPr lang="uk-UA"/>
        </a:p>
      </dgm:t>
    </dgm:pt>
    <dgm:pt modelId="{BBF79808-77ED-493B-AC41-BFB9DC7643DD}" type="sibTrans" cxnId="{FA10B41A-96B1-406E-898E-5A9B7A313319}">
      <dgm:prSet/>
      <dgm:spPr/>
      <dgm:t>
        <a:bodyPr/>
        <a:lstStyle/>
        <a:p>
          <a:endParaRPr lang="uk-UA"/>
        </a:p>
      </dgm:t>
    </dgm:pt>
    <dgm:pt modelId="{43C0BB1A-1E4E-4BC5-A2A3-ED77061841A6}" type="pres">
      <dgm:prSet presAssocID="{DCC8A2C9-4357-411A-A0A5-BDAD4028899D}" presName="layout" presStyleCnt="0">
        <dgm:presLayoutVars>
          <dgm:chMax/>
          <dgm:chPref/>
          <dgm:dir/>
          <dgm:animOne val="branch"/>
          <dgm:animLvl val="lvl"/>
          <dgm:resizeHandles/>
        </dgm:presLayoutVars>
      </dgm:prSet>
      <dgm:spPr/>
    </dgm:pt>
    <dgm:pt modelId="{953773DE-8D8A-4DF6-863C-4C14B4633A50}" type="pres">
      <dgm:prSet presAssocID="{A3F18EAC-9707-4736-A7DE-45C3D23209A1}" presName="root" presStyleCnt="0">
        <dgm:presLayoutVars>
          <dgm:chMax/>
          <dgm:chPref val="4"/>
        </dgm:presLayoutVars>
      </dgm:prSet>
      <dgm:spPr/>
    </dgm:pt>
    <dgm:pt modelId="{C56FA06B-C6BA-432F-84E7-AEE54707C341}" type="pres">
      <dgm:prSet presAssocID="{A3F18EAC-9707-4736-A7DE-45C3D23209A1}" presName="rootComposite" presStyleCnt="0">
        <dgm:presLayoutVars/>
      </dgm:prSet>
      <dgm:spPr/>
    </dgm:pt>
    <dgm:pt modelId="{06C89D39-0C38-4A32-980D-BF0B73152913}" type="pres">
      <dgm:prSet presAssocID="{A3F18EAC-9707-4736-A7DE-45C3D23209A1}" presName="rootText" presStyleLbl="node0" presStyleIdx="0" presStyleCnt="1" custScaleY="57700">
        <dgm:presLayoutVars>
          <dgm:chMax/>
          <dgm:chPref val="4"/>
        </dgm:presLayoutVars>
      </dgm:prSet>
      <dgm:spPr/>
      <dgm:t>
        <a:bodyPr/>
        <a:lstStyle/>
        <a:p>
          <a:endParaRPr lang="uk-UA"/>
        </a:p>
      </dgm:t>
    </dgm:pt>
    <dgm:pt modelId="{DEE20CE2-7FE1-4912-AD56-F61194722CF6}" type="pres">
      <dgm:prSet presAssocID="{A3F18EAC-9707-4736-A7DE-45C3D23209A1}" presName="childShape" presStyleCnt="0">
        <dgm:presLayoutVars>
          <dgm:chMax val="0"/>
          <dgm:chPref val="0"/>
        </dgm:presLayoutVars>
      </dgm:prSet>
      <dgm:spPr/>
    </dgm:pt>
    <dgm:pt modelId="{D339F9C0-24E8-4EBA-A2CE-D9B49FD55D4B}" type="pres">
      <dgm:prSet presAssocID="{851E6B9B-03B7-4DF7-ADDB-EB3DB534651D}" presName="childComposite" presStyleCnt="0">
        <dgm:presLayoutVars>
          <dgm:chMax val="0"/>
          <dgm:chPref val="0"/>
        </dgm:presLayoutVars>
      </dgm:prSet>
      <dgm:spPr/>
    </dgm:pt>
    <dgm:pt modelId="{61F01206-E565-48C8-A41D-EF5779603A69}" type="pres">
      <dgm:prSet presAssocID="{851E6B9B-03B7-4DF7-ADDB-EB3DB534651D}"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9B54FF1D-621B-488F-9415-A7D2D465DD4A}" type="pres">
      <dgm:prSet presAssocID="{851E6B9B-03B7-4DF7-ADDB-EB3DB534651D}" presName="childText" presStyleLbl="lnNode1" presStyleIdx="0" presStyleCnt="2">
        <dgm:presLayoutVars>
          <dgm:chMax val="0"/>
          <dgm:chPref val="0"/>
          <dgm:bulletEnabled val="1"/>
        </dgm:presLayoutVars>
      </dgm:prSet>
      <dgm:spPr/>
      <dgm:t>
        <a:bodyPr/>
        <a:lstStyle/>
        <a:p>
          <a:endParaRPr lang="uk-UA"/>
        </a:p>
      </dgm:t>
    </dgm:pt>
    <dgm:pt modelId="{C6FE67C0-9D87-40D1-AF47-21D27BC76D30}" type="pres">
      <dgm:prSet presAssocID="{88DB1BF1-3FD7-4714-912C-3643CC785338}" presName="childComposite" presStyleCnt="0">
        <dgm:presLayoutVars>
          <dgm:chMax val="0"/>
          <dgm:chPref val="0"/>
        </dgm:presLayoutVars>
      </dgm:prSet>
      <dgm:spPr/>
    </dgm:pt>
    <dgm:pt modelId="{95A1F101-7440-4DF7-85C3-986CE3514512}" type="pres">
      <dgm:prSet presAssocID="{88DB1BF1-3FD7-4714-912C-3643CC785338}" presName="Image" presStyleLbl="node1" presStyleIdx="1" presStyleCnt="2" custLinFactNeighborY="684"/>
      <dgm:spPr>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dgm:spPr>
    </dgm:pt>
    <dgm:pt modelId="{11C56C3E-B29D-4658-AA41-8B6E49538FDF}" type="pres">
      <dgm:prSet presAssocID="{88DB1BF1-3FD7-4714-912C-3643CC785338}" presName="childText" presStyleLbl="lnNode1" presStyleIdx="1" presStyleCnt="2">
        <dgm:presLayoutVars>
          <dgm:chMax val="0"/>
          <dgm:chPref val="0"/>
          <dgm:bulletEnabled val="1"/>
        </dgm:presLayoutVars>
      </dgm:prSet>
      <dgm:spPr/>
      <dgm:t>
        <a:bodyPr/>
        <a:lstStyle/>
        <a:p>
          <a:endParaRPr lang="uk-UA"/>
        </a:p>
      </dgm:t>
    </dgm:pt>
  </dgm:ptLst>
  <dgm:cxnLst>
    <dgm:cxn modelId="{D3FECADB-3ED7-4946-9AC5-C5B6995EF454}" type="presOf" srcId="{851E6B9B-03B7-4DF7-ADDB-EB3DB534651D}" destId="{9B54FF1D-621B-488F-9415-A7D2D465DD4A}" srcOrd="0" destOrd="0" presId="urn:microsoft.com/office/officeart/2008/layout/PictureAccentList"/>
    <dgm:cxn modelId="{FA10B41A-96B1-406E-898E-5A9B7A313319}" srcId="{A3F18EAC-9707-4736-A7DE-45C3D23209A1}" destId="{88DB1BF1-3FD7-4714-912C-3643CC785338}" srcOrd="1" destOrd="0" parTransId="{661262E7-6DF0-47A2-AB4E-331DF123A7DC}" sibTransId="{BBF79808-77ED-493B-AC41-BFB9DC7643DD}"/>
    <dgm:cxn modelId="{29691BF6-0477-4363-92A4-45C8DE029F3E}" srcId="{A3F18EAC-9707-4736-A7DE-45C3D23209A1}" destId="{851E6B9B-03B7-4DF7-ADDB-EB3DB534651D}" srcOrd="0" destOrd="0" parTransId="{A2167B13-16F9-47C8-B77F-C5DEA3D8B0C1}" sibTransId="{CA07AD17-DF3E-4371-867E-7A05218E554E}"/>
    <dgm:cxn modelId="{E8CE88AF-93EC-4697-9AEA-AB16ADAF33AC}" srcId="{DCC8A2C9-4357-411A-A0A5-BDAD4028899D}" destId="{A3F18EAC-9707-4736-A7DE-45C3D23209A1}" srcOrd="0" destOrd="0" parTransId="{364A1EF7-39CC-47CD-9A51-4819516F53CD}" sibTransId="{0BB79CE1-0111-480D-8C4E-89D85EA3B4E0}"/>
    <dgm:cxn modelId="{6A6B133E-1955-4AAB-8A54-9EF8ED87C9E2}" type="presOf" srcId="{DCC8A2C9-4357-411A-A0A5-BDAD4028899D}" destId="{43C0BB1A-1E4E-4BC5-A2A3-ED77061841A6}" srcOrd="0" destOrd="0" presId="urn:microsoft.com/office/officeart/2008/layout/PictureAccentList"/>
    <dgm:cxn modelId="{72579DB7-C539-4773-8F3F-603BFFD86A0C}" type="presOf" srcId="{A3F18EAC-9707-4736-A7DE-45C3D23209A1}" destId="{06C89D39-0C38-4A32-980D-BF0B73152913}" srcOrd="0" destOrd="0" presId="urn:microsoft.com/office/officeart/2008/layout/PictureAccentList"/>
    <dgm:cxn modelId="{AA4E61FA-FBD3-4372-81D4-1444D25E7DBC}" type="presOf" srcId="{88DB1BF1-3FD7-4714-912C-3643CC785338}" destId="{11C56C3E-B29D-4658-AA41-8B6E49538FDF}" srcOrd="0" destOrd="0" presId="urn:microsoft.com/office/officeart/2008/layout/PictureAccentList"/>
    <dgm:cxn modelId="{27D03741-F827-48A5-A5F0-615AF8C27EB7}" type="presParOf" srcId="{43C0BB1A-1E4E-4BC5-A2A3-ED77061841A6}" destId="{953773DE-8D8A-4DF6-863C-4C14B4633A50}" srcOrd="0" destOrd="0" presId="urn:microsoft.com/office/officeart/2008/layout/PictureAccentList"/>
    <dgm:cxn modelId="{2C3CD246-B8F8-4683-AB69-B2119E460C0C}" type="presParOf" srcId="{953773DE-8D8A-4DF6-863C-4C14B4633A50}" destId="{C56FA06B-C6BA-432F-84E7-AEE54707C341}" srcOrd="0" destOrd="0" presId="urn:microsoft.com/office/officeart/2008/layout/PictureAccentList"/>
    <dgm:cxn modelId="{5E9E1B3F-0CB5-4D16-B94D-98F596A0950B}" type="presParOf" srcId="{C56FA06B-C6BA-432F-84E7-AEE54707C341}" destId="{06C89D39-0C38-4A32-980D-BF0B73152913}" srcOrd="0" destOrd="0" presId="urn:microsoft.com/office/officeart/2008/layout/PictureAccentList"/>
    <dgm:cxn modelId="{17AB56EA-9C2F-4C25-94CD-E1CD4F4DA7DF}" type="presParOf" srcId="{953773DE-8D8A-4DF6-863C-4C14B4633A50}" destId="{DEE20CE2-7FE1-4912-AD56-F61194722CF6}" srcOrd="1" destOrd="0" presId="urn:microsoft.com/office/officeart/2008/layout/PictureAccentList"/>
    <dgm:cxn modelId="{46662512-82AB-4148-923C-95BFBAD8D740}" type="presParOf" srcId="{DEE20CE2-7FE1-4912-AD56-F61194722CF6}" destId="{D339F9C0-24E8-4EBA-A2CE-D9B49FD55D4B}" srcOrd="0" destOrd="0" presId="urn:microsoft.com/office/officeart/2008/layout/PictureAccentList"/>
    <dgm:cxn modelId="{44740A8F-71EB-4D75-A5B6-4D64A25334A2}" type="presParOf" srcId="{D339F9C0-24E8-4EBA-A2CE-D9B49FD55D4B}" destId="{61F01206-E565-48C8-A41D-EF5779603A69}" srcOrd="0" destOrd="0" presId="urn:microsoft.com/office/officeart/2008/layout/PictureAccentList"/>
    <dgm:cxn modelId="{6E0A311E-465D-4C12-B23A-FAB85332D786}" type="presParOf" srcId="{D339F9C0-24E8-4EBA-A2CE-D9B49FD55D4B}" destId="{9B54FF1D-621B-488F-9415-A7D2D465DD4A}" srcOrd="1" destOrd="0" presId="urn:microsoft.com/office/officeart/2008/layout/PictureAccentList"/>
    <dgm:cxn modelId="{0A3CD2BB-1CEB-4324-B293-3258169E65C6}" type="presParOf" srcId="{DEE20CE2-7FE1-4912-AD56-F61194722CF6}" destId="{C6FE67C0-9D87-40D1-AF47-21D27BC76D30}" srcOrd="1" destOrd="0" presId="urn:microsoft.com/office/officeart/2008/layout/PictureAccentList"/>
    <dgm:cxn modelId="{603C0B44-037E-4F3E-8699-B460042B8139}" type="presParOf" srcId="{C6FE67C0-9D87-40D1-AF47-21D27BC76D30}" destId="{95A1F101-7440-4DF7-85C3-986CE3514512}" srcOrd="0" destOrd="0" presId="urn:microsoft.com/office/officeart/2008/layout/PictureAccentList"/>
    <dgm:cxn modelId="{0C23E76F-DD6F-46EB-B563-1B85A9180BFD}" type="presParOf" srcId="{C6FE67C0-9D87-40D1-AF47-21D27BC76D30}" destId="{11C56C3E-B29D-4658-AA41-8B6E49538FD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4F330-DF07-413C-98E3-B8C1183DE261}">
      <dsp:nvSpPr>
        <dsp:cNvPr id="0" name=""/>
        <dsp:cNvSpPr/>
      </dsp:nvSpPr>
      <dsp:spPr>
        <a:xfrm>
          <a:off x="7249" y="1370"/>
          <a:ext cx="2931231" cy="1650504"/>
        </a:xfrm>
        <a:prstGeom prst="roundRect">
          <a:avLst>
            <a:gd name="adj" fmla="val 10000"/>
          </a:avLst>
        </a:prstGeom>
        <a:gradFill rotWithShape="0">
          <a:gsLst>
            <a:gs pos="0">
              <a:schemeClr val="accent3">
                <a:alpha val="80000"/>
                <a:hueOff val="0"/>
                <a:satOff val="0"/>
                <a:lumOff val="0"/>
                <a:alphaOff val="0"/>
                <a:tint val="50000"/>
                <a:satMod val="300000"/>
              </a:schemeClr>
            </a:gs>
            <a:gs pos="35000">
              <a:schemeClr val="accent3">
                <a:alpha val="80000"/>
                <a:hueOff val="0"/>
                <a:satOff val="0"/>
                <a:lumOff val="0"/>
                <a:alphaOff val="0"/>
                <a:tint val="37000"/>
                <a:satMod val="300000"/>
              </a:schemeClr>
            </a:gs>
            <a:gs pos="100000">
              <a:schemeClr val="accent3">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uk-UA" sz="3100" b="1" i="1" kern="1200" dirty="0" smtClean="0"/>
            <a:t>Еволюційна теорія</a:t>
          </a:r>
          <a:endParaRPr lang="uk-UA" sz="3100" b="1" i="1" kern="1200" dirty="0"/>
        </a:p>
      </dsp:txBody>
      <dsp:txXfrm>
        <a:off x="55591" y="49712"/>
        <a:ext cx="2834547" cy="1553820"/>
      </dsp:txXfrm>
    </dsp:sp>
    <dsp:sp modelId="{4F66C93A-B59A-4806-A9BE-648930F6EEA2}">
      <dsp:nvSpPr>
        <dsp:cNvPr id="0" name=""/>
        <dsp:cNvSpPr/>
      </dsp:nvSpPr>
      <dsp:spPr>
        <a:xfrm>
          <a:off x="7249" y="1906265"/>
          <a:ext cx="2931231" cy="165050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b="1" i="1" kern="1200" dirty="0" smtClean="0"/>
            <a:t>Конфліктна теорія</a:t>
          </a:r>
          <a:endParaRPr lang="uk-UA" sz="2600" b="1" i="1" kern="1200" dirty="0"/>
        </a:p>
      </dsp:txBody>
      <dsp:txXfrm>
        <a:off x="55591" y="1954607"/>
        <a:ext cx="2834547" cy="1553820"/>
      </dsp:txXfrm>
    </dsp:sp>
    <dsp:sp modelId="{70732BAE-C5B7-43E6-A0B9-C8950F94269F}">
      <dsp:nvSpPr>
        <dsp:cNvPr id="0" name=""/>
        <dsp:cNvSpPr/>
      </dsp:nvSpPr>
      <dsp:spPr>
        <a:xfrm>
          <a:off x="3430928" y="1370"/>
          <a:ext cx="2931231" cy="1650504"/>
        </a:xfrm>
        <a:prstGeom prst="roundRect">
          <a:avLst>
            <a:gd name="adj" fmla="val 10000"/>
          </a:avLst>
        </a:prstGeom>
        <a:gradFill rotWithShape="0">
          <a:gsLst>
            <a:gs pos="0">
              <a:schemeClr val="accent3">
                <a:alpha val="80000"/>
                <a:hueOff val="0"/>
                <a:satOff val="0"/>
                <a:lumOff val="0"/>
                <a:alphaOff val="0"/>
                <a:tint val="50000"/>
                <a:satMod val="300000"/>
              </a:schemeClr>
            </a:gs>
            <a:gs pos="35000">
              <a:schemeClr val="accent3">
                <a:alpha val="80000"/>
                <a:hueOff val="0"/>
                <a:satOff val="0"/>
                <a:lumOff val="0"/>
                <a:alphaOff val="0"/>
                <a:tint val="37000"/>
                <a:satMod val="300000"/>
              </a:schemeClr>
            </a:gs>
            <a:gs pos="100000">
              <a:schemeClr val="accent3">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uk-UA" sz="3100" b="1" i="1" kern="1200" dirty="0" smtClean="0"/>
            <a:t>Теорія глобалізації</a:t>
          </a:r>
          <a:endParaRPr lang="uk-UA" sz="3100" b="1" i="1" kern="1200" dirty="0"/>
        </a:p>
      </dsp:txBody>
      <dsp:txXfrm>
        <a:off x="3479270" y="49712"/>
        <a:ext cx="2834547" cy="1553820"/>
      </dsp:txXfrm>
    </dsp:sp>
    <dsp:sp modelId="{90D66E10-807D-41F4-A3F2-C1A4B95210AF}">
      <dsp:nvSpPr>
        <dsp:cNvPr id="0" name=""/>
        <dsp:cNvSpPr/>
      </dsp:nvSpPr>
      <dsp:spPr>
        <a:xfrm>
          <a:off x="3430928" y="1906265"/>
          <a:ext cx="2931231" cy="165050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b="1" i="1" kern="1200" dirty="0" smtClean="0"/>
            <a:t>Теорія модернізації</a:t>
          </a:r>
          <a:endParaRPr lang="uk-UA" sz="2600" b="1" i="1" kern="1200" dirty="0"/>
        </a:p>
      </dsp:txBody>
      <dsp:txXfrm>
        <a:off x="3479270" y="1954607"/>
        <a:ext cx="2834547" cy="1553820"/>
      </dsp:txXfrm>
    </dsp:sp>
    <dsp:sp modelId="{B7168DFC-C301-4C78-8013-73205989EF5E}">
      <dsp:nvSpPr>
        <dsp:cNvPr id="0" name=""/>
        <dsp:cNvSpPr/>
      </dsp:nvSpPr>
      <dsp:spPr>
        <a:xfrm>
          <a:off x="6854606" y="1370"/>
          <a:ext cx="2931231" cy="1650504"/>
        </a:xfrm>
        <a:prstGeom prst="roundRect">
          <a:avLst>
            <a:gd name="adj" fmla="val 10000"/>
          </a:avLst>
        </a:prstGeom>
        <a:gradFill rotWithShape="0">
          <a:gsLst>
            <a:gs pos="0">
              <a:schemeClr val="accent3">
                <a:alpha val="80000"/>
                <a:hueOff val="0"/>
                <a:satOff val="0"/>
                <a:lumOff val="0"/>
                <a:alphaOff val="0"/>
                <a:tint val="50000"/>
                <a:satMod val="300000"/>
              </a:schemeClr>
            </a:gs>
            <a:gs pos="35000">
              <a:schemeClr val="accent3">
                <a:alpha val="80000"/>
                <a:hueOff val="0"/>
                <a:satOff val="0"/>
                <a:lumOff val="0"/>
                <a:alphaOff val="0"/>
                <a:tint val="37000"/>
                <a:satMod val="300000"/>
              </a:schemeClr>
            </a:gs>
            <a:gs pos="100000">
              <a:schemeClr val="accent3">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uk-UA" sz="3100" b="1" i="1" kern="1200" dirty="0" smtClean="0"/>
            <a:t>Теорія циклічних змін</a:t>
          </a:r>
          <a:endParaRPr lang="uk-UA" sz="3100" b="1" i="1" kern="1200" dirty="0"/>
        </a:p>
      </dsp:txBody>
      <dsp:txXfrm>
        <a:off x="6902948" y="49712"/>
        <a:ext cx="2834547" cy="1553820"/>
      </dsp:txXfrm>
    </dsp:sp>
    <dsp:sp modelId="{F895C1E9-E6E2-446A-A2EF-F135F12F975A}">
      <dsp:nvSpPr>
        <dsp:cNvPr id="0" name=""/>
        <dsp:cNvSpPr/>
      </dsp:nvSpPr>
      <dsp:spPr>
        <a:xfrm>
          <a:off x="6854606" y="1906265"/>
          <a:ext cx="2931231" cy="165050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b="1" i="1" kern="1200" dirty="0" smtClean="0"/>
            <a:t>Теорія соціального конструктивізму</a:t>
          </a:r>
          <a:endParaRPr lang="uk-UA" sz="2600" b="1" i="1" kern="1200" dirty="0"/>
        </a:p>
      </dsp:txBody>
      <dsp:txXfrm>
        <a:off x="6902948" y="1954607"/>
        <a:ext cx="2834547" cy="15538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89D39-0C38-4A32-980D-BF0B73152913}">
      <dsp:nvSpPr>
        <dsp:cNvPr id="0" name=""/>
        <dsp:cNvSpPr/>
      </dsp:nvSpPr>
      <dsp:spPr>
        <a:xfrm>
          <a:off x="0" y="623691"/>
          <a:ext cx="9774236" cy="64090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uk-UA" sz="3500" kern="1200" dirty="0" smtClean="0"/>
            <a:t>Застосування до організації подій</a:t>
          </a:r>
          <a:endParaRPr lang="uk-UA" sz="3500" kern="1200" dirty="0"/>
        </a:p>
      </dsp:txBody>
      <dsp:txXfrm>
        <a:off x="18772" y="642463"/>
        <a:ext cx="9736692" cy="603364"/>
      </dsp:txXfrm>
    </dsp:sp>
    <dsp:sp modelId="{61F01206-E565-48C8-A41D-EF5779603A69}">
      <dsp:nvSpPr>
        <dsp:cNvPr id="0" name=""/>
        <dsp:cNvSpPr/>
      </dsp:nvSpPr>
      <dsp:spPr>
        <a:xfrm>
          <a:off x="0" y="1464536"/>
          <a:ext cx="1110759" cy="1110759"/>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9000" r="-29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54FF1D-621B-488F-9415-A7D2D465DD4A}">
      <dsp:nvSpPr>
        <dsp:cNvPr id="0" name=""/>
        <dsp:cNvSpPr/>
      </dsp:nvSpPr>
      <dsp:spPr>
        <a:xfrm>
          <a:off x="1177405" y="1464536"/>
          <a:ext cx="8596830" cy="1110759"/>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uk-UA" sz="2100" kern="1200" noProof="0" dirty="0" smtClean="0"/>
            <a:t>Культурні фестивалі, які підтримують права меншин або лідерство жінок</a:t>
          </a:r>
          <a:endParaRPr lang="uk-UA" sz="2100" kern="1200" noProof="0" dirty="0"/>
        </a:p>
      </dsp:txBody>
      <dsp:txXfrm>
        <a:off x="1231638" y="1518769"/>
        <a:ext cx="8488364" cy="1002293"/>
      </dsp:txXfrm>
    </dsp:sp>
    <dsp:sp modelId="{95A1F101-7440-4DF7-85C3-986CE3514512}">
      <dsp:nvSpPr>
        <dsp:cNvPr id="0" name=""/>
        <dsp:cNvSpPr/>
      </dsp:nvSpPr>
      <dsp:spPr>
        <a:xfrm>
          <a:off x="0" y="2716184"/>
          <a:ext cx="1110759" cy="1110759"/>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3000" r="-33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1C56C3E-B29D-4658-AA41-8B6E49538FDF}">
      <dsp:nvSpPr>
        <dsp:cNvPr id="0" name=""/>
        <dsp:cNvSpPr/>
      </dsp:nvSpPr>
      <dsp:spPr>
        <a:xfrm>
          <a:off x="1177405" y="2708587"/>
          <a:ext cx="8596830" cy="1110759"/>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uk-UA" sz="2100" kern="1200" noProof="0" dirty="0" smtClean="0"/>
            <a:t>Виставки мистецтва, пов'язані з соціальними проблемами (наприклад, про права біженців або боротьбу з расизмом)</a:t>
          </a:r>
          <a:endParaRPr lang="uk-UA" sz="2100" kern="1200" noProof="0" dirty="0"/>
        </a:p>
      </dsp:txBody>
      <dsp:txXfrm>
        <a:off x="1231638" y="2762820"/>
        <a:ext cx="8488364" cy="10022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89D39-0C38-4A32-980D-BF0B73152913}">
      <dsp:nvSpPr>
        <dsp:cNvPr id="0" name=""/>
        <dsp:cNvSpPr/>
      </dsp:nvSpPr>
      <dsp:spPr>
        <a:xfrm>
          <a:off x="0" y="623691"/>
          <a:ext cx="9774236" cy="64090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uk-UA" sz="3500" kern="1200" dirty="0" smtClean="0"/>
            <a:t>Застосування до організації подій</a:t>
          </a:r>
          <a:endParaRPr lang="uk-UA" sz="3500" kern="1200" dirty="0"/>
        </a:p>
      </dsp:txBody>
      <dsp:txXfrm>
        <a:off x="18772" y="642463"/>
        <a:ext cx="9736692" cy="603364"/>
      </dsp:txXfrm>
    </dsp:sp>
    <dsp:sp modelId="{61F01206-E565-48C8-A41D-EF5779603A69}">
      <dsp:nvSpPr>
        <dsp:cNvPr id="0" name=""/>
        <dsp:cNvSpPr/>
      </dsp:nvSpPr>
      <dsp:spPr>
        <a:xfrm>
          <a:off x="0" y="1464536"/>
          <a:ext cx="1110759" cy="1110759"/>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54FF1D-621B-488F-9415-A7D2D465DD4A}">
      <dsp:nvSpPr>
        <dsp:cNvPr id="0" name=""/>
        <dsp:cNvSpPr/>
      </dsp:nvSpPr>
      <dsp:spPr>
        <a:xfrm>
          <a:off x="1177405" y="1464536"/>
          <a:ext cx="8596830" cy="1110759"/>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uk-UA" sz="2100" kern="1200" noProof="0" dirty="0" smtClean="0"/>
            <a:t>Благодійні концерти, які підтримують конкретні соціальні ініціативи (наприклад, допомога біженцям, боротьба з голодом).</a:t>
          </a:r>
          <a:endParaRPr lang="uk-UA" sz="2100" kern="1200" noProof="0" dirty="0"/>
        </a:p>
      </dsp:txBody>
      <dsp:txXfrm>
        <a:off x="1231638" y="1518769"/>
        <a:ext cx="8488364" cy="1002293"/>
      </dsp:txXfrm>
    </dsp:sp>
    <dsp:sp modelId="{95A1F101-7440-4DF7-85C3-986CE3514512}">
      <dsp:nvSpPr>
        <dsp:cNvPr id="0" name=""/>
        <dsp:cNvSpPr/>
      </dsp:nvSpPr>
      <dsp:spPr>
        <a:xfrm>
          <a:off x="0" y="2716184"/>
          <a:ext cx="1110759" cy="1110759"/>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1C56C3E-B29D-4658-AA41-8B6E49538FDF}">
      <dsp:nvSpPr>
        <dsp:cNvPr id="0" name=""/>
        <dsp:cNvSpPr/>
      </dsp:nvSpPr>
      <dsp:spPr>
        <a:xfrm>
          <a:off x="1177405" y="2708587"/>
          <a:ext cx="8596830" cy="1110759"/>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uk-UA" sz="2100" kern="1200" noProof="0" dirty="0" smtClean="0"/>
            <a:t>Кампанії зі збору коштів для соціальних проектів, що підтримують </a:t>
          </a:r>
          <a:r>
            <a:rPr lang="uk-UA" sz="2100" kern="1200" noProof="0" dirty="0" err="1" smtClean="0"/>
            <a:t>маргіналізовані</a:t>
          </a:r>
          <a:r>
            <a:rPr lang="uk-UA" sz="2100" kern="1200" noProof="0" dirty="0" smtClean="0"/>
            <a:t> групи (наприклад, бездомних або людей з інвалідністю).</a:t>
          </a:r>
          <a:endParaRPr lang="uk-UA" sz="2100" kern="1200" noProof="0" dirty="0"/>
        </a:p>
      </dsp:txBody>
      <dsp:txXfrm>
        <a:off x="1231638" y="2762820"/>
        <a:ext cx="8488364" cy="10022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89D39-0C38-4A32-980D-BF0B73152913}">
      <dsp:nvSpPr>
        <dsp:cNvPr id="0" name=""/>
        <dsp:cNvSpPr/>
      </dsp:nvSpPr>
      <dsp:spPr>
        <a:xfrm>
          <a:off x="0" y="623691"/>
          <a:ext cx="9774236" cy="64090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uk-UA" sz="3500" kern="1200" dirty="0" smtClean="0"/>
            <a:t>Застосування до організації подій</a:t>
          </a:r>
          <a:endParaRPr lang="uk-UA" sz="3500" kern="1200" dirty="0"/>
        </a:p>
      </dsp:txBody>
      <dsp:txXfrm>
        <a:off x="18772" y="642463"/>
        <a:ext cx="9736692" cy="603364"/>
      </dsp:txXfrm>
    </dsp:sp>
    <dsp:sp modelId="{61F01206-E565-48C8-A41D-EF5779603A69}">
      <dsp:nvSpPr>
        <dsp:cNvPr id="0" name=""/>
        <dsp:cNvSpPr/>
      </dsp:nvSpPr>
      <dsp:spPr>
        <a:xfrm>
          <a:off x="0" y="1464536"/>
          <a:ext cx="1110759" cy="1110759"/>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54FF1D-621B-488F-9415-A7D2D465DD4A}">
      <dsp:nvSpPr>
        <dsp:cNvPr id="0" name=""/>
        <dsp:cNvSpPr/>
      </dsp:nvSpPr>
      <dsp:spPr>
        <a:xfrm>
          <a:off x="1177405" y="1464536"/>
          <a:ext cx="8596830" cy="1110759"/>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uk-UA" sz="2100" kern="1200" noProof="0" dirty="0" smtClean="0"/>
            <a:t>Публічні лекції, симпозіуми чи конференції на тему прав людини, зміни клімату, гендерної рівності та </a:t>
          </a:r>
          <a:r>
            <a:rPr lang="uk-UA" sz="2100" kern="1200" noProof="0" dirty="0" err="1" smtClean="0"/>
            <a:t>ін</a:t>
          </a:r>
          <a:endParaRPr lang="uk-UA" sz="2100" kern="1200" noProof="0" dirty="0"/>
        </a:p>
      </dsp:txBody>
      <dsp:txXfrm>
        <a:off x="1231638" y="1518769"/>
        <a:ext cx="8488364" cy="1002293"/>
      </dsp:txXfrm>
    </dsp:sp>
    <dsp:sp modelId="{95A1F101-7440-4DF7-85C3-986CE3514512}">
      <dsp:nvSpPr>
        <dsp:cNvPr id="0" name=""/>
        <dsp:cNvSpPr/>
      </dsp:nvSpPr>
      <dsp:spPr>
        <a:xfrm>
          <a:off x="0" y="2716184"/>
          <a:ext cx="1110759" cy="1110759"/>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1C56C3E-B29D-4658-AA41-8B6E49538FDF}">
      <dsp:nvSpPr>
        <dsp:cNvPr id="0" name=""/>
        <dsp:cNvSpPr/>
      </dsp:nvSpPr>
      <dsp:spPr>
        <a:xfrm>
          <a:off x="1177405" y="2708587"/>
          <a:ext cx="8596830" cy="1110759"/>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uk-UA" sz="2100" kern="1200" noProof="0" dirty="0" smtClean="0"/>
            <a:t>Кампанії в соціальних мережах, які призводять до реальних </a:t>
          </a:r>
          <a:r>
            <a:rPr lang="uk-UA" sz="2100" kern="1200" noProof="0" dirty="0" err="1" smtClean="0"/>
            <a:t>офлайн</a:t>
          </a:r>
          <a:r>
            <a:rPr lang="uk-UA" sz="2100" kern="1200" noProof="0" dirty="0" smtClean="0"/>
            <a:t> подій (наприклад, марші або </a:t>
          </a:r>
          <a:r>
            <a:rPr lang="uk-UA" sz="2100" kern="1200" noProof="0" dirty="0" err="1" smtClean="0"/>
            <a:t>протестні</a:t>
          </a:r>
          <a:r>
            <a:rPr lang="uk-UA" sz="2100" kern="1200" noProof="0" dirty="0" smtClean="0"/>
            <a:t> акції)</a:t>
          </a:r>
          <a:endParaRPr lang="uk-UA" sz="2100" kern="1200" noProof="0" dirty="0"/>
        </a:p>
      </dsp:txBody>
      <dsp:txXfrm>
        <a:off x="1231638" y="2762820"/>
        <a:ext cx="8488364" cy="10022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89D39-0C38-4A32-980D-BF0B73152913}">
      <dsp:nvSpPr>
        <dsp:cNvPr id="0" name=""/>
        <dsp:cNvSpPr/>
      </dsp:nvSpPr>
      <dsp:spPr>
        <a:xfrm>
          <a:off x="0" y="623691"/>
          <a:ext cx="9774236" cy="64090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uk-UA" sz="3500" kern="1200" dirty="0" smtClean="0"/>
            <a:t>Застосування до організації подій</a:t>
          </a:r>
          <a:endParaRPr lang="uk-UA" sz="3500" kern="1200" dirty="0"/>
        </a:p>
      </dsp:txBody>
      <dsp:txXfrm>
        <a:off x="18772" y="642463"/>
        <a:ext cx="9736692" cy="603364"/>
      </dsp:txXfrm>
    </dsp:sp>
    <dsp:sp modelId="{61F01206-E565-48C8-A41D-EF5779603A69}">
      <dsp:nvSpPr>
        <dsp:cNvPr id="0" name=""/>
        <dsp:cNvSpPr/>
      </dsp:nvSpPr>
      <dsp:spPr>
        <a:xfrm>
          <a:off x="0" y="1464536"/>
          <a:ext cx="1110759" cy="1110759"/>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54FF1D-621B-488F-9415-A7D2D465DD4A}">
      <dsp:nvSpPr>
        <dsp:cNvPr id="0" name=""/>
        <dsp:cNvSpPr/>
      </dsp:nvSpPr>
      <dsp:spPr>
        <a:xfrm>
          <a:off x="1177405" y="1464536"/>
          <a:ext cx="8596830" cy="1110759"/>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uk-UA" sz="2100" kern="1200" noProof="0" dirty="0" smtClean="0"/>
            <a:t>Волонтерські акції, допомога жертвам стихійних лих або соціально незахищеним групам</a:t>
          </a:r>
          <a:endParaRPr lang="uk-UA" sz="2100" kern="1200" noProof="0" dirty="0"/>
        </a:p>
      </dsp:txBody>
      <dsp:txXfrm>
        <a:off x="1231638" y="1518769"/>
        <a:ext cx="8488364" cy="1002293"/>
      </dsp:txXfrm>
    </dsp:sp>
    <dsp:sp modelId="{95A1F101-7440-4DF7-85C3-986CE3514512}">
      <dsp:nvSpPr>
        <dsp:cNvPr id="0" name=""/>
        <dsp:cNvSpPr/>
      </dsp:nvSpPr>
      <dsp:spPr>
        <a:xfrm>
          <a:off x="0" y="2716184"/>
          <a:ext cx="1110759" cy="1110759"/>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1C56C3E-B29D-4658-AA41-8B6E49538FDF}">
      <dsp:nvSpPr>
        <dsp:cNvPr id="0" name=""/>
        <dsp:cNvSpPr/>
      </dsp:nvSpPr>
      <dsp:spPr>
        <a:xfrm>
          <a:off x="1177405" y="2736300"/>
          <a:ext cx="8596830" cy="1110759"/>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uk-UA" sz="2100" kern="1200" noProof="0" dirty="0" smtClean="0"/>
            <a:t>Гуманітарні події, спрямовані на підтримку медичних, освітніх чи соціальних ініціатив у неблагополучних регіонах</a:t>
          </a:r>
          <a:endParaRPr lang="uk-UA" sz="2100" kern="1200" noProof="0" dirty="0"/>
        </a:p>
      </dsp:txBody>
      <dsp:txXfrm>
        <a:off x="1231638" y="2790533"/>
        <a:ext cx="8488364" cy="10022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79F1F-D37B-4E5B-8BD4-FFCD148B7DE4}">
      <dsp:nvSpPr>
        <dsp:cNvPr id="0" name=""/>
        <dsp:cNvSpPr/>
      </dsp:nvSpPr>
      <dsp:spPr>
        <a:xfrm rot="5400000">
          <a:off x="5754135" y="-2288898"/>
          <a:ext cx="1069791" cy="591908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uk-UA" sz="2900" kern="1200" noProof="0" dirty="0" smtClean="0"/>
            <a:t>передача повідомлень і бар'єри комунікації під час події.</a:t>
          </a:r>
          <a:endParaRPr lang="uk-UA" sz="2900" kern="1200" noProof="0" dirty="0"/>
        </a:p>
      </dsp:txBody>
      <dsp:txXfrm rot="-5400000">
        <a:off x="3329487" y="187973"/>
        <a:ext cx="5866865" cy="965345"/>
      </dsp:txXfrm>
    </dsp:sp>
    <dsp:sp modelId="{B606ECB6-1683-4A5B-9E42-EC828699F2D8}">
      <dsp:nvSpPr>
        <dsp:cNvPr id="0" name=""/>
        <dsp:cNvSpPr/>
      </dsp:nvSpPr>
      <dsp:spPr>
        <a:xfrm>
          <a:off x="0" y="2026"/>
          <a:ext cx="3329487" cy="13372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uk-UA" sz="2300" kern="1200" dirty="0" smtClean="0"/>
            <a:t>Модель </a:t>
          </a:r>
          <a:r>
            <a:rPr lang="uk-UA" sz="2300" kern="1200" dirty="0" err="1" smtClean="0"/>
            <a:t>Шеннона</a:t>
          </a:r>
          <a:r>
            <a:rPr lang="uk-UA" sz="2300" kern="1200" dirty="0" smtClean="0"/>
            <a:t>-Вівера</a:t>
          </a:r>
          <a:endParaRPr lang="uk-UA" sz="2300" kern="1200" dirty="0"/>
        </a:p>
      </dsp:txBody>
      <dsp:txXfrm>
        <a:off x="65279" y="67305"/>
        <a:ext cx="3198929" cy="1206681"/>
      </dsp:txXfrm>
    </dsp:sp>
    <dsp:sp modelId="{45916295-1384-4E1D-A65F-FAC29CA9743D}">
      <dsp:nvSpPr>
        <dsp:cNvPr id="0" name=""/>
        <dsp:cNvSpPr/>
      </dsp:nvSpPr>
      <dsp:spPr>
        <a:xfrm rot="5400000">
          <a:off x="5754135" y="-884797"/>
          <a:ext cx="1069791" cy="591908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uk-UA" sz="2900" kern="1200" noProof="0" dirty="0" smtClean="0"/>
            <a:t>важливість лідерів думок у поширенні інформації про подію.</a:t>
          </a:r>
          <a:endParaRPr lang="uk-UA" sz="2900" kern="1200" noProof="0" dirty="0"/>
        </a:p>
      </dsp:txBody>
      <dsp:txXfrm rot="-5400000">
        <a:off x="3329487" y="1592074"/>
        <a:ext cx="5866865" cy="965345"/>
      </dsp:txXfrm>
    </dsp:sp>
    <dsp:sp modelId="{89220710-0338-4AB5-8C9C-70D23062DB9E}">
      <dsp:nvSpPr>
        <dsp:cNvPr id="0" name=""/>
        <dsp:cNvSpPr/>
      </dsp:nvSpPr>
      <dsp:spPr>
        <a:xfrm>
          <a:off x="0" y="1406127"/>
          <a:ext cx="3329487" cy="13372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uk-UA" sz="2300" b="1" kern="1200" noProof="0" dirty="0" smtClean="0"/>
            <a:t>Теорія двоступеневого потоку комунікації</a:t>
          </a:r>
          <a:r>
            <a:rPr lang="uk-UA" sz="2300" kern="1200" noProof="0" dirty="0" smtClean="0"/>
            <a:t> </a:t>
          </a:r>
        </a:p>
        <a:p>
          <a:pPr lvl="0" algn="ctr" defTabSz="1022350">
            <a:lnSpc>
              <a:spcPct val="90000"/>
            </a:lnSpc>
            <a:spcBef>
              <a:spcPct val="0"/>
            </a:spcBef>
            <a:spcAft>
              <a:spcPct val="35000"/>
            </a:spcAft>
          </a:pPr>
          <a:r>
            <a:rPr lang="uk-UA" sz="2300" kern="1200" noProof="0" dirty="0" smtClean="0"/>
            <a:t>(П. </a:t>
          </a:r>
          <a:r>
            <a:rPr lang="uk-UA" sz="2300" kern="1200" noProof="0" dirty="0" err="1" smtClean="0"/>
            <a:t>Лазарсфельд</a:t>
          </a:r>
          <a:r>
            <a:rPr lang="uk-UA" sz="2300" kern="1200" noProof="0" dirty="0" smtClean="0"/>
            <a:t>, Е. </a:t>
          </a:r>
          <a:r>
            <a:rPr lang="uk-UA" sz="2300" kern="1200" noProof="0" dirty="0" err="1" smtClean="0"/>
            <a:t>Кац</a:t>
          </a:r>
          <a:r>
            <a:rPr lang="uk-UA" sz="2300" kern="1200" noProof="0" dirty="0" smtClean="0"/>
            <a:t>)</a:t>
          </a:r>
          <a:endParaRPr lang="uk-UA" sz="2300" kern="1200" noProof="0" dirty="0"/>
        </a:p>
      </dsp:txBody>
      <dsp:txXfrm>
        <a:off x="65279" y="1471406"/>
        <a:ext cx="3198929" cy="1206681"/>
      </dsp:txXfrm>
    </dsp:sp>
    <dsp:sp modelId="{1FA89D36-9EBE-4A04-BC25-34DF31700382}">
      <dsp:nvSpPr>
        <dsp:cNvPr id="0" name=""/>
        <dsp:cNvSpPr/>
      </dsp:nvSpPr>
      <dsp:spPr>
        <a:xfrm rot="5400000">
          <a:off x="5754135" y="519303"/>
          <a:ext cx="1069791" cy="591908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uk-UA" sz="2900" kern="1200" noProof="0" dirty="0" smtClean="0"/>
            <a:t>роль соціальних медіа у популяризації подій.</a:t>
          </a:r>
          <a:endParaRPr lang="uk-UA" sz="2900" kern="1200" noProof="0" dirty="0"/>
        </a:p>
      </dsp:txBody>
      <dsp:txXfrm rot="-5400000">
        <a:off x="3329487" y="2996175"/>
        <a:ext cx="5866865" cy="965345"/>
      </dsp:txXfrm>
    </dsp:sp>
    <dsp:sp modelId="{7700064E-1826-40B9-B76C-36514B42BD09}">
      <dsp:nvSpPr>
        <dsp:cNvPr id="0" name=""/>
        <dsp:cNvSpPr/>
      </dsp:nvSpPr>
      <dsp:spPr>
        <a:xfrm>
          <a:off x="0" y="2810228"/>
          <a:ext cx="3329487" cy="13372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uk-UA" sz="2300" b="1" kern="1200" dirty="0" smtClean="0"/>
            <a:t>Теорія масової комунікації</a:t>
          </a:r>
          <a:r>
            <a:rPr lang="uk-UA" sz="2300" kern="1200" dirty="0" smtClean="0"/>
            <a:t> </a:t>
          </a:r>
        </a:p>
        <a:p>
          <a:pPr lvl="0" algn="ctr" defTabSz="1022350">
            <a:lnSpc>
              <a:spcPct val="90000"/>
            </a:lnSpc>
            <a:spcBef>
              <a:spcPct val="0"/>
            </a:spcBef>
            <a:spcAft>
              <a:spcPct val="35000"/>
            </a:spcAft>
          </a:pPr>
          <a:r>
            <a:rPr lang="uk-UA" sz="2300" kern="1200" dirty="0" smtClean="0"/>
            <a:t>(М. </a:t>
          </a:r>
          <a:r>
            <a:rPr lang="uk-UA" sz="2300" kern="1200" dirty="0" err="1" smtClean="0"/>
            <a:t>Маклюен</a:t>
          </a:r>
          <a:r>
            <a:rPr lang="uk-UA" sz="2300" kern="1200" dirty="0" smtClean="0"/>
            <a:t>, Н. </a:t>
          </a:r>
          <a:r>
            <a:rPr lang="uk-UA" sz="2300" kern="1200" dirty="0" err="1" smtClean="0"/>
            <a:t>Луман</a:t>
          </a:r>
          <a:r>
            <a:rPr lang="uk-UA" sz="2300" kern="1200" dirty="0" smtClean="0"/>
            <a:t>)</a:t>
          </a:r>
          <a:endParaRPr lang="uk-UA" sz="2300" kern="1200" dirty="0"/>
        </a:p>
      </dsp:txBody>
      <dsp:txXfrm>
        <a:off x="65279" y="2875507"/>
        <a:ext cx="3198929" cy="1206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89D39-0C38-4A32-980D-BF0B73152913}">
      <dsp:nvSpPr>
        <dsp:cNvPr id="0" name=""/>
        <dsp:cNvSpPr/>
      </dsp:nvSpPr>
      <dsp:spPr>
        <a:xfrm>
          <a:off x="0" y="694448"/>
          <a:ext cx="9774236" cy="7136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uk-UA" sz="3500" kern="1200" dirty="0" smtClean="0"/>
            <a:t>Застосування до організації подій</a:t>
          </a:r>
          <a:endParaRPr lang="uk-UA" sz="3500" kern="1200" dirty="0"/>
        </a:p>
      </dsp:txBody>
      <dsp:txXfrm>
        <a:off x="20901" y="715349"/>
        <a:ext cx="9732434" cy="671816"/>
      </dsp:txXfrm>
    </dsp:sp>
    <dsp:sp modelId="{61F01206-E565-48C8-A41D-EF5779603A69}">
      <dsp:nvSpPr>
        <dsp:cNvPr id="0" name=""/>
        <dsp:cNvSpPr/>
      </dsp:nvSpPr>
      <dsp:spPr>
        <a:xfrm>
          <a:off x="0" y="1630685"/>
          <a:ext cx="1236773" cy="1236773"/>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54FF1D-621B-488F-9415-A7D2D465DD4A}">
      <dsp:nvSpPr>
        <dsp:cNvPr id="0" name=""/>
        <dsp:cNvSpPr/>
      </dsp:nvSpPr>
      <dsp:spPr>
        <a:xfrm>
          <a:off x="1310979" y="1630685"/>
          <a:ext cx="8463256" cy="1236773"/>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kern="1200" dirty="0" smtClean="0"/>
            <a:t>Організації подій, що базуються на традиціях та еволюції певних культурних практик. (святкові заходи, які з року в рік стають більш інтегрованими і інклюзивними завдяки поступовому розвитку нових технологій).</a:t>
          </a:r>
          <a:endParaRPr lang="uk-UA" sz="2000" kern="1200" dirty="0"/>
        </a:p>
      </dsp:txBody>
      <dsp:txXfrm>
        <a:off x="1371364" y="1691070"/>
        <a:ext cx="8342486" cy="1116003"/>
      </dsp:txXfrm>
    </dsp:sp>
    <dsp:sp modelId="{95A1F101-7440-4DF7-85C3-986CE3514512}">
      <dsp:nvSpPr>
        <dsp:cNvPr id="0" name=""/>
        <dsp:cNvSpPr/>
      </dsp:nvSpPr>
      <dsp:spPr>
        <a:xfrm>
          <a:off x="0" y="3015872"/>
          <a:ext cx="1236773" cy="1236773"/>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3000" r="-33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1C56C3E-B29D-4658-AA41-8B6E49538FDF}">
      <dsp:nvSpPr>
        <dsp:cNvPr id="0" name=""/>
        <dsp:cNvSpPr/>
      </dsp:nvSpPr>
      <dsp:spPr>
        <a:xfrm>
          <a:off x="1310979" y="3015872"/>
          <a:ext cx="8463256" cy="1236773"/>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uk-UA" sz="2400" kern="1200" dirty="0" smtClean="0"/>
            <a:t>Орієнтація на стабільність і поступовий розвиток організації подій, що адаптуються до нових умов та інтересів аудиторії</a:t>
          </a:r>
          <a:endParaRPr lang="uk-UA" sz="2400" kern="1200" dirty="0"/>
        </a:p>
      </dsp:txBody>
      <dsp:txXfrm>
        <a:off x="1371364" y="3076257"/>
        <a:ext cx="8342486" cy="1116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89D39-0C38-4A32-980D-BF0B73152913}">
      <dsp:nvSpPr>
        <dsp:cNvPr id="0" name=""/>
        <dsp:cNvSpPr/>
      </dsp:nvSpPr>
      <dsp:spPr>
        <a:xfrm>
          <a:off x="0" y="694448"/>
          <a:ext cx="9774236" cy="7136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uk-UA" sz="3500" kern="1200" dirty="0" smtClean="0"/>
            <a:t>Застосування до організації подій</a:t>
          </a:r>
          <a:endParaRPr lang="uk-UA" sz="3500" kern="1200" dirty="0"/>
        </a:p>
      </dsp:txBody>
      <dsp:txXfrm>
        <a:off x="20901" y="715349"/>
        <a:ext cx="9732434" cy="671816"/>
      </dsp:txXfrm>
    </dsp:sp>
    <dsp:sp modelId="{61F01206-E565-48C8-A41D-EF5779603A69}">
      <dsp:nvSpPr>
        <dsp:cNvPr id="0" name=""/>
        <dsp:cNvSpPr/>
      </dsp:nvSpPr>
      <dsp:spPr>
        <a:xfrm>
          <a:off x="0" y="1630685"/>
          <a:ext cx="1236773" cy="1236773"/>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54FF1D-621B-488F-9415-A7D2D465DD4A}">
      <dsp:nvSpPr>
        <dsp:cNvPr id="0" name=""/>
        <dsp:cNvSpPr/>
      </dsp:nvSpPr>
      <dsp:spPr>
        <a:xfrm>
          <a:off x="1310979" y="1630685"/>
          <a:ext cx="8463256" cy="1236773"/>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kern="1200" dirty="0" smtClean="0"/>
            <a:t>Організація подій може бути використана для підвищення обізнаності про соціальні проблеми, викликані конфліктами (наприклад, політичні мітинги, фестивалі за рівність прав)</a:t>
          </a:r>
          <a:endParaRPr lang="uk-UA" sz="2000" kern="1200" dirty="0"/>
        </a:p>
      </dsp:txBody>
      <dsp:txXfrm>
        <a:off x="1371364" y="1691070"/>
        <a:ext cx="8342486" cy="1116003"/>
      </dsp:txXfrm>
    </dsp:sp>
    <dsp:sp modelId="{95A1F101-7440-4DF7-85C3-986CE3514512}">
      <dsp:nvSpPr>
        <dsp:cNvPr id="0" name=""/>
        <dsp:cNvSpPr/>
      </dsp:nvSpPr>
      <dsp:spPr>
        <a:xfrm>
          <a:off x="0" y="3015872"/>
          <a:ext cx="1236773" cy="1236773"/>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1C56C3E-B29D-4658-AA41-8B6E49538FDF}">
      <dsp:nvSpPr>
        <dsp:cNvPr id="0" name=""/>
        <dsp:cNvSpPr/>
      </dsp:nvSpPr>
      <dsp:spPr>
        <a:xfrm>
          <a:off x="1310979" y="3015872"/>
          <a:ext cx="8463256" cy="1236773"/>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uk-UA" sz="2100" kern="1200" noProof="0" dirty="0" smtClean="0"/>
            <a:t>Розробка програм, спрямованих на вирішення соціальних конфліктів або підтримку </a:t>
          </a:r>
          <a:r>
            <a:rPr lang="uk-UA" sz="2100" kern="1200" noProof="0" dirty="0" err="1" smtClean="0"/>
            <a:t>маргіналізованих</a:t>
          </a:r>
          <a:r>
            <a:rPr lang="uk-UA" sz="2100" kern="1200" noProof="0" dirty="0" smtClean="0"/>
            <a:t> груп через масові заходи</a:t>
          </a:r>
          <a:endParaRPr lang="uk-UA" sz="2100" kern="1200" noProof="0" dirty="0"/>
        </a:p>
      </dsp:txBody>
      <dsp:txXfrm>
        <a:off x="1371364" y="3076257"/>
        <a:ext cx="8342486" cy="1116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89D39-0C38-4A32-980D-BF0B73152913}">
      <dsp:nvSpPr>
        <dsp:cNvPr id="0" name=""/>
        <dsp:cNvSpPr/>
      </dsp:nvSpPr>
      <dsp:spPr>
        <a:xfrm>
          <a:off x="0" y="694448"/>
          <a:ext cx="9774236" cy="7136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uk-UA" sz="3500" kern="1200" dirty="0" smtClean="0"/>
            <a:t>Застосування до організації подій</a:t>
          </a:r>
          <a:endParaRPr lang="uk-UA" sz="3500" kern="1200" dirty="0"/>
        </a:p>
      </dsp:txBody>
      <dsp:txXfrm>
        <a:off x="20901" y="715349"/>
        <a:ext cx="9732434" cy="671816"/>
      </dsp:txXfrm>
    </dsp:sp>
    <dsp:sp modelId="{61F01206-E565-48C8-A41D-EF5779603A69}">
      <dsp:nvSpPr>
        <dsp:cNvPr id="0" name=""/>
        <dsp:cNvSpPr/>
      </dsp:nvSpPr>
      <dsp:spPr>
        <a:xfrm>
          <a:off x="0" y="1630685"/>
          <a:ext cx="1236773" cy="1236773"/>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54FF1D-621B-488F-9415-A7D2D465DD4A}">
      <dsp:nvSpPr>
        <dsp:cNvPr id="0" name=""/>
        <dsp:cNvSpPr/>
      </dsp:nvSpPr>
      <dsp:spPr>
        <a:xfrm>
          <a:off x="1310979" y="1630685"/>
          <a:ext cx="8463256" cy="1236773"/>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kern="1200" dirty="0" smtClean="0"/>
            <a:t>Організація подій, які сприяють модернізації, наприклад, через наукові конференції, виставки технологій, культурні події, що відображають сучасні тенденції</a:t>
          </a:r>
          <a:endParaRPr lang="uk-UA" sz="2000" kern="1200" dirty="0"/>
        </a:p>
      </dsp:txBody>
      <dsp:txXfrm>
        <a:off x="1371364" y="1691070"/>
        <a:ext cx="8342486" cy="1116003"/>
      </dsp:txXfrm>
    </dsp:sp>
    <dsp:sp modelId="{95A1F101-7440-4DF7-85C3-986CE3514512}">
      <dsp:nvSpPr>
        <dsp:cNvPr id="0" name=""/>
        <dsp:cNvSpPr/>
      </dsp:nvSpPr>
      <dsp:spPr>
        <a:xfrm>
          <a:off x="0" y="3015872"/>
          <a:ext cx="1236773" cy="1236773"/>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1C56C3E-B29D-4658-AA41-8B6E49538FDF}">
      <dsp:nvSpPr>
        <dsp:cNvPr id="0" name=""/>
        <dsp:cNvSpPr/>
      </dsp:nvSpPr>
      <dsp:spPr>
        <a:xfrm>
          <a:off x="1310979" y="3015872"/>
          <a:ext cx="8463256" cy="1236773"/>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kern="1200" noProof="0" dirty="0" smtClean="0"/>
            <a:t>Події можуть бути інструментом для популяризації нових ідей, технологій або соціальних ініціатив, що допомагають розвивати суспільство і його інфраструктуру</a:t>
          </a:r>
          <a:endParaRPr lang="uk-UA" sz="2000" kern="1200" noProof="0" dirty="0"/>
        </a:p>
      </dsp:txBody>
      <dsp:txXfrm>
        <a:off x="1371364" y="3076257"/>
        <a:ext cx="8342486" cy="11160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89D39-0C38-4A32-980D-BF0B73152913}">
      <dsp:nvSpPr>
        <dsp:cNvPr id="0" name=""/>
        <dsp:cNvSpPr/>
      </dsp:nvSpPr>
      <dsp:spPr>
        <a:xfrm>
          <a:off x="0" y="694448"/>
          <a:ext cx="9774236" cy="7136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uk-UA" sz="3500" kern="1200" dirty="0" smtClean="0"/>
            <a:t>Застосування до організації подій</a:t>
          </a:r>
          <a:endParaRPr lang="uk-UA" sz="3500" kern="1200" dirty="0"/>
        </a:p>
      </dsp:txBody>
      <dsp:txXfrm>
        <a:off x="20901" y="715349"/>
        <a:ext cx="9732434" cy="671816"/>
      </dsp:txXfrm>
    </dsp:sp>
    <dsp:sp modelId="{61F01206-E565-48C8-A41D-EF5779603A69}">
      <dsp:nvSpPr>
        <dsp:cNvPr id="0" name=""/>
        <dsp:cNvSpPr/>
      </dsp:nvSpPr>
      <dsp:spPr>
        <a:xfrm>
          <a:off x="0" y="1630685"/>
          <a:ext cx="1236773" cy="1236773"/>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54FF1D-621B-488F-9415-A7D2D465DD4A}">
      <dsp:nvSpPr>
        <dsp:cNvPr id="0" name=""/>
        <dsp:cNvSpPr/>
      </dsp:nvSpPr>
      <dsp:spPr>
        <a:xfrm>
          <a:off x="1310979" y="1630685"/>
          <a:ext cx="8463256" cy="1236773"/>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uk-UA" sz="2100" kern="1200" noProof="0" dirty="0" smtClean="0"/>
            <a:t>Підготовка до подій може включати аналіз попередніх циклів і тенденцій, щоб передбачити можливі зміни і адаптуватися до них</a:t>
          </a:r>
          <a:endParaRPr lang="uk-UA" sz="2100" kern="1200" noProof="0" dirty="0"/>
        </a:p>
      </dsp:txBody>
      <dsp:txXfrm>
        <a:off x="1371364" y="1691070"/>
        <a:ext cx="8342486" cy="1116003"/>
      </dsp:txXfrm>
    </dsp:sp>
    <dsp:sp modelId="{95A1F101-7440-4DF7-85C3-986CE3514512}">
      <dsp:nvSpPr>
        <dsp:cNvPr id="0" name=""/>
        <dsp:cNvSpPr/>
      </dsp:nvSpPr>
      <dsp:spPr>
        <a:xfrm>
          <a:off x="0" y="3015872"/>
          <a:ext cx="1236773" cy="1236773"/>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7000" r="-37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1C56C3E-B29D-4658-AA41-8B6E49538FDF}">
      <dsp:nvSpPr>
        <dsp:cNvPr id="0" name=""/>
        <dsp:cNvSpPr/>
      </dsp:nvSpPr>
      <dsp:spPr>
        <a:xfrm>
          <a:off x="1310979" y="3015872"/>
          <a:ext cx="8463256" cy="1236773"/>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uk-UA" sz="2100" kern="1200" noProof="0" dirty="0" smtClean="0"/>
            <a:t>Організація заходів, що відображають періоди змін в суспільстві, наприклад, фестивалі, які святкують історичні події чи етапи розвитку суспільства</a:t>
          </a:r>
          <a:endParaRPr lang="uk-UA" sz="2100" kern="1200" noProof="0" dirty="0"/>
        </a:p>
      </dsp:txBody>
      <dsp:txXfrm>
        <a:off x="1371364" y="3076257"/>
        <a:ext cx="8342486" cy="11160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89D39-0C38-4A32-980D-BF0B73152913}">
      <dsp:nvSpPr>
        <dsp:cNvPr id="0" name=""/>
        <dsp:cNvSpPr/>
      </dsp:nvSpPr>
      <dsp:spPr>
        <a:xfrm>
          <a:off x="0" y="694448"/>
          <a:ext cx="9774236" cy="7136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uk-UA" sz="3500" kern="1200" dirty="0" smtClean="0"/>
            <a:t>Застосування до організації подій</a:t>
          </a:r>
          <a:endParaRPr lang="uk-UA" sz="3500" kern="1200" dirty="0"/>
        </a:p>
      </dsp:txBody>
      <dsp:txXfrm>
        <a:off x="20901" y="715349"/>
        <a:ext cx="9732434" cy="671816"/>
      </dsp:txXfrm>
    </dsp:sp>
    <dsp:sp modelId="{61F01206-E565-48C8-A41D-EF5779603A69}">
      <dsp:nvSpPr>
        <dsp:cNvPr id="0" name=""/>
        <dsp:cNvSpPr/>
      </dsp:nvSpPr>
      <dsp:spPr>
        <a:xfrm>
          <a:off x="0" y="1630685"/>
          <a:ext cx="1236773" cy="1236773"/>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54FF1D-621B-488F-9415-A7D2D465DD4A}">
      <dsp:nvSpPr>
        <dsp:cNvPr id="0" name=""/>
        <dsp:cNvSpPr/>
      </dsp:nvSpPr>
      <dsp:spPr>
        <a:xfrm>
          <a:off x="1310979" y="1630685"/>
          <a:ext cx="8463256" cy="1236773"/>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uk-UA" sz="2100" kern="1200" noProof="0" dirty="0" smtClean="0"/>
            <a:t>Події можуть бути спрямовані на створення нових соціальних </a:t>
          </a:r>
          <a:r>
            <a:rPr lang="uk-UA" sz="2100" kern="1200" noProof="0" dirty="0" err="1" smtClean="0"/>
            <a:t>реальностей</a:t>
          </a:r>
          <a:r>
            <a:rPr lang="uk-UA" sz="2100" kern="1200" noProof="0" dirty="0" smtClean="0"/>
            <a:t> або культури через колективні дії. Наприклад, організація молодіжних фестивалів, на яких розвиваються нові форми мистецтва або соціальні практики</a:t>
          </a:r>
          <a:endParaRPr lang="uk-UA" sz="2100" kern="1200" noProof="0" dirty="0"/>
        </a:p>
      </dsp:txBody>
      <dsp:txXfrm>
        <a:off x="1371364" y="1691070"/>
        <a:ext cx="8342486" cy="1116003"/>
      </dsp:txXfrm>
    </dsp:sp>
    <dsp:sp modelId="{95A1F101-7440-4DF7-85C3-986CE3514512}">
      <dsp:nvSpPr>
        <dsp:cNvPr id="0" name=""/>
        <dsp:cNvSpPr/>
      </dsp:nvSpPr>
      <dsp:spPr>
        <a:xfrm>
          <a:off x="0" y="3015872"/>
          <a:ext cx="1236773" cy="1236773"/>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1C56C3E-B29D-4658-AA41-8B6E49538FDF}">
      <dsp:nvSpPr>
        <dsp:cNvPr id="0" name=""/>
        <dsp:cNvSpPr/>
      </dsp:nvSpPr>
      <dsp:spPr>
        <a:xfrm>
          <a:off x="1310979" y="3015872"/>
          <a:ext cx="8463256" cy="1236773"/>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uk-UA" sz="2100" kern="1200" noProof="0" dirty="0" smtClean="0"/>
            <a:t>Участь громадськості у створенні концепцій та змісту подій, що підкреслюють важливість колективної творчості і взаємодії</a:t>
          </a:r>
          <a:endParaRPr lang="uk-UA" sz="2100" kern="1200" noProof="0" dirty="0"/>
        </a:p>
      </dsp:txBody>
      <dsp:txXfrm>
        <a:off x="1371364" y="3076257"/>
        <a:ext cx="8342486" cy="11160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89D39-0C38-4A32-980D-BF0B73152913}">
      <dsp:nvSpPr>
        <dsp:cNvPr id="0" name=""/>
        <dsp:cNvSpPr/>
      </dsp:nvSpPr>
      <dsp:spPr>
        <a:xfrm>
          <a:off x="0" y="694448"/>
          <a:ext cx="9774236" cy="7136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uk-UA" sz="3500" kern="1200" dirty="0" smtClean="0"/>
            <a:t>Застосування до організації подій</a:t>
          </a:r>
          <a:endParaRPr lang="uk-UA" sz="3500" kern="1200" dirty="0"/>
        </a:p>
      </dsp:txBody>
      <dsp:txXfrm>
        <a:off x="20901" y="715349"/>
        <a:ext cx="9732434" cy="671816"/>
      </dsp:txXfrm>
    </dsp:sp>
    <dsp:sp modelId="{61F01206-E565-48C8-A41D-EF5779603A69}">
      <dsp:nvSpPr>
        <dsp:cNvPr id="0" name=""/>
        <dsp:cNvSpPr/>
      </dsp:nvSpPr>
      <dsp:spPr>
        <a:xfrm>
          <a:off x="0" y="1630685"/>
          <a:ext cx="1236773" cy="1236773"/>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8000" r="-38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54FF1D-621B-488F-9415-A7D2D465DD4A}">
      <dsp:nvSpPr>
        <dsp:cNvPr id="0" name=""/>
        <dsp:cNvSpPr/>
      </dsp:nvSpPr>
      <dsp:spPr>
        <a:xfrm>
          <a:off x="1310979" y="1630685"/>
          <a:ext cx="8463256" cy="1236773"/>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uk-UA" sz="2100" kern="1200" noProof="0" dirty="0" smtClean="0"/>
            <a:t>Події можуть бути міжнародними, що об'єднують різні культури та народи, наприклад, міжнародні фестивалі, виставки або спортивні змагання</a:t>
          </a:r>
          <a:endParaRPr lang="uk-UA" sz="2100" kern="1200" noProof="0" dirty="0"/>
        </a:p>
      </dsp:txBody>
      <dsp:txXfrm>
        <a:off x="1371364" y="1691070"/>
        <a:ext cx="8342486" cy="1116003"/>
      </dsp:txXfrm>
    </dsp:sp>
    <dsp:sp modelId="{95A1F101-7440-4DF7-85C3-986CE3514512}">
      <dsp:nvSpPr>
        <dsp:cNvPr id="0" name=""/>
        <dsp:cNvSpPr/>
      </dsp:nvSpPr>
      <dsp:spPr>
        <a:xfrm>
          <a:off x="0" y="3024331"/>
          <a:ext cx="1236773" cy="1236773"/>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1C56C3E-B29D-4658-AA41-8B6E49538FDF}">
      <dsp:nvSpPr>
        <dsp:cNvPr id="0" name=""/>
        <dsp:cNvSpPr/>
      </dsp:nvSpPr>
      <dsp:spPr>
        <a:xfrm>
          <a:off x="1310979" y="3015872"/>
          <a:ext cx="8463256" cy="1236773"/>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uk-UA" sz="2100" kern="1200" noProof="0" dirty="0" smtClean="0"/>
            <a:t>Орієнтація на розвиток міжкультурного діалогу та обміну досвідом через глобальні заходи</a:t>
          </a:r>
          <a:endParaRPr lang="uk-UA" sz="2100" kern="1200" noProof="0" dirty="0"/>
        </a:p>
      </dsp:txBody>
      <dsp:txXfrm>
        <a:off x="1371364" y="3076257"/>
        <a:ext cx="8342486" cy="11160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EE6A5-657B-4F46-8ED5-FA8E599977C2}">
      <dsp:nvSpPr>
        <dsp:cNvPr id="0" name=""/>
        <dsp:cNvSpPr/>
      </dsp:nvSpPr>
      <dsp:spPr>
        <a:xfrm rot="5400000">
          <a:off x="6642478" y="-2843555"/>
          <a:ext cx="719158" cy="659017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uk-UA" sz="1600" kern="1200" noProof="0" dirty="0" smtClean="0"/>
            <a:t>націлені на зміну або реформування певних аспектів соціальної або політичної структури, не ставлячи під сумнів основи існуючої системи (наприклад, рухи за права жінок або за рівність рас)</a:t>
          </a:r>
          <a:endParaRPr lang="uk-UA" sz="1600" kern="1200" noProof="0" dirty="0"/>
        </a:p>
      </dsp:txBody>
      <dsp:txXfrm rot="-5400000">
        <a:off x="3706971" y="127058"/>
        <a:ext cx="6555066" cy="648946"/>
      </dsp:txXfrm>
    </dsp:sp>
    <dsp:sp modelId="{13018D76-0A9D-4C75-84DB-5CBC1E1C4DD4}">
      <dsp:nvSpPr>
        <dsp:cNvPr id="0" name=""/>
        <dsp:cNvSpPr/>
      </dsp:nvSpPr>
      <dsp:spPr>
        <a:xfrm>
          <a:off x="0" y="2056"/>
          <a:ext cx="3706971" cy="89894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uk-UA" sz="3100" kern="1200" dirty="0" smtClean="0"/>
            <a:t>Реформаційні рухи</a:t>
          </a:r>
          <a:endParaRPr lang="uk-UA" sz="3100" kern="1200" dirty="0"/>
        </a:p>
      </dsp:txBody>
      <dsp:txXfrm>
        <a:off x="43883" y="45939"/>
        <a:ext cx="3619205" cy="811182"/>
      </dsp:txXfrm>
    </dsp:sp>
    <dsp:sp modelId="{E0103036-D77A-4DC3-AD3E-2C1C9F285AF8}">
      <dsp:nvSpPr>
        <dsp:cNvPr id="0" name=""/>
        <dsp:cNvSpPr/>
      </dsp:nvSpPr>
      <dsp:spPr>
        <a:xfrm rot="5400000">
          <a:off x="6642478" y="-1899660"/>
          <a:ext cx="719158" cy="659017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uk-UA" sz="1600" kern="1200" noProof="0" dirty="0" smtClean="0"/>
            <a:t>прагнуть до радикальних змін і змінюють основи існуючого порядку (наприклад, рухи за незалежність, революції)</a:t>
          </a:r>
          <a:endParaRPr lang="uk-UA" sz="1600" kern="1200" noProof="0" dirty="0"/>
        </a:p>
      </dsp:txBody>
      <dsp:txXfrm rot="-5400000">
        <a:off x="3706971" y="1070953"/>
        <a:ext cx="6555066" cy="648946"/>
      </dsp:txXfrm>
    </dsp:sp>
    <dsp:sp modelId="{2D4CA22A-541A-44E3-9F27-39767E2AB31E}">
      <dsp:nvSpPr>
        <dsp:cNvPr id="0" name=""/>
        <dsp:cNvSpPr/>
      </dsp:nvSpPr>
      <dsp:spPr>
        <a:xfrm>
          <a:off x="0" y="945951"/>
          <a:ext cx="3706971" cy="89894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uk-UA" sz="3100" kern="1200" dirty="0" smtClean="0"/>
            <a:t>Революційні рухи</a:t>
          </a:r>
          <a:endParaRPr lang="uk-UA" sz="3100" kern="1200" dirty="0"/>
        </a:p>
      </dsp:txBody>
      <dsp:txXfrm>
        <a:off x="43883" y="989834"/>
        <a:ext cx="3619205" cy="811182"/>
      </dsp:txXfrm>
    </dsp:sp>
    <dsp:sp modelId="{33CE5491-2A77-4ADA-93DB-E8FE5B688C84}">
      <dsp:nvSpPr>
        <dsp:cNvPr id="0" name=""/>
        <dsp:cNvSpPr/>
      </dsp:nvSpPr>
      <dsp:spPr>
        <a:xfrm rot="5400000">
          <a:off x="6642478" y="-955764"/>
          <a:ext cx="719158" cy="659017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uk-UA" sz="1500" kern="1200" noProof="0" dirty="0" smtClean="0"/>
            <a:t>намагаються зберегти традиційні цінності або повернути суспільство до попереднього стану (наприклад, рухи, які виступають проти змін у соціальних нормах або законах).</a:t>
          </a:r>
          <a:endParaRPr lang="uk-UA" sz="1500" kern="1200" noProof="0" dirty="0"/>
        </a:p>
      </dsp:txBody>
      <dsp:txXfrm rot="-5400000">
        <a:off x="3706971" y="2014849"/>
        <a:ext cx="6555066" cy="648946"/>
      </dsp:txXfrm>
    </dsp:sp>
    <dsp:sp modelId="{5EA9A8A5-F078-4D8C-B9AA-9927E3C0179C}">
      <dsp:nvSpPr>
        <dsp:cNvPr id="0" name=""/>
        <dsp:cNvSpPr/>
      </dsp:nvSpPr>
      <dsp:spPr>
        <a:xfrm>
          <a:off x="0" y="1889847"/>
          <a:ext cx="3706971" cy="89894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uk-UA" sz="3100" kern="1200" dirty="0" smtClean="0"/>
            <a:t>Консервативні рухи </a:t>
          </a:r>
          <a:endParaRPr lang="uk-UA" sz="3100" kern="1200" dirty="0"/>
        </a:p>
      </dsp:txBody>
      <dsp:txXfrm>
        <a:off x="43883" y="1933730"/>
        <a:ext cx="3619205" cy="811182"/>
      </dsp:txXfrm>
    </dsp:sp>
    <dsp:sp modelId="{EBFB27CC-1082-4AF5-841B-55B7BE41549B}">
      <dsp:nvSpPr>
        <dsp:cNvPr id="0" name=""/>
        <dsp:cNvSpPr/>
      </dsp:nvSpPr>
      <dsp:spPr>
        <a:xfrm rot="5400000">
          <a:off x="6642478" y="-11868"/>
          <a:ext cx="719158" cy="659017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uk-UA" sz="1600" kern="1200" noProof="0" dirty="0" smtClean="0"/>
            <a:t>намагаються відновити або повернути певні старі традиції, ідеали чи культури (наприклад, рухи за збереження національної спадщини)</a:t>
          </a:r>
          <a:endParaRPr lang="uk-UA" sz="1600" kern="1200" noProof="0" dirty="0"/>
        </a:p>
      </dsp:txBody>
      <dsp:txXfrm rot="-5400000">
        <a:off x="3706971" y="2958745"/>
        <a:ext cx="6555066" cy="648946"/>
      </dsp:txXfrm>
    </dsp:sp>
    <dsp:sp modelId="{A9AA42D9-89C3-434B-B7AF-342545809F12}">
      <dsp:nvSpPr>
        <dsp:cNvPr id="0" name=""/>
        <dsp:cNvSpPr/>
      </dsp:nvSpPr>
      <dsp:spPr>
        <a:xfrm>
          <a:off x="0" y="2833743"/>
          <a:ext cx="3706971" cy="89894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uk-UA" sz="3100" kern="1200" dirty="0" err="1" smtClean="0"/>
            <a:t>Ретреативні</a:t>
          </a:r>
          <a:r>
            <a:rPr lang="uk-UA" sz="3100" kern="1200" dirty="0" smtClean="0"/>
            <a:t> рухи</a:t>
          </a:r>
          <a:endParaRPr lang="uk-UA" sz="3100" kern="1200" dirty="0"/>
        </a:p>
      </dsp:txBody>
      <dsp:txXfrm>
        <a:off x="43883" y="2877626"/>
        <a:ext cx="3619205" cy="811182"/>
      </dsp:txXfrm>
    </dsp:sp>
    <dsp:sp modelId="{D96FF2E9-7178-4165-A0E0-06FD2615694B}">
      <dsp:nvSpPr>
        <dsp:cNvPr id="0" name=""/>
        <dsp:cNvSpPr/>
      </dsp:nvSpPr>
      <dsp:spPr>
        <a:xfrm rot="5400000">
          <a:off x="6642478" y="932026"/>
          <a:ext cx="719158" cy="659017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uk-UA" sz="1500" kern="1200" dirty="0" smtClean="0"/>
            <a:t>пов’язані з поширенням певних ідей або переконань, які прагнуть змінити мислення або свідомість широких верств населення (наприклад, екологічні або феміністські рухи)</a:t>
          </a:r>
          <a:endParaRPr lang="uk-UA" sz="1500" kern="1200" dirty="0"/>
        </a:p>
      </dsp:txBody>
      <dsp:txXfrm rot="-5400000">
        <a:off x="3706971" y="3902639"/>
        <a:ext cx="6555066" cy="648946"/>
      </dsp:txXfrm>
    </dsp:sp>
    <dsp:sp modelId="{68049B92-E5C7-47CB-8666-555A5D9BAF6B}">
      <dsp:nvSpPr>
        <dsp:cNvPr id="0" name=""/>
        <dsp:cNvSpPr/>
      </dsp:nvSpPr>
      <dsp:spPr>
        <a:xfrm>
          <a:off x="0" y="3777638"/>
          <a:ext cx="3706971" cy="89894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uk-UA" sz="3100" kern="1200" dirty="0" smtClean="0"/>
            <a:t>Ідеологічні рухи </a:t>
          </a:r>
          <a:endParaRPr lang="uk-UA" sz="3100" kern="1200" dirty="0"/>
        </a:p>
      </dsp:txBody>
      <dsp:txXfrm>
        <a:off x="43883" y="3821521"/>
        <a:ext cx="3619205" cy="8111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89D39-0C38-4A32-980D-BF0B73152913}">
      <dsp:nvSpPr>
        <dsp:cNvPr id="0" name=""/>
        <dsp:cNvSpPr/>
      </dsp:nvSpPr>
      <dsp:spPr>
        <a:xfrm>
          <a:off x="0" y="694448"/>
          <a:ext cx="9774236" cy="7136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uk-UA" sz="3500" kern="1200" dirty="0" smtClean="0"/>
            <a:t>Застосування до організації подій</a:t>
          </a:r>
          <a:endParaRPr lang="uk-UA" sz="3500" kern="1200" dirty="0"/>
        </a:p>
      </dsp:txBody>
      <dsp:txXfrm>
        <a:off x="20901" y="715349"/>
        <a:ext cx="9732434" cy="671816"/>
      </dsp:txXfrm>
    </dsp:sp>
    <dsp:sp modelId="{61F01206-E565-48C8-A41D-EF5779603A69}">
      <dsp:nvSpPr>
        <dsp:cNvPr id="0" name=""/>
        <dsp:cNvSpPr/>
      </dsp:nvSpPr>
      <dsp:spPr>
        <a:xfrm>
          <a:off x="0" y="1630685"/>
          <a:ext cx="1236773" cy="1236773"/>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54FF1D-621B-488F-9415-A7D2D465DD4A}">
      <dsp:nvSpPr>
        <dsp:cNvPr id="0" name=""/>
        <dsp:cNvSpPr/>
      </dsp:nvSpPr>
      <dsp:spPr>
        <a:xfrm>
          <a:off x="1310979" y="1630685"/>
          <a:ext cx="8463256" cy="1236773"/>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uk-UA" sz="2100" kern="1200" noProof="0" dirty="0" smtClean="0"/>
            <a:t>Протести та кампанії за права людини (наприклад, рухи за рівність прав жінок чи ЛГБТК+ спільноти). </a:t>
          </a:r>
          <a:r>
            <a:rPr lang="uk-UA" sz="2100" kern="1200" dirty="0" smtClean="0"/>
            <a:t>Політичні мітинги та демонстрації, що сприяють зміні урядових політик</a:t>
          </a:r>
          <a:endParaRPr lang="uk-UA" sz="2100" kern="1200" noProof="0" dirty="0"/>
        </a:p>
      </dsp:txBody>
      <dsp:txXfrm>
        <a:off x="1371364" y="1691070"/>
        <a:ext cx="8342486" cy="1116003"/>
      </dsp:txXfrm>
    </dsp:sp>
    <dsp:sp modelId="{95A1F101-7440-4DF7-85C3-986CE3514512}">
      <dsp:nvSpPr>
        <dsp:cNvPr id="0" name=""/>
        <dsp:cNvSpPr/>
      </dsp:nvSpPr>
      <dsp:spPr>
        <a:xfrm>
          <a:off x="0" y="3024331"/>
          <a:ext cx="1236773" cy="1236773"/>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1C56C3E-B29D-4658-AA41-8B6E49538FDF}">
      <dsp:nvSpPr>
        <dsp:cNvPr id="0" name=""/>
        <dsp:cNvSpPr/>
      </dsp:nvSpPr>
      <dsp:spPr>
        <a:xfrm>
          <a:off x="1310979" y="3015872"/>
          <a:ext cx="8463256" cy="1236773"/>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uk-UA" sz="2100" kern="1200" noProof="0" dirty="0" smtClean="0"/>
            <a:t>Події, організовані для боротьби з кліматичними змінами (наприклад, акції протесту на підтримку зелених ініціатив або проти забруднення)</a:t>
          </a:r>
          <a:endParaRPr lang="uk-UA" sz="2100" kern="1200" noProof="0" dirty="0"/>
        </a:p>
      </dsp:txBody>
      <dsp:txXfrm>
        <a:off x="1371364" y="3076257"/>
        <a:ext cx="8342486" cy="11160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99510E9-440A-4D39-992B-F533FCDF695E}" type="datetimeFigureOut">
              <a:rPr lang="uk-UA"/>
              <a:pPr>
                <a:defRPr/>
              </a:pPr>
              <a:t>26.02.2025</a:t>
            </a:fld>
            <a:endParaRPr lang="uk-UA"/>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uk-UA"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B56BE3EB-B43F-45F9-AC99-517BF61573CF}" type="slidenum">
              <a:rPr lang="uk-UA" altLang="uk-UA"/>
              <a:pPr/>
              <a:t>‹#›</a:t>
            </a:fld>
            <a:endParaRPr lang="uk-UA" altLang="uk-UA"/>
          </a:p>
        </p:txBody>
      </p:sp>
    </p:spTree>
    <p:extLst>
      <p:ext uri="{BB962C8B-B14F-4D97-AF65-F5344CB8AC3E}">
        <p14:creationId xmlns:p14="http://schemas.microsoft.com/office/powerpoint/2010/main" val="2281711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F3ACF915-64BE-479C-BF59-4996C1473477}" type="datetimeFigureOut">
              <a:rPr lang="ru-RU"/>
              <a:pPr>
                <a:defRPr/>
              </a:pPr>
              <a:t>26.02.2025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E7BB678F-2F64-48E1-B5B9-FC4CF6CC6584}" type="slidenum">
              <a:rPr lang="ru-RU" altLang="uk-UA"/>
              <a:pPr/>
              <a:t>‹#›</a:t>
            </a:fld>
            <a:endParaRPr lang="ru-RU" alt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D8E3415-C268-4B77-BBC9-A666FC615E17}" type="datetimeFigureOut">
              <a:rPr lang="ru-RU"/>
              <a:pPr>
                <a:defRPr/>
              </a:pPr>
              <a:t>26.02.2025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4BB6B399-8CCB-4BD3-B5B4-587A94A0933C}" type="slidenum">
              <a:rPr lang="ru-RU" altLang="uk-UA"/>
              <a:pPr/>
              <a:t>‹#›</a:t>
            </a:fld>
            <a:endParaRPr lang="ru-RU" alt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E8E62D25-08C5-4E3D-95E7-A903FA933C37}" type="datetimeFigureOut">
              <a:rPr lang="ru-RU"/>
              <a:pPr>
                <a:defRPr/>
              </a:pPr>
              <a:t>26.02.2025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7EE6A20-FD62-422E-85E3-183D0DCDB3B1}" type="slidenum">
              <a:rPr lang="ru-RU" altLang="uk-UA"/>
              <a:pPr/>
              <a:t>‹#›</a:t>
            </a:fld>
            <a:endParaRPr lang="ru-RU" alt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4C6A702-3D32-4566-8106-CA9BF6C3C24F}" type="datetimeFigureOut">
              <a:rPr lang="ru-RU"/>
              <a:pPr>
                <a:defRPr/>
              </a:pPr>
              <a:t>26.02.2025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D2D1CB6D-586A-48D1-BE57-A371A8AE3F7C}" type="slidenum">
              <a:rPr lang="ru-RU" altLang="uk-UA"/>
              <a:pPr/>
              <a:t>‹#›</a:t>
            </a:fld>
            <a:endParaRPr lang="ru-RU" alt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632AC94D-DE52-45BA-A8EA-19B23E463430}" type="datetimeFigureOut">
              <a:rPr lang="ru-RU"/>
              <a:pPr>
                <a:defRPr/>
              </a:pPr>
              <a:t>26.02.2025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5498DAF-1B89-4D3F-8CDB-6A1FAFEBE7E4}" type="slidenum">
              <a:rPr lang="ru-RU" altLang="uk-UA"/>
              <a:pPr/>
              <a:t>‹#›</a:t>
            </a:fld>
            <a:endParaRPr lang="ru-RU" alt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D5F44562-EA22-4ECD-B5CB-98A7CB145D49}" type="datetimeFigureOut">
              <a:rPr lang="ru-RU"/>
              <a:pPr>
                <a:defRPr/>
              </a:pPr>
              <a:t>26.02.2025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67BD6CCF-E82A-41EB-8304-108AC2D3F740}" type="slidenum">
              <a:rPr lang="ru-RU" altLang="uk-UA"/>
              <a:pPr/>
              <a:t>‹#›</a:t>
            </a:fld>
            <a:endParaRPr lang="ru-RU" alt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AEA98FBC-B552-402B-9E28-3B8DECF3E468}" type="datetimeFigureOut">
              <a:rPr lang="ru-RU"/>
              <a:pPr>
                <a:defRPr/>
              </a:pPr>
              <a:t>26.02.2025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9F6F4753-3C2B-43AA-ABEF-FE9121C3B6CA}" type="slidenum">
              <a:rPr lang="ru-RU" altLang="uk-UA"/>
              <a:pPr/>
              <a:t>‹#›</a:t>
            </a:fld>
            <a:endParaRPr lang="ru-RU" alt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CDD7AC4D-C091-4599-9868-36861D3F667E}" type="datetimeFigureOut">
              <a:rPr lang="ru-RU"/>
              <a:pPr>
                <a:defRPr/>
              </a:pPr>
              <a:t>26.02.2025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C5E8D4AD-7F29-4FD4-BFDC-45A387ECEC0E}" type="slidenum">
              <a:rPr lang="ru-RU" altLang="uk-UA"/>
              <a:pPr/>
              <a:t>‹#›</a:t>
            </a:fld>
            <a:endParaRPr lang="ru-RU" alt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EB0AD15-254A-48AF-B894-6CDFCC2A8C2E}" type="datetimeFigureOut">
              <a:rPr lang="ru-RU"/>
              <a:pPr>
                <a:defRPr/>
              </a:pPr>
              <a:t>26.02.2025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4AE53CA3-4721-407F-B821-7665DB4CD287}" type="slidenum">
              <a:rPr lang="ru-RU" altLang="uk-UA"/>
              <a:pPr/>
              <a:t>‹#›</a:t>
            </a:fld>
            <a:endParaRPr lang="ru-RU" alt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0AFBCEE8-DB58-4BA6-B5FA-EEBED7F82F63}" type="datetimeFigureOut">
              <a:rPr lang="ru-RU"/>
              <a:pPr>
                <a:defRPr/>
              </a:pPr>
              <a:t>26.02.2025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1EA83CC5-FF44-4E32-9C41-42616AF1F363}" type="slidenum">
              <a:rPr lang="ru-RU" altLang="uk-UA"/>
              <a:pPr/>
              <a:t>‹#›</a:t>
            </a:fld>
            <a:endParaRPr lang="ru-RU" alt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778E6922-37CB-477B-A946-87CC24234384}" type="datetimeFigureOut">
              <a:rPr lang="ru-RU"/>
              <a:pPr>
                <a:defRPr/>
              </a:pPr>
              <a:t>26.02.2025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0B127107-F32A-46D9-8347-A2D1645166F4}" type="slidenum">
              <a:rPr lang="ru-RU" altLang="uk-UA"/>
              <a:pPr/>
              <a:t>‹#›</a:t>
            </a:fld>
            <a:endParaRPr lang="ru-RU" alt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1027" name="Текст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4" name="Дата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72ECBE7-75E0-410A-8AB8-36B7CE4D508A}" type="datetimeFigureOut">
              <a:rPr lang="ru-RU"/>
              <a:pPr>
                <a:defRPr/>
              </a:pPr>
              <a:t>26.02.2025</a:t>
            </a:fld>
            <a:endParaRPr lang="ru-RU"/>
          </a:p>
        </p:txBody>
      </p:sp>
      <p:sp>
        <p:nvSpPr>
          <p:cNvPr id="5" name="Нижний колонтитул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01A1288E-79EC-433F-927F-6A6CB80EFC86}" type="slidenum">
              <a:rPr lang="ru-RU" altLang="uk-UA"/>
              <a:pPr/>
              <a:t>‹#›</a:t>
            </a:fld>
            <a:endParaRPr lang="ru-RU" alt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2"/>
          <a:srcRect/>
          <a:stretch>
            <a:fillRect/>
          </a:stretch>
        </p:blipFill>
        <p:spPr bwMode="auto">
          <a:xfrm>
            <a:off x="-3162300" y="-5356225"/>
            <a:ext cx="20635913" cy="14590713"/>
          </a:xfrm>
          <a:prstGeom prst="rect">
            <a:avLst/>
          </a:prstGeom>
          <a:noFill/>
          <a:ln w="9525">
            <a:noFill/>
            <a:miter lim="800000"/>
            <a:headEnd/>
            <a:tailEnd/>
          </a:ln>
        </p:spPr>
      </p:pic>
      <p:sp>
        <p:nvSpPr>
          <p:cNvPr id="2" name="Заголовок 1"/>
          <p:cNvSpPr>
            <a:spLocks noGrp="1"/>
          </p:cNvSpPr>
          <p:nvPr>
            <p:ph type="ctrTitle"/>
          </p:nvPr>
        </p:nvSpPr>
        <p:spPr>
          <a:xfrm>
            <a:off x="1166778" y="1142984"/>
            <a:ext cx="9423358" cy="3006096"/>
          </a:xfrm>
        </p:spPr>
        <p:txBody>
          <a:bodyPr rtlCol="0">
            <a:noAutofit/>
          </a:bodyPr>
          <a:lstStyle/>
          <a:p>
            <a:pPr eaLnBrk="1" fontAlgn="auto" hangingPunct="1">
              <a:spcAft>
                <a:spcPts val="0"/>
              </a:spcAft>
              <a:defRPr/>
            </a:pP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Соціальні технології подій</a:t>
            </a:r>
            <a: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b="1" dirty="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b="1" dirty="0">
                <a:effectLst>
                  <a:outerShdw blurRad="38100" dist="38100" dir="2700000" algn="tl">
                    <a:srgbClr val="000000">
                      <a:alpha val="43137"/>
                    </a:srgbClr>
                  </a:outerShdw>
                </a:effectLst>
                <a:latin typeface="Plantagenet Cherokee"/>
              </a:rPr>
              <a:t>Лекція </a:t>
            </a:r>
            <a:r>
              <a:rPr lang="uk-UA" b="1" dirty="0" smtClean="0">
                <a:effectLst>
                  <a:outerShdw blurRad="38100" dist="38100" dir="2700000" algn="tl">
                    <a:srgbClr val="000000">
                      <a:alpha val="43137"/>
                    </a:srgbClr>
                  </a:outerShdw>
                </a:effectLst>
                <a:latin typeface="Plantagenet Cherokee"/>
              </a:rPr>
              <a:t>6.</a:t>
            </a:r>
            <a:r>
              <a:rPr lang="uk-UA" b="1" dirty="0">
                <a:effectLst>
                  <a:outerShdw blurRad="38100" dist="38100" dir="2700000" algn="tl">
                    <a:srgbClr val="000000">
                      <a:alpha val="43137"/>
                    </a:srgbClr>
                  </a:outerShdw>
                </a:effectLst>
                <a:latin typeface="Plantagenet Cherokee"/>
              </a:rPr>
              <a:t/>
            </a:r>
            <a:br>
              <a:rPr lang="uk-UA" b="1" dirty="0">
                <a:effectLst>
                  <a:outerShdw blurRad="38100" dist="38100" dir="2700000" algn="tl">
                    <a:srgbClr val="000000">
                      <a:alpha val="43137"/>
                    </a:srgbClr>
                  </a:outerShdw>
                </a:effectLst>
                <a:latin typeface="Plantagenet Cherokee"/>
              </a:rPr>
            </a:br>
            <a:r>
              <a:rPr lang="uk-UA" b="1" dirty="0" smtClean="0">
                <a:effectLst>
                  <a:outerShdw blurRad="38100" dist="38100" dir="2700000" algn="tl">
                    <a:srgbClr val="000000">
                      <a:alpha val="43137"/>
                    </a:srgbClr>
                  </a:outerShdw>
                </a:effectLst>
                <a:latin typeface="Plantagenet Cherokee"/>
              </a:rPr>
              <a:t>Теоретичні </a:t>
            </a:r>
            <a:r>
              <a:rPr lang="uk-UA" b="1" dirty="0" smtClean="0">
                <a:effectLst>
                  <a:outerShdw blurRad="38100" dist="38100" dir="2700000" algn="tl">
                    <a:srgbClr val="000000">
                      <a:alpha val="43137"/>
                    </a:srgbClr>
                  </a:outerShdw>
                </a:effectLst>
                <a:latin typeface="Plantagenet Cherokee"/>
              </a:rPr>
              <a:t>основи організації соціальних подій</a:t>
            </a:r>
            <a:r>
              <a:rPr lang="ru-RU" b="1" dirty="0" smtClean="0">
                <a:effectLst>
                  <a:outerShdw blurRad="38100" dist="38100" dir="2700000" algn="tl">
                    <a:srgbClr val="000000">
                      <a:alpha val="43137"/>
                    </a:srgbClr>
                  </a:outerShdw>
                </a:effectLst>
                <a:latin typeface="Plantagenet Cherokee"/>
              </a:rPr>
              <a:t>.</a:t>
            </a:r>
            <a:endParaRPr lang="uk-UA" b="1" dirty="0">
              <a:ln w="9000" cmpd="sng">
                <a:solidFill>
                  <a:schemeClr val="accent4">
                    <a:shade val="50000"/>
                    <a:satMod val="120000"/>
                  </a:schemeClr>
                </a:solidFill>
                <a:prstDash val="solid"/>
              </a:ln>
              <a:latin typeface="George" panose="02000500000000000000" pitchFamily="50" charset="0"/>
              <a:cs typeface="Times New Roman" pitchFamily="18" charset="0"/>
            </a:endParaRPr>
          </a:p>
        </p:txBody>
      </p:sp>
      <p:pic>
        <p:nvPicPr>
          <p:cNvPr id="3" name="Picture 8">
            <a:extLst>
              <a:ext uri="{FF2B5EF4-FFF2-40B4-BE49-F238E27FC236}">
                <a16:creationId xmlns:a16="http://schemas.microsoft.com/office/drawing/2014/main" xmlns="" id="{AC8B3051-FA15-E9D3-85EA-CBB037582BCE}"/>
              </a:ext>
            </a:extLst>
          </p:cNvPr>
          <p:cNvPicPr>
            <a:picLocks noChangeAspect="1"/>
          </p:cNvPicPr>
          <p:nvPr/>
        </p:nvPicPr>
        <p:blipFill>
          <a:blip r:embed="rId3"/>
          <a:srcRect/>
          <a:stretch>
            <a:fillRect/>
          </a:stretch>
        </p:blipFill>
        <p:spPr bwMode="auto">
          <a:xfrm>
            <a:off x="9211320" y="-9872"/>
            <a:ext cx="2757632" cy="1949003"/>
          </a:xfrm>
          <a:prstGeom prst="rect">
            <a:avLst/>
          </a:prstGeom>
          <a:noFill/>
          <a:ln w="9525">
            <a:noFill/>
            <a:miter lim="800000"/>
            <a:headEnd/>
            <a:tailEnd/>
          </a:ln>
        </p:spPr>
      </p:pic>
      <p:sp>
        <p:nvSpPr>
          <p:cNvPr id="5" name="Подзаголовок 2"/>
          <p:cNvSpPr>
            <a:spLocks noGrp="1"/>
          </p:cNvSpPr>
          <p:nvPr>
            <p:ph type="subTitle" idx="1"/>
          </p:nvPr>
        </p:nvSpPr>
        <p:spPr>
          <a:xfrm>
            <a:off x="4753909" y="4912357"/>
            <a:ext cx="4803494" cy="1348904"/>
          </a:xfrm>
        </p:spPr>
        <p:txBody>
          <a:bodyPr anchor="b"/>
          <a:lstStyle/>
          <a:p>
            <a:pPr algn="r">
              <a:lnSpc>
                <a:spcPct val="100000"/>
              </a:lnSpc>
              <a:spcBef>
                <a:spcPts val="0"/>
              </a:spcBef>
              <a:spcAft>
                <a:spcPts val="0"/>
              </a:spcAft>
            </a:pPr>
            <a:r>
              <a:rPr lang="uk-UA" sz="2000" dirty="0" smtClean="0">
                <a:solidFill>
                  <a:schemeClr val="tx1"/>
                </a:solidFill>
              </a:rPr>
              <a:t>Розробник курсу: </a:t>
            </a:r>
            <a:r>
              <a:rPr lang="uk-UA" sz="2000" dirty="0" err="1" smtClean="0">
                <a:solidFill>
                  <a:schemeClr val="tx1"/>
                </a:solidFill>
              </a:rPr>
              <a:t>к.соц.н</a:t>
            </a:r>
            <a:r>
              <a:rPr lang="uk-UA" sz="2000" dirty="0" smtClean="0">
                <a:solidFill>
                  <a:schemeClr val="tx1"/>
                </a:solidFill>
              </a:rPr>
              <a:t>., </a:t>
            </a:r>
          </a:p>
          <a:p>
            <a:pPr algn="r">
              <a:lnSpc>
                <a:spcPct val="100000"/>
              </a:lnSpc>
              <a:spcBef>
                <a:spcPts val="0"/>
              </a:spcBef>
              <a:spcAft>
                <a:spcPts val="0"/>
              </a:spcAft>
            </a:pPr>
            <a:r>
              <a:rPr lang="uk-UA" sz="2000" dirty="0" smtClean="0">
                <a:solidFill>
                  <a:schemeClr val="tx1"/>
                </a:solidFill>
              </a:rPr>
              <a:t>доцент кафедри соціології</a:t>
            </a:r>
          </a:p>
          <a:p>
            <a:pPr algn="r">
              <a:lnSpc>
                <a:spcPct val="100000"/>
              </a:lnSpc>
              <a:spcBef>
                <a:spcPts val="0"/>
              </a:spcBef>
              <a:spcAft>
                <a:spcPts val="0"/>
              </a:spcAft>
            </a:pPr>
            <a:r>
              <a:rPr lang="uk-UA" sz="2000" b="1" i="1" dirty="0" smtClean="0">
                <a:solidFill>
                  <a:schemeClr val="tx1"/>
                </a:solidFill>
              </a:rPr>
              <a:t>Пилипенко Яна Сергіївна</a:t>
            </a:r>
            <a:endParaRPr lang="uk-UA" sz="2000" b="1" i="1" dirty="0">
              <a:solidFill>
                <a:schemeClr val="tx1"/>
              </a:solidFill>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841104" y="-4779912"/>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983432" y="125798"/>
            <a:ext cx="10776520" cy="792088"/>
          </a:xfrm>
        </p:spPr>
        <p:txBody>
          <a:bodyPr>
            <a:noAutofit/>
          </a:bodyPr>
          <a:lstStyle/>
          <a:p>
            <a:r>
              <a:rPr lang="uk-UA" sz="3200" b="1" u="sng"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 </a:t>
            </a:r>
            <a:r>
              <a:rPr lang="uk-UA" sz="3200" b="1" u="sng"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Теорія соціальних рухів і вплив на події</a:t>
            </a:r>
            <a:endParaRPr lang="uk-UA" sz="3200" b="1" u="sng" dirty="0">
              <a:latin typeface="Arial" charset="0"/>
              <a:ea typeface="+mn-ea"/>
              <a:cs typeface="Arial" charset="0"/>
            </a:endParaRPr>
          </a:p>
        </p:txBody>
      </p:sp>
      <p:sp>
        <p:nvSpPr>
          <p:cNvPr id="4" name="TextBox 3"/>
          <p:cNvSpPr txBox="1"/>
          <p:nvPr/>
        </p:nvSpPr>
        <p:spPr>
          <a:xfrm>
            <a:off x="1080758" y="1484784"/>
            <a:ext cx="5256584" cy="4680520"/>
          </a:xfrm>
          <a:prstGeom prst="rect">
            <a:avLst/>
          </a:prstGeom>
          <a:noFill/>
        </p:spPr>
        <p:txBody>
          <a:bodyPr wrap="square" rtlCol="0">
            <a:spAutoFit/>
          </a:bodyPr>
          <a:lstStyle/>
          <a:p>
            <a:pPr algn="just"/>
            <a:r>
              <a:rPr lang="uk-UA" sz="2400" i="1" dirty="0"/>
              <a:t>Соціальні рухи можуть виникати як відповідь на різноманітні проблеми, нерівності або несправедливості, і їхня мета — впливати на суспільство, змінюючи норми, цінності чи політику. </a:t>
            </a:r>
            <a:endParaRPr lang="uk-UA" sz="2400" i="1" dirty="0" smtClean="0"/>
          </a:p>
          <a:p>
            <a:pPr algn="just"/>
            <a:endParaRPr lang="uk-UA" sz="2400" i="1" dirty="0" smtClean="0"/>
          </a:p>
          <a:p>
            <a:pPr algn="just"/>
            <a:r>
              <a:rPr lang="uk-UA" sz="2400" i="1" dirty="0" smtClean="0"/>
              <a:t>Це </a:t>
            </a:r>
            <a:r>
              <a:rPr lang="uk-UA" sz="2400" i="1" dirty="0"/>
              <a:t>включає </a:t>
            </a:r>
            <a:r>
              <a:rPr lang="uk-UA" sz="2400" i="1" dirty="0" err="1"/>
              <a:t>протестні</a:t>
            </a:r>
            <a:r>
              <a:rPr lang="uk-UA" sz="2400" i="1" dirty="0"/>
              <a:t> акції, кампанії, організацію заходів, які часто стають важливою частиною громадських подій</a:t>
            </a:r>
            <a:endParaRPr lang="uk-UA" sz="2400" dirty="0"/>
          </a:p>
        </p:txBody>
      </p:sp>
      <p:pic>
        <p:nvPicPr>
          <p:cNvPr id="3" name="Рисунок 2"/>
          <p:cNvPicPr>
            <a:picLocks noChangeAspect="1"/>
          </p:cNvPicPr>
          <p:nvPr/>
        </p:nvPicPr>
        <p:blipFill>
          <a:blip r:embed="rId3"/>
          <a:stretch>
            <a:fillRect/>
          </a:stretch>
        </p:blipFill>
        <p:spPr>
          <a:xfrm>
            <a:off x="6600056" y="1700808"/>
            <a:ext cx="5382188" cy="3187265"/>
          </a:xfrm>
          <a:prstGeom prst="rect">
            <a:avLst/>
          </a:prstGeom>
        </p:spPr>
      </p:pic>
    </p:spTree>
    <p:extLst>
      <p:ext uri="{BB962C8B-B14F-4D97-AF65-F5344CB8AC3E}">
        <p14:creationId xmlns:p14="http://schemas.microsoft.com/office/powerpoint/2010/main" val="421307125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841104" y="-4779912"/>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983432" y="125798"/>
            <a:ext cx="10776520" cy="792088"/>
          </a:xfrm>
        </p:spPr>
        <p:txBody>
          <a:bodyPr>
            <a:noAutofit/>
          </a:bodyPr>
          <a:lstStyle/>
          <a:p>
            <a:r>
              <a:rPr lang="uk-UA" sz="3200" b="1" u="sng"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 </a:t>
            </a:r>
            <a:r>
              <a:rPr lang="uk-UA" sz="3200" b="1" u="sng"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Теорія соціальних рухів і вплив на події</a:t>
            </a:r>
            <a:endParaRPr lang="uk-UA" sz="3200" b="1" u="sng" dirty="0">
              <a:latin typeface="Arial" charset="0"/>
              <a:ea typeface="+mn-ea"/>
              <a:cs typeface="Arial" charset="0"/>
            </a:endParaRPr>
          </a:p>
        </p:txBody>
      </p:sp>
      <p:sp>
        <p:nvSpPr>
          <p:cNvPr id="4" name="TextBox 3"/>
          <p:cNvSpPr txBox="1"/>
          <p:nvPr/>
        </p:nvSpPr>
        <p:spPr>
          <a:xfrm>
            <a:off x="1703512" y="1124744"/>
            <a:ext cx="6840760" cy="461665"/>
          </a:xfrm>
          <a:prstGeom prst="rect">
            <a:avLst/>
          </a:prstGeom>
          <a:noFill/>
        </p:spPr>
        <p:txBody>
          <a:bodyPr wrap="square" rtlCol="0">
            <a:spAutoFit/>
          </a:bodyPr>
          <a:lstStyle/>
          <a:p>
            <a:pPr algn="just"/>
            <a:r>
              <a:rPr lang="uk-UA" sz="2400" b="1" dirty="0"/>
              <a:t>Види соціальних рухів</a:t>
            </a:r>
            <a:endParaRPr lang="uk-UA" sz="2400" dirty="0"/>
          </a:p>
        </p:txBody>
      </p:sp>
      <p:graphicFrame>
        <p:nvGraphicFramePr>
          <p:cNvPr id="2" name="Схема 1"/>
          <p:cNvGraphicFramePr/>
          <p:nvPr>
            <p:extLst>
              <p:ext uri="{D42A27DB-BD31-4B8C-83A1-F6EECF244321}">
                <p14:modId xmlns:p14="http://schemas.microsoft.com/office/powerpoint/2010/main" val="2715431982"/>
              </p:ext>
            </p:extLst>
          </p:nvPr>
        </p:nvGraphicFramePr>
        <p:xfrm>
          <a:off x="623392" y="1809494"/>
          <a:ext cx="10297144" cy="4678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476102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841104" y="-4779912"/>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983432" y="125798"/>
            <a:ext cx="7704856" cy="782922"/>
          </a:xfrm>
        </p:spPr>
        <p:txBody>
          <a:bodyPr>
            <a:noAutofit/>
          </a:bodyPr>
          <a:lstStyle/>
          <a:p>
            <a:r>
              <a:rPr lang="uk-UA" sz="3200" b="1"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Вплив соціальних рухів на події</a:t>
            </a:r>
            <a:endParaRPr lang="uk-UA"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endParaRPr>
          </a:p>
        </p:txBody>
      </p:sp>
      <p:sp>
        <p:nvSpPr>
          <p:cNvPr id="4" name="TextBox 3"/>
          <p:cNvSpPr txBox="1"/>
          <p:nvPr/>
        </p:nvSpPr>
        <p:spPr>
          <a:xfrm>
            <a:off x="1199456" y="925100"/>
            <a:ext cx="8208912" cy="2123658"/>
          </a:xfrm>
          <a:prstGeom prst="rect">
            <a:avLst/>
          </a:prstGeom>
          <a:noFill/>
        </p:spPr>
        <p:txBody>
          <a:bodyPr wrap="square" rtlCol="0">
            <a:spAutoFit/>
          </a:bodyPr>
          <a:lstStyle/>
          <a:p>
            <a:pPr algn="just"/>
            <a:r>
              <a:rPr lang="uk-UA" sz="2200" b="1" i="1" dirty="0" smtClean="0"/>
              <a:t>1. Створення </a:t>
            </a:r>
            <a:r>
              <a:rPr lang="uk-UA" sz="2200" b="1" i="1" dirty="0"/>
              <a:t>та організація </a:t>
            </a:r>
            <a:r>
              <a:rPr lang="uk-UA" sz="2200" b="1" i="1" dirty="0" err="1"/>
              <a:t>протестних</a:t>
            </a:r>
            <a:r>
              <a:rPr lang="uk-UA" sz="2200" b="1" i="1" dirty="0"/>
              <a:t> </a:t>
            </a:r>
            <a:r>
              <a:rPr lang="uk-UA" sz="2200" b="1" i="1" dirty="0" smtClean="0"/>
              <a:t>подій.</a:t>
            </a:r>
            <a:r>
              <a:rPr lang="uk-UA" sz="2200" i="1" dirty="0" smtClean="0"/>
              <a:t> </a:t>
            </a:r>
            <a:r>
              <a:rPr lang="uk-UA" sz="2200" i="1" dirty="0"/>
              <a:t>Соціальні рухи часто включають в себе організацію протестів, демонстрацій, мітингів та інших заходів. </a:t>
            </a:r>
            <a:endParaRPr lang="uk-UA" sz="2200" i="1" dirty="0" smtClean="0"/>
          </a:p>
          <a:p>
            <a:pPr algn="just"/>
            <a:r>
              <a:rPr lang="uk-UA" sz="2200" i="1" dirty="0" smtClean="0"/>
              <a:t>Це </a:t>
            </a:r>
            <a:r>
              <a:rPr lang="uk-UA" sz="2200" i="1" dirty="0"/>
              <a:t>може бути націлено на підвищення обізнаності про певну проблему, тиск на владу чи підприємства, або вимогу змін у законодавстві. </a:t>
            </a:r>
            <a:endParaRPr lang="uk-UA" sz="2200" i="1" dirty="0"/>
          </a:p>
        </p:txBody>
      </p:sp>
      <p:graphicFrame>
        <p:nvGraphicFramePr>
          <p:cNvPr id="7" name="Схема 6"/>
          <p:cNvGraphicFramePr/>
          <p:nvPr>
            <p:extLst>
              <p:ext uri="{D42A27DB-BD31-4B8C-83A1-F6EECF244321}">
                <p14:modId xmlns:p14="http://schemas.microsoft.com/office/powerpoint/2010/main" val="816203940"/>
              </p:ext>
            </p:extLst>
          </p:nvPr>
        </p:nvGraphicFramePr>
        <p:xfrm>
          <a:off x="479376" y="2348880"/>
          <a:ext cx="9774236" cy="4947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089171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841104" y="-4779912"/>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983432" y="125798"/>
            <a:ext cx="7704856" cy="782922"/>
          </a:xfrm>
        </p:spPr>
        <p:txBody>
          <a:bodyPr>
            <a:noAutofit/>
          </a:bodyPr>
          <a:lstStyle/>
          <a:p>
            <a:r>
              <a:rPr lang="uk-UA" sz="3200" b="1"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Вплив соціальних рухів на події</a:t>
            </a:r>
            <a:endParaRPr lang="uk-UA"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endParaRPr>
          </a:p>
        </p:txBody>
      </p:sp>
      <p:sp>
        <p:nvSpPr>
          <p:cNvPr id="4" name="TextBox 3"/>
          <p:cNvSpPr txBox="1"/>
          <p:nvPr/>
        </p:nvSpPr>
        <p:spPr>
          <a:xfrm>
            <a:off x="1127448" y="836712"/>
            <a:ext cx="8712968" cy="2123658"/>
          </a:xfrm>
          <a:prstGeom prst="rect">
            <a:avLst/>
          </a:prstGeom>
          <a:noFill/>
        </p:spPr>
        <p:txBody>
          <a:bodyPr wrap="square" rtlCol="0">
            <a:spAutoFit/>
          </a:bodyPr>
          <a:lstStyle/>
          <a:p>
            <a:pPr algn="just"/>
            <a:r>
              <a:rPr lang="uk-UA" sz="2200" b="1" i="1" dirty="0" smtClean="0"/>
              <a:t>2</a:t>
            </a:r>
            <a:r>
              <a:rPr lang="uk-UA" sz="2200" b="1" i="1" dirty="0"/>
              <a:t>.	Зміна соціальних норм через культурні заходи </a:t>
            </a:r>
            <a:r>
              <a:rPr lang="uk-UA" sz="2200" i="1" dirty="0"/>
              <a:t>Соціальні рухи можуть також впливати на культуру через організацію культурних подій, таких як фестивалі, виставки, кінопокази, публічні лекції або виступи. Ці події сприяють поширенню ідей, що підтримують цілі руху, і можуть допомогти змінити сприйняття суспільства з певних питань.</a:t>
            </a:r>
            <a:endParaRPr lang="uk-UA" sz="2200" i="1" dirty="0"/>
          </a:p>
        </p:txBody>
      </p:sp>
      <p:graphicFrame>
        <p:nvGraphicFramePr>
          <p:cNvPr id="7" name="Схема 6"/>
          <p:cNvGraphicFramePr/>
          <p:nvPr>
            <p:extLst>
              <p:ext uri="{D42A27DB-BD31-4B8C-83A1-F6EECF244321}">
                <p14:modId xmlns:p14="http://schemas.microsoft.com/office/powerpoint/2010/main" val="1953572955"/>
              </p:ext>
            </p:extLst>
          </p:nvPr>
        </p:nvGraphicFramePr>
        <p:xfrm>
          <a:off x="695400" y="2523580"/>
          <a:ext cx="9774236" cy="4443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09972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841104" y="-4771777"/>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983432" y="125798"/>
            <a:ext cx="7704856" cy="782922"/>
          </a:xfrm>
        </p:spPr>
        <p:txBody>
          <a:bodyPr>
            <a:noAutofit/>
          </a:bodyPr>
          <a:lstStyle/>
          <a:p>
            <a:r>
              <a:rPr lang="uk-UA" sz="3200" b="1"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Вплив соціальних рухів на події</a:t>
            </a:r>
            <a:endParaRPr lang="uk-UA"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endParaRPr>
          </a:p>
        </p:txBody>
      </p:sp>
      <p:sp>
        <p:nvSpPr>
          <p:cNvPr id="4" name="TextBox 3"/>
          <p:cNvSpPr txBox="1"/>
          <p:nvPr/>
        </p:nvSpPr>
        <p:spPr>
          <a:xfrm>
            <a:off x="1127448" y="836712"/>
            <a:ext cx="8712968" cy="2123658"/>
          </a:xfrm>
          <a:prstGeom prst="rect">
            <a:avLst/>
          </a:prstGeom>
          <a:noFill/>
        </p:spPr>
        <p:txBody>
          <a:bodyPr wrap="square" rtlCol="0">
            <a:spAutoFit/>
          </a:bodyPr>
          <a:lstStyle/>
          <a:p>
            <a:pPr marL="457200" indent="-457200" algn="just">
              <a:buAutoNum type="arabicPeriod" startAt="3"/>
            </a:pPr>
            <a:r>
              <a:rPr lang="uk-UA" sz="2200" b="1" i="1" dirty="0" err="1" smtClean="0"/>
              <a:t>Активізм</a:t>
            </a:r>
            <a:r>
              <a:rPr lang="uk-UA" sz="2200" b="1" i="1" dirty="0" smtClean="0"/>
              <a:t> </a:t>
            </a:r>
            <a:r>
              <a:rPr lang="uk-UA" sz="2200" b="1" i="1" dirty="0"/>
              <a:t>та благодійні заходи </a:t>
            </a:r>
            <a:endParaRPr lang="uk-UA" sz="2200" b="1" i="1" dirty="0" smtClean="0"/>
          </a:p>
          <a:p>
            <a:pPr algn="just"/>
            <a:r>
              <a:rPr lang="uk-UA" sz="2200" i="1" dirty="0" smtClean="0"/>
              <a:t>Соціальні </a:t>
            </a:r>
            <a:r>
              <a:rPr lang="uk-UA" sz="2200" i="1" dirty="0"/>
              <a:t>рухи часто організовують події для підтримки своїх ініціатив, наприклад, благодійні концерти, збори коштів чи волонтерські акції. Ці події можуть бути спрямовані на підтримку жертв конфліктів, забезпечення доступу до медичних послуг або боротьбу з бідністю.</a:t>
            </a:r>
            <a:endParaRPr lang="uk-UA" sz="2200" i="1" dirty="0"/>
          </a:p>
        </p:txBody>
      </p:sp>
      <p:graphicFrame>
        <p:nvGraphicFramePr>
          <p:cNvPr id="7" name="Схема 6"/>
          <p:cNvGraphicFramePr/>
          <p:nvPr>
            <p:extLst>
              <p:ext uri="{D42A27DB-BD31-4B8C-83A1-F6EECF244321}">
                <p14:modId xmlns:p14="http://schemas.microsoft.com/office/powerpoint/2010/main" val="1144656981"/>
              </p:ext>
            </p:extLst>
          </p:nvPr>
        </p:nvGraphicFramePr>
        <p:xfrm>
          <a:off x="695400" y="2523580"/>
          <a:ext cx="9774236" cy="4443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636144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841104" y="-4771777"/>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983432" y="125798"/>
            <a:ext cx="7704856" cy="782922"/>
          </a:xfrm>
        </p:spPr>
        <p:txBody>
          <a:bodyPr>
            <a:noAutofit/>
          </a:bodyPr>
          <a:lstStyle/>
          <a:p>
            <a:r>
              <a:rPr lang="uk-UA" sz="3200" b="1"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Вплив соціальних рухів на події</a:t>
            </a:r>
            <a:endParaRPr lang="uk-UA"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endParaRPr>
          </a:p>
        </p:txBody>
      </p:sp>
      <p:sp>
        <p:nvSpPr>
          <p:cNvPr id="4" name="TextBox 3"/>
          <p:cNvSpPr txBox="1"/>
          <p:nvPr/>
        </p:nvSpPr>
        <p:spPr>
          <a:xfrm>
            <a:off x="1127448" y="836713"/>
            <a:ext cx="9793088" cy="2123658"/>
          </a:xfrm>
          <a:prstGeom prst="rect">
            <a:avLst/>
          </a:prstGeom>
          <a:noFill/>
        </p:spPr>
        <p:txBody>
          <a:bodyPr wrap="square" rtlCol="0">
            <a:spAutoFit/>
          </a:bodyPr>
          <a:lstStyle/>
          <a:p>
            <a:pPr marL="457200" indent="-457200" algn="just">
              <a:buAutoNum type="arabicPeriod" startAt="4"/>
            </a:pPr>
            <a:r>
              <a:rPr lang="uk-UA" sz="2200" b="1" i="1" dirty="0" smtClean="0"/>
              <a:t>Інформаційні </a:t>
            </a:r>
            <a:r>
              <a:rPr lang="uk-UA" sz="2200" b="1" i="1" dirty="0"/>
              <a:t>кампанії та медіа-події </a:t>
            </a:r>
            <a:endParaRPr lang="uk-UA" sz="2200" b="1" i="1" dirty="0" smtClean="0"/>
          </a:p>
          <a:p>
            <a:pPr algn="just"/>
            <a:r>
              <a:rPr lang="uk-UA" sz="2200" i="1" dirty="0" smtClean="0"/>
              <a:t>Соціальні </a:t>
            </a:r>
            <a:r>
              <a:rPr lang="uk-UA" sz="2200" i="1" dirty="0"/>
              <a:t>рухи використовують різноманітні платформи та медіа для організації подій, що підвищують рівень обізнаності серед населення. Ці заходи можуть включати конференції, дискусії, лекції, публічні дебати або інші форми інформування, що допомагають привернути увагу до важливих питань і мотивувати до дій.</a:t>
            </a:r>
            <a:endParaRPr lang="uk-UA" sz="2200" i="1" dirty="0"/>
          </a:p>
        </p:txBody>
      </p:sp>
      <p:graphicFrame>
        <p:nvGraphicFramePr>
          <p:cNvPr id="7" name="Схема 6"/>
          <p:cNvGraphicFramePr/>
          <p:nvPr>
            <p:extLst>
              <p:ext uri="{D42A27DB-BD31-4B8C-83A1-F6EECF244321}">
                <p14:modId xmlns:p14="http://schemas.microsoft.com/office/powerpoint/2010/main" val="1461490977"/>
              </p:ext>
            </p:extLst>
          </p:nvPr>
        </p:nvGraphicFramePr>
        <p:xfrm>
          <a:off x="695400" y="2523580"/>
          <a:ext cx="9774236" cy="4443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611254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841104" y="-4771777"/>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983432" y="125798"/>
            <a:ext cx="7704856" cy="782922"/>
          </a:xfrm>
        </p:spPr>
        <p:txBody>
          <a:bodyPr>
            <a:noAutofit/>
          </a:bodyPr>
          <a:lstStyle/>
          <a:p>
            <a:r>
              <a:rPr lang="uk-UA" sz="3200" b="1"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Вплив соціальних рухів на події</a:t>
            </a:r>
            <a:endParaRPr lang="uk-UA"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endParaRPr>
          </a:p>
        </p:txBody>
      </p:sp>
      <p:sp>
        <p:nvSpPr>
          <p:cNvPr id="4" name="TextBox 3"/>
          <p:cNvSpPr txBox="1"/>
          <p:nvPr/>
        </p:nvSpPr>
        <p:spPr>
          <a:xfrm>
            <a:off x="1127448" y="836712"/>
            <a:ext cx="7992888" cy="1800199"/>
          </a:xfrm>
          <a:prstGeom prst="rect">
            <a:avLst/>
          </a:prstGeom>
          <a:noFill/>
        </p:spPr>
        <p:txBody>
          <a:bodyPr wrap="square" rtlCol="0">
            <a:spAutoFit/>
          </a:bodyPr>
          <a:lstStyle/>
          <a:p>
            <a:pPr marL="457200" indent="-457200" algn="just">
              <a:buAutoNum type="arabicPeriod" startAt="5"/>
            </a:pPr>
            <a:r>
              <a:rPr lang="uk-UA" sz="2200" b="1" i="1" dirty="0" smtClean="0"/>
              <a:t>Мобілізація </a:t>
            </a:r>
            <a:r>
              <a:rPr lang="uk-UA" sz="2200" b="1" i="1" dirty="0"/>
              <a:t>громад та </a:t>
            </a:r>
            <a:r>
              <a:rPr lang="uk-UA" sz="2200" b="1" i="1" dirty="0" err="1"/>
              <a:t>волонтерства</a:t>
            </a:r>
            <a:r>
              <a:rPr lang="uk-UA" sz="2200" b="1" i="1" dirty="0"/>
              <a:t> </a:t>
            </a:r>
            <a:endParaRPr lang="uk-UA" sz="2200" b="1" i="1" dirty="0" smtClean="0"/>
          </a:p>
          <a:p>
            <a:pPr algn="just"/>
            <a:r>
              <a:rPr lang="uk-UA" sz="2200" i="1" dirty="0" smtClean="0"/>
              <a:t>Соціальні </a:t>
            </a:r>
            <a:r>
              <a:rPr lang="uk-UA" sz="2200" i="1" dirty="0"/>
              <a:t>рухи можуть мобілізувати громадськість до участі у волонтерських або допоміжних подіях, спрямованих на вирішення конкретних соціальних проблем. </a:t>
            </a:r>
            <a:endParaRPr lang="uk-UA" sz="2200" i="1" dirty="0"/>
          </a:p>
        </p:txBody>
      </p:sp>
      <p:graphicFrame>
        <p:nvGraphicFramePr>
          <p:cNvPr id="7" name="Схема 6"/>
          <p:cNvGraphicFramePr/>
          <p:nvPr>
            <p:extLst>
              <p:ext uri="{D42A27DB-BD31-4B8C-83A1-F6EECF244321}">
                <p14:modId xmlns:p14="http://schemas.microsoft.com/office/powerpoint/2010/main" val="3418686916"/>
              </p:ext>
            </p:extLst>
          </p:nvPr>
        </p:nvGraphicFramePr>
        <p:xfrm>
          <a:off x="551384" y="2204864"/>
          <a:ext cx="9774236" cy="4443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884304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104112" y="332656"/>
            <a:ext cx="4064604" cy="4005064"/>
          </a:xfrm>
          <a:prstGeom prst="rect">
            <a:avLst/>
          </a:prstGeom>
        </p:spPr>
      </p:pic>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3"/>
          <a:srcRect/>
          <a:stretch>
            <a:fillRect/>
          </a:stretch>
        </p:blipFill>
        <p:spPr bwMode="auto">
          <a:xfrm>
            <a:off x="-4129136" y="-4851920"/>
            <a:ext cx="20635913" cy="14590713"/>
          </a:xfrm>
          <a:prstGeom prst="rect">
            <a:avLst/>
          </a:prstGeom>
          <a:noFill/>
          <a:ln w="9525">
            <a:noFill/>
            <a:miter lim="800000"/>
            <a:headEnd/>
            <a:tailEnd/>
          </a:ln>
        </p:spPr>
      </p:pic>
      <p:sp>
        <p:nvSpPr>
          <p:cNvPr id="4" name="Овальная выноска 3"/>
          <p:cNvSpPr/>
          <p:nvPr/>
        </p:nvSpPr>
        <p:spPr>
          <a:xfrm>
            <a:off x="1271464" y="1124744"/>
            <a:ext cx="5616624" cy="4392488"/>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chemeClr val="tx1"/>
                </a:solidFill>
              </a:rPr>
              <a:t>Чи можуть події бути незалежними від соціальних рухів, чи вони завжди є частиною ширшого процесу?</a:t>
            </a:r>
            <a:endParaRPr lang="uk-UA" sz="2800" dirty="0">
              <a:solidFill>
                <a:schemeClr val="tx1"/>
              </a:solidFill>
            </a:endParaRPr>
          </a:p>
        </p:txBody>
      </p:sp>
    </p:spTree>
    <p:extLst>
      <p:ext uri="{BB962C8B-B14F-4D97-AF65-F5344CB8AC3E}">
        <p14:creationId xmlns:p14="http://schemas.microsoft.com/office/powerpoint/2010/main" val="380729550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841104" y="-4779912"/>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983432" y="125798"/>
            <a:ext cx="10225136" cy="1214970"/>
          </a:xfrm>
        </p:spPr>
        <p:txBody>
          <a:bodyPr>
            <a:noAutofit/>
          </a:bodyPr>
          <a:lstStyle/>
          <a:p>
            <a:r>
              <a:rPr lang="uk-UA" sz="3200" b="1" u="sng"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 </a:t>
            </a:r>
            <a:r>
              <a:rPr lang="uk-UA" sz="3200" b="1" u="sng"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Теорія комунікацій і її роль в організації соціальних подій.</a:t>
            </a:r>
            <a:endParaRPr lang="uk-UA" sz="3200" b="1" u="sng" dirty="0">
              <a:latin typeface="Arial" charset="0"/>
              <a:ea typeface="+mn-ea"/>
              <a:cs typeface="Arial" charset="0"/>
            </a:endParaRPr>
          </a:p>
        </p:txBody>
      </p:sp>
      <p:sp>
        <p:nvSpPr>
          <p:cNvPr id="4" name="TextBox 3"/>
          <p:cNvSpPr txBox="1"/>
          <p:nvPr/>
        </p:nvSpPr>
        <p:spPr>
          <a:xfrm>
            <a:off x="1080758" y="1484784"/>
            <a:ext cx="5735322" cy="4893647"/>
          </a:xfrm>
          <a:prstGeom prst="rect">
            <a:avLst/>
          </a:prstGeom>
          <a:noFill/>
        </p:spPr>
        <p:txBody>
          <a:bodyPr wrap="square" rtlCol="0">
            <a:spAutoFit/>
          </a:bodyPr>
          <a:lstStyle/>
          <a:p>
            <a:pPr algn="just"/>
            <a:r>
              <a:rPr lang="uk-UA" sz="2400" b="1" i="1" dirty="0"/>
              <a:t>Теорія комунікацій </a:t>
            </a:r>
            <a:r>
              <a:rPr lang="uk-UA" sz="2400" i="1" dirty="0"/>
              <a:t>вивчає, як відбувається обмін інформацією та повідомленнями між індивідами та групами в суспільстві. </a:t>
            </a:r>
            <a:endParaRPr lang="uk-UA" sz="2400" i="1" dirty="0" smtClean="0"/>
          </a:p>
          <a:p>
            <a:pPr algn="just"/>
            <a:endParaRPr lang="uk-UA" sz="2400" i="1" dirty="0" smtClean="0"/>
          </a:p>
          <a:p>
            <a:pPr algn="just"/>
            <a:r>
              <a:rPr lang="uk-UA" sz="2400" i="1" dirty="0" smtClean="0"/>
              <a:t>Теорія </a:t>
            </a:r>
            <a:r>
              <a:rPr lang="uk-UA" sz="2400" i="1" dirty="0"/>
              <a:t>комунікацій є </a:t>
            </a:r>
            <a:r>
              <a:rPr lang="uk-UA" sz="2400" b="1" i="1" dirty="0"/>
              <a:t>важливим інструментом для організації соціальних подій</a:t>
            </a:r>
            <a:r>
              <a:rPr lang="uk-UA" sz="2400" i="1" dirty="0"/>
              <a:t>, оскільки успішне проведення таких заходів значною мірою залежить від того, як ефективно відбувається комунікація між організаторами, учасниками та цільовою аудиторією.</a:t>
            </a:r>
            <a:endParaRPr lang="uk-UA" sz="2400" dirty="0"/>
          </a:p>
        </p:txBody>
      </p:sp>
    </p:spTree>
    <p:extLst>
      <p:ext uri="{BB962C8B-B14F-4D97-AF65-F5344CB8AC3E}">
        <p14:creationId xmlns:p14="http://schemas.microsoft.com/office/powerpoint/2010/main" val="23331871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985120" y="-4851920"/>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1292276" y="188640"/>
            <a:ext cx="10081120" cy="1863042"/>
          </a:xfrm>
        </p:spPr>
        <p:txBody>
          <a:bodyPr>
            <a:noAutofit/>
          </a:bodyPr>
          <a:lstStyle/>
          <a:p>
            <a:r>
              <a:rPr lang="uk-UA" sz="2800" b="1" dirty="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uk-UA" sz="2800" b="1" dirty="0">
                <a:ln w="9000" cmpd="sng">
                  <a:solidFill>
                    <a:schemeClr val="accent4">
                      <a:shade val="50000"/>
                      <a:satMod val="120000"/>
                    </a:schemeClr>
                  </a:solidFill>
                  <a:prstDash val="solid"/>
                </a:ln>
                <a:latin typeface="George" panose="02000500000000000000" pitchFamily="50" charset="0"/>
                <a:cs typeface="Times New Roman" pitchFamily="18" charset="0"/>
              </a:rPr>
              <a:t>Існують різні моделі комунікації, які допомагають зрозуміти, як повідомлення передаються між учасниками події. </a:t>
            </a:r>
            <a:r>
              <a:rPr lang="uk-UA" sz="28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8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8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Найбільш </a:t>
            </a:r>
            <a:r>
              <a:rPr lang="uk-UA" sz="2800" b="1" dirty="0">
                <a:ln w="9000" cmpd="sng">
                  <a:solidFill>
                    <a:schemeClr val="accent4">
                      <a:shade val="50000"/>
                      <a:satMod val="120000"/>
                    </a:schemeClr>
                  </a:solidFill>
                  <a:prstDash val="solid"/>
                </a:ln>
                <a:latin typeface="George" panose="02000500000000000000" pitchFamily="50" charset="0"/>
                <a:cs typeface="Times New Roman" pitchFamily="18" charset="0"/>
              </a:rPr>
              <a:t>відомі з них:</a:t>
            </a:r>
            <a:endParaRPr lang="uk-UA" sz="2800" b="1" dirty="0">
              <a:latin typeface="Arial" charset="0"/>
              <a:ea typeface="+mn-ea"/>
              <a:cs typeface="Arial" charset="0"/>
            </a:endParaRPr>
          </a:p>
        </p:txBody>
      </p:sp>
      <p:graphicFrame>
        <p:nvGraphicFramePr>
          <p:cNvPr id="2" name="Схема 1"/>
          <p:cNvGraphicFramePr/>
          <p:nvPr>
            <p:extLst>
              <p:ext uri="{D42A27DB-BD31-4B8C-83A1-F6EECF244321}">
                <p14:modId xmlns:p14="http://schemas.microsoft.com/office/powerpoint/2010/main" val="3933988650"/>
              </p:ext>
            </p:extLst>
          </p:nvPr>
        </p:nvGraphicFramePr>
        <p:xfrm>
          <a:off x="1199456" y="1988840"/>
          <a:ext cx="9248576" cy="4149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22650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769096" y="-4779912"/>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767408" y="260648"/>
            <a:ext cx="10776520" cy="792088"/>
          </a:xfrm>
        </p:spPr>
        <p:txBody>
          <a:bodyPr>
            <a:noAutofit/>
          </a:bodyPr>
          <a:lstStyle/>
          <a:p>
            <a:r>
              <a:rPr lang="uk-UA" sz="3200" b="1" u="sng"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 </a:t>
            </a:r>
            <a:r>
              <a:rPr lang="uk-UA" sz="3200" b="1" u="sng"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Теорії соціальних змін та</a:t>
            </a:r>
            <a:br>
              <a:rPr lang="uk-UA" sz="3200" b="1" u="sng"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br>
            <a:r>
              <a:rPr lang="uk-UA" sz="3200" b="1" u="sng"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їх застосування до організації подій</a:t>
            </a:r>
            <a:endParaRPr lang="uk-UA" sz="3200" b="1" u="sng" dirty="0">
              <a:latin typeface="Arial" charset="0"/>
              <a:ea typeface="+mn-ea"/>
              <a:cs typeface="Arial" charset="0"/>
            </a:endParaRPr>
          </a:p>
        </p:txBody>
      </p:sp>
      <p:sp>
        <p:nvSpPr>
          <p:cNvPr id="4" name="TextBox 3"/>
          <p:cNvSpPr txBox="1"/>
          <p:nvPr/>
        </p:nvSpPr>
        <p:spPr>
          <a:xfrm>
            <a:off x="335360" y="1268760"/>
            <a:ext cx="10760744" cy="1569660"/>
          </a:xfrm>
          <a:prstGeom prst="rect">
            <a:avLst/>
          </a:prstGeom>
          <a:noFill/>
        </p:spPr>
        <p:txBody>
          <a:bodyPr wrap="square" rtlCol="0">
            <a:spAutoFit/>
          </a:bodyPr>
          <a:lstStyle/>
          <a:p>
            <a:pPr algn="ctr"/>
            <a:r>
              <a:rPr lang="uk-UA" sz="2400" i="1" dirty="0"/>
              <a:t>Соціальні події є відображенням суспільних змін та сприяють їх формуванню. </a:t>
            </a:r>
            <a:endParaRPr lang="uk-UA" sz="2400" i="1" dirty="0" smtClean="0"/>
          </a:p>
          <a:p>
            <a:pPr algn="ctr"/>
            <a:r>
              <a:rPr lang="uk-UA" sz="2400" b="1" dirty="0" smtClean="0"/>
              <a:t>Основні </a:t>
            </a:r>
            <a:r>
              <a:rPr lang="uk-UA" sz="2400" b="1" dirty="0"/>
              <a:t>теорії соціальних змін, що мають відношення до організації подій:</a:t>
            </a:r>
            <a:endParaRPr lang="uk-UA" sz="2400" dirty="0"/>
          </a:p>
        </p:txBody>
      </p:sp>
      <p:graphicFrame>
        <p:nvGraphicFramePr>
          <p:cNvPr id="2" name="Схема 1"/>
          <p:cNvGraphicFramePr/>
          <p:nvPr>
            <p:extLst>
              <p:ext uri="{D42A27DB-BD31-4B8C-83A1-F6EECF244321}">
                <p14:modId xmlns:p14="http://schemas.microsoft.com/office/powerpoint/2010/main" val="1961350171"/>
              </p:ext>
            </p:extLst>
          </p:nvPr>
        </p:nvGraphicFramePr>
        <p:xfrm>
          <a:off x="479376" y="2924944"/>
          <a:ext cx="9793088" cy="3558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023555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841104" y="-4779912"/>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983432" y="125798"/>
            <a:ext cx="7848872" cy="1358986"/>
          </a:xfrm>
        </p:spPr>
        <p:txBody>
          <a:bodyPr>
            <a:noAutofit/>
          </a:bodyPr>
          <a:lstStyle/>
          <a:p>
            <a:r>
              <a:rPr lang="uk-UA"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 </a:t>
            </a:r>
            <a:r>
              <a:rPr lang="uk-UA" sz="3200" b="1"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Теорія комунікацій і її роль в організації соціальних подій.</a:t>
            </a:r>
            <a:endParaRPr lang="uk-UA" sz="3200" b="1" dirty="0">
              <a:latin typeface="Arial" charset="0"/>
              <a:ea typeface="+mn-ea"/>
              <a:cs typeface="Arial" charset="0"/>
            </a:endParaRPr>
          </a:p>
        </p:txBody>
      </p:sp>
      <p:sp>
        <p:nvSpPr>
          <p:cNvPr id="4" name="TextBox 3"/>
          <p:cNvSpPr txBox="1"/>
          <p:nvPr/>
        </p:nvSpPr>
        <p:spPr>
          <a:xfrm>
            <a:off x="981193" y="1772816"/>
            <a:ext cx="6527410" cy="4154984"/>
          </a:xfrm>
          <a:prstGeom prst="rect">
            <a:avLst/>
          </a:prstGeom>
          <a:noFill/>
        </p:spPr>
        <p:txBody>
          <a:bodyPr wrap="square" rtlCol="0">
            <a:spAutoFit/>
          </a:bodyPr>
          <a:lstStyle/>
          <a:p>
            <a:pPr algn="just"/>
            <a:r>
              <a:rPr lang="uk-UA" sz="2400" dirty="0"/>
              <a:t>Правильне використання комунікаційних каналів, врахування культурних аспектів, інтерактивних елементів і сучасних технологій </a:t>
            </a:r>
            <a:r>
              <a:rPr lang="uk-UA" sz="2400" b="1" i="1" dirty="0"/>
              <a:t>допомагають не тільки залучити учасників, але й створити атмосферу взаємодії та підтримки. </a:t>
            </a:r>
            <a:endParaRPr lang="uk-UA" sz="2400" b="1" i="1" dirty="0" smtClean="0"/>
          </a:p>
          <a:p>
            <a:pPr algn="just"/>
            <a:endParaRPr lang="uk-UA" sz="2400" b="1" i="1" dirty="0" smtClean="0"/>
          </a:p>
          <a:p>
            <a:pPr algn="just"/>
            <a:r>
              <a:rPr lang="uk-UA" sz="2400" dirty="0" smtClean="0"/>
              <a:t>Для </a:t>
            </a:r>
            <a:r>
              <a:rPr lang="uk-UA" sz="2400" dirty="0"/>
              <a:t>успішної організації соціальних подій важливо постійно </a:t>
            </a:r>
            <a:r>
              <a:rPr lang="uk-UA" sz="2400" b="1" i="1" dirty="0"/>
              <a:t>адаптувати стратегії комунікації залежно від аудиторії та цілей заходу.</a:t>
            </a:r>
            <a:endParaRPr lang="uk-UA" sz="2400" b="1" i="1" dirty="0"/>
          </a:p>
        </p:txBody>
      </p:sp>
      <p:pic>
        <p:nvPicPr>
          <p:cNvPr id="2" name="Рисунок 1"/>
          <p:cNvPicPr>
            <a:picLocks noChangeAspect="1"/>
          </p:cNvPicPr>
          <p:nvPr/>
        </p:nvPicPr>
        <p:blipFill>
          <a:blip r:embed="rId3"/>
          <a:stretch>
            <a:fillRect/>
          </a:stretch>
        </p:blipFill>
        <p:spPr>
          <a:xfrm>
            <a:off x="7508603" y="1196752"/>
            <a:ext cx="3372417" cy="1765920"/>
          </a:xfrm>
          <a:prstGeom prst="rect">
            <a:avLst/>
          </a:prstGeom>
        </p:spPr>
      </p:pic>
      <p:pic>
        <p:nvPicPr>
          <p:cNvPr id="3" name="Рисунок 2"/>
          <p:cNvPicPr>
            <a:picLocks noChangeAspect="1"/>
          </p:cNvPicPr>
          <p:nvPr/>
        </p:nvPicPr>
        <p:blipFill>
          <a:blip r:embed="rId4"/>
          <a:stretch>
            <a:fillRect/>
          </a:stretch>
        </p:blipFill>
        <p:spPr>
          <a:xfrm>
            <a:off x="7522616" y="3627861"/>
            <a:ext cx="2619375" cy="1743075"/>
          </a:xfrm>
          <a:prstGeom prst="rect">
            <a:avLst/>
          </a:prstGeom>
        </p:spPr>
      </p:pic>
    </p:spTree>
    <p:extLst>
      <p:ext uri="{BB962C8B-B14F-4D97-AF65-F5344CB8AC3E}">
        <p14:creationId xmlns:p14="http://schemas.microsoft.com/office/powerpoint/2010/main" val="365795622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913112" y="-4995936"/>
            <a:ext cx="20635913" cy="14590713"/>
          </a:xfrm>
          <a:prstGeom prst="rect">
            <a:avLst/>
          </a:prstGeom>
          <a:noFill/>
          <a:ln w="9525">
            <a:noFill/>
            <a:miter lim="800000"/>
            <a:headEnd/>
            <a:tailEnd/>
          </a:ln>
        </p:spPr>
      </p:pic>
      <p:sp>
        <p:nvSpPr>
          <p:cNvPr id="4" name="Овальная выноска 3"/>
          <p:cNvSpPr/>
          <p:nvPr/>
        </p:nvSpPr>
        <p:spPr>
          <a:xfrm>
            <a:off x="1199456" y="908720"/>
            <a:ext cx="5544616" cy="4320480"/>
          </a:xfrm>
          <a:prstGeom prst="wedgeEllipse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chemeClr val="tx1"/>
                </a:solidFill>
              </a:rPr>
              <a:t>Як можна використати соціальні медіа для залучення аудиторії на подію?</a:t>
            </a:r>
            <a:endParaRPr lang="uk-UA" sz="2800" dirty="0">
              <a:solidFill>
                <a:schemeClr val="tx1"/>
              </a:solidFill>
            </a:endParaRPr>
          </a:p>
        </p:txBody>
      </p:sp>
      <p:pic>
        <p:nvPicPr>
          <p:cNvPr id="3" name="Рисунок 2"/>
          <p:cNvPicPr>
            <a:picLocks noChangeAspect="1"/>
          </p:cNvPicPr>
          <p:nvPr/>
        </p:nvPicPr>
        <p:blipFill>
          <a:blip r:embed="rId3"/>
          <a:stretch>
            <a:fillRect/>
          </a:stretch>
        </p:blipFill>
        <p:spPr>
          <a:xfrm>
            <a:off x="6888088" y="476672"/>
            <a:ext cx="4499308" cy="2664296"/>
          </a:xfrm>
          <a:prstGeom prst="rect">
            <a:avLst/>
          </a:prstGeom>
        </p:spPr>
      </p:pic>
    </p:spTree>
    <p:extLst>
      <p:ext uri="{BB962C8B-B14F-4D97-AF65-F5344CB8AC3E}">
        <p14:creationId xmlns:p14="http://schemas.microsoft.com/office/powerpoint/2010/main" val="230989341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66910" y="265974"/>
            <a:ext cx="7858180" cy="1357322"/>
          </a:xfrm>
        </p:spPr>
        <p:txBody>
          <a:bodyPr rtlCol="0">
            <a:noAutofit/>
          </a:bodyPr>
          <a:lstStyle/>
          <a:p>
            <a:pPr eaLnBrk="1" fontAlgn="auto" hangingPunct="1">
              <a:spcAft>
                <a:spcPts val="0"/>
              </a:spcAft>
              <a:defRPr/>
            </a:pPr>
            <a:r>
              <a:rPr lang="uk-UA" sz="2800" b="1" dirty="0">
                <a:ln w="9000" cmpd="sng">
                  <a:solidFill>
                    <a:schemeClr val="accent4">
                      <a:shade val="50000"/>
                      <a:satMod val="120000"/>
                    </a:schemeClr>
                  </a:solidFill>
                  <a:prstDash val="solid"/>
                </a:ln>
                <a:solidFill>
                  <a:srgbClr val="3C2E43"/>
                </a:solidFill>
                <a:latin typeface="George" panose="02000500000000000000" pitchFamily="50" charset="0"/>
                <a:cs typeface="Times New Roman" pitchFamily="18" charset="0"/>
              </a:rPr>
              <a:t>ДЯКУЮ ЗА УВАГУ!</a:t>
            </a:r>
            <a:br>
              <a:rPr lang="uk-UA" sz="2800" b="1" dirty="0">
                <a:ln w="9000" cmpd="sng">
                  <a:solidFill>
                    <a:schemeClr val="accent4">
                      <a:shade val="50000"/>
                      <a:satMod val="120000"/>
                    </a:schemeClr>
                  </a:solidFill>
                  <a:prstDash val="solid"/>
                </a:ln>
                <a:solidFill>
                  <a:srgbClr val="3C2E43"/>
                </a:solidFill>
                <a:latin typeface="George" panose="02000500000000000000" pitchFamily="50" charset="0"/>
                <a:cs typeface="Times New Roman" pitchFamily="18" charset="0"/>
              </a:rPr>
            </a:br>
            <a:endParaRPr lang="ru-RU" sz="2800" b="1" dirty="0">
              <a:ln w="9000" cmpd="sng">
                <a:solidFill>
                  <a:schemeClr val="accent4">
                    <a:shade val="50000"/>
                    <a:satMod val="120000"/>
                  </a:schemeClr>
                </a:solidFill>
                <a:prstDash val="solid"/>
              </a:ln>
              <a:solidFill>
                <a:srgbClr val="3C2E43"/>
              </a:solidFill>
              <a:latin typeface="George" panose="02000500000000000000" pitchFamily="50" charset="0"/>
              <a:cs typeface="Times New Roman" pitchFamily="18" charset="0"/>
            </a:endParaRPr>
          </a:p>
        </p:txBody>
      </p:sp>
      <p:pic>
        <p:nvPicPr>
          <p:cNvPr id="16387" name="Picture 2" descr="http://qrcoder.ru/code/?https%3A%2F%2Ftaplink.cc%2Ffsu_znu&amp;10&amp;0"/>
          <p:cNvPicPr>
            <a:picLocks noChangeAspect="1" noChangeArrowheads="1"/>
          </p:cNvPicPr>
          <p:nvPr/>
        </p:nvPicPr>
        <p:blipFill>
          <a:blip r:embed="rId2"/>
          <a:srcRect/>
          <a:stretch>
            <a:fillRect/>
          </a:stretch>
        </p:blipFill>
        <p:spPr bwMode="auto">
          <a:xfrm>
            <a:off x="7608888" y="1628775"/>
            <a:ext cx="3143250" cy="3143250"/>
          </a:xfrm>
          <a:prstGeom prst="rect">
            <a:avLst/>
          </a:prstGeom>
          <a:noFill/>
          <a:ln w="9525">
            <a:noFill/>
            <a:miter lim="800000"/>
            <a:headEnd/>
            <a:tailEnd/>
          </a:ln>
        </p:spPr>
      </p:pic>
      <p:pic>
        <p:nvPicPr>
          <p:cNvPr id="16388" name="Picture 8"/>
          <p:cNvPicPr>
            <a:picLocks noChangeAspect="1"/>
          </p:cNvPicPr>
          <p:nvPr/>
        </p:nvPicPr>
        <p:blipFill>
          <a:blip r:embed="rId3"/>
          <a:srcRect/>
          <a:stretch>
            <a:fillRect/>
          </a:stretch>
        </p:blipFill>
        <p:spPr bwMode="auto">
          <a:xfrm>
            <a:off x="508000" y="1624013"/>
            <a:ext cx="5911850" cy="4178300"/>
          </a:xfrm>
          <a:prstGeom prst="rect">
            <a:avLst/>
          </a:prstGeom>
          <a:noFill/>
          <a:ln w="9525">
            <a:noFill/>
            <a:miter lim="800000"/>
            <a:headEnd/>
            <a:tailEnd/>
          </a:ln>
        </p:spPr>
      </p:pic>
      <p:pic>
        <p:nvPicPr>
          <p:cNvPr id="16389" name="Picture 2"/>
          <p:cNvPicPr>
            <a:picLocks noChangeAspect="1"/>
          </p:cNvPicPr>
          <p:nvPr/>
        </p:nvPicPr>
        <p:blipFill>
          <a:blip r:embed="rId4"/>
          <a:srcRect/>
          <a:stretch>
            <a:fillRect/>
          </a:stretch>
        </p:blipFill>
        <p:spPr bwMode="auto">
          <a:xfrm>
            <a:off x="9639300" y="4538663"/>
            <a:ext cx="615950" cy="615950"/>
          </a:xfrm>
          <a:prstGeom prst="rect">
            <a:avLst/>
          </a:prstGeom>
          <a:noFill/>
          <a:ln w="9525">
            <a:noFill/>
            <a:miter lim="800000"/>
            <a:headEnd/>
            <a:tailEnd/>
          </a:ln>
        </p:spPr>
      </p:pic>
      <p:pic>
        <p:nvPicPr>
          <p:cNvPr id="16390" name="Picture 4"/>
          <p:cNvPicPr>
            <a:picLocks noChangeAspect="1"/>
          </p:cNvPicPr>
          <p:nvPr/>
        </p:nvPicPr>
        <p:blipFill>
          <a:blip r:embed="rId5"/>
          <a:srcRect/>
          <a:stretch>
            <a:fillRect/>
          </a:stretch>
        </p:blipFill>
        <p:spPr bwMode="auto">
          <a:xfrm>
            <a:off x="8864600" y="4562475"/>
            <a:ext cx="592138" cy="592138"/>
          </a:xfrm>
          <a:prstGeom prst="rect">
            <a:avLst/>
          </a:prstGeom>
          <a:noFill/>
          <a:ln w="9525">
            <a:noFill/>
            <a:miter lim="800000"/>
            <a:headEnd/>
            <a:tailEnd/>
          </a:ln>
        </p:spPr>
      </p:pic>
      <p:pic>
        <p:nvPicPr>
          <p:cNvPr id="16391" name="Picture 9"/>
          <p:cNvPicPr>
            <a:picLocks noChangeAspect="1"/>
          </p:cNvPicPr>
          <p:nvPr/>
        </p:nvPicPr>
        <p:blipFill>
          <a:blip r:embed="rId6" cstate="print"/>
          <a:srcRect/>
          <a:stretch>
            <a:fillRect/>
          </a:stretch>
        </p:blipFill>
        <p:spPr bwMode="auto">
          <a:xfrm>
            <a:off x="8085138" y="4549775"/>
            <a:ext cx="596900" cy="596900"/>
          </a:xfrm>
          <a:prstGeom prst="rect">
            <a:avLst/>
          </a:prstGeom>
          <a:noFill/>
          <a:ln w="9525">
            <a:noFill/>
            <a:miter lim="800000"/>
            <a:headEnd/>
            <a:tailEnd/>
          </a:ln>
        </p:spPr>
      </p:pic>
      <p:sp>
        <p:nvSpPr>
          <p:cNvPr id="16392" name="Заголовок 1"/>
          <p:cNvSpPr txBox="1">
            <a:spLocks/>
          </p:cNvSpPr>
          <p:nvPr/>
        </p:nvSpPr>
        <p:spPr bwMode="auto">
          <a:xfrm>
            <a:off x="7434263" y="5154613"/>
            <a:ext cx="3452812" cy="666750"/>
          </a:xfrm>
          <a:prstGeom prst="rect">
            <a:avLst/>
          </a:prstGeom>
          <a:noFill/>
          <a:ln w="9525">
            <a:noFill/>
            <a:miter lim="800000"/>
            <a:headEnd/>
            <a:tailEnd/>
          </a:ln>
        </p:spPr>
        <p:txBody>
          <a:bodyPr anchor="ctr"/>
          <a:lstStyle/>
          <a:p>
            <a:pPr algn="ctr" eaLnBrk="1" hangingPunct="1"/>
            <a:r>
              <a:rPr lang="en-US" altLang="uk-UA" sz="2800" b="1">
                <a:latin typeface="George" pitchFamily="50" charset="0"/>
                <a:cs typeface="Times New Roman" pitchFamily="18" charset="0"/>
              </a:rPr>
              <a:t>@fsu_znu</a:t>
            </a:r>
            <a:endParaRPr lang="ru-RU" altLang="uk-UA" sz="2800" b="1">
              <a:latin typeface="George" pitchFamily="50" charset="0"/>
              <a:cs typeface="Times New Roman" pitchFamily="18" charset="0"/>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697088" y="-5283968"/>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2207568" y="244946"/>
            <a:ext cx="9217024" cy="735782"/>
          </a:xfrm>
        </p:spPr>
        <p:txBody>
          <a:bodyPr>
            <a:noAutofit/>
          </a:bodyPr>
          <a:lstStyle/>
          <a:p>
            <a:r>
              <a:rPr lang="uk-UA"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 </a:t>
            </a:r>
            <a:r>
              <a:rPr lang="uk-UA"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Теорія еволюції соціальних змін </a:t>
            </a:r>
            <a:r>
              <a:rPr lang="uk-UA" sz="3200" b="1"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(Ч</a:t>
            </a:r>
            <a:r>
              <a:rPr lang="uk-UA"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 </a:t>
            </a:r>
            <a:r>
              <a:rPr lang="uk-UA" sz="3200" b="1"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Дарвін)</a:t>
            </a:r>
            <a:endParaRPr lang="uk-UA" sz="3200" b="1" dirty="0">
              <a:latin typeface="Arial" charset="0"/>
              <a:ea typeface="+mn-ea"/>
              <a:cs typeface="Arial" charset="0"/>
            </a:endParaRPr>
          </a:p>
        </p:txBody>
      </p:sp>
      <p:sp>
        <p:nvSpPr>
          <p:cNvPr id="4" name="TextBox 3"/>
          <p:cNvSpPr txBox="1"/>
          <p:nvPr/>
        </p:nvSpPr>
        <p:spPr>
          <a:xfrm>
            <a:off x="1055440" y="926983"/>
            <a:ext cx="8280920" cy="1446550"/>
          </a:xfrm>
          <a:prstGeom prst="rect">
            <a:avLst/>
          </a:prstGeom>
          <a:noFill/>
        </p:spPr>
        <p:txBody>
          <a:bodyPr wrap="square" rtlCol="0">
            <a:spAutoFit/>
          </a:bodyPr>
          <a:lstStyle/>
          <a:p>
            <a:pPr algn="just"/>
            <a:r>
              <a:rPr lang="uk-UA" sz="2200" i="1" dirty="0"/>
              <a:t>Згідно з цією теорією, соціальні зміни відбуваються поступово, подібно до біологічної </a:t>
            </a:r>
            <a:r>
              <a:rPr lang="uk-UA" sz="2200" i="1" dirty="0" smtClean="0"/>
              <a:t>еволюції. </a:t>
            </a:r>
          </a:p>
          <a:p>
            <a:pPr algn="just"/>
            <a:r>
              <a:rPr lang="uk-UA" sz="2200" i="1" dirty="0" smtClean="0"/>
              <a:t>Зміни </a:t>
            </a:r>
            <a:r>
              <a:rPr lang="uk-UA" sz="2200" i="1" dirty="0"/>
              <a:t>можуть бути повільними, але вони є результатом постійних дрібних трансформацій.</a:t>
            </a:r>
            <a:endParaRPr lang="uk-UA" sz="2200" i="1" dirty="0"/>
          </a:p>
        </p:txBody>
      </p:sp>
      <p:graphicFrame>
        <p:nvGraphicFramePr>
          <p:cNvPr id="7" name="Схема 6"/>
          <p:cNvGraphicFramePr/>
          <p:nvPr>
            <p:extLst>
              <p:ext uri="{D42A27DB-BD31-4B8C-83A1-F6EECF244321}">
                <p14:modId xmlns:p14="http://schemas.microsoft.com/office/powerpoint/2010/main" val="524767767"/>
              </p:ext>
            </p:extLst>
          </p:nvPr>
        </p:nvGraphicFramePr>
        <p:xfrm>
          <a:off x="479376" y="1910906"/>
          <a:ext cx="9774236" cy="4947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00490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697088" y="-5384451"/>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2207568" y="244946"/>
            <a:ext cx="9649072" cy="879798"/>
          </a:xfrm>
        </p:spPr>
        <p:txBody>
          <a:bodyPr>
            <a:noAutofit/>
          </a:bodyPr>
          <a:lstStyle/>
          <a:p>
            <a:r>
              <a:rPr lang="uk-UA"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 </a:t>
            </a:r>
            <a:r>
              <a:rPr lang="uk-UA"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Теорія конфлікту </a:t>
            </a:r>
            <a:r>
              <a:rPr lang="uk-UA" sz="3200" b="1"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a:t>
            </a:r>
            <a:r>
              <a:rPr lang="ru-RU"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К. Маркс, Р. </a:t>
            </a:r>
            <a:r>
              <a:rPr lang="ru-RU" sz="3200" b="1" dirty="0" err="1">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Дарендорф</a:t>
            </a:r>
            <a:r>
              <a:rPr lang="ru-RU"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 Л. </a:t>
            </a:r>
            <a:r>
              <a:rPr lang="ru-RU" sz="3200" b="1" dirty="0" err="1">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Козер</a:t>
            </a:r>
            <a:r>
              <a:rPr lang="uk-UA" sz="3200" b="1"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a:t>
            </a:r>
            <a:endParaRPr lang="uk-UA" sz="3200" b="1" dirty="0">
              <a:latin typeface="Arial" charset="0"/>
              <a:ea typeface="+mn-ea"/>
              <a:cs typeface="Arial" charset="0"/>
            </a:endParaRPr>
          </a:p>
        </p:txBody>
      </p:sp>
      <p:sp>
        <p:nvSpPr>
          <p:cNvPr id="4" name="TextBox 3"/>
          <p:cNvSpPr txBox="1"/>
          <p:nvPr/>
        </p:nvSpPr>
        <p:spPr>
          <a:xfrm>
            <a:off x="1055440" y="926983"/>
            <a:ext cx="8280920" cy="1446550"/>
          </a:xfrm>
          <a:prstGeom prst="rect">
            <a:avLst/>
          </a:prstGeom>
          <a:noFill/>
        </p:spPr>
        <p:txBody>
          <a:bodyPr wrap="square" rtlCol="0">
            <a:spAutoFit/>
          </a:bodyPr>
          <a:lstStyle/>
          <a:p>
            <a:pPr algn="just"/>
            <a:r>
              <a:rPr lang="uk-UA" sz="2200" i="1" dirty="0"/>
              <a:t>Згідно з цією теорією, соціальні зміни виникають внаслідок боротьби між різними групами інтересів — за ресурси, владу, статус чи інші важливі фактори. Зміни не є гармонійними, а відбуваються через конфлікти.</a:t>
            </a:r>
            <a:endParaRPr lang="uk-UA" sz="2200" i="1" dirty="0"/>
          </a:p>
        </p:txBody>
      </p:sp>
      <p:graphicFrame>
        <p:nvGraphicFramePr>
          <p:cNvPr id="7" name="Схема 6"/>
          <p:cNvGraphicFramePr/>
          <p:nvPr>
            <p:extLst>
              <p:ext uri="{D42A27DB-BD31-4B8C-83A1-F6EECF244321}">
                <p14:modId xmlns:p14="http://schemas.microsoft.com/office/powerpoint/2010/main" val="1082480833"/>
              </p:ext>
            </p:extLst>
          </p:nvPr>
        </p:nvGraphicFramePr>
        <p:xfrm>
          <a:off x="479376" y="1910906"/>
          <a:ext cx="9774236" cy="4947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71679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697088" y="-5384451"/>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2207568" y="244946"/>
            <a:ext cx="9649072" cy="879798"/>
          </a:xfrm>
        </p:spPr>
        <p:txBody>
          <a:bodyPr>
            <a:noAutofit/>
          </a:bodyPr>
          <a:lstStyle/>
          <a:p>
            <a:r>
              <a:rPr lang="uk-UA"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 </a:t>
            </a:r>
            <a:r>
              <a:rPr lang="uk-UA"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Теорія модернізації </a:t>
            </a:r>
            <a:r>
              <a:rPr lang="uk-UA" sz="3200" b="1"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a:t>
            </a:r>
            <a:r>
              <a:rPr lang="ru-RU" sz="3200" b="1"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С</a:t>
            </a:r>
            <a:r>
              <a:rPr lang="ru-RU"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 </a:t>
            </a:r>
            <a:r>
              <a:rPr lang="ru-RU" sz="3200" b="1" dirty="0" err="1">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Хантінгтон</a:t>
            </a:r>
            <a:r>
              <a:rPr lang="ru-RU"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 Д. </a:t>
            </a:r>
            <a:r>
              <a:rPr lang="ru-RU" sz="3200" b="1" dirty="0" err="1">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Лернер</a:t>
            </a:r>
            <a:r>
              <a:rPr lang="uk-UA" sz="3200" b="1"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a:t>
            </a:r>
            <a:endParaRPr lang="uk-UA" sz="3200" b="1" dirty="0">
              <a:latin typeface="Arial" charset="0"/>
              <a:ea typeface="+mn-ea"/>
              <a:cs typeface="Arial" charset="0"/>
            </a:endParaRPr>
          </a:p>
        </p:txBody>
      </p:sp>
      <p:sp>
        <p:nvSpPr>
          <p:cNvPr id="4" name="TextBox 3"/>
          <p:cNvSpPr txBox="1"/>
          <p:nvPr/>
        </p:nvSpPr>
        <p:spPr>
          <a:xfrm>
            <a:off x="1055440" y="926983"/>
            <a:ext cx="8280920" cy="1446550"/>
          </a:xfrm>
          <a:prstGeom prst="rect">
            <a:avLst/>
          </a:prstGeom>
          <a:noFill/>
        </p:spPr>
        <p:txBody>
          <a:bodyPr wrap="square" rtlCol="0">
            <a:spAutoFit/>
          </a:bodyPr>
          <a:lstStyle/>
          <a:p>
            <a:pPr algn="just"/>
            <a:r>
              <a:rPr lang="uk-UA" sz="2200" i="1" dirty="0"/>
              <a:t>Згідно з цією теорією, соціальні зміни є результатом переходу від традиційних до модернізованих форм суспільства, що супроводжуються змінами в економіці, політиці, культурі, освіті тощо.</a:t>
            </a:r>
            <a:endParaRPr lang="uk-UA" sz="2200" i="1" dirty="0"/>
          </a:p>
        </p:txBody>
      </p:sp>
      <p:graphicFrame>
        <p:nvGraphicFramePr>
          <p:cNvPr id="7" name="Схема 6"/>
          <p:cNvGraphicFramePr/>
          <p:nvPr>
            <p:extLst>
              <p:ext uri="{D42A27DB-BD31-4B8C-83A1-F6EECF244321}">
                <p14:modId xmlns:p14="http://schemas.microsoft.com/office/powerpoint/2010/main" val="3349534634"/>
              </p:ext>
            </p:extLst>
          </p:nvPr>
        </p:nvGraphicFramePr>
        <p:xfrm>
          <a:off x="479376" y="1910906"/>
          <a:ext cx="9774236" cy="4947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31181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697088" y="-5384451"/>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2207568" y="244946"/>
            <a:ext cx="9073008" cy="879798"/>
          </a:xfrm>
        </p:spPr>
        <p:txBody>
          <a:bodyPr>
            <a:noAutofit/>
          </a:bodyPr>
          <a:lstStyle/>
          <a:p>
            <a:r>
              <a:rPr lang="uk-UA"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 </a:t>
            </a:r>
            <a:r>
              <a:rPr lang="uk-UA"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Теорія циклічних змін </a:t>
            </a:r>
            <a:r>
              <a:rPr lang="uk-UA" sz="3200" b="1"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a:t>
            </a:r>
            <a:r>
              <a:rPr lang="ru-RU"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П. </a:t>
            </a:r>
            <a:r>
              <a:rPr lang="ru-RU" sz="3200" b="1" dirty="0" err="1">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Сорокін</a:t>
            </a:r>
            <a:r>
              <a:rPr lang="ru-RU"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 О. Шпенглер, А. </a:t>
            </a:r>
            <a:r>
              <a:rPr lang="ru-RU" sz="3200" b="1" dirty="0" err="1">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Тойнбі</a:t>
            </a:r>
            <a:r>
              <a:rPr lang="uk-UA" sz="3200" b="1"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a:t>
            </a:r>
            <a:endParaRPr lang="uk-UA" sz="3200" b="1" dirty="0">
              <a:latin typeface="Arial" charset="0"/>
              <a:ea typeface="+mn-ea"/>
              <a:cs typeface="Arial" charset="0"/>
            </a:endParaRPr>
          </a:p>
        </p:txBody>
      </p:sp>
      <p:sp>
        <p:nvSpPr>
          <p:cNvPr id="4" name="TextBox 3"/>
          <p:cNvSpPr txBox="1"/>
          <p:nvPr/>
        </p:nvSpPr>
        <p:spPr>
          <a:xfrm>
            <a:off x="911424" y="1124744"/>
            <a:ext cx="8784976" cy="1446550"/>
          </a:xfrm>
          <a:prstGeom prst="rect">
            <a:avLst/>
          </a:prstGeom>
          <a:noFill/>
        </p:spPr>
        <p:txBody>
          <a:bodyPr wrap="square" rtlCol="0">
            <a:spAutoFit/>
          </a:bodyPr>
          <a:lstStyle/>
          <a:p>
            <a:pPr algn="just"/>
            <a:r>
              <a:rPr lang="uk-UA" sz="2200" i="1" dirty="0"/>
              <a:t>Згідно з цією теорією, соціальні зміни відбуваються циклічно, через періоди стабільності та криз. Зміни у суспільстві можуть повторюватися через певні проміжки часу, і розвиток йде через серію циклів, схожих на природні цикли.</a:t>
            </a:r>
            <a:endParaRPr lang="uk-UA" sz="2200" i="1" dirty="0"/>
          </a:p>
        </p:txBody>
      </p:sp>
      <p:graphicFrame>
        <p:nvGraphicFramePr>
          <p:cNvPr id="7" name="Схема 6"/>
          <p:cNvGraphicFramePr/>
          <p:nvPr>
            <p:extLst>
              <p:ext uri="{D42A27DB-BD31-4B8C-83A1-F6EECF244321}">
                <p14:modId xmlns:p14="http://schemas.microsoft.com/office/powerpoint/2010/main" val="3778261394"/>
              </p:ext>
            </p:extLst>
          </p:nvPr>
        </p:nvGraphicFramePr>
        <p:xfrm>
          <a:off x="479376" y="2132856"/>
          <a:ext cx="9774236" cy="4947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420973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697088" y="-5384451"/>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2207568" y="244946"/>
            <a:ext cx="9073008" cy="879798"/>
          </a:xfrm>
        </p:spPr>
        <p:txBody>
          <a:bodyPr>
            <a:noAutofit/>
          </a:bodyPr>
          <a:lstStyle/>
          <a:p>
            <a:r>
              <a:rPr lang="uk-UA"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 </a:t>
            </a:r>
            <a:r>
              <a:rPr lang="uk-UA"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Теорія соціального конструктивізму </a:t>
            </a:r>
            <a:r>
              <a:rPr lang="uk-UA" sz="3200" b="1"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a:t>
            </a:r>
            <a:r>
              <a:rPr lang="ru-RU"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П. </a:t>
            </a:r>
            <a:r>
              <a:rPr lang="ru-RU" sz="3200" b="1" dirty="0" err="1">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Бергер</a:t>
            </a:r>
            <a:r>
              <a:rPr lang="ru-RU"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 Т. </a:t>
            </a:r>
            <a:r>
              <a:rPr lang="ru-RU" sz="3200" b="1" dirty="0" err="1">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Лукман</a:t>
            </a:r>
            <a:r>
              <a:rPr lang="uk-UA" sz="3200" b="1"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a:t>
            </a:r>
            <a:endParaRPr lang="uk-UA" sz="3200" b="1" dirty="0">
              <a:latin typeface="Arial" charset="0"/>
              <a:ea typeface="+mn-ea"/>
              <a:cs typeface="Arial" charset="0"/>
            </a:endParaRPr>
          </a:p>
        </p:txBody>
      </p:sp>
      <p:sp>
        <p:nvSpPr>
          <p:cNvPr id="4" name="TextBox 3"/>
          <p:cNvSpPr txBox="1"/>
          <p:nvPr/>
        </p:nvSpPr>
        <p:spPr>
          <a:xfrm>
            <a:off x="839416" y="1190825"/>
            <a:ext cx="8568952" cy="1440160"/>
          </a:xfrm>
          <a:prstGeom prst="rect">
            <a:avLst/>
          </a:prstGeom>
          <a:noFill/>
        </p:spPr>
        <p:txBody>
          <a:bodyPr wrap="square" rtlCol="0">
            <a:spAutoFit/>
          </a:bodyPr>
          <a:lstStyle/>
          <a:p>
            <a:pPr algn="just"/>
            <a:r>
              <a:rPr lang="uk-UA" sz="2200" i="1" dirty="0"/>
              <a:t>Згідно з цією теорією, соціальні зміни є результатом взаємодії людей, у процесі якої створюються нові соціальні реальності. Люди активно формують своє середовище через спільні дії та інтерпретації.</a:t>
            </a:r>
            <a:endParaRPr lang="uk-UA" sz="2200" i="1" dirty="0"/>
          </a:p>
        </p:txBody>
      </p:sp>
      <p:graphicFrame>
        <p:nvGraphicFramePr>
          <p:cNvPr id="7" name="Схема 6"/>
          <p:cNvGraphicFramePr/>
          <p:nvPr>
            <p:extLst>
              <p:ext uri="{D42A27DB-BD31-4B8C-83A1-F6EECF244321}">
                <p14:modId xmlns:p14="http://schemas.microsoft.com/office/powerpoint/2010/main" val="3031961337"/>
              </p:ext>
            </p:extLst>
          </p:nvPr>
        </p:nvGraphicFramePr>
        <p:xfrm>
          <a:off x="479376" y="2132856"/>
          <a:ext cx="9774236" cy="4947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625507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769096" y="-5384452"/>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2207568" y="244946"/>
            <a:ext cx="9073008" cy="879798"/>
          </a:xfrm>
        </p:spPr>
        <p:txBody>
          <a:bodyPr>
            <a:noAutofit/>
          </a:bodyPr>
          <a:lstStyle/>
          <a:p>
            <a:r>
              <a:rPr lang="uk-UA"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 </a:t>
            </a:r>
            <a:r>
              <a:rPr lang="uk-UA"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Теорія глобалізації </a:t>
            </a:r>
            <a:r>
              <a:rPr lang="uk-UA" sz="3200" b="1"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a:t>
            </a:r>
            <a:r>
              <a:rPr lang="ru-RU"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І. </a:t>
            </a:r>
            <a:r>
              <a:rPr lang="ru-RU" sz="3200" b="1" dirty="0" err="1">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Валлерстайн</a:t>
            </a:r>
            <a:r>
              <a:rPr lang="ru-RU" sz="3200" b="1" dirty="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 М. </a:t>
            </a:r>
            <a:r>
              <a:rPr lang="ru-RU" sz="3200" b="1" dirty="0" err="1"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Вотерс</a:t>
            </a:r>
            <a:r>
              <a:rPr lang="uk-UA" sz="3200" b="1" dirty="0" smtClean="0">
                <a:ln w="9000" cmpd="sng">
                  <a:solidFill>
                    <a:schemeClr val="accent4">
                      <a:shade val="50000"/>
                      <a:satMod val="120000"/>
                    </a:schemeClr>
                  </a:solidFill>
                  <a:prstDash val="solid"/>
                </a:ln>
                <a:solidFill>
                  <a:srgbClr val="C00000"/>
                </a:solidFill>
                <a:latin typeface="George" panose="02000500000000000000" pitchFamily="50" charset="0"/>
                <a:cs typeface="Times New Roman" pitchFamily="18" charset="0"/>
              </a:rPr>
              <a:t>)</a:t>
            </a:r>
            <a:endParaRPr lang="uk-UA" sz="3200" b="1" dirty="0">
              <a:latin typeface="Arial" charset="0"/>
              <a:ea typeface="+mn-ea"/>
              <a:cs typeface="Arial" charset="0"/>
            </a:endParaRPr>
          </a:p>
        </p:txBody>
      </p:sp>
      <p:sp>
        <p:nvSpPr>
          <p:cNvPr id="4" name="TextBox 3"/>
          <p:cNvSpPr txBox="1"/>
          <p:nvPr/>
        </p:nvSpPr>
        <p:spPr>
          <a:xfrm>
            <a:off x="839416" y="1190825"/>
            <a:ext cx="8568952" cy="1440160"/>
          </a:xfrm>
          <a:prstGeom prst="rect">
            <a:avLst/>
          </a:prstGeom>
          <a:noFill/>
        </p:spPr>
        <p:txBody>
          <a:bodyPr wrap="square" rtlCol="0">
            <a:spAutoFit/>
          </a:bodyPr>
          <a:lstStyle/>
          <a:p>
            <a:pPr algn="just"/>
            <a:r>
              <a:rPr lang="uk-UA" sz="2200" i="1" dirty="0"/>
              <a:t>Згідно з цією теорією, соціальні зміни </a:t>
            </a:r>
            <a:r>
              <a:rPr lang="uk-UA" sz="2200" i="1" dirty="0" smtClean="0"/>
              <a:t>відбуваються через взаємодію та взаємозалежність різних країн, культур та економічних систем. Це впливає на соціальні структури та поведінку на глобальному рівні.</a:t>
            </a:r>
            <a:endParaRPr lang="uk-UA" sz="2200" i="1" dirty="0"/>
          </a:p>
        </p:txBody>
      </p:sp>
      <p:graphicFrame>
        <p:nvGraphicFramePr>
          <p:cNvPr id="7" name="Схема 6"/>
          <p:cNvGraphicFramePr/>
          <p:nvPr>
            <p:extLst>
              <p:ext uri="{D42A27DB-BD31-4B8C-83A1-F6EECF244321}">
                <p14:modId xmlns:p14="http://schemas.microsoft.com/office/powerpoint/2010/main" val="301174307"/>
              </p:ext>
            </p:extLst>
          </p:nvPr>
        </p:nvGraphicFramePr>
        <p:xfrm>
          <a:off x="479376" y="2132856"/>
          <a:ext cx="9774236" cy="4947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89084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2256928" y="-5639111"/>
            <a:ext cx="20635913" cy="14590713"/>
          </a:xfrm>
          <a:prstGeom prst="rect">
            <a:avLst/>
          </a:prstGeom>
          <a:noFill/>
          <a:ln w="9525">
            <a:noFill/>
            <a:miter lim="800000"/>
            <a:headEnd/>
            <a:tailEnd/>
          </a:ln>
        </p:spPr>
      </p:pic>
      <p:sp>
        <p:nvSpPr>
          <p:cNvPr id="4" name="Овальная выноска 3"/>
          <p:cNvSpPr/>
          <p:nvPr/>
        </p:nvSpPr>
        <p:spPr>
          <a:xfrm>
            <a:off x="983432" y="980728"/>
            <a:ext cx="5616624" cy="4176464"/>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chemeClr val="tx1"/>
                </a:solidFill>
              </a:rPr>
              <a:t>Як різні теорії соціальних змін можуть впливати на вибір формату та тематики подій?</a:t>
            </a:r>
            <a:endParaRPr lang="uk-UA" sz="2800" b="1" dirty="0">
              <a:solidFill>
                <a:schemeClr val="tx1"/>
              </a:solidFill>
            </a:endParaRPr>
          </a:p>
        </p:txBody>
      </p:sp>
      <p:pic>
        <p:nvPicPr>
          <p:cNvPr id="3" name="Рисунок 2"/>
          <p:cNvPicPr>
            <a:picLocks noChangeAspect="1"/>
          </p:cNvPicPr>
          <p:nvPr/>
        </p:nvPicPr>
        <p:blipFill>
          <a:blip r:embed="rId3"/>
          <a:stretch>
            <a:fillRect/>
          </a:stretch>
        </p:blipFill>
        <p:spPr>
          <a:xfrm>
            <a:off x="7206068" y="332656"/>
            <a:ext cx="4447264" cy="2647181"/>
          </a:xfrm>
          <a:prstGeom prst="rect">
            <a:avLst/>
          </a:prstGeom>
        </p:spPr>
      </p:pic>
      <p:pic>
        <p:nvPicPr>
          <p:cNvPr id="5" name="Рисунок 4"/>
          <p:cNvPicPr>
            <a:picLocks noChangeAspect="1"/>
          </p:cNvPicPr>
          <p:nvPr/>
        </p:nvPicPr>
        <p:blipFill>
          <a:blip r:embed="rId4"/>
          <a:stretch>
            <a:fillRect/>
          </a:stretch>
        </p:blipFill>
        <p:spPr>
          <a:xfrm>
            <a:off x="6888088" y="3284984"/>
            <a:ext cx="3240360" cy="3018935"/>
          </a:xfrm>
          <a:prstGeom prst="rect">
            <a:avLst/>
          </a:prstGeom>
        </p:spPr>
      </p:pic>
    </p:spTree>
    <p:extLst>
      <p:ext uri="{BB962C8B-B14F-4D97-AF65-F5344CB8AC3E}">
        <p14:creationId xmlns:p14="http://schemas.microsoft.com/office/powerpoint/2010/main" val="2325912030"/>
      </p:ext>
    </p:extLst>
  </p:cSld>
  <p:clrMapOvr>
    <a:masterClrMapping/>
  </p:clrMapOvr>
  <p:transition spd="slow">
    <p:push dir="u"/>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5991</TotalTime>
  <Words>1429</Words>
  <Application>Microsoft Office PowerPoint</Application>
  <PresentationFormat>Широкоэкранный</PresentationFormat>
  <Paragraphs>111</Paragraphs>
  <Slides>22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Calibri</vt:lpstr>
      <vt:lpstr>George</vt:lpstr>
      <vt:lpstr>Plantagenet Cherokee</vt:lpstr>
      <vt:lpstr>Times New Roman</vt:lpstr>
      <vt:lpstr>Тема Office</vt:lpstr>
      <vt:lpstr>Соціальні технології подій  Лекція 6. Теоретичні основи організації соціальних подій.</vt:lpstr>
      <vt:lpstr> Теорії соціальних змін та їх застосування до організації подій</vt:lpstr>
      <vt:lpstr> Теорія еволюції соціальних змін (Ч. Дарвін)</vt:lpstr>
      <vt:lpstr> Теорія конфлікту (К. Маркс, Р. Дарендорф, Л. Козер)</vt:lpstr>
      <vt:lpstr> Теорія модернізації (С. Хантінгтон, Д. Лернер)</vt:lpstr>
      <vt:lpstr> Теорія циклічних змін (П. Сорокін, О. Шпенглер, А. Тойнбі)</vt:lpstr>
      <vt:lpstr> Теорія соціального конструктивізму (П. Бергер, Т. Лукман)</vt:lpstr>
      <vt:lpstr> Теорія глобалізації (І. Валлерстайн, М. Вотерс)</vt:lpstr>
      <vt:lpstr>Презентация PowerPoint</vt:lpstr>
      <vt:lpstr> Теорія соціальних рухів і вплив на події</vt:lpstr>
      <vt:lpstr> Теорія соціальних рухів і вплив на події</vt:lpstr>
      <vt:lpstr>Вплив соціальних рухів на події</vt:lpstr>
      <vt:lpstr>Вплив соціальних рухів на події</vt:lpstr>
      <vt:lpstr>Вплив соціальних рухів на події</vt:lpstr>
      <vt:lpstr>Вплив соціальних рухів на події</vt:lpstr>
      <vt:lpstr>Вплив соціальних рухів на події</vt:lpstr>
      <vt:lpstr>Презентация PowerPoint</vt:lpstr>
      <vt:lpstr> Теорія комунікацій і її роль в організації соціальних подій.</vt:lpstr>
      <vt:lpstr> Існують різні моделі комунікації, які допомагають зрозуміти, як повідомлення передаються між учасниками події.  Найбільш відомі з них:</vt:lpstr>
      <vt:lpstr> Теорія комунікацій і її роль в організації соціальних подій.</vt:lpstr>
      <vt:lpstr>Презентация PowerPoint</vt:lpstr>
      <vt:lpstr>ДЯКУЮ ЗА УВАГУ! </vt:lpstr>
    </vt:vector>
  </TitlesOfParts>
  <Company>DNA Project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Програма практики з організації соціологічного дослідження</dc:title>
  <dc:creator>DNA7 X86</dc:creator>
  <cp:lastModifiedBy>Dell Latitude E5580</cp:lastModifiedBy>
  <cp:revision>431</cp:revision>
  <dcterms:created xsi:type="dcterms:W3CDTF">2014-05-17T18:57:21Z</dcterms:created>
  <dcterms:modified xsi:type="dcterms:W3CDTF">2025-02-26T10:54:27Z</dcterms:modified>
</cp:coreProperties>
</file>