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0" r:id="rId3"/>
    <p:sldId id="371" r:id="rId4"/>
    <p:sldId id="360" r:id="rId5"/>
    <p:sldId id="372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>
        <p:scale>
          <a:sx n="100" d="100"/>
          <a:sy n="100" d="100"/>
        </p:scale>
        <p:origin x="-33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CEE6C9-C7F8-412F-B06D-7F01D061100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C29F6A-E493-454D-82AA-623912D4DDBD}" type="datetimeFigureOut">
              <a:rPr lang=""/>
              <a:pPr>
                <a:defRPr/>
              </a:pPr>
              <a:t>09/26/2023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28677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" altLang="" smtClean="0"/>
              <a:t>Образец текста</a:t>
            </a:r>
          </a:p>
          <a:p>
            <a:pPr lvl="1" eaLnBrk="1" hangingPunct="1">
              <a:defRPr/>
            </a:pPr>
            <a:r>
              <a:rPr lang="" altLang="" smtClean="0"/>
              <a:t>Второй уровень</a:t>
            </a:r>
          </a:p>
          <a:p>
            <a:pPr lvl="2" eaLnBrk="1" hangingPunct="1">
              <a:defRPr/>
            </a:pPr>
            <a:r>
              <a:rPr lang="" altLang="" smtClean="0"/>
              <a:t>Третий уровень</a:t>
            </a:r>
          </a:p>
          <a:p>
            <a:pPr lvl="3" eaLnBrk="1" hangingPunct="1">
              <a:defRPr/>
            </a:pPr>
            <a:r>
              <a:rPr lang="" altLang="" smtClean="0"/>
              <a:t>Четвертый уровень</a:t>
            </a:r>
          </a:p>
          <a:p>
            <a:pPr eaLnBrk="1" hangingPunct="1">
              <a:defRPr/>
            </a:pPr>
            <a:r>
              <a:rPr lang="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B7309E-87CA-4A0D-8B5D-EAAF05B7EEAE}" type="slidenum">
              <a:rPr lang="" altLang="en-US"/>
              <a:pPr>
                <a:defRPr/>
              </a:pPr>
              <a:t>‹#›</a:t>
            </a:fld>
            <a:endParaRPr lang="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46E0-328F-4D21-9F2C-182BEDD7EC0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6248-D62D-4644-953C-7041F40724E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AEEF-B5CE-4EEB-9571-8759CBF31AE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A75-7BB8-437F-B8EC-BB83633691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CD2F-A2FB-4966-940A-80B4B312450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6F30-8B9E-4789-B685-1C42BAA0968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8FF2-0061-4EFD-AB6F-5D21E5B9C09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EF42-DC8C-4302-8948-C7D942756E0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148D-228E-46D2-8781-668E5A55ED1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BED7-3993-4522-B01F-37D6C48FD9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3C7F-29D3-4212-8533-E90516D625B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9E6050-16E3-4ED4-9730-E2F2C6EE342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Т</a:t>
            </a:r>
            <a:r>
              <a:rPr lang="uk-UA" smtClean="0"/>
              <a:t>ЕРМОДИНАМІКА 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345362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935912" cy="578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221662" cy="583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6913563" cy="4621213"/>
          </a:xfrm>
          <a:prstGeom prst="rect">
            <a:avLst/>
          </a:prstGeom>
          <a:noFill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196975"/>
            <a:ext cx="2012950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288213" cy="5581650"/>
          </a:xfrm>
          <a:prstGeom prst="rect">
            <a:avLst/>
          </a:prstGeom>
          <a:noFill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4695825" cy="44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2252663" cy="2952750"/>
          </a:xfrm>
          <a:prstGeom prst="rect">
            <a:avLst/>
          </a:prstGeom>
          <a:noFill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052513"/>
            <a:ext cx="2724150" cy="1228725"/>
          </a:xfrm>
          <a:prstGeom prst="rect">
            <a:avLst/>
          </a:prstGeom>
          <a:noFill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75" y="2276475"/>
            <a:ext cx="7273925" cy="344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097837" cy="2305050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141663"/>
            <a:ext cx="7542213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6985000" cy="598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65175"/>
            <a:ext cx="6296025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671195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5976937" cy="5546725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6021388"/>
            <a:ext cx="2043113" cy="62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20713"/>
            <a:ext cx="4448175" cy="45720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8555038" cy="1114425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8599488" cy="1104900"/>
          </a:xfrm>
          <a:prstGeom prst="rect">
            <a:avLst/>
          </a:prstGeom>
          <a:noFill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65625"/>
            <a:ext cx="8561388" cy="1962150"/>
          </a:xfrm>
          <a:prstGeom prst="rect">
            <a:avLst/>
          </a:prstGeom>
          <a:noFill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908050"/>
            <a:ext cx="1209675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692150"/>
            <a:ext cx="1209675" cy="381000"/>
          </a:xfrm>
          <a:prstGeom prst="rect">
            <a:avLst/>
          </a:prstGeom>
          <a:noFill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6273800" cy="33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485062" cy="46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800100"/>
            <a:ext cx="858996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694738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4895850" cy="4064000"/>
          </a:xfrm>
          <a:prstGeom prst="rect">
            <a:avLst/>
          </a:prstGeom>
          <a:noFill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97425"/>
            <a:ext cx="53276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14363"/>
            <a:ext cx="8640762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5545137" cy="4127500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24400"/>
            <a:ext cx="5400675" cy="193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2590800" cy="1577975"/>
          </a:xfrm>
          <a:prstGeom prst="rect">
            <a:avLst/>
          </a:prstGeom>
          <a:noFill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92150"/>
            <a:ext cx="5845175" cy="2222500"/>
          </a:xfrm>
          <a:prstGeom prst="rect">
            <a:avLst/>
          </a:prstGeom>
          <a:noFill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997200"/>
            <a:ext cx="5761038" cy="37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275637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8018463" cy="308610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796131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49275"/>
            <a:ext cx="2232025" cy="1808163"/>
          </a:xfrm>
          <a:prstGeom prst="rect">
            <a:avLst/>
          </a:prstGeom>
          <a:noFill/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6462713" cy="587375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0713"/>
            <a:ext cx="4386262" cy="1814512"/>
          </a:xfrm>
          <a:prstGeom prst="rect">
            <a:avLst/>
          </a:prstGeom>
          <a:noFill/>
        </p:spPr>
      </p:pic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492375"/>
            <a:ext cx="1133475" cy="371475"/>
          </a:xfrm>
          <a:prstGeom prst="rect">
            <a:avLst/>
          </a:prstGeom>
          <a:noFill/>
        </p:spPr>
      </p:pic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141663"/>
            <a:ext cx="5834063" cy="2887662"/>
          </a:xfrm>
          <a:prstGeom prst="rect">
            <a:avLst/>
          </a:prstGeom>
          <a:noFill/>
        </p:spPr>
      </p:pic>
      <p:pic>
        <p:nvPicPr>
          <p:cNvPr id="9217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021388"/>
            <a:ext cx="7561262" cy="69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836613"/>
            <a:ext cx="3514725" cy="371475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2647950" cy="2105025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268413"/>
            <a:ext cx="5200650" cy="771525"/>
          </a:xfrm>
          <a:prstGeom prst="rect">
            <a:avLst/>
          </a:prstGeom>
          <a:noFill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133600"/>
            <a:ext cx="1085850" cy="295275"/>
          </a:xfrm>
          <a:prstGeom prst="rect">
            <a:avLst/>
          </a:prstGeom>
          <a:noFill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989138"/>
            <a:ext cx="2076450" cy="1343025"/>
          </a:xfrm>
          <a:prstGeom prst="rect">
            <a:avLst/>
          </a:prstGeom>
          <a:noFill/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284538"/>
            <a:ext cx="6119813" cy="2819400"/>
          </a:xfrm>
          <a:prstGeom prst="rect">
            <a:avLst/>
          </a:prstGeom>
          <a:noFill/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3716338"/>
            <a:ext cx="5160962" cy="83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8164512" cy="1143000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16113"/>
            <a:ext cx="26860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92150"/>
            <a:ext cx="1457325" cy="2952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8247062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8237538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59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153</cp:revision>
  <dcterms:created xsi:type="dcterms:W3CDTF">2011-04-07T06:39:14Z</dcterms:created>
  <dcterms:modified xsi:type="dcterms:W3CDTF">2023-09-26T05:37:11Z</dcterms:modified>
</cp:coreProperties>
</file>