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4" r:id="rId8"/>
    <p:sldId id="265" r:id="rId9"/>
    <p:sldId id="266" r:id="rId10"/>
    <p:sldId id="267" r:id="rId11"/>
    <p:sldId id="269" r:id="rId12"/>
    <p:sldId id="268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4E5A91-7269-433E-B9A5-5582CBD43639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uk-UA"/>
        </a:p>
      </dgm:t>
    </dgm:pt>
    <dgm:pt modelId="{970A16E9-5E12-4C43-8C8A-3185CEDB3B29}">
      <dgm:prSet phldrT="[Текст]"/>
      <dgm:spPr/>
      <dgm:t>
        <a:bodyPr/>
        <a:lstStyle/>
        <a:p>
          <a:r>
            <a:rPr lang="uk-UA" smtClean="0"/>
            <a:t>конкуренція, зростання масштабів і динамізму змін у підприємництві</a:t>
          </a:r>
          <a:endParaRPr lang="uk-UA" dirty="0"/>
        </a:p>
      </dgm:t>
    </dgm:pt>
    <dgm:pt modelId="{06A11BFE-CD86-4B67-8203-0A1AC5993AC7}" type="parTrans" cxnId="{93C403D3-93DC-4C39-B91B-6399CDD611B3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FAD065C6-E138-4AFF-9E4D-CFD99E87FBD8}" type="sibTrans" cxnId="{93C403D3-93DC-4C39-B91B-6399CDD611B3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27D50A6D-8293-4288-8653-692E87DFBCB3}">
      <dgm:prSet phldrT="[Текст]"/>
      <dgm:spPr/>
      <dgm:t>
        <a:bodyPr/>
        <a:lstStyle/>
        <a:p>
          <a:r>
            <a:rPr lang="uk-UA" dirty="0" smtClean="0"/>
            <a:t>зростання погроз частих стресів через напруженість в роботі </a:t>
          </a:r>
          <a:r>
            <a:rPr lang="uk-UA" dirty="0" smtClean="0"/>
            <a:t>соціального працівника</a:t>
          </a:r>
          <a:endParaRPr lang="uk-UA" dirty="0"/>
        </a:p>
      </dgm:t>
    </dgm:pt>
    <dgm:pt modelId="{8CA9B251-B00F-400E-8B2D-228103097B11}" type="parTrans" cxnId="{C9762EBA-83E3-4A52-9DC2-DF832D403F59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D344CA55-9CB4-4245-A30E-FECB1B230E0D}" type="sibTrans" cxnId="{C9762EBA-83E3-4A52-9DC2-DF832D403F59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754C1D1E-FE94-4DA8-8609-7B5E9FD82893}">
      <dgm:prSet phldrT="[Текст]"/>
      <dgm:spPr/>
      <dgm:t>
        <a:bodyPr/>
        <a:lstStyle/>
        <a:p>
          <a:r>
            <a:rPr lang="uk-UA" smtClean="0"/>
            <a:t>перетворення творчого потенціалу працівника в найкоштовніший капітал організації</a:t>
          </a:r>
          <a:endParaRPr lang="uk-UA" dirty="0"/>
        </a:p>
      </dgm:t>
    </dgm:pt>
    <dgm:pt modelId="{195A4F70-275D-44F2-9961-B44B02911441}" type="parTrans" cxnId="{130D4C2D-BFED-41BE-BCF2-E40E42CF4185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FC04BFB0-5347-48DD-BA4B-9623E6E8B563}" type="sibTrans" cxnId="{130D4C2D-BFED-41BE-BCF2-E40E42CF4185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CA5DD65D-116A-4F51-888D-2F63E3491A0F}" type="pres">
      <dgm:prSet presAssocID="{D64E5A91-7269-433E-B9A5-5582CBD4363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5C759F4E-B9CA-4A32-B5A7-4C7857ABA6B1}" type="pres">
      <dgm:prSet presAssocID="{D64E5A91-7269-433E-B9A5-5582CBD43639}" presName="Name1" presStyleCnt="0"/>
      <dgm:spPr/>
    </dgm:pt>
    <dgm:pt modelId="{E53A1F1C-E5B7-4E48-BA27-FE2CFCDD0184}" type="pres">
      <dgm:prSet presAssocID="{D64E5A91-7269-433E-B9A5-5582CBD43639}" presName="cycle" presStyleCnt="0"/>
      <dgm:spPr/>
    </dgm:pt>
    <dgm:pt modelId="{38A0F6AF-F5CF-4661-8625-A7AB561B1305}" type="pres">
      <dgm:prSet presAssocID="{D64E5A91-7269-433E-B9A5-5582CBD43639}" presName="srcNode" presStyleLbl="node1" presStyleIdx="0" presStyleCnt="3"/>
      <dgm:spPr/>
    </dgm:pt>
    <dgm:pt modelId="{8DC3FC82-4F24-44DA-8FDE-C5501C663CCA}" type="pres">
      <dgm:prSet presAssocID="{D64E5A91-7269-433E-B9A5-5582CBD43639}" presName="conn" presStyleLbl="parChTrans1D2" presStyleIdx="0" presStyleCnt="1"/>
      <dgm:spPr/>
      <dgm:t>
        <a:bodyPr/>
        <a:lstStyle/>
        <a:p>
          <a:endParaRPr lang="uk-UA"/>
        </a:p>
      </dgm:t>
    </dgm:pt>
    <dgm:pt modelId="{21AE4633-64F4-4CF8-8A3A-EEA04338D7CC}" type="pres">
      <dgm:prSet presAssocID="{D64E5A91-7269-433E-B9A5-5582CBD43639}" presName="extraNode" presStyleLbl="node1" presStyleIdx="0" presStyleCnt="3"/>
      <dgm:spPr/>
    </dgm:pt>
    <dgm:pt modelId="{CCFE1850-B581-4BF9-BDC5-79B3FB60F18C}" type="pres">
      <dgm:prSet presAssocID="{D64E5A91-7269-433E-B9A5-5582CBD43639}" presName="dstNode" presStyleLbl="node1" presStyleIdx="0" presStyleCnt="3"/>
      <dgm:spPr/>
    </dgm:pt>
    <dgm:pt modelId="{CAE2006A-7A2B-40AA-814E-DA51C0E74A46}" type="pres">
      <dgm:prSet presAssocID="{970A16E9-5E12-4C43-8C8A-3185CEDB3B29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A358536-650B-41BA-A178-8854E5081257}" type="pres">
      <dgm:prSet presAssocID="{970A16E9-5E12-4C43-8C8A-3185CEDB3B29}" presName="accent_1" presStyleCnt="0"/>
      <dgm:spPr/>
    </dgm:pt>
    <dgm:pt modelId="{B90610E7-6DAC-4591-803F-66D3F16D58E6}" type="pres">
      <dgm:prSet presAssocID="{970A16E9-5E12-4C43-8C8A-3185CEDB3B29}" presName="accentRepeatNode" presStyleLbl="solidFgAcc1" presStyleIdx="0" presStyleCnt="3"/>
      <dgm:spPr/>
    </dgm:pt>
    <dgm:pt modelId="{2E808F13-CED6-4E5F-8C24-0754EB373ED3}" type="pres">
      <dgm:prSet presAssocID="{27D50A6D-8293-4288-8653-692E87DFBCB3}" presName="text_2" presStyleLbl="node1" presStyleIdx="1" presStyleCnt="3" custLinFactNeighborX="490" custLinFactNeighborY="401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90219AE-0BA7-48DD-904E-447E2598C330}" type="pres">
      <dgm:prSet presAssocID="{27D50A6D-8293-4288-8653-692E87DFBCB3}" presName="accent_2" presStyleCnt="0"/>
      <dgm:spPr/>
    </dgm:pt>
    <dgm:pt modelId="{63F4EF24-8432-4683-92A0-57DA07E57A65}" type="pres">
      <dgm:prSet presAssocID="{27D50A6D-8293-4288-8653-692E87DFBCB3}" presName="accentRepeatNode" presStyleLbl="solidFgAcc1" presStyleIdx="1" presStyleCnt="3"/>
      <dgm:spPr/>
    </dgm:pt>
    <dgm:pt modelId="{A9D65D7B-7776-4E71-856B-42F4A2FF8ADF}" type="pres">
      <dgm:prSet presAssocID="{754C1D1E-FE94-4DA8-8609-7B5E9FD8289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2BFABDC-1AA7-4ECC-A364-153725F22C8E}" type="pres">
      <dgm:prSet presAssocID="{754C1D1E-FE94-4DA8-8609-7B5E9FD82893}" presName="accent_3" presStyleCnt="0"/>
      <dgm:spPr/>
    </dgm:pt>
    <dgm:pt modelId="{F5544502-A58A-4927-934B-60BF7B5492D1}" type="pres">
      <dgm:prSet presAssocID="{754C1D1E-FE94-4DA8-8609-7B5E9FD82893}" presName="accentRepeatNode" presStyleLbl="solidFgAcc1" presStyleIdx="2" presStyleCnt="3"/>
      <dgm:spPr/>
    </dgm:pt>
  </dgm:ptLst>
  <dgm:cxnLst>
    <dgm:cxn modelId="{8AE01D51-02C3-45E7-9252-84B42FFA63DC}" type="presOf" srcId="{27D50A6D-8293-4288-8653-692E87DFBCB3}" destId="{2E808F13-CED6-4E5F-8C24-0754EB373ED3}" srcOrd="0" destOrd="0" presId="urn:microsoft.com/office/officeart/2008/layout/VerticalCurvedList"/>
    <dgm:cxn modelId="{3CC26E0D-F37C-49C0-AE3F-A7501A964D82}" type="presOf" srcId="{970A16E9-5E12-4C43-8C8A-3185CEDB3B29}" destId="{CAE2006A-7A2B-40AA-814E-DA51C0E74A46}" srcOrd="0" destOrd="0" presId="urn:microsoft.com/office/officeart/2008/layout/VerticalCurvedList"/>
    <dgm:cxn modelId="{93C403D3-93DC-4C39-B91B-6399CDD611B3}" srcId="{D64E5A91-7269-433E-B9A5-5582CBD43639}" destId="{970A16E9-5E12-4C43-8C8A-3185CEDB3B29}" srcOrd="0" destOrd="0" parTransId="{06A11BFE-CD86-4B67-8203-0A1AC5993AC7}" sibTransId="{FAD065C6-E138-4AFF-9E4D-CFD99E87FBD8}"/>
    <dgm:cxn modelId="{ADE760DF-6E54-4EB8-909C-5163EB5F6BE1}" type="presOf" srcId="{FAD065C6-E138-4AFF-9E4D-CFD99E87FBD8}" destId="{8DC3FC82-4F24-44DA-8FDE-C5501C663CCA}" srcOrd="0" destOrd="0" presId="urn:microsoft.com/office/officeart/2008/layout/VerticalCurvedList"/>
    <dgm:cxn modelId="{130D4C2D-BFED-41BE-BCF2-E40E42CF4185}" srcId="{D64E5A91-7269-433E-B9A5-5582CBD43639}" destId="{754C1D1E-FE94-4DA8-8609-7B5E9FD82893}" srcOrd="2" destOrd="0" parTransId="{195A4F70-275D-44F2-9961-B44B02911441}" sibTransId="{FC04BFB0-5347-48DD-BA4B-9623E6E8B563}"/>
    <dgm:cxn modelId="{3D7DC2B9-56E4-476A-8F78-DCAB6CBB05E2}" type="presOf" srcId="{D64E5A91-7269-433E-B9A5-5582CBD43639}" destId="{CA5DD65D-116A-4F51-888D-2F63E3491A0F}" srcOrd="0" destOrd="0" presId="urn:microsoft.com/office/officeart/2008/layout/VerticalCurvedList"/>
    <dgm:cxn modelId="{E6024CBE-7638-463F-A54D-308D593BC31C}" type="presOf" srcId="{754C1D1E-FE94-4DA8-8609-7B5E9FD82893}" destId="{A9D65D7B-7776-4E71-856B-42F4A2FF8ADF}" srcOrd="0" destOrd="0" presId="urn:microsoft.com/office/officeart/2008/layout/VerticalCurvedList"/>
    <dgm:cxn modelId="{C9762EBA-83E3-4A52-9DC2-DF832D403F59}" srcId="{D64E5A91-7269-433E-B9A5-5582CBD43639}" destId="{27D50A6D-8293-4288-8653-692E87DFBCB3}" srcOrd="1" destOrd="0" parTransId="{8CA9B251-B00F-400E-8B2D-228103097B11}" sibTransId="{D344CA55-9CB4-4245-A30E-FECB1B230E0D}"/>
    <dgm:cxn modelId="{9B1F4786-1576-48F6-9C79-2A5E2458E64F}" type="presParOf" srcId="{CA5DD65D-116A-4F51-888D-2F63E3491A0F}" destId="{5C759F4E-B9CA-4A32-B5A7-4C7857ABA6B1}" srcOrd="0" destOrd="0" presId="urn:microsoft.com/office/officeart/2008/layout/VerticalCurvedList"/>
    <dgm:cxn modelId="{406F6600-3432-4B9C-9BA4-869CCB5AF346}" type="presParOf" srcId="{5C759F4E-B9CA-4A32-B5A7-4C7857ABA6B1}" destId="{E53A1F1C-E5B7-4E48-BA27-FE2CFCDD0184}" srcOrd="0" destOrd="0" presId="urn:microsoft.com/office/officeart/2008/layout/VerticalCurvedList"/>
    <dgm:cxn modelId="{B856B556-D057-40F1-9CAB-B0559A3A946B}" type="presParOf" srcId="{E53A1F1C-E5B7-4E48-BA27-FE2CFCDD0184}" destId="{38A0F6AF-F5CF-4661-8625-A7AB561B1305}" srcOrd="0" destOrd="0" presId="urn:microsoft.com/office/officeart/2008/layout/VerticalCurvedList"/>
    <dgm:cxn modelId="{066F2F3A-7B92-4298-A0A7-F023EE4C0556}" type="presParOf" srcId="{E53A1F1C-E5B7-4E48-BA27-FE2CFCDD0184}" destId="{8DC3FC82-4F24-44DA-8FDE-C5501C663CCA}" srcOrd="1" destOrd="0" presId="urn:microsoft.com/office/officeart/2008/layout/VerticalCurvedList"/>
    <dgm:cxn modelId="{F134C35F-E6EC-4780-AC2E-F753B4508E3B}" type="presParOf" srcId="{E53A1F1C-E5B7-4E48-BA27-FE2CFCDD0184}" destId="{21AE4633-64F4-4CF8-8A3A-EEA04338D7CC}" srcOrd="2" destOrd="0" presId="urn:microsoft.com/office/officeart/2008/layout/VerticalCurvedList"/>
    <dgm:cxn modelId="{DC409F4C-5847-4389-A056-76D07B2B1C5A}" type="presParOf" srcId="{E53A1F1C-E5B7-4E48-BA27-FE2CFCDD0184}" destId="{CCFE1850-B581-4BF9-BDC5-79B3FB60F18C}" srcOrd="3" destOrd="0" presId="urn:microsoft.com/office/officeart/2008/layout/VerticalCurvedList"/>
    <dgm:cxn modelId="{DF1E0865-8242-4049-8990-D824BCCD28DF}" type="presParOf" srcId="{5C759F4E-B9CA-4A32-B5A7-4C7857ABA6B1}" destId="{CAE2006A-7A2B-40AA-814E-DA51C0E74A46}" srcOrd="1" destOrd="0" presId="urn:microsoft.com/office/officeart/2008/layout/VerticalCurvedList"/>
    <dgm:cxn modelId="{35D0125D-8B2B-454E-B849-FA63176C1021}" type="presParOf" srcId="{5C759F4E-B9CA-4A32-B5A7-4C7857ABA6B1}" destId="{BA358536-650B-41BA-A178-8854E5081257}" srcOrd="2" destOrd="0" presId="urn:microsoft.com/office/officeart/2008/layout/VerticalCurvedList"/>
    <dgm:cxn modelId="{5F9F1675-31EC-478C-B9FD-C25EB3710ECD}" type="presParOf" srcId="{BA358536-650B-41BA-A178-8854E5081257}" destId="{B90610E7-6DAC-4591-803F-66D3F16D58E6}" srcOrd="0" destOrd="0" presId="urn:microsoft.com/office/officeart/2008/layout/VerticalCurvedList"/>
    <dgm:cxn modelId="{1F78CE60-C8B7-4B07-A389-646AA37A4872}" type="presParOf" srcId="{5C759F4E-B9CA-4A32-B5A7-4C7857ABA6B1}" destId="{2E808F13-CED6-4E5F-8C24-0754EB373ED3}" srcOrd="3" destOrd="0" presId="urn:microsoft.com/office/officeart/2008/layout/VerticalCurvedList"/>
    <dgm:cxn modelId="{5D4EB88B-40F0-4410-9798-6F744BFDE090}" type="presParOf" srcId="{5C759F4E-B9CA-4A32-B5A7-4C7857ABA6B1}" destId="{790219AE-0BA7-48DD-904E-447E2598C330}" srcOrd="4" destOrd="0" presId="urn:microsoft.com/office/officeart/2008/layout/VerticalCurvedList"/>
    <dgm:cxn modelId="{290B7925-DBA2-4BFE-BB42-FC46E30A5BCE}" type="presParOf" srcId="{790219AE-0BA7-48DD-904E-447E2598C330}" destId="{63F4EF24-8432-4683-92A0-57DA07E57A65}" srcOrd="0" destOrd="0" presId="urn:microsoft.com/office/officeart/2008/layout/VerticalCurvedList"/>
    <dgm:cxn modelId="{0CA81A7F-2801-45B0-A742-6FFFE8FFDA00}" type="presParOf" srcId="{5C759F4E-B9CA-4A32-B5A7-4C7857ABA6B1}" destId="{A9D65D7B-7776-4E71-856B-42F4A2FF8ADF}" srcOrd="5" destOrd="0" presId="urn:microsoft.com/office/officeart/2008/layout/VerticalCurvedList"/>
    <dgm:cxn modelId="{82DE2A3C-E6CB-47D8-834A-2D0C02FA1009}" type="presParOf" srcId="{5C759F4E-B9CA-4A32-B5A7-4C7857ABA6B1}" destId="{62BFABDC-1AA7-4ECC-A364-153725F22C8E}" srcOrd="6" destOrd="0" presId="urn:microsoft.com/office/officeart/2008/layout/VerticalCurvedList"/>
    <dgm:cxn modelId="{4CD9DE99-08F5-416D-B683-BA68E9C521CE}" type="presParOf" srcId="{62BFABDC-1AA7-4ECC-A364-153725F22C8E}" destId="{F5544502-A58A-4927-934B-60BF7B5492D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7C3972-386A-45C2-984F-8AB7C4C5CE82}" type="doc">
      <dgm:prSet loTypeId="urn:microsoft.com/office/officeart/2005/8/layout/hierarchy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0D93260-F837-4D45-AF40-FDDA792CEE54}">
      <dgm:prSet phldrT="[Текст]"/>
      <dgm:spPr/>
      <dgm:t>
        <a:bodyPr/>
        <a:lstStyle/>
        <a:p>
          <a:r>
            <a:rPr lang="uk-UA" b="1" dirty="0" smtClean="0"/>
            <a:t>Тайм-менеджмент</a:t>
          </a:r>
          <a:endParaRPr lang="uk-UA" dirty="0"/>
        </a:p>
      </dgm:t>
    </dgm:pt>
    <dgm:pt modelId="{7F43EAEC-D140-49E1-9EE5-9142B859183E}" type="parTrans" cxnId="{2FEF4128-C7B1-40C1-9028-06B44843F98D}">
      <dgm:prSet/>
      <dgm:spPr/>
      <dgm:t>
        <a:bodyPr/>
        <a:lstStyle/>
        <a:p>
          <a:endParaRPr lang="uk-UA"/>
        </a:p>
      </dgm:t>
    </dgm:pt>
    <dgm:pt modelId="{BA2521BC-09B2-40E8-8E13-D114ED15E36C}" type="sibTrans" cxnId="{2FEF4128-C7B1-40C1-9028-06B44843F98D}">
      <dgm:prSet/>
      <dgm:spPr/>
      <dgm:t>
        <a:bodyPr/>
        <a:lstStyle/>
        <a:p>
          <a:endParaRPr lang="uk-UA"/>
        </a:p>
      </dgm:t>
    </dgm:pt>
    <dgm:pt modelId="{B4BE19E3-80CF-4FC4-9EC7-BA80F511E61B}">
      <dgm:prSet phldrT="[Текст]"/>
      <dgm:spPr/>
      <dgm:t>
        <a:bodyPr/>
        <a:lstStyle/>
        <a:p>
          <a:r>
            <a:rPr lang="uk-UA" b="1" dirty="0" smtClean="0"/>
            <a:t>Тім-менеджмент</a:t>
          </a:r>
          <a:r>
            <a:rPr lang="uk-UA" dirty="0" smtClean="0"/>
            <a:t> </a:t>
          </a:r>
          <a:endParaRPr lang="uk-UA" dirty="0"/>
        </a:p>
      </dgm:t>
    </dgm:pt>
    <dgm:pt modelId="{923845BC-F2A2-4831-916E-082C66F29677}" type="parTrans" cxnId="{F699D83B-01FA-4435-B5F2-035024C9815E}">
      <dgm:prSet/>
      <dgm:spPr/>
      <dgm:t>
        <a:bodyPr/>
        <a:lstStyle/>
        <a:p>
          <a:endParaRPr lang="uk-UA"/>
        </a:p>
      </dgm:t>
    </dgm:pt>
    <dgm:pt modelId="{E39ABA86-9C41-4C1D-B1AD-EED8EB9A3E41}" type="sibTrans" cxnId="{F699D83B-01FA-4435-B5F2-035024C9815E}">
      <dgm:prSet/>
      <dgm:spPr/>
      <dgm:t>
        <a:bodyPr/>
        <a:lstStyle/>
        <a:p>
          <a:endParaRPr lang="uk-UA"/>
        </a:p>
      </dgm:t>
    </dgm:pt>
    <dgm:pt modelId="{D14767FD-E271-4C96-8A70-CFE59DBD7066}">
      <dgm:prSet phldrT="[Текст]"/>
      <dgm:spPr/>
      <dgm:t>
        <a:bodyPr/>
        <a:lstStyle/>
        <a:p>
          <a:r>
            <a:rPr lang="uk-UA" b="1" dirty="0" err="1" smtClean="0"/>
            <a:t>Імпресіон</a:t>
          </a:r>
          <a:r>
            <a:rPr lang="uk-UA" b="1" dirty="0" smtClean="0"/>
            <a:t>-менеджмент</a:t>
          </a:r>
          <a:r>
            <a:rPr lang="uk-UA" dirty="0" smtClean="0"/>
            <a:t> </a:t>
          </a:r>
          <a:endParaRPr lang="uk-UA" dirty="0"/>
        </a:p>
      </dgm:t>
    </dgm:pt>
    <dgm:pt modelId="{36FD1473-3009-4BA8-AB8E-0AB715D6784C}" type="parTrans" cxnId="{D2E9CE7F-95A4-41CF-8EFF-9B057B3B4049}">
      <dgm:prSet/>
      <dgm:spPr/>
      <dgm:t>
        <a:bodyPr/>
        <a:lstStyle/>
        <a:p>
          <a:endParaRPr lang="uk-UA"/>
        </a:p>
      </dgm:t>
    </dgm:pt>
    <dgm:pt modelId="{335F1F57-9CC2-46F1-81F8-DA77F759B939}" type="sibTrans" cxnId="{D2E9CE7F-95A4-41CF-8EFF-9B057B3B4049}">
      <dgm:prSet/>
      <dgm:spPr/>
      <dgm:t>
        <a:bodyPr/>
        <a:lstStyle/>
        <a:p>
          <a:endParaRPr lang="uk-UA"/>
        </a:p>
      </dgm:t>
    </dgm:pt>
    <dgm:pt modelId="{8446504B-46F3-4B24-B6AD-3569C3F4460F}">
      <dgm:prSet phldrT="[Текст]"/>
      <dgm:spPr/>
      <dgm:t>
        <a:bodyPr/>
        <a:lstStyle/>
        <a:p>
          <a:r>
            <a:rPr lang="uk-UA" b="1" smtClean="0"/>
            <a:t>Стрес-менеджмент</a:t>
          </a:r>
          <a:endParaRPr lang="uk-UA" dirty="0"/>
        </a:p>
      </dgm:t>
    </dgm:pt>
    <dgm:pt modelId="{2046E613-EB2B-4BD2-BF3C-602ACB53B8F8}" type="parTrans" cxnId="{C121401F-0E4A-48D3-9ED6-A72F906537A1}">
      <dgm:prSet/>
      <dgm:spPr/>
      <dgm:t>
        <a:bodyPr/>
        <a:lstStyle/>
        <a:p>
          <a:endParaRPr lang="uk-UA"/>
        </a:p>
      </dgm:t>
    </dgm:pt>
    <dgm:pt modelId="{6B483565-913E-4D20-86E3-2039D8387A9F}" type="sibTrans" cxnId="{C121401F-0E4A-48D3-9ED6-A72F906537A1}">
      <dgm:prSet/>
      <dgm:spPr/>
      <dgm:t>
        <a:bodyPr/>
        <a:lstStyle/>
        <a:p>
          <a:endParaRPr lang="uk-UA"/>
        </a:p>
      </dgm:t>
    </dgm:pt>
    <dgm:pt modelId="{C226BD90-4A41-432A-8CF0-71B24D527E38}" type="pres">
      <dgm:prSet presAssocID="{4F7C3972-386A-45C2-984F-8AB7C4C5CE8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0307E69C-7C76-47C5-B527-D0A2C9B68E1D}" type="pres">
      <dgm:prSet presAssocID="{60D93260-F837-4D45-AF40-FDDA792CEE54}" presName="vertOne" presStyleCnt="0"/>
      <dgm:spPr/>
    </dgm:pt>
    <dgm:pt modelId="{39AEE542-9679-4470-A769-320525534335}" type="pres">
      <dgm:prSet presAssocID="{60D93260-F837-4D45-AF40-FDDA792CEE54}" presName="txOne" presStyleLbl="node0" presStyleIdx="0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EC3F8EB-6AEC-42A8-B8EA-DF9E4B031FA0}" type="pres">
      <dgm:prSet presAssocID="{60D93260-F837-4D45-AF40-FDDA792CEE54}" presName="horzOne" presStyleCnt="0"/>
      <dgm:spPr/>
    </dgm:pt>
    <dgm:pt modelId="{F64CC215-6EFE-4728-B3AC-7D7001CF2F59}" type="pres">
      <dgm:prSet presAssocID="{BA2521BC-09B2-40E8-8E13-D114ED15E36C}" presName="sibSpaceOne" presStyleCnt="0"/>
      <dgm:spPr/>
    </dgm:pt>
    <dgm:pt modelId="{1FAB8C25-3F71-474F-B0D8-6137F9646D6E}" type="pres">
      <dgm:prSet presAssocID="{8446504B-46F3-4B24-B6AD-3569C3F4460F}" presName="vertOne" presStyleCnt="0"/>
      <dgm:spPr/>
    </dgm:pt>
    <dgm:pt modelId="{38F2FEC9-4106-4F80-AC2E-ACE350A71D5E}" type="pres">
      <dgm:prSet presAssocID="{8446504B-46F3-4B24-B6AD-3569C3F4460F}" presName="txOne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DFEB8FD-D80D-4E3A-8AD0-AB935C5448E3}" type="pres">
      <dgm:prSet presAssocID="{8446504B-46F3-4B24-B6AD-3569C3F4460F}" presName="horzOne" presStyleCnt="0"/>
      <dgm:spPr/>
    </dgm:pt>
    <dgm:pt modelId="{7370EDBC-8C16-4660-9AD4-BDEBF38CA841}" type="pres">
      <dgm:prSet presAssocID="{6B483565-913E-4D20-86E3-2039D8387A9F}" presName="sibSpaceOne" presStyleCnt="0"/>
      <dgm:spPr/>
    </dgm:pt>
    <dgm:pt modelId="{EABD5C3C-67E0-43AF-8A25-2D5A3403D110}" type="pres">
      <dgm:prSet presAssocID="{B4BE19E3-80CF-4FC4-9EC7-BA80F511E61B}" presName="vertOne" presStyleCnt="0"/>
      <dgm:spPr/>
    </dgm:pt>
    <dgm:pt modelId="{23ED639A-D43D-4A05-B678-C54E2D5BED09}" type="pres">
      <dgm:prSet presAssocID="{B4BE19E3-80CF-4FC4-9EC7-BA80F511E61B}" presName="txOne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3A0EBD1-BAFE-43E1-A072-8A90DA4C807B}" type="pres">
      <dgm:prSet presAssocID="{B4BE19E3-80CF-4FC4-9EC7-BA80F511E61B}" presName="horzOne" presStyleCnt="0"/>
      <dgm:spPr/>
    </dgm:pt>
    <dgm:pt modelId="{D3846CFB-BCE1-44A1-8B46-F6D90CBD5955}" type="pres">
      <dgm:prSet presAssocID="{E39ABA86-9C41-4C1D-B1AD-EED8EB9A3E41}" presName="sibSpaceOne" presStyleCnt="0"/>
      <dgm:spPr/>
    </dgm:pt>
    <dgm:pt modelId="{DB862AB8-8F9B-48BA-AB35-9FAFABCB7DE9}" type="pres">
      <dgm:prSet presAssocID="{D14767FD-E271-4C96-8A70-CFE59DBD7066}" presName="vertOne" presStyleCnt="0"/>
      <dgm:spPr/>
    </dgm:pt>
    <dgm:pt modelId="{F3B520F9-A19D-455B-B050-1502198FB5A2}" type="pres">
      <dgm:prSet presAssocID="{D14767FD-E271-4C96-8A70-CFE59DBD7066}" presName="txOne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0DEE6F7-F6F9-43C9-BF1C-FB545368D7B9}" type="pres">
      <dgm:prSet presAssocID="{D14767FD-E271-4C96-8A70-CFE59DBD7066}" presName="horzOne" presStyleCnt="0"/>
      <dgm:spPr/>
    </dgm:pt>
  </dgm:ptLst>
  <dgm:cxnLst>
    <dgm:cxn modelId="{8B6129CD-09D3-4D4B-A095-25B26C17F913}" type="presOf" srcId="{60D93260-F837-4D45-AF40-FDDA792CEE54}" destId="{39AEE542-9679-4470-A769-320525534335}" srcOrd="0" destOrd="0" presId="urn:microsoft.com/office/officeart/2005/8/layout/hierarchy4"/>
    <dgm:cxn modelId="{ADFB4E99-4AD6-43B0-B17B-D754E1EDBC46}" type="presOf" srcId="{4F7C3972-386A-45C2-984F-8AB7C4C5CE82}" destId="{C226BD90-4A41-432A-8CF0-71B24D527E38}" srcOrd="0" destOrd="0" presId="urn:microsoft.com/office/officeart/2005/8/layout/hierarchy4"/>
    <dgm:cxn modelId="{CB340AC6-2EE8-4F16-A9AF-93CEEB39590B}" type="presOf" srcId="{D14767FD-E271-4C96-8A70-CFE59DBD7066}" destId="{F3B520F9-A19D-455B-B050-1502198FB5A2}" srcOrd="0" destOrd="0" presId="urn:microsoft.com/office/officeart/2005/8/layout/hierarchy4"/>
    <dgm:cxn modelId="{0EF7167C-F00F-4C28-B6C9-B858A2B4FD60}" type="presOf" srcId="{B4BE19E3-80CF-4FC4-9EC7-BA80F511E61B}" destId="{23ED639A-D43D-4A05-B678-C54E2D5BED09}" srcOrd="0" destOrd="0" presId="urn:microsoft.com/office/officeart/2005/8/layout/hierarchy4"/>
    <dgm:cxn modelId="{2FEF4128-C7B1-40C1-9028-06B44843F98D}" srcId="{4F7C3972-386A-45C2-984F-8AB7C4C5CE82}" destId="{60D93260-F837-4D45-AF40-FDDA792CEE54}" srcOrd="0" destOrd="0" parTransId="{7F43EAEC-D140-49E1-9EE5-9142B859183E}" sibTransId="{BA2521BC-09B2-40E8-8E13-D114ED15E36C}"/>
    <dgm:cxn modelId="{543CB431-85FE-40E0-94FA-80D0B60E4C57}" type="presOf" srcId="{8446504B-46F3-4B24-B6AD-3569C3F4460F}" destId="{38F2FEC9-4106-4F80-AC2E-ACE350A71D5E}" srcOrd="0" destOrd="0" presId="urn:microsoft.com/office/officeart/2005/8/layout/hierarchy4"/>
    <dgm:cxn modelId="{F699D83B-01FA-4435-B5F2-035024C9815E}" srcId="{4F7C3972-386A-45C2-984F-8AB7C4C5CE82}" destId="{B4BE19E3-80CF-4FC4-9EC7-BA80F511E61B}" srcOrd="2" destOrd="0" parTransId="{923845BC-F2A2-4831-916E-082C66F29677}" sibTransId="{E39ABA86-9C41-4C1D-B1AD-EED8EB9A3E41}"/>
    <dgm:cxn modelId="{C121401F-0E4A-48D3-9ED6-A72F906537A1}" srcId="{4F7C3972-386A-45C2-984F-8AB7C4C5CE82}" destId="{8446504B-46F3-4B24-B6AD-3569C3F4460F}" srcOrd="1" destOrd="0" parTransId="{2046E613-EB2B-4BD2-BF3C-602ACB53B8F8}" sibTransId="{6B483565-913E-4D20-86E3-2039D8387A9F}"/>
    <dgm:cxn modelId="{D2E9CE7F-95A4-41CF-8EFF-9B057B3B4049}" srcId="{4F7C3972-386A-45C2-984F-8AB7C4C5CE82}" destId="{D14767FD-E271-4C96-8A70-CFE59DBD7066}" srcOrd="3" destOrd="0" parTransId="{36FD1473-3009-4BA8-AB8E-0AB715D6784C}" sibTransId="{335F1F57-9CC2-46F1-81F8-DA77F759B939}"/>
    <dgm:cxn modelId="{EDEA97C4-0F1F-4398-916F-E42C914F9E5C}" type="presParOf" srcId="{C226BD90-4A41-432A-8CF0-71B24D527E38}" destId="{0307E69C-7C76-47C5-B527-D0A2C9B68E1D}" srcOrd="0" destOrd="0" presId="urn:microsoft.com/office/officeart/2005/8/layout/hierarchy4"/>
    <dgm:cxn modelId="{BB277EEA-A5F0-4E6B-9C20-E9C70B72F888}" type="presParOf" srcId="{0307E69C-7C76-47C5-B527-D0A2C9B68E1D}" destId="{39AEE542-9679-4470-A769-320525534335}" srcOrd="0" destOrd="0" presId="urn:microsoft.com/office/officeart/2005/8/layout/hierarchy4"/>
    <dgm:cxn modelId="{EDAA901C-55AD-4B57-8C97-99AE46E90DD1}" type="presParOf" srcId="{0307E69C-7C76-47C5-B527-D0A2C9B68E1D}" destId="{7EC3F8EB-6AEC-42A8-B8EA-DF9E4B031FA0}" srcOrd="1" destOrd="0" presId="urn:microsoft.com/office/officeart/2005/8/layout/hierarchy4"/>
    <dgm:cxn modelId="{540B1C48-0DFD-4C2F-BE64-40FA15097084}" type="presParOf" srcId="{C226BD90-4A41-432A-8CF0-71B24D527E38}" destId="{F64CC215-6EFE-4728-B3AC-7D7001CF2F59}" srcOrd="1" destOrd="0" presId="urn:microsoft.com/office/officeart/2005/8/layout/hierarchy4"/>
    <dgm:cxn modelId="{730C4800-D349-40E9-9999-A9F1AA50AAEA}" type="presParOf" srcId="{C226BD90-4A41-432A-8CF0-71B24D527E38}" destId="{1FAB8C25-3F71-474F-B0D8-6137F9646D6E}" srcOrd="2" destOrd="0" presId="urn:microsoft.com/office/officeart/2005/8/layout/hierarchy4"/>
    <dgm:cxn modelId="{97493115-6628-4712-A2E9-E940AEA92625}" type="presParOf" srcId="{1FAB8C25-3F71-474F-B0D8-6137F9646D6E}" destId="{38F2FEC9-4106-4F80-AC2E-ACE350A71D5E}" srcOrd="0" destOrd="0" presId="urn:microsoft.com/office/officeart/2005/8/layout/hierarchy4"/>
    <dgm:cxn modelId="{13CED700-1195-4CF1-B2BC-E46265FB4856}" type="presParOf" srcId="{1FAB8C25-3F71-474F-B0D8-6137F9646D6E}" destId="{ADFEB8FD-D80D-4E3A-8AD0-AB935C5448E3}" srcOrd="1" destOrd="0" presId="urn:microsoft.com/office/officeart/2005/8/layout/hierarchy4"/>
    <dgm:cxn modelId="{50C9A6EC-2CAD-4F68-9EA7-B1E0F3637F32}" type="presParOf" srcId="{C226BD90-4A41-432A-8CF0-71B24D527E38}" destId="{7370EDBC-8C16-4660-9AD4-BDEBF38CA841}" srcOrd="3" destOrd="0" presId="urn:microsoft.com/office/officeart/2005/8/layout/hierarchy4"/>
    <dgm:cxn modelId="{0B305141-5CD9-40A3-940E-944E966FCF31}" type="presParOf" srcId="{C226BD90-4A41-432A-8CF0-71B24D527E38}" destId="{EABD5C3C-67E0-43AF-8A25-2D5A3403D110}" srcOrd="4" destOrd="0" presId="urn:microsoft.com/office/officeart/2005/8/layout/hierarchy4"/>
    <dgm:cxn modelId="{F723AC5B-F066-4EA0-B2CB-DB603F499B5B}" type="presParOf" srcId="{EABD5C3C-67E0-43AF-8A25-2D5A3403D110}" destId="{23ED639A-D43D-4A05-B678-C54E2D5BED09}" srcOrd="0" destOrd="0" presId="urn:microsoft.com/office/officeart/2005/8/layout/hierarchy4"/>
    <dgm:cxn modelId="{64B2240A-6DD8-4A10-A581-1DF49CB3C675}" type="presParOf" srcId="{EABD5C3C-67E0-43AF-8A25-2D5A3403D110}" destId="{63A0EBD1-BAFE-43E1-A072-8A90DA4C807B}" srcOrd="1" destOrd="0" presId="urn:microsoft.com/office/officeart/2005/8/layout/hierarchy4"/>
    <dgm:cxn modelId="{A71012B4-0833-41E5-B4BB-44B1E73A6D64}" type="presParOf" srcId="{C226BD90-4A41-432A-8CF0-71B24D527E38}" destId="{D3846CFB-BCE1-44A1-8B46-F6D90CBD5955}" srcOrd="5" destOrd="0" presId="urn:microsoft.com/office/officeart/2005/8/layout/hierarchy4"/>
    <dgm:cxn modelId="{CAD72E10-44CB-4477-8CFC-DE67B64E1174}" type="presParOf" srcId="{C226BD90-4A41-432A-8CF0-71B24D527E38}" destId="{DB862AB8-8F9B-48BA-AB35-9FAFABCB7DE9}" srcOrd="6" destOrd="0" presId="urn:microsoft.com/office/officeart/2005/8/layout/hierarchy4"/>
    <dgm:cxn modelId="{FC059254-0C52-4080-8923-B2E94EA8B2CF}" type="presParOf" srcId="{DB862AB8-8F9B-48BA-AB35-9FAFABCB7DE9}" destId="{F3B520F9-A19D-455B-B050-1502198FB5A2}" srcOrd="0" destOrd="0" presId="urn:microsoft.com/office/officeart/2005/8/layout/hierarchy4"/>
    <dgm:cxn modelId="{5EDAD2DE-6867-4ED8-8E70-B91098C405EE}" type="presParOf" srcId="{DB862AB8-8F9B-48BA-AB35-9FAFABCB7DE9}" destId="{70DEE6F7-F6F9-43C9-BF1C-FB545368D7B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14EEF5-EC5D-4CED-884D-D8D0C531BDF9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06E1D92-BBC1-4795-928C-19A454C2A4AE}">
      <dgm:prSet phldrT="[Текст]" custT="1"/>
      <dgm:spPr/>
      <dgm:t>
        <a:bodyPr/>
        <a:lstStyle/>
        <a:p>
          <a:r>
            <a:rPr lang="uk-UA" sz="2000" b="1" u="sng" dirty="0" smtClean="0">
              <a:solidFill>
                <a:schemeClr val="tx1"/>
              </a:solidFill>
            </a:rPr>
            <a:t>Уміння бути наполегливим</a:t>
          </a:r>
          <a:endParaRPr lang="uk-UA" sz="2000" b="1" dirty="0">
            <a:solidFill>
              <a:schemeClr val="tx1"/>
            </a:solidFill>
          </a:endParaRPr>
        </a:p>
      </dgm:t>
    </dgm:pt>
    <dgm:pt modelId="{641B0FAC-4B60-476B-9FF6-B497659AF0AA}" type="parTrans" cxnId="{3B625722-1F01-4E2B-97D2-125066D851F7}">
      <dgm:prSet/>
      <dgm:spPr/>
      <dgm:t>
        <a:bodyPr/>
        <a:lstStyle/>
        <a:p>
          <a:endParaRPr lang="uk-UA" sz="2000" b="1">
            <a:solidFill>
              <a:schemeClr val="tx1"/>
            </a:solidFill>
          </a:endParaRPr>
        </a:p>
      </dgm:t>
    </dgm:pt>
    <dgm:pt modelId="{544F903C-46AA-42E2-9ACB-3E300E839B8B}" type="sibTrans" cxnId="{3B625722-1F01-4E2B-97D2-125066D851F7}">
      <dgm:prSet/>
      <dgm:spPr/>
      <dgm:t>
        <a:bodyPr/>
        <a:lstStyle/>
        <a:p>
          <a:endParaRPr lang="uk-UA" sz="2000" b="1">
            <a:solidFill>
              <a:schemeClr val="tx1"/>
            </a:solidFill>
          </a:endParaRPr>
        </a:p>
      </dgm:t>
    </dgm:pt>
    <dgm:pt modelId="{5B0C725F-CBD3-48FA-80A1-3B15AB112654}">
      <dgm:prSet phldrT="[Текст]" custT="1"/>
      <dgm:spPr/>
      <dgm:t>
        <a:bodyPr/>
        <a:lstStyle/>
        <a:p>
          <a:r>
            <a:rPr lang="uk-UA" sz="2000" b="1" u="sng" dirty="0" smtClean="0">
              <a:solidFill>
                <a:schemeClr val="tx1"/>
              </a:solidFill>
            </a:rPr>
            <a:t>Уміння постояти за себе</a:t>
          </a:r>
          <a:endParaRPr lang="uk-UA" sz="2000" b="1" dirty="0">
            <a:solidFill>
              <a:schemeClr val="tx1"/>
            </a:solidFill>
          </a:endParaRPr>
        </a:p>
      </dgm:t>
    </dgm:pt>
    <dgm:pt modelId="{3E3E1755-65F3-4EAA-8C49-32E41A466199}" type="parTrans" cxnId="{01E3E6F1-4CDC-4309-9FCC-DFE4C5E0152C}">
      <dgm:prSet/>
      <dgm:spPr/>
      <dgm:t>
        <a:bodyPr/>
        <a:lstStyle/>
        <a:p>
          <a:endParaRPr lang="uk-UA" sz="2000" b="1">
            <a:solidFill>
              <a:schemeClr val="tx1"/>
            </a:solidFill>
          </a:endParaRPr>
        </a:p>
      </dgm:t>
    </dgm:pt>
    <dgm:pt modelId="{292EFDC2-A588-4F10-8BDA-5020FFB28119}" type="sibTrans" cxnId="{01E3E6F1-4CDC-4309-9FCC-DFE4C5E0152C}">
      <dgm:prSet/>
      <dgm:spPr/>
      <dgm:t>
        <a:bodyPr/>
        <a:lstStyle/>
        <a:p>
          <a:endParaRPr lang="uk-UA" sz="2000" b="1">
            <a:solidFill>
              <a:schemeClr val="tx1"/>
            </a:solidFill>
          </a:endParaRPr>
        </a:p>
      </dgm:t>
    </dgm:pt>
    <dgm:pt modelId="{2F7C4224-0C06-4FF1-B56D-220196539482}">
      <dgm:prSet phldrT="[Текст]" custT="1"/>
      <dgm:spPr/>
      <dgm:t>
        <a:bodyPr/>
        <a:lstStyle/>
        <a:p>
          <a:r>
            <a:rPr lang="uk-UA" sz="2000" b="1" u="sng" dirty="0" smtClean="0">
              <a:solidFill>
                <a:schemeClr val="tx1"/>
              </a:solidFill>
            </a:rPr>
            <a:t>Уміння справлятися із стресом</a:t>
          </a:r>
          <a:endParaRPr lang="uk-UA" sz="2000" b="1" dirty="0">
            <a:solidFill>
              <a:schemeClr val="tx1"/>
            </a:solidFill>
          </a:endParaRPr>
        </a:p>
      </dgm:t>
    </dgm:pt>
    <dgm:pt modelId="{BA385E3B-6503-47EE-890E-ABDBBAD0664B}" type="parTrans" cxnId="{0BD799BE-BFC2-4CCB-9759-E280F38C029E}">
      <dgm:prSet/>
      <dgm:spPr/>
      <dgm:t>
        <a:bodyPr/>
        <a:lstStyle/>
        <a:p>
          <a:endParaRPr lang="uk-UA" sz="2000" b="1">
            <a:solidFill>
              <a:schemeClr val="tx1"/>
            </a:solidFill>
          </a:endParaRPr>
        </a:p>
      </dgm:t>
    </dgm:pt>
    <dgm:pt modelId="{36E67020-0F42-4853-A246-3264853ED817}" type="sibTrans" cxnId="{0BD799BE-BFC2-4CCB-9759-E280F38C029E}">
      <dgm:prSet/>
      <dgm:spPr/>
      <dgm:t>
        <a:bodyPr/>
        <a:lstStyle/>
        <a:p>
          <a:endParaRPr lang="uk-UA" sz="2000" b="1">
            <a:solidFill>
              <a:schemeClr val="tx1"/>
            </a:solidFill>
          </a:endParaRPr>
        </a:p>
      </dgm:t>
    </dgm:pt>
    <dgm:pt modelId="{4B8E8784-81C6-441A-A919-EDD7BA09B248}">
      <dgm:prSet phldrT="[Текст]" custT="1"/>
      <dgm:spPr/>
      <dgm:t>
        <a:bodyPr/>
        <a:lstStyle/>
        <a:p>
          <a:r>
            <a:rPr lang="uk-UA" sz="2000" b="1" u="sng" dirty="0" smtClean="0">
              <a:solidFill>
                <a:schemeClr val="tx1"/>
              </a:solidFill>
            </a:rPr>
            <a:t>Самооцінка</a:t>
          </a:r>
          <a:endParaRPr lang="uk-UA" sz="2000" b="1" dirty="0">
            <a:solidFill>
              <a:schemeClr val="tx1"/>
            </a:solidFill>
          </a:endParaRPr>
        </a:p>
      </dgm:t>
    </dgm:pt>
    <dgm:pt modelId="{387E0EEF-B933-434D-83EB-F2441B5F766D}" type="parTrans" cxnId="{D5E75020-E06B-4885-87A1-C6AD24CFA3F3}">
      <dgm:prSet/>
      <dgm:spPr/>
      <dgm:t>
        <a:bodyPr/>
        <a:lstStyle/>
        <a:p>
          <a:endParaRPr lang="uk-UA" sz="2000" b="1">
            <a:solidFill>
              <a:schemeClr val="tx1"/>
            </a:solidFill>
          </a:endParaRPr>
        </a:p>
      </dgm:t>
    </dgm:pt>
    <dgm:pt modelId="{7D16C093-F38F-48EB-ABD6-D7CF212960C9}" type="sibTrans" cxnId="{D5E75020-E06B-4885-87A1-C6AD24CFA3F3}">
      <dgm:prSet/>
      <dgm:spPr/>
      <dgm:t>
        <a:bodyPr/>
        <a:lstStyle/>
        <a:p>
          <a:endParaRPr lang="uk-UA" sz="2000" b="1">
            <a:solidFill>
              <a:schemeClr val="tx1"/>
            </a:solidFill>
          </a:endParaRPr>
        </a:p>
      </dgm:t>
    </dgm:pt>
    <dgm:pt modelId="{6DDB608D-06EF-4DD0-9775-3EE865F7EF58}" type="pres">
      <dgm:prSet presAssocID="{AD14EEF5-EC5D-4CED-884D-D8D0C531BDF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77D61AB-976A-4063-A1FF-502F495A704D}" type="pres">
      <dgm:prSet presAssocID="{AD14EEF5-EC5D-4CED-884D-D8D0C531BDF9}" presName="diamond" presStyleLbl="bgShp" presStyleIdx="0" presStyleCnt="1"/>
      <dgm:spPr/>
    </dgm:pt>
    <dgm:pt modelId="{D57FC62E-45CE-473E-B912-ED60028B9753}" type="pres">
      <dgm:prSet presAssocID="{AD14EEF5-EC5D-4CED-884D-D8D0C531BDF9}" presName="quad1" presStyleLbl="node1" presStyleIdx="0" presStyleCnt="4" custScaleX="1117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51EBF77-35C6-4867-9EF7-61003EC63142}" type="pres">
      <dgm:prSet presAssocID="{AD14EEF5-EC5D-4CED-884D-D8D0C531BDF9}" presName="quad2" presStyleLbl="node1" presStyleIdx="1" presStyleCnt="4" custScaleX="1145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CC76A8A-2FB1-46F6-BE14-E704F0D92F6A}" type="pres">
      <dgm:prSet presAssocID="{AD14EEF5-EC5D-4CED-884D-D8D0C531BDF9}" presName="quad3" presStyleLbl="node1" presStyleIdx="2" presStyleCnt="4" custScaleX="1099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0C68AE8-5E1D-4A5C-AAD7-0888F59C2859}" type="pres">
      <dgm:prSet presAssocID="{AD14EEF5-EC5D-4CED-884D-D8D0C531BDF9}" presName="quad4" presStyleLbl="node1" presStyleIdx="3" presStyleCnt="4" custScaleX="1163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B617D3B-C97C-4556-92B8-9B036CAB5547}" type="presOf" srcId="{2F7C4224-0C06-4FF1-B56D-220196539482}" destId="{3CC76A8A-2FB1-46F6-BE14-E704F0D92F6A}" srcOrd="0" destOrd="0" presId="urn:microsoft.com/office/officeart/2005/8/layout/matrix3"/>
    <dgm:cxn modelId="{01E3E6F1-4CDC-4309-9FCC-DFE4C5E0152C}" srcId="{AD14EEF5-EC5D-4CED-884D-D8D0C531BDF9}" destId="{5B0C725F-CBD3-48FA-80A1-3B15AB112654}" srcOrd="1" destOrd="0" parTransId="{3E3E1755-65F3-4EAA-8C49-32E41A466199}" sibTransId="{292EFDC2-A588-4F10-8BDA-5020FFB28119}"/>
    <dgm:cxn modelId="{0BD799BE-BFC2-4CCB-9759-E280F38C029E}" srcId="{AD14EEF5-EC5D-4CED-884D-D8D0C531BDF9}" destId="{2F7C4224-0C06-4FF1-B56D-220196539482}" srcOrd="2" destOrd="0" parTransId="{BA385E3B-6503-47EE-890E-ABDBBAD0664B}" sibTransId="{36E67020-0F42-4853-A246-3264853ED817}"/>
    <dgm:cxn modelId="{6CCC9E1E-40F9-4837-8729-E1AF9CE108FC}" type="presOf" srcId="{A06E1D92-BBC1-4795-928C-19A454C2A4AE}" destId="{D57FC62E-45CE-473E-B912-ED60028B9753}" srcOrd="0" destOrd="0" presId="urn:microsoft.com/office/officeart/2005/8/layout/matrix3"/>
    <dgm:cxn modelId="{3B625722-1F01-4E2B-97D2-125066D851F7}" srcId="{AD14EEF5-EC5D-4CED-884D-D8D0C531BDF9}" destId="{A06E1D92-BBC1-4795-928C-19A454C2A4AE}" srcOrd="0" destOrd="0" parTransId="{641B0FAC-4B60-476B-9FF6-B497659AF0AA}" sibTransId="{544F903C-46AA-42E2-9ACB-3E300E839B8B}"/>
    <dgm:cxn modelId="{D5E75020-E06B-4885-87A1-C6AD24CFA3F3}" srcId="{AD14EEF5-EC5D-4CED-884D-D8D0C531BDF9}" destId="{4B8E8784-81C6-441A-A919-EDD7BA09B248}" srcOrd="3" destOrd="0" parTransId="{387E0EEF-B933-434D-83EB-F2441B5F766D}" sibTransId="{7D16C093-F38F-48EB-ABD6-D7CF212960C9}"/>
    <dgm:cxn modelId="{6E4DCEE5-6DD7-4F4F-899C-AD8C20BDB618}" type="presOf" srcId="{AD14EEF5-EC5D-4CED-884D-D8D0C531BDF9}" destId="{6DDB608D-06EF-4DD0-9775-3EE865F7EF58}" srcOrd="0" destOrd="0" presId="urn:microsoft.com/office/officeart/2005/8/layout/matrix3"/>
    <dgm:cxn modelId="{BECE0F2F-4C20-43D3-AEFB-E39BE15C11B7}" type="presOf" srcId="{4B8E8784-81C6-441A-A919-EDD7BA09B248}" destId="{10C68AE8-5E1D-4A5C-AAD7-0888F59C2859}" srcOrd="0" destOrd="0" presId="urn:microsoft.com/office/officeart/2005/8/layout/matrix3"/>
    <dgm:cxn modelId="{387057DE-34D5-49CA-9D50-4B3772014994}" type="presOf" srcId="{5B0C725F-CBD3-48FA-80A1-3B15AB112654}" destId="{E51EBF77-35C6-4867-9EF7-61003EC63142}" srcOrd="0" destOrd="0" presId="urn:microsoft.com/office/officeart/2005/8/layout/matrix3"/>
    <dgm:cxn modelId="{FA9D5686-6F49-4C18-AAE7-051F3DB3D1B1}" type="presParOf" srcId="{6DDB608D-06EF-4DD0-9775-3EE865F7EF58}" destId="{477D61AB-976A-4063-A1FF-502F495A704D}" srcOrd="0" destOrd="0" presId="urn:microsoft.com/office/officeart/2005/8/layout/matrix3"/>
    <dgm:cxn modelId="{AB1EA34C-EC16-445D-A1D5-6FED94B30CA5}" type="presParOf" srcId="{6DDB608D-06EF-4DD0-9775-3EE865F7EF58}" destId="{D57FC62E-45CE-473E-B912-ED60028B9753}" srcOrd="1" destOrd="0" presId="urn:microsoft.com/office/officeart/2005/8/layout/matrix3"/>
    <dgm:cxn modelId="{F600AA9E-DBDD-4D30-B1A0-A9014D13F8B7}" type="presParOf" srcId="{6DDB608D-06EF-4DD0-9775-3EE865F7EF58}" destId="{E51EBF77-35C6-4867-9EF7-61003EC63142}" srcOrd="2" destOrd="0" presId="urn:microsoft.com/office/officeart/2005/8/layout/matrix3"/>
    <dgm:cxn modelId="{CED0AFC0-5150-4C3F-BB55-1C11005FE1B5}" type="presParOf" srcId="{6DDB608D-06EF-4DD0-9775-3EE865F7EF58}" destId="{3CC76A8A-2FB1-46F6-BE14-E704F0D92F6A}" srcOrd="3" destOrd="0" presId="urn:microsoft.com/office/officeart/2005/8/layout/matrix3"/>
    <dgm:cxn modelId="{D6178B95-A01B-4006-9BD4-C4D92AFFAB3E}" type="presParOf" srcId="{6DDB608D-06EF-4DD0-9775-3EE865F7EF58}" destId="{10C68AE8-5E1D-4A5C-AAD7-0888F59C285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A18CAB-FB30-4522-8F47-6F3C18A2254A}" type="doc">
      <dgm:prSet loTypeId="urn:microsoft.com/office/officeart/2005/8/layout/gear1" loCatId="relationship" qsTypeId="urn:microsoft.com/office/officeart/2005/8/quickstyle/simple3" qsCatId="simple" csTypeId="urn:microsoft.com/office/officeart/2005/8/colors/accent1_2" csCatId="accent1" phldr="1"/>
      <dgm:spPr/>
    </dgm:pt>
    <dgm:pt modelId="{DD3EE127-FE78-467E-9C75-B3C11546C347}">
      <dgm:prSet phldrT="[Текст]"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потрібно</a:t>
          </a:r>
          <a:endParaRPr lang="uk-U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EF0DA3-5756-416D-B32F-4968E30CF5CB}" type="parTrans" cxnId="{BB07AF54-7E7F-42BA-A1D8-A806F175A35E}">
      <dgm:prSet/>
      <dgm:spPr/>
      <dgm:t>
        <a:bodyPr/>
        <a:lstStyle/>
        <a:p>
          <a:endParaRPr lang="uk-UA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5CD9AD-9C88-4FE5-B463-B1633090A2E2}" type="sibTrans" cxnId="{BB07AF54-7E7F-42BA-A1D8-A806F175A35E}">
      <dgm:prSet/>
      <dgm:spPr/>
      <dgm:t>
        <a:bodyPr/>
        <a:lstStyle/>
        <a:p>
          <a:endParaRPr lang="uk-UA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7539DF-0FD5-42B9-AEB1-6F92CEDF785A}">
      <dgm:prSet phldrT="[Текст]"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можу</a:t>
          </a:r>
          <a:endParaRPr lang="uk-U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5321C5-F2BB-42F1-B920-14E3FE4992D7}" type="parTrans" cxnId="{08B5EE00-AB45-40FE-A8F5-C62E592D5374}">
      <dgm:prSet/>
      <dgm:spPr/>
      <dgm:t>
        <a:bodyPr/>
        <a:lstStyle/>
        <a:p>
          <a:endParaRPr lang="uk-UA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356652-AC04-4744-9C21-F058B7E300B6}" type="sibTrans" cxnId="{08B5EE00-AB45-40FE-A8F5-C62E592D5374}">
      <dgm:prSet/>
      <dgm:spPr/>
      <dgm:t>
        <a:bodyPr/>
        <a:lstStyle/>
        <a:p>
          <a:endParaRPr lang="uk-UA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8D14F7-00E7-4EF7-92DC-DC80E963E8A6}">
      <dgm:prSet phldrT="[Текст]"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хочу</a:t>
          </a:r>
          <a:endParaRPr lang="uk-U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7E57C9-2CFA-49B2-AC8D-3D7B540DE0E5}" type="parTrans" cxnId="{C9D7E20A-366C-4C3C-822E-2621652AF2B2}">
      <dgm:prSet/>
      <dgm:spPr/>
      <dgm:t>
        <a:bodyPr/>
        <a:lstStyle/>
        <a:p>
          <a:endParaRPr lang="uk-UA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841454-A5FD-4C69-B9B5-07B62373112D}" type="sibTrans" cxnId="{C9D7E20A-366C-4C3C-822E-2621652AF2B2}">
      <dgm:prSet/>
      <dgm:spPr/>
      <dgm:t>
        <a:bodyPr/>
        <a:lstStyle/>
        <a:p>
          <a:endParaRPr lang="uk-UA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D8E0EB-33AD-496A-833B-8FE04D1DFE78}" type="pres">
      <dgm:prSet presAssocID="{BCA18CAB-FB30-4522-8F47-6F3C18A2254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B9E15C5-8A56-4C34-85FD-0D3EED1251F1}" type="pres">
      <dgm:prSet presAssocID="{DD3EE127-FE78-467E-9C75-B3C11546C347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54503FE-964E-4215-9072-D119B15C4619}" type="pres">
      <dgm:prSet presAssocID="{DD3EE127-FE78-467E-9C75-B3C11546C347}" presName="gear1srcNode" presStyleLbl="node1" presStyleIdx="0" presStyleCnt="3"/>
      <dgm:spPr/>
      <dgm:t>
        <a:bodyPr/>
        <a:lstStyle/>
        <a:p>
          <a:endParaRPr lang="uk-UA"/>
        </a:p>
      </dgm:t>
    </dgm:pt>
    <dgm:pt modelId="{40348F73-3BD9-49C1-B8BF-3F9041F5B95E}" type="pres">
      <dgm:prSet presAssocID="{DD3EE127-FE78-467E-9C75-B3C11546C347}" presName="gear1dstNode" presStyleLbl="node1" presStyleIdx="0" presStyleCnt="3"/>
      <dgm:spPr/>
      <dgm:t>
        <a:bodyPr/>
        <a:lstStyle/>
        <a:p>
          <a:endParaRPr lang="uk-UA"/>
        </a:p>
      </dgm:t>
    </dgm:pt>
    <dgm:pt modelId="{2E2C824E-226A-498E-A41D-48C4CFF50904}" type="pres">
      <dgm:prSet presAssocID="{DC7539DF-0FD5-42B9-AEB1-6F92CEDF785A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E9DAAF2-2701-498B-B116-687A36472102}" type="pres">
      <dgm:prSet presAssocID="{DC7539DF-0FD5-42B9-AEB1-6F92CEDF785A}" presName="gear2srcNode" presStyleLbl="node1" presStyleIdx="1" presStyleCnt="3"/>
      <dgm:spPr/>
      <dgm:t>
        <a:bodyPr/>
        <a:lstStyle/>
        <a:p>
          <a:endParaRPr lang="uk-UA"/>
        </a:p>
      </dgm:t>
    </dgm:pt>
    <dgm:pt modelId="{A8A965E9-B81B-4F30-969A-86997F5DB35F}" type="pres">
      <dgm:prSet presAssocID="{DC7539DF-0FD5-42B9-AEB1-6F92CEDF785A}" presName="gear2dstNode" presStyleLbl="node1" presStyleIdx="1" presStyleCnt="3"/>
      <dgm:spPr/>
      <dgm:t>
        <a:bodyPr/>
        <a:lstStyle/>
        <a:p>
          <a:endParaRPr lang="uk-UA"/>
        </a:p>
      </dgm:t>
    </dgm:pt>
    <dgm:pt modelId="{6734A4E4-D32D-4A74-A6C8-C6CCEDB2671B}" type="pres">
      <dgm:prSet presAssocID="{1A8D14F7-00E7-4EF7-92DC-DC80E963E8A6}" presName="gear3" presStyleLbl="node1" presStyleIdx="2" presStyleCnt="3"/>
      <dgm:spPr/>
      <dgm:t>
        <a:bodyPr/>
        <a:lstStyle/>
        <a:p>
          <a:endParaRPr lang="uk-UA"/>
        </a:p>
      </dgm:t>
    </dgm:pt>
    <dgm:pt modelId="{DB22679C-2DB7-4F16-A69A-D48D5AB4EE1B}" type="pres">
      <dgm:prSet presAssocID="{1A8D14F7-00E7-4EF7-92DC-DC80E963E8A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F29F881-287F-4B0D-8797-20CBF369A65F}" type="pres">
      <dgm:prSet presAssocID="{1A8D14F7-00E7-4EF7-92DC-DC80E963E8A6}" presName="gear3srcNode" presStyleLbl="node1" presStyleIdx="2" presStyleCnt="3"/>
      <dgm:spPr/>
      <dgm:t>
        <a:bodyPr/>
        <a:lstStyle/>
        <a:p>
          <a:endParaRPr lang="uk-UA"/>
        </a:p>
      </dgm:t>
    </dgm:pt>
    <dgm:pt modelId="{EF769644-9CFD-4016-A4AE-308089F2D4C4}" type="pres">
      <dgm:prSet presAssocID="{1A8D14F7-00E7-4EF7-92DC-DC80E963E8A6}" presName="gear3dstNode" presStyleLbl="node1" presStyleIdx="2" presStyleCnt="3"/>
      <dgm:spPr/>
      <dgm:t>
        <a:bodyPr/>
        <a:lstStyle/>
        <a:p>
          <a:endParaRPr lang="uk-UA"/>
        </a:p>
      </dgm:t>
    </dgm:pt>
    <dgm:pt modelId="{EC26ED2E-44E5-4BA7-8872-637E086F8219}" type="pres">
      <dgm:prSet presAssocID="{685CD9AD-9C88-4FE5-B463-B1633090A2E2}" presName="connector1" presStyleLbl="sibTrans2D1" presStyleIdx="0" presStyleCnt="3"/>
      <dgm:spPr/>
      <dgm:t>
        <a:bodyPr/>
        <a:lstStyle/>
        <a:p>
          <a:endParaRPr lang="uk-UA"/>
        </a:p>
      </dgm:t>
    </dgm:pt>
    <dgm:pt modelId="{4FDC2631-C64F-4B83-9917-2AD5B349063B}" type="pres">
      <dgm:prSet presAssocID="{DF356652-AC04-4744-9C21-F058B7E300B6}" presName="connector2" presStyleLbl="sibTrans2D1" presStyleIdx="1" presStyleCnt="3"/>
      <dgm:spPr/>
      <dgm:t>
        <a:bodyPr/>
        <a:lstStyle/>
        <a:p>
          <a:endParaRPr lang="uk-UA"/>
        </a:p>
      </dgm:t>
    </dgm:pt>
    <dgm:pt modelId="{BEC7A6C2-5FC6-45F4-8248-12AE6757F69C}" type="pres">
      <dgm:prSet presAssocID="{4D841454-A5FD-4C69-B9B5-07B62373112D}" presName="connector3" presStyleLbl="sibTrans2D1" presStyleIdx="2" presStyleCnt="3"/>
      <dgm:spPr/>
      <dgm:t>
        <a:bodyPr/>
        <a:lstStyle/>
        <a:p>
          <a:endParaRPr lang="uk-UA"/>
        </a:p>
      </dgm:t>
    </dgm:pt>
  </dgm:ptLst>
  <dgm:cxnLst>
    <dgm:cxn modelId="{01815259-FDD6-45EC-B072-BC7EF01DDA11}" type="presOf" srcId="{4D841454-A5FD-4C69-B9B5-07B62373112D}" destId="{BEC7A6C2-5FC6-45F4-8248-12AE6757F69C}" srcOrd="0" destOrd="0" presId="urn:microsoft.com/office/officeart/2005/8/layout/gear1"/>
    <dgm:cxn modelId="{6C223849-7493-4267-BA66-AC0237A9E4F8}" type="presOf" srcId="{DD3EE127-FE78-467E-9C75-B3C11546C347}" destId="{254503FE-964E-4215-9072-D119B15C4619}" srcOrd="1" destOrd="0" presId="urn:microsoft.com/office/officeart/2005/8/layout/gear1"/>
    <dgm:cxn modelId="{622630DD-948B-4D6D-BD44-2357C8578545}" type="presOf" srcId="{DF356652-AC04-4744-9C21-F058B7E300B6}" destId="{4FDC2631-C64F-4B83-9917-2AD5B349063B}" srcOrd="0" destOrd="0" presId="urn:microsoft.com/office/officeart/2005/8/layout/gear1"/>
    <dgm:cxn modelId="{08B5EE00-AB45-40FE-A8F5-C62E592D5374}" srcId="{BCA18CAB-FB30-4522-8F47-6F3C18A2254A}" destId="{DC7539DF-0FD5-42B9-AEB1-6F92CEDF785A}" srcOrd="1" destOrd="0" parTransId="{565321C5-F2BB-42F1-B920-14E3FE4992D7}" sibTransId="{DF356652-AC04-4744-9C21-F058B7E300B6}"/>
    <dgm:cxn modelId="{FE4F3297-D71B-496E-B868-7B078F3C8234}" type="presOf" srcId="{BCA18CAB-FB30-4522-8F47-6F3C18A2254A}" destId="{7CD8E0EB-33AD-496A-833B-8FE04D1DFE78}" srcOrd="0" destOrd="0" presId="urn:microsoft.com/office/officeart/2005/8/layout/gear1"/>
    <dgm:cxn modelId="{4ABB49DA-F6F8-460A-8335-4ED65FBD9B30}" type="presOf" srcId="{DC7539DF-0FD5-42B9-AEB1-6F92CEDF785A}" destId="{A8A965E9-B81B-4F30-969A-86997F5DB35F}" srcOrd="2" destOrd="0" presId="urn:microsoft.com/office/officeart/2005/8/layout/gear1"/>
    <dgm:cxn modelId="{0316004E-B078-4A79-B591-7BEC19C6EBF8}" type="presOf" srcId="{1A8D14F7-00E7-4EF7-92DC-DC80E963E8A6}" destId="{EF769644-9CFD-4016-A4AE-308089F2D4C4}" srcOrd="3" destOrd="0" presId="urn:microsoft.com/office/officeart/2005/8/layout/gear1"/>
    <dgm:cxn modelId="{C9D7E20A-366C-4C3C-822E-2621652AF2B2}" srcId="{BCA18CAB-FB30-4522-8F47-6F3C18A2254A}" destId="{1A8D14F7-00E7-4EF7-92DC-DC80E963E8A6}" srcOrd="2" destOrd="0" parTransId="{9F7E57C9-2CFA-49B2-AC8D-3D7B540DE0E5}" sibTransId="{4D841454-A5FD-4C69-B9B5-07B62373112D}"/>
    <dgm:cxn modelId="{76E1F0C4-CFDB-4371-ABB5-4EB8A1917583}" type="presOf" srcId="{DC7539DF-0FD5-42B9-AEB1-6F92CEDF785A}" destId="{2E2C824E-226A-498E-A41D-48C4CFF50904}" srcOrd="0" destOrd="0" presId="urn:microsoft.com/office/officeart/2005/8/layout/gear1"/>
    <dgm:cxn modelId="{6D0469E6-D859-46D1-9DD6-EDE1312A4642}" type="presOf" srcId="{DD3EE127-FE78-467E-9C75-B3C11546C347}" destId="{5B9E15C5-8A56-4C34-85FD-0D3EED1251F1}" srcOrd="0" destOrd="0" presId="urn:microsoft.com/office/officeart/2005/8/layout/gear1"/>
    <dgm:cxn modelId="{6BC20E5A-FD6C-4A85-AA55-906DDEF3F4D6}" type="presOf" srcId="{1A8D14F7-00E7-4EF7-92DC-DC80E963E8A6}" destId="{6734A4E4-D32D-4A74-A6C8-C6CCEDB2671B}" srcOrd="0" destOrd="0" presId="urn:microsoft.com/office/officeart/2005/8/layout/gear1"/>
    <dgm:cxn modelId="{BB07AF54-7E7F-42BA-A1D8-A806F175A35E}" srcId="{BCA18CAB-FB30-4522-8F47-6F3C18A2254A}" destId="{DD3EE127-FE78-467E-9C75-B3C11546C347}" srcOrd="0" destOrd="0" parTransId="{FEEF0DA3-5756-416D-B32F-4968E30CF5CB}" sibTransId="{685CD9AD-9C88-4FE5-B463-B1633090A2E2}"/>
    <dgm:cxn modelId="{19C45E3F-3FCF-4784-AE88-F5838ED02377}" type="presOf" srcId="{685CD9AD-9C88-4FE5-B463-B1633090A2E2}" destId="{EC26ED2E-44E5-4BA7-8872-637E086F8219}" srcOrd="0" destOrd="0" presId="urn:microsoft.com/office/officeart/2005/8/layout/gear1"/>
    <dgm:cxn modelId="{C9C367FA-C2C4-48F3-B0B6-5E2F93354400}" type="presOf" srcId="{DC7539DF-0FD5-42B9-AEB1-6F92CEDF785A}" destId="{AE9DAAF2-2701-498B-B116-687A36472102}" srcOrd="1" destOrd="0" presId="urn:microsoft.com/office/officeart/2005/8/layout/gear1"/>
    <dgm:cxn modelId="{0215B4F4-6748-4EDA-858D-DDFAD71F19EF}" type="presOf" srcId="{DD3EE127-FE78-467E-9C75-B3C11546C347}" destId="{40348F73-3BD9-49C1-B8BF-3F9041F5B95E}" srcOrd="2" destOrd="0" presId="urn:microsoft.com/office/officeart/2005/8/layout/gear1"/>
    <dgm:cxn modelId="{C8A74FB7-12B1-4E81-B4BA-CBAF402B9C89}" type="presOf" srcId="{1A8D14F7-00E7-4EF7-92DC-DC80E963E8A6}" destId="{DB22679C-2DB7-4F16-A69A-D48D5AB4EE1B}" srcOrd="1" destOrd="0" presId="urn:microsoft.com/office/officeart/2005/8/layout/gear1"/>
    <dgm:cxn modelId="{1DF63A07-E255-4FE5-A2DF-F823FECB6AA1}" type="presOf" srcId="{1A8D14F7-00E7-4EF7-92DC-DC80E963E8A6}" destId="{7F29F881-287F-4B0D-8797-20CBF369A65F}" srcOrd="2" destOrd="0" presId="urn:microsoft.com/office/officeart/2005/8/layout/gear1"/>
    <dgm:cxn modelId="{04A03269-774C-4E5C-84F5-B18328E30609}" type="presParOf" srcId="{7CD8E0EB-33AD-496A-833B-8FE04D1DFE78}" destId="{5B9E15C5-8A56-4C34-85FD-0D3EED1251F1}" srcOrd="0" destOrd="0" presId="urn:microsoft.com/office/officeart/2005/8/layout/gear1"/>
    <dgm:cxn modelId="{4DC9093E-CD79-43C9-8A61-A242303AD13D}" type="presParOf" srcId="{7CD8E0EB-33AD-496A-833B-8FE04D1DFE78}" destId="{254503FE-964E-4215-9072-D119B15C4619}" srcOrd="1" destOrd="0" presId="urn:microsoft.com/office/officeart/2005/8/layout/gear1"/>
    <dgm:cxn modelId="{8C8808FF-0D73-472B-888A-BD838C438F6C}" type="presParOf" srcId="{7CD8E0EB-33AD-496A-833B-8FE04D1DFE78}" destId="{40348F73-3BD9-49C1-B8BF-3F9041F5B95E}" srcOrd="2" destOrd="0" presId="urn:microsoft.com/office/officeart/2005/8/layout/gear1"/>
    <dgm:cxn modelId="{DA1D8DBD-9CE6-4E86-B3A2-7912FBA80131}" type="presParOf" srcId="{7CD8E0EB-33AD-496A-833B-8FE04D1DFE78}" destId="{2E2C824E-226A-498E-A41D-48C4CFF50904}" srcOrd="3" destOrd="0" presId="urn:microsoft.com/office/officeart/2005/8/layout/gear1"/>
    <dgm:cxn modelId="{4228D72F-8B1D-474E-B465-C896BC34B569}" type="presParOf" srcId="{7CD8E0EB-33AD-496A-833B-8FE04D1DFE78}" destId="{AE9DAAF2-2701-498B-B116-687A36472102}" srcOrd="4" destOrd="0" presId="urn:microsoft.com/office/officeart/2005/8/layout/gear1"/>
    <dgm:cxn modelId="{EBD7D873-B467-45A2-8B91-F688CE99F8EB}" type="presParOf" srcId="{7CD8E0EB-33AD-496A-833B-8FE04D1DFE78}" destId="{A8A965E9-B81B-4F30-969A-86997F5DB35F}" srcOrd="5" destOrd="0" presId="urn:microsoft.com/office/officeart/2005/8/layout/gear1"/>
    <dgm:cxn modelId="{B592D1BE-E2C1-451B-96EA-1546AFF8CEC8}" type="presParOf" srcId="{7CD8E0EB-33AD-496A-833B-8FE04D1DFE78}" destId="{6734A4E4-D32D-4A74-A6C8-C6CCEDB2671B}" srcOrd="6" destOrd="0" presId="urn:microsoft.com/office/officeart/2005/8/layout/gear1"/>
    <dgm:cxn modelId="{F0672EB7-CF75-428C-9634-E76D0E5BD5B9}" type="presParOf" srcId="{7CD8E0EB-33AD-496A-833B-8FE04D1DFE78}" destId="{DB22679C-2DB7-4F16-A69A-D48D5AB4EE1B}" srcOrd="7" destOrd="0" presId="urn:microsoft.com/office/officeart/2005/8/layout/gear1"/>
    <dgm:cxn modelId="{8E50A8F6-064E-4E9C-AB8C-BE8269A7A0BA}" type="presParOf" srcId="{7CD8E0EB-33AD-496A-833B-8FE04D1DFE78}" destId="{7F29F881-287F-4B0D-8797-20CBF369A65F}" srcOrd="8" destOrd="0" presId="urn:microsoft.com/office/officeart/2005/8/layout/gear1"/>
    <dgm:cxn modelId="{790DB51E-2506-4DB4-9A5D-557A309D42D7}" type="presParOf" srcId="{7CD8E0EB-33AD-496A-833B-8FE04D1DFE78}" destId="{EF769644-9CFD-4016-A4AE-308089F2D4C4}" srcOrd="9" destOrd="0" presId="urn:microsoft.com/office/officeart/2005/8/layout/gear1"/>
    <dgm:cxn modelId="{567EAD13-068A-4E11-911C-6777C6F2EDE0}" type="presParOf" srcId="{7CD8E0EB-33AD-496A-833B-8FE04D1DFE78}" destId="{EC26ED2E-44E5-4BA7-8872-637E086F8219}" srcOrd="10" destOrd="0" presId="urn:microsoft.com/office/officeart/2005/8/layout/gear1"/>
    <dgm:cxn modelId="{239AC7A2-C3CB-4B03-B47A-3C87D5D67898}" type="presParOf" srcId="{7CD8E0EB-33AD-496A-833B-8FE04D1DFE78}" destId="{4FDC2631-C64F-4B83-9917-2AD5B349063B}" srcOrd="11" destOrd="0" presId="urn:microsoft.com/office/officeart/2005/8/layout/gear1"/>
    <dgm:cxn modelId="{16AE83FD-BCB2-45C4-BF9C-3D902BD5DA70}" type="presParOf" srcId="{7CD8E0EB-33AD-496A-833B-8FE04D1DFE78}" destId="{BEC7A6C2-5FC6-45F4-8248-12AE6757F69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C3FC82-4F24-44DA-8FDE-C5501C663CCA}">
      <dsp:nvSpPr>
        <dsp:cNvPr id="0" name=""/>
        <dsp:cNvSpPr/>
      </dsp:nvSpPr>
      <dsp:spPr>
        <a:xfrm>
          <a:off x="-4576480" y="-701693"/>
          <a:ext cx="5451604" cy="5451604"/>
        </a:xfrm>
        <a:prstGeom prst="blockArc">
          <a:avLst>
            <a:gd name="adj1" fmla="val 18900000"/>
            <a:gd name="adj2" fmla="val 2700000"/>
            <a:gd name="adj3" fmla="val 396"/>
          </a:avLst>
        </a:pr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E2006A-7A2B-40AA-814E-DA51C0E74A46}">
      <dsp:nvSpPr>
        <dsp:cNvPr id="0" name=""/>
        <dsp:cNvSpPr/>
      </dsp:nvSpPr>
      <dsp:spPr>
        <a:xfrm>
          <a:off x="562820" y="404821"/>
          <a:ext cx="9511662" cy="8096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2655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smtClean="0"/>
            <a:t>конкуренція, зростання масштабів і динамізму змін у підприємництві</a:t>
          </a:r>
          <a:endParaRPr lang="uk-UA" sz="2600" kern="1200" dirty="0"/>
        </a:p>
      </dsp:txBody>
      <dsp:txXfrm>
        <a:off x="562820" y="404821"/>
        <a:ext cx="9511662" cy="809643"/>
      </dsp:txXfrm>
    </dsp:sp>
    <dsp:sp modelId="{B90610E7-6DAC-4591-803F-66D3F16D58E6}">
      <dsp:nvSpPr>
        <dsp:cNvPr id="0" name=""/>
        <dsp:cNvSpPr/>
      </dsp:nvSpPr>
      <dsp:spPr>
        <a:xfrm>
          <a:off x="56793" y="303616"/>
          <a:ext cx="1012054" cy="10120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808F13-CED6-4E5F-8C24-0754EB373ED3}">
      <dsp:nvSpPr>
        <dsp:cNvPr id="0" name=""/>
        <dsp:cNvSpPr/>
      </dsp:nvSpPr>
      <dsp:spPr>
        <a:xfrm>
          <a:off x="902291" y="1651786"/>
          <a:ext cx="9217357" cy="8096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2655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зростання погроз частих стресів через напруженість в роботі </a:t>
          </a:r>
          <a:r>
            <a:rPr lang="uk-UA" sz="2600" kern="1200" dirty="0" smtClean="0"/>
            <a:t>соціального працівника</a:t>
          </a:r>
          <a:endParaRPr lang="uk-UA" sz="2600" kern="1200" dirty="0"/>
        </a:p>
      </dsp:txBody>
      <dsp:txXfrm>
        <a:off x="902291" y="1651786"/>
        <a:ext cx="9217357" cy="809643"/>
      </dsp:txXfrm>
    </dsp:sp>
    <dsp:sp modelId="{63F4EF24-8432-4683-92A0-57DA07E57A65}">
      <dsp:nvSpPr>
        <dsp:cNvPr id="0" name=""/>
        <dsp:cNvSpPr/>
      </dsp:nvSpPr>
      <dsp:spPr>
        <a:xfrm>
          <a:off x="351098" y="1518081"/>
          <a:ext cx="1012054" cy="10120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D65D7B-7776-4E71-856B-42F4A2FF8ADF}">
      <dsp:nvSpPr>
        <dsp:cNvPr id="0" name=""/>
        <dsp:cNvSpPr/>
      </dsp:nvSpPr>
      <dsp:spPr>
        <a:xfrm>
          <a:off x="562820" y="2833752"/>
          <a:ext cx="9511662" cy="8096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2655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smtClean="0"/>
            <a:t>перетворення творчого потенціалу працівника в найкоштовніший капітал організації</a:t>
          </a:r>
          <a:endParaRPr lang="uk-UA" sz="2600" kern="1200" dirty="0"/>
        </a:p>
      </dsp:txBody>
      <dsp:txXfrm>
        <a:off x="562820" y="2833752"/>
        <a:ext cx="9511662" cy="809643"/>
      </dsp:txXfrm>
    </dsp:sp>
    <dsp:sp modelId="{F5544502-A58A-4927-934B-60BF7B5492D1}">
      <dsp:nvSpPr>
        <dsp:cNvPr id="0" name=""/>
        <dsp:cNvSpPr/>
      </dsp:nvSpPr>
      <dsp:spPr>
        <a:xfrm>
          <a:off x="56793" y="2732547"/>
          <a:ext cx="1012054" cy="10120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EE542-9679-4470-A769-320525534335}">
      <dsp:nvSpPr>
        <dsp:cNvPr id="0" name=""/>
        <dsp:cNvSpPr/>
      </dsp:nvSpPr>
      <dsp:spPr>
        <a:xfrm>
          <a:off x="2184" y="0"/>
          <a:ext cx="2130735" cy="33178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dirty="0" smtClean="0"/>
            <a:t>Тайм-менеджмент</a:t>
          </a:r>
          <a:endParaRPr lang="uk-UA" sz="2500" kern="1200" dirty="0"/>
        </a:p>
      </dsp:txBody>
      <dsp:txXfrm>
        <a:off x="64591" y="62407"/>
        <a:ext cx="2005921" cy="3193061"/>
      </dsp:txXfrm>
    </dsp:sp>
    <dsp:sp modelId="{38F2FEC9-4106-4F80-AC2E-ACE350A71D5E}">
      <dsp:nvSpPr>
        <dsp:cNvPr id="0" name=""/>
        <dsp:cNvSpPr/>
      </dsp:nvSpPr>
      <dsp:spPr>
        <a:xfrm>
          <a:off x="2490883" y="0"/>
          <a:ext cx="2130735" cy="33178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smtClean="0"/>
            <a:t>Стрес-менеджмент</a:t>
          </a:r>
          <a:endParaRPr lang="uk-UA" sz="2500" kern="1200" dirty="0"/>
        </a:p>
      </dsp:txBody>
      <dsp:txXfrm>
        <a:off x="2553290" y="62407"/>
        <a:ext cx="2005921" cy="3193061"/>
      </dsp:txXfrm>
    </dsp:sp>
    <dsp:sp modelId="{23ED639A-D43D-4A05-B678-C54E2D5BED09}">
      <dsp:nvSpPr>
        <dsp:cNvPr id="0" name=""/>
        <dsp:cNvSpPr/>
      </dsp:nvSpPr>
      <dsp:spPr>
        <a:xfrm>
          <a:off x="4979581" y="0"/>
          <a:ext cx="2130735" cy="33178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dirty="0" smtClean="0"/>
            <a:t>Тім-менеджмент</a:t>
          </a:r>
          <a:r>
            <a:rPr lang="uk-UA" sz="2500" kern="1200" dirty="0" smtClean="0"/>
            <a:t> </a:t>
          </a:r>
          <a:endParaRPr lang="uk-UA" sz="2500" kern="1200" dirty="0"/>
        </a:p>
      </dsp:txBody>
      <dsp:txXfrm>
        <a:off x="5041988" y="62407"/>
        <a:ext cx="2005921" cy="3193061"/>
      </dsp:txXfrm>
    </dsp:sp>
    <dsp:sp modelId="{F3B520F9-A19D-455B-B050-1502198FB5A2}">
      <dsp:nvSpPr>
        <dsp:cNvPr id="0" name=""/>
        <dsp:cNvSpPr/>
      </dsp:nvSpPr>
      <dsp:spPr>
        <a:xfrm>
          <a:off x="7468280" y="0"/>
          <a:ext cx="2130735" cy="33178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dirty="0" err="1" smtClean="0"/>
            <a:t>Імпресіон</a:t>
          </a:r>
          <a:r>
            <a:rPr lang="uk-UA" sz="2500" b="1" kern="1200" dirty="0" smtClean="0"/>
            <a:t>-менеджмент</a:t>
          </a:r>
          <a:r>
            <a:rPr lang="uk-UA" sz="2500" kern="1200" dirty="0" smtClean="0"/>
            <a:t> </a:t>
          </a:r>
          <a:endParaRPr lang="uk-UA" sz="2500" kern="1200" dirty="0"/>
        </a:p>
      </dsp:txBody>
      <dsp:txXfrm>
        <a:off x="7530687" y="62407"/>
        <a:ext cx="2005921" cy="31930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D61AB-976A-4063-A1FF-502F495A704D}">
      <dsp:nvSpPr>
        <dsp:cNvPr id="0" name=""/>
        <dsp:cNvSpPr/>
      </dsp:nvSpPr>
      <dsp:spPr>
        <a:xfrm>
          <a:off x="1527798" y="0"/>
          <a:ext cx="4916550" cy="491655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7FC62E-45CE-473E-B912-ED60028B9753}">
      <dsp:nvSpPr>
        <dsp:cNvPr id="0" name=""/>
        <dsp:cNvSpPr/>
      </dsp:nvSpPr>
      <dsp:spPr>
        <a:xfrm>
          <a:off x="1882066" y="467072"/>
          <a:ext cx="2143062" cy="19174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u="sng" kern="1200" dirty="0" smtClean="0">
              <a:solidFill>
                <a:schemeClr val="tx1"/>
              </a:solidFill>
            </a:rPr>
            <a:t>Уміння бути наполегливим</a:t>
          </a:r>
          <a:endParaRPr lang="uk-UA" sz="2000" b="1" kern="1200" dirty="0">
            <a:solidFill>
              <a:schemeClr val="tx1"/>
            </a:solidFill>
          </a:endParaRPr>
        </a:p>
      </dsp:txBody>
      <dsp:txXfrm>
        <a:off x="1975668" y="560674"/>
        <a:ext cx="1955858" cy="1730250"/>
      </dsp:txXfrm>
    </dsp:sp>
    <dsp:sp modelId="{E51EBF77-35C6-4867-9EF7-61003EC63142}">
      <dsp:nvSpPr>
        <dsp:cNvPr id="0" name=""/>
        <dsp:cNvSpPr/>
      </dsp:nvSpPr>
      <dsp:spPr>
        <a:xfrm>
          <a:off x="3920384" y="467072"/>
          <a:ext cx="2196329" cy="19174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u="sng" kern="1200" dirty="0" smtClean="0">
              <a:solidFill>
                <a:schemeClr val="tx1"/>
              </a:solidFill>
            </a:rPr>
            <a:t>Уміння постояти за себе</a:t>
          </a:r>
          <a:endParaRPr lang="uk-UA" sz="2000" b="1" kern="1200" dirty="0">
            <a:solidFill>
              <a:schemeClr val="tx1"/>
            </a:solidFill>
          </a:endParaRPr>
        </a:p>
      </dsp:txBody>
      <dsp:txXfrm>
        <a:off x="4013986" y="560674"/>
        <a:ext cx="2009125" cy="1730250"/>
      </dsp:txXfrm>
    </dsp:sp>
    <dsp:sp modelId="{3CC76A8A-2FB1-46F6-BE14-E704F0D92F6A}">
      <dsp:nvSpPr>
        <dsp:cNvPr id="0" name=""/>
        <dsp:cNvSpPr/>
      </dsp:nvSpPr>
      <dsp:spPr>
        <a:xfrm>
          <a:off x="1899822" y="2532023"/>
          <a:ext cx="2107550" cy="19174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u="sng" kern="1200" dirty="0" smtClean="0">
              <a:solidFill>
                <a:schemeClr val="tx1"/>
              </a:solidFill>
            </a:rPr>
            <a:t>Уміння справлятися із стресом</a:t>
          </a:r>
          <a:endParaRPr lang="uk-UA" sz="2000" b="1" kern="1200" dirty="0">
            <a:solidFill>
              <a:schemeClr val="tx1"/>
            </a:solidFill>
          </a:endParaRPr>
        </a:p>
      </dsp:txBody>
      <dsp:txXfrm>
        <a:off x="1993424" y="2625625"/>
        <a:ext cx="1920346" cy="1730250"/>
      </dsp:txXfrm>
    </dsp:sp>
    <dsp:sp modelId="{10C68AE8-5E1D-4A5C-AAD7-0888F59C2859}">
      <dsp:nvSpPr>
        <dsp:cNvPr id="0" name=""/>
        <dsp:cNvSpPr/>
      </dsp:nvSpPr>
      <dsp:spPr>
        <a:xfrm>
          <a:off x="3902628" y="2532023"/>
          <a:ext cx="2231840" cy="19174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u="sng" kern="1200" dirty="0" smtClean="0">
              <a:solidFill>
                <a:schemeClr val="tx1"/>
              </a:solidFill>
            </a:rPr>
            <a:t>Самооцінка</a:t>
          </a:r>
          <a:endParaRPr lang="uk-UA" sz="2000" b="1" kern="1200" dirty="0">
            <a:solidFill>
              <a:schemeClr val="tx1"/>
            </a:solidFill>
          </a:endParaRPr>
        </a:p>
      </dsp:txBody>
      <dsp:txXfrm>
        <a:off x="3996230" y="2625625"/>
        <a:ext cx="2044636" cy="17302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E15C5-8A56-4C34-85FD-0D3EED1251F1}">
      <dsp:nvSpPr>
        <dsp:cNvPr id="0" name=""/>
        <dsp:cNvSpPr/>
      </dsp:nvSpPr>
      <dsp:spPr>
        <a:xfrm>
          <a:off x="4821176" y="2008704"/>
          <a:ext cx="2455083" cy="2455083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потрібно</a:t>
          </a:r>
          <a:endParaRPr lang="uk-UA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14757" y="2583795"/>
        <a:ext cx="1467921" cy="1261964"/>
      </dsp:txXfrm>
    </dsp:sp>
    <dsp:sp modelId="{2E2C824E-226A-498E-A41D-48C4CFF50904}">
      <dsp:nvSpPr>
        <dsp:cNvPr id="0" name=""/>
        <dsp:cNvSpPr/>
      </dsp:nvSpPr>
      <dsp:spPr>
        <a:xfrm>
          <a:off x="3392764" y="1428412"/>
          <a:ext cx="1785515" cy="1785515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можу</a:t>
          </a:r>
          <a:endParaRPr lang="uk-UA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42273" y="1880638"/>
        <a:ext cx="886497" cy="881063"/>
      </dsp:txXfrm>
    </dsp:sp>
    <dsp:sp modelId="{6734A4E4-D32D-4A74-A6C8-C6CCEDB2671B}">
      <dsp:nvSpPr>
        <dsp:cNvPr id="0" name=""/>
        <dsp:cNvSpPr/>
      </dsp:nvSpPr>
      <dsp:spPr>
        <a:xfrm rot="20700000">
          <a:off x="4392835" y="196588"/>
          <a:ext cx="1749440" cy="1749440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хочу</a:t>
          </a:r>
          <a:endParaRPr lang="uk-UA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20700000">
        <a:off x="4776538" y="580292"/>
        <a:ext cx="982033" cy="982033"/>
      </dsp:txXfrm>
    </dsp:sp>
    <dsp:sp modelId="{EC26ED2E-44E5-4BA7-8872-637E086F8219}">
      <dsp:nvSpPr>
        <dsp:cNvPr id="0" name=""/>
        <dsp:cNvSpPr/>
      </dsp:nvSpPr>
      <dsp:spPr>
        <a:xfrm>
          <a:off x="4635362" y="1636548"/>
          <a:ext cx="3142506" cy="3142506"/>
        </a:xfrm>
        <a:prstGeom prst="circularArrow">
          <a:avLst>
            <a:gd name="adj1" fmla="val 4688"/>
            <a:gd name="adj2" fmla="val 299029"/>
            <a:gd name="adj3" fmla="val 2522272"/>
            <a:gd name="adj4" fmla="val 15848185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FDC2631-C64F-4B83-9917-2AD5B349063B}">
      <dsp:nvSpPr>
        <dsp:cNvPr id="0" name=""/>
        <dsp:cNvSpPr/>
      </dsp:nvSpPr>
      <dsp:spPr>
        <a:xfrm>
          <a:off x="3076553" y="1032188"/>
          <a:ext cx="2283227" cy="228322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EC7A6C2-5FC6-45F4-8248-12AE6757F69C}">
      <dsp:nvSpPr>
        <dsp:cNvPr id="0" name=""/>
        <dsp:cNvSpPr/>
      </dsp:nvSpPr>
      <dsp:spPr>
        <a:xfrm>
          <a:off x="3988171" y="-187760"/>
          <a:ext cx="2461779" cy="246177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24464" cy="3242407"/>
          </a:xfrm>
        </p:spPr>
        <p:txBody>
          <a:bodyPr/>
          <a:lstStyle/>
          <a:p>
            <a:r>
              <a:rPr lang="uk-UA" b="1" dirty="0" smtClean="0"/>
              <a:t>Лекція </a:t>
            </a:r>
            <a:r>
              <a:rPr lang="uk-UA" b="1" dirty="0" smtClean="0"/>
              <a:t>6. </a:t>
            </a:r>
            <a:r>
              <a:rPr lang="uk-UA" b="1" dirty="0" err="1" smtClean="0"/>
              <a:t>Самоменеджмент</a:t>
            </a:r>
            <a:r>
              <a:rPr lang="uk-UA" b="1" dirty="0" smtClean="0"/>
              <a:t> фахівця соціальної сфери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7727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043" y="1372749"/>
            <a:ext cx="5282951" cy="2817511"/>
          </a:xfrm>
        </p:spPr>
        <p:txBody>
          <a:bodyPr>
            <a:normAutofit/>
          </a:bodyPr>
          <a:lstStyle/>
          <a:p>
            <a:r>
              <a:rPr lang="uk-UA" b="1" dirty="0" smtClean="0"/>
              <a:t>Складові </a:t>
            </a:r>
            <a:r>
              <a:rPr lang="uk-UA" b="1" dirty="0"/>
              <a:t>ефективного </a:t>
            </a:r>
            <a:r>
              <a:rPr lang="uk-UA" b="1" dirty="0" err="1"/>
              <a:t>самоменеджменту</a:t>
            </a:r>
            <a:endParaRPr lang="uk-UA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3685614"/>
              </p:ext>
            </p:extLst>
          </p:nvPr>
        </p:nvGraphicFramePr>
        <p:xfrm>
          <a:off x="4083728" y="1145220"/>
          <a:ext cx="7972147" cy="4916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8387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480546"/>
            <a:ext cx="9601196" cy="1303867"/>
          </a:xfrm>
        </p:spPr>
        <p:txBody>
          <a:bodyPr/>
          <a:lstStyle/>
          <a:p>
            <a:r>
              <a:rPr lang="uk-UA" b="1" dirty="0" smtClean="0"/>
              <a:t>Структура </a:t>
            </a:r>
            <a:r>
              <a:rPr lang="uk-UA" b="1" dirty="0"/>
              <a:t>самоорганізації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6557637"/>
              </p:ext>
            </p:extLst>
          </p:nvPr>
        </p:nvGraphicFramePr>
        <p:xfrm>
          <a:off x="807866" y="1784413"/>
          <a:ext cx="10088732" cy="4463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8056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Модель самоорганізації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4340160"/>
              </p:ext>
            </p:extLst>
          </p:nvPr>
        </p:nvGraphicFramePr>
        <p:xfrm>
          <a:off x="1295400" y="2557463"/>
          <a:ext cx="9601197" cy="323077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200399"/>
                <a:gridCol w="3200399"/>
                <a:gridCol w="3200399"/>
              </a:tblGrid>
              <a:tr h="484285">
                <a:tc>
                  <a:txBody>
                    <a:bodyPr/>
                    <a:lstStyle/>
                    <a:p>
                      <a:r>
                        <a:rPr lang="uk-UA" sz="2200" kern="1200" dirty="0" smtClean="0">
                          <a:solidFill>
                            <a:schemeClr val="tx1"/>
                          </a:solidFill>
                          <a:effectLst/>
                        </a:rPr>
                        <a:t>Когнітивний блок</a:t>
                      </a:r>
                      <a:endParaRPr lang="uk-UA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2200" kern="1200" dirty="0" smtClean="0">
                          <a:solidFill>
                            <a:schemeClr val="tx1"/>
                          </a:solidFill>
                          <a:effectLst/>
                        </a:rPr>
                        <a:t>Практичний блок </a:t>
                      </a:r>
                      <a:endParaRPr lang="uk-UA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2200" kern="1200" dirty="0" smtClean="0">
                          <a:solidFill>
                            <a:schemeClr val="tx1"/>
                          </a:solidFill>
                          <a:effectLst/>
                        </a:rPr>
                        <a:t>Корекційний блок </a:t>
                      </a:r>
                      <a:endParaRPr lang="uk-UA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604">
                <a:tc>
                  <a:txBody>
                    <a:bodyPr/>
                    <a:lstStyle/>
                    <a:p>
                      <a:r>
                        <a:rPr lang="uk-UA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самоспостереження, самопізнання, самоусвідомлення, самовизначення</a:t>
                      </a:r>
                      <a:endParaRPr lang="uk-UA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2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самовповноваження</a:t>
                      </a:r>
                      <a:r>
                        <a:rPr lang="uk-UA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uk-UA" sz="2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самопрограмування</a:t>
                      </a:r>
                      <a:r>
                        <a:rPr lang="uk-UA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самовдосконалення, самоактуалізація та самореалізація</a:t>
                      </a:r>
                      <a:endParaRPr lang="uk-UA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самоаналіз, самооцінка, самоконтроль, самоврядування</a:t>
                      </a:r>
                      <a:endParaRPr lang="uk-UA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5889">
                <a:tc>
                  <a:txBody>
                    <a:bodyPr/>
                    <a:lstStyle/>
                    <a:p>
                      <a:r>
                        <a:rPr lang="uk-UA" sz="22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відповідають на питання «що я можу знати?»</a:t>
                      </a:r>
                      <a:r>
                        <a:rPr lang="uk-UA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uk-UA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22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питання «що я мушу робити?»</a:t>
                      </a:r>
                      <a:endParaRPr lang="uk-UA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22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відповідь на питання «на що я можу сподіватися?»</a:t>
                      </a:r>
                      <a:endParaRPr lang="uk-UA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4241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3561" y="671413"/>
            <a:ext cx="6064186" cy="1370451"/>
          </a:xfrm>
        </p:spPr>
        <p:txBody>
          <a:bodyPr>
            <a:normAutofit/>
          </a:bodyPr>
          <a:lstStyle/>
          <a:p>
            <a:r>
              <a:rPr lang="uk-UA" sz="3200" b="1" dirty="0" err="1" smtClean="0"/>
              <a:t>Самоменеджмент</a:t>
            </a:r>
            <a:r>
              <a:rPr lang="uk-UA" sz="3200" b="1" dirty="0" smtClean="0"/>
              <a:t>: ефективність використання у вашій роботі</a:t>
            </a:r>
            <a:endParaRPr lang="uk-UA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3997" y="2413549"/>
            <a:ext cx="9840154" cy="3710894"/>
          </a:xfrm>
        </p:spPr>
        <p:txBody>
          <a:bodyPr>
            <a:noAutofit/>
          </a:bodyPr>
          <a:lstStyle/>
          <a:p>
            <a:r>
              <a:rPr lang="ru-RU" dirty="0" smtClean="0"/>
              <a:t>1</a:t>
            </a:r>
            <a:r>
              <a:rPr lang="uk-UA" dirty="0" smtClean="0"/>
              <a:t>. Я резервую на початку робочого дня час для підготовчої роботи, планування.</a:t>
            </a:r>
          </a:p>
          <a:p>
            <a:r>
              <a:rPr lang="uk-UA" dirty="0" smtClean="0"/>
              <a:t>2. Я передоручаю все, що може бути передоручено.</a:t>
            </a:r>
          </a:p>
          <a:p>
            <a:r>
              <a:rPr lang="uk-UA" dirty="0" smtClean="0"/>
              <a:t>3. Я письмово фіксую завдання і цілі із зазначенням термінів їх реалізації.</a:t>
            </a:r>
          </a:p>
          <a:p>
            <a:r>
              <a:rPr lang="uk-UA" dirty="0" smtClean="0"/>
              <a:t>4. Кожен офіційний документ я намагаюся обробляти за один раз і остаточно.</a:t>
            </a:r>
          </a:p>
          <a:p>
            <a:r>
              <a:rPr lang="uk-UA" dirty="0" smtClean="0"/>
              <a:t>5. Кожен день я складаю список майбутніх справ, упорядкований за пріоритетами. В першу чергу я роблю те, що найбільш важливо.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92752" y="841535"/>
            <a:ext cx="3684233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0 </a:t>
            </a:r>
            <a:r>
              <a:rPr lang="ru-RU" sz="2000" b="1" dirty="0"/>
              <a:t>- </a:t>
            </a:r>
            <a:r>
              <a:rPr lang="ru-RU" sz="2000" b="1" dirty="0" err="1"/>
              <a:t>майже</a:t>
            </a:r>
            <a:r>
              <a:rPr lang="ru-RU" sz="2000" b="1" dirty="0"/>
              <a:t> </a:t>
            </a:r>
            <a:r>
              <a:rPr lang="ru-RU" sz="2000" b="1" dirty="0" err="1"/>
              <a:t>ніколи</a:t>
            </a:r>
            <a:r>
              <a:rPr lang="ru-RU" sz="2000" b="1" dirty="0"/>
              <a:t>; </a:t>
            </a:r>
            <a:endParaRPr lang="ru-RU" sz="2000" b="1" dirty="0" smtClean="0"/>
          </a:p>
          <a:p>
            <a:r>
              <a:rPr lang="ru-RU" sz="2000" b="1" dirty="0" smtClean="0"/>
              <a:t>1 </a:t>
            </a:r>
            <a:r>
              <a:rPr lang="ru-RU" sz="2000" b="1" dirty="0"/>
              <a:t>- </a:t>
            </a:r>
            <a:r>
              <a:rPr lang="ru-RU" sz="2000" b="1" dirty="0" err="1"/>
              <a:t>іноді</a:t>
            </a:r>
            <a:r>
              <a:rPr lang="ru-RU" sz="2000" b="1" dirty="0"/>
              <a:t>; </a:t>
            </a:r>
            <a:endParaRPr lang="ru-RU" sz="2000" b="1" dirty="0" smtClean="0"/>
          </a:p>
          <a:p>
            <a:r>
              <a:rPr lang="ru-RU" sz="2000" b="1" dirty="0" smtClean="0"/>
              <a:t>2 </a:t>
            </a:r>
            <a:r>
              <a:rPr lang="ru-RU" sz="2000" b="1" dirty="0"/>
              <a:t>- часто; </a:t>
            </a:r>
            <a:endParaRPr lang="ru-RU" sz="2000" b="1" dirty="0" smtClean="0"/>
          </a:p>
          <a:p>
            <a:r>
              <a:rPr lang="ru-RU" sz="2000" b="1" dirty="0" smtClean="0"/>
              <a:t>3 </a:t>
            </a:r>
            <a:r>
              <a:rPr lang="ru-RU" sz="2000" b="1" dirty="0"/>
              <a:t>- </a:t>
            </a:r>
            <a:r>
              <a:rPr lang="ru-RU" sz="2000" b="1" dirty="0" err="1"/>
              <a:t>майже</a:t>
            </a:r>
            <a:r>
              <a:rPr lang="ru-RU" sz="2000" b="1" dirty="0"/>
              <a:t> </a:t>
            </a:r>
            <a:r>
              <a:rPr lang="ru-RU" sz="2000" b="1" dirty="0" err="1"/>
              <a:t>завжди</a:t>
            </a:r>
            <a:r>
              <a:rPr lang="ru-RU" sz="2000" b="1" dirty="0"/>
              <a:t>.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1277265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3561" y="671413"/>
            <a:ext cx="6064186" cy="1370451"/>
          </a:xfrm>
        </p:spPr>
        <p:txBody>
          <a:bodyPr>
            <a:normAutofit/>
          </a:bodyPr>
          <a:lstStyle/>
          <a:p>
            <a:r>
              <a:rPr lang="uk-UA" sz="3200" b="1" dirty="0" err="1" smtClean="0"/>
              <a:t>Самоменеджмент</a:t>
            </a:r>
            <a:r>
              <a:rPr lang="uk-UA" sz="3200" b="1" dirty="0" smtClean="0"/>
              <a:t>: ефективність використання у вашій роботі</a:t>
            </a:r>
            <a:endParaRPr lang="uk-UA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9808" y="2441359"/>
            <a:ext cx="10147177" cy="3710867"/>
          </a:xfrm>
        </p:spPr>
        <p:txBody>
          <a:bodyPr>
            <a:noAutofit/>
          </a:bodyPr>
          <a:lstStyle/>
          <a:p>
            <a:r>
              <a:rPr lang="uk-UA" sz="2200" dirty="0" smtClean="0"/>
              <a:t>6. Свій робочий день я намагаюся, по можливості, звільнити від сторонніх телефонних розмов, незапланованих відвідувачів і несподівано скликаних нарад.</a:t>
            </a:r>
          </a:p>
          <a:p>
            <a:r>
              <a:rPr lang="uk-UA" sz="2200" dirty="0" smtClean="0"/>
              <a:t>7. Своє денне завантаження я намагаюся розподілити відповідно до графіка моєї працездатності.</a:t>
            </a:r>
          </a:p>
          <a:p>
            <a:r>
              <a:rPr lang="uk-UA" sz="2200" dirty="0" smtClean="0"/>
              <a:t>8. У моєму плані часу є "вікна", що дозволяють реагувати на актуальні проблеми.</a:t>
            </a:r>
          </a:p>
          <a:p>
            <a:r>
              <a:rPr lang="uk-UA" sz="2200" dirty="0" smtClean="0"/>
              <a:t>9. Я намагаюся направити свою активність таким чином, щоб в першу чергу концентруватися на небагатьох "</a:t>
            </a:r>
            <a:r>
              <a:rPr lang="uk-UA" sz="2200" dirty="0" err="1" smtClean="0"/>
              <a:t>життєво</a:t>
            </a:r>
            <a:r>
              <a:rPr lang="uk-UA" sz="2200" dirty="0" smtClean="0"/>
              <a:t> важливих" проблемах.</a:t>
            </a:r>
          </a:p>
          <a:p>
            <a:r>
              <a:rPr lang="uk-UA" sz="2200" dirty="0" smtClean="0"/>
              <a:t>10. Я вмію говорити "ні", коли на мій час претендують інші, а мені необхідно виконати більш важливі справи.</a:t>
            </a:r>
            <a:endParaRPr lang="uk-UA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7492752" y="841535"/>
            <a:ext cx="3684233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0 </a:t>
            </a:r>
            <a:r>
              <a:rPr lang="ru-RU" sz="2000" b="1" dirty="0"/>
              <a:t>- </a:t>
            </a:r>
            <a:r>
              <a:rPr lang="ru-RU" sz="2000" b="1" dirty="0" err="1"/>
              <a:t>майже</a:t>
            </a:r>
            <a:r>
              <a:rPr lang="ru-RU" sz="2000" b="1" dirty="0"/>
              <a:t> </a:t>
            </a:r>
            <a:r>
              <a:rPr lang="ru-RU" sz="2000" b="1" dirty="0" err="1"/>
              <a:t>ніколи</a:t>
            </a:r>
            <a:r>
              <a:rPr lang="ru-RU" sz="2000" b="1" dirty="0"/>
              <a:t>; </a:t>
            </a:r>
            <a:endParaRPr lang="ru-RU" sz="2000" b="1" dirty="0" smtClean="0"/>
          </a:p>
          <a:p>
            <a:r>
              <a:rPr lang="ru-RU" sz="2000" b="1" dirty="0" smtClean="0"/>
              <a:t>1 </a:t>
            </a:r>
            <a:r>
              <a:rPr lang="ru-RU" sz="2000" b="1" dirty="0"/>
              <a:t>- </a:t>
            </a:r>
            <a:r>
              <a:rPr lang="ru-RU" sz="2000" b="1" dirty="0" err="1"/>
              <a:t>іноді</a:t>
            </a:r>
            <a:r>
              <a:rPr lang="ru-RU" sz="2000" b="1" dirty="0"/>
              <a:t>; </a:t>
            </a:r>
            <a:endParaRPr lang="ru-RU" sz="2000" b="1" dirty="0" smtClean="0"/>
          </a:p>
          <a:p>
            <a:r>
              <a:rPr lang="ru-RU" sz="2000" b="1" dirty="0" smtClean="0"/>
              <a:t>2 </a:t>
            </a:r>
            <a:r>
              <a:rPr lang="ru-RU" sz="2000" b="1" dirty="0"/>
              <a:t>- часто; </a:t>
            </a:r>
            <a:endParaRPr lang="ru-RU" sz="2000" b="1" dirty="0" smtClean="0"/>
          </a:p>
          <a:p>
            <a:r>
              <a:rPr lang="ru-RU" sz="2000" b="1" dirty="0" smtClean="0"/>
              <a:t>3 </a:t>
            </a:r>
            <a:r>
              <a:rPr lang="ru-RU" sz="2000" b="1" dirty="0"/>
              <a:t>- </a:t>
            </a:r>
            <a:r>
              <a:rPr lang="ru-RU" sz="2000" b="1" dirty="0" err="1"/>
              <a:t>майже</a:t>
            </a:r>
            <a:r>
              <a:rPr lang="ru-RU" sz="2000" b="1" dirty="0"/>
              <a:t> </a:t>
            </a:r>
            <a:r>
              <a:rPr lang="ru-RU" sz="2000" b="1" dirty="0" err="1"/>
              <a:t>завжди</a:t>
            </a:r>
            <a:r>
              <a:rPr lang="ru-RU" sz="2000" b="1" dirty="0"/>
              <a:t>.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1181841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РЕЗУЛЬТАТИ</a:t>
            </a:r>
            <a:endParaRPr lang="uk-UA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542004"/>
              </p:ext>
            </p:extLst>
          </p:nvPr>
        </p:nvGraphicFramePr>
        <p:xfrm>
          <a:off x="1526219" y="2592973"/>
          <a:ext cx="9801687" cy="31508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01687"/>
              </a:tblGrid>
              <a:tr h="880290"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0-15 балів </a:t>
                      </a:r>
                      <a:r>
                        <a:rPr lang="uk-UA" sz="2000" dirty="0" smtClean="0"/>
                        <a:t>- ви не плануєте свій час і перебуваєте під владою зовнішніх обставин. Деяких з цілей ви досягаєте, якщо складаєте список пріоритетів і дотримуєтеся його;</a:t>
                      </a:r>
                      <a:endParaRPr lang="uk-UA" sz="2000" dirty="0"/>
                    </a:p>
                  </a:txBody>
                  <a:tcPr/>
                </a:tc>
              </a:tr>
              <a:tr h="880290"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16 -20 балів </a:t>
                      </a:r>
                      <a:r>
                        <a:rPr lang="uk-UA" sz="2000" dirty="0" smtClean="0"/>
                        <a:t>- ви намагаєтеся опанувати свій час, але не завжди досить послідовні, щоб мати успіх;</a:t>
                      </a:r>
                      <a:endParaRPr lang="uk-UA" sz="2000" dirty="0"/>
                    </a:p>
                  </a:txBody>
                  <a:tcPr/>
                </a:tc>
              </a:tr>
              <a:tr h="510009">
                <a:tc>
                  <a:txBody>
                    <a:bodyPr/>
                    <a:lstStyle/>
                    <a:p>
                      <a:r>
                        <a:rPr lang="uk-UA" sz="2000" b="1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 </a:t>
                      </a:r>
                      <a:r>
                        <a:rPr lang="uk-UA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-25 балів </a:t>
                      </a:r>
                      <a:r>
                        <a:rPr lang="uk-UA" sz="2000" dirty="0" smtClean="0"/>
                        <a:t>- у вас хороший </a:t>
                      </a:r>
                      <a:r>
                        <a:rPr lang="uk-UA" sz="2000" smtClean="0"/>
                        <a:t>самоменеджмент;</a:t>
                      </a:r>
                      <a:endParaRPr lang="uk-UA" sz="2000" dirty="0"/>
                    </a:p>
                  </a:txBody>
                  <a:tcPr/>
                </a:tc>
              </a:tr>
              <a:tr h="880290">
                <a:tc>
                  <a:txBody>
                    <a:bodyPr/>
                    <a:lstStyle/>
                    <a:p>
                      <a:r>
                        <a:rPr lang="uk-UA" sz="2000" b="1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26-30 </a:t>
                      </a:r>
                      <a:r>
                        <a:rPr lang="uk-UA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балів </a:t>
                      </a:r>
                      <a:r>
                        <a:rPr lang="uk-UA" sz="2000" dirty="0" smtClean="0"/>
                        <a:t>- ви можете служити зразком кожному, хто хоче навчитися раціонально використовувати свій час.</a:t>
                      </a:r>
                      <a:endParaRPr lang="uk-UA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2475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uk-UA" b="1" i="1" dirty="0"/>
              <a:t>«Хто не навчиться керувати собою, той не зможе керувати </a:t>
            </a:r>
            <a:r>
              <a:rPr lang="uk-UA" b="1" i="1" dirty="0" smtClean="0"/>
              <a:t>іншими»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6107" y="2556932"/>
            <a:ext cx="8647589" cy="1926291"/>
          </a:xfrm>
        </p:spPr>
        <p:txBody>
          <a:bodyPr/>
          <a:lstStyle/>
          <a:p>
            <a:pPr algn="just"/>
            <a:r>
              <a:rPr lang="uk-UA" b="1" dirty="0" err="1"/>
              <a:t>Самоменеджмент</a:t>
            </a:r>
            <a:r>
              <a:rPr lang="uk-UA" dirty="0"/>
              <a:t> – це саморозвиток особистості, який заснований  на самопізнанні, </a:t>
            </a:r>
            <a:r>
              <a:rPr lang="uk-UA" dirty="0" err="1"/>
              <a:t>самовизначенності</a:t>
            </a:r>
            <a:r>
              <a:rPr lang="uk-UA" dirty="0"/>
              <a:t>, самоуправлінні, самовдосконаленні, подоланні стереотипів свідомості, самоконтролі і, як підсумок, самореалізації в обраній сфері діяльності. 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053918" y="4483223"/>
            <a:ext cx="8426388" cy="15106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b="1" dirty="0" err="1" smtClean="0"/>
              <a:t>Самоменеджмент</a:t>
            </a:r>
            <a:r>
              <a:rPr lang="uk-UA" dirty="0" smtClean="0"/>
              <a:t> – </a:t>
            </a:r>
            <a:r>
              <a:rPr lang="uk-UA" b="1" dirty="0"/>
              <a:t>визначається </a:t>
            </a:r>
            <a:r>
              <a:rPr lang="uk-UA" dirty="0"/>
              <a:t> як цілеспрямоване й послідовне використання ефективних методів, прийомів та технологій самореалізації та саморозвитку особистості, як відповідь на суспільну потребу в більш повному використанні і розвитку творчого потенціалу працівника</a:t>
            </a:r>
          </a:p>
          <a:p>
            <a:pPr algn="just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6307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Хто є </a:t>
            </a:r>
            <a:r>
              <a:rPr lang="uk-UA" b="1" u="sng" dirty="0" smtClean="0"/>
              <a:t>об</a:t>
            </a:r>
            <a:r>
              <a:rPr lang="en-US" b="1" u="sng" dirty="0" smtClean="0"/>
              <a:t>’</a:t>
            </a:r>
            <a:r>
              <a:rPr lang="uk-UA" b="1" u="sng" dirty="0" err="1" smtClean="0"/>
              <a:t>ектом</a:t>
            </a:r>
            <a:r>
              <a:rPr lang="uk-UA" b="1" dirty="0" smtClean="0"/>
              <a:t> і </a:t>
            </a:r>
            <a:r>
              <a:rPr lang="uk-UA" b="1" u="sng" dirty="0" err="1" smtClean="0"/>
              <a:t>суб</a:t>
            </a:r>
            <a:r>
              <a:rPr lang="en-US" b="1" u="sng" dirty="0" smtClean="0"/>
              <a:t>’</a:t>
            </a:r>
            <a:r>
              <a:rPr lang="uk-UA" b="1" u="sng" dirty="0" err="1" smtClean="0"/>
              <a:t>єктом</a:t>
            </a:r>
            <a:r>
              <a:rPr lang="uk-UA" b="1" dirty="0" smtClean="0"/>
              <a:t> </a:t>
            </a:r>
            <a:r>
              <a:rPr lang="uk-UA" b="1" dirty="0" err="1" smtClean="0"/>
              <a:t>самоменеджменту</a:t>
            </a:r>
            <a:r>
              <a:rPr lang="ru-RU" b="1" dirty="0" smtClean="0"/>
              <a:t>?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556932"/>
            <a:ext cx="5087643" cy="3009367"/>
          </a:xfrm>
        </p:spPr>
        <p:txBody>
          <a:bodyPr>
            <a:normAutofit/>
          </a:bodyPr>
          <a:lstStyle/>
          <a:p>
            <a:pPr algn="just"/>
            <a:r>
              <a:rPr lang="uk-UA" sz="2800" b="1" dirty="0">
                <a:solidFill>
                  <a:schemeClr val="tx1"/>
                </a:solidFill>
              </a:rPr>
              <a:t>Суб'єкт – </a:t>
            </a:r>
            <a:r>
              <a:rPr lang="uk-UA" sz="2800" dirty="0">
                <a:solidFill>
                  <a:schemeClr val="tx1"/>
                </a:solidFill>
              </a:rPr>
              <a:t>завжди активна частина соціального світу, той – хто діє</a:t>
            </a:r>
          </a:p>
          <a:p>
            <a:pPr algn="just"/>
            <a:r>
              <a:rPr lang="uk-UA" sz="2800" b="1" dirty="0">
                <a:solidFill>
                  <a:schemeClr val="tx1"/>
                </a:solidFill>
              </a:rPr>
              <a:t>Об'єкт – </a:t>
            </a:r>
            <a:r>
              <a:rPr lang="uk-UA" sz="2800" dirty="0">
                <a:solidFill>
                  <a:schemeClr val="tx1"/>
                </a:solidFill>
              </a:rPr>
              <a:t>не активна частина, той, на кого впливає суб'єкт</a:t>
            </a:r>
          </a:p>
          <a:p>
            <a:pPr algn="just"/>
            <a:endParaRPr lang="uk-UA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7466" y="2465309"/>
            <a:ext cx="4304864" cy="304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28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Об’єкт та суб’єкт самоорганізаці</a:t>
            </a:r>
            <a:r>
              <a:rPr lang="uk-UA" b="1" dirty="0"/>
              <a:t>ї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0093" y="2752241"/>
            <a:ext cx="5504894" cy="3151411"/>
          </a:xfrm>
        </p:spPr>
        <p:txBody>
          <a:bodyPr>
            <a:normAutofit fontScale="92500" lnSpcReduction="20000"/>
          </a:bodyPr>
          <a:lstStyle/>
          <a:p>
            <a:r>
              <a:rPr lang="uk-UA" sz="2900" b="1" dirty="0">
                <a:solidFill>
                  <a:schemeClr val="tx1"/>
                </a:solidFill>
              </a:rPr>
              <a:t>Об’єктом</a:t>
            </a:r>
            <a:r>
              <a:rPr lang="uk-UA" sz="2900" dirty="0">
                <a:solidFill>
                  <a:schemeClr val="tx1"/>
                </a:solidFill>
              </a:rPr>
              <a:t> є людина як складна </a:t>
            </a:r>
            <a:r>
              <a:rPr lang="uk-UA" sz="2900" dirty="0" err="1">
                <a:solidFill>
                  <a:schemeClr val="tx1"/>
                </a:solidFill>
              </a:rPr>
              <a:t>біосоціальна</a:t>
            </a:r>
            <a:r>
              <a:rPr lang="uk-UA" sz="2900" dirty="0">
                <a:solidFill>
                  <a:schemeClr val="tx1"/>
                </a:solidFill>
              </a:rPr>
              <a:t> і духовна система, інформаційно-енергетичний комплекс, її </a:t>
            </a:r>
            <a:r>
              <a:rPr lang="uk-UA" sz="2900" dirty="0" smtClean="0">
                <a:solidFill>
                  <a:schemeClr val="tx1"/>
                </a:solidFill>
              </a:rPr>
              <a:t>особистість</a:t>
            </a:r>
          </a:p>
          <a:p>
            <a:r>
              <a:rPr lang="uk-UA" sz="2900" b="1" dirty="0" smtClean="0">
                <a:solidFill>
                  <a:schemeClr val="tx1"/>
                </a:solidFill>
              </a:rPr>
              <a:t>Суб'єктом</a:t>
            </a:r>
            <a:r>
              <a:rPr lang="uk-UA" sz="2900" dirty="0" smtClean="0">
                <a:solidFill>
                  <a:schemeClr val="tx1"/>
                </a:solidFill>
              </a:rPr>
              <a:t> </a:t>
            </a:r>
            <a:r>
              <a:rPr lang="uk-UA" sz="2900" dirty="0">
                <a:solidFill>
                  <a:schemeClr val="tx1"/>
                </a:solidFill>
              </a:rPr>
              <a:t>є людина, особистість, яка прагне до розвитку, позитивної зміни </a:t>
            </a:r>
            <a:r>
              <a:rPr lang="uk-UA" sz="2900" dirty="0" smtClean="0">
                <a:solidFill>
                  <a:schemeClr val="tx1"/>
                </a:solidFill>
              </a:rPr>
              <a:t>себе самої</a:t>
            </a:r>
            <a:r>
              <a:rPr lang="uk-UA" sz="2800" b="1" dirty="0" smtClean="0">
                <a:solidFill>
                  <a:schemeClr val="tx1"/>
                </a:solidFill>
              </a:rPr>
              <a:t/>
            </a:r>
            <a:br>
              <a:rPr lang="uk-UA" sz="2800" b="1" dirty="0" smtClean="0">
                <a:solidFill>
                  <a:schemeClr val="tx1"/>
                </a:solidFill>
              </a:rPr>
            </a:br>
            <a:endParaRPr lang="uk-UA" sz="28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451" y="2663302"/>
            <a:ext cx="4374881" cy="324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73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Причини виникнення </a:t>
            </a:r>
            <a:r>
              <a:rPr lang="uk-UA" b="1" dirty="0" err="1" smtClean="0"/>
              <a:t>самоменеджменту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3806238"/>
              </p:ext>
            </p:extLst>
          </p:nvPr>
        </p:nvGraphicFramePr>
        <p:xfrm>
          <a:off x="1031289" y="2352583"/>
          <a:ext cx="10129421" cy="4048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5744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Переваги </a:t>
            </a:r>
            <a:r>
              <a:rPr lang="uk-UA" b="1" dirty="0" err="1"/>
              <a:t>самоменеджменту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6241" y="2521258"/>
            <a:ext cx="9946686" cy="3487775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- виконання роботи з меншими витратами;</a:t>
            </a:r>
          </a:p>
          <a:p>
            <a:r>
              <a:rPr lang="uk-UA" dirty="0"/>
              <a:t>- </a:t>
            </a:r>
            <a:r>
              <a:rPr lang="uk-UA" dirty="0" smtClean="0"/>
              <a:t>краща організація </a:t>
            </a:r>
            <a:r>
              <a:rPr lang="uk-UA" dirty="0"/>
              <a:t>і результати праці;</a:t>
            </a:r>
          </a:p>
          <a:p>
            <a:r>
              <a:rPr lang="uk-UA" dirty="0"/>
              <a:t>- зменшення поспіху і стресів;</a:t>
            </a:r>
          </a:p>
          <a:p>
            <a:r>
              <a:rPr lang="uk-UA" dirty="0"/>
              <a:t>- </a:t>
            </a:r>
            <a:r>
              <a:rPr lang="uk-UA" dirty="0" smtClean="0"/>
              <a:t>велика </a:t>
            </a:r>
            <a:r>
              <a:rPr lang="uk-UA" sz="2600" dirty="0" smtClean="0"/>
              <a:t>мотивація</a:t>
            </a:r>
            <a:r>
              <a:rPr lang="uk-UA" dirty="0" smtClean="0"/>
              <a:t> </a:t>
            </a:r>
            <a:r>
              <a:rPr lang="uk-UA" dirty="0"/>
              <a:t>і більше задоволення від роботи;</a:t>
            </a:r>
          </a:p>
          <a:p>
            <a:r>
              <a:rPr lang="uk-UA" dirty="0"/>
              <a:t>- зростання кваліфікації, зменшення помилок при виконанні функціональних обов'язків;</a:t>
            </a:r>
          </a:p>
          <a:p>
            <a:r>
              <a:rPr lang="uk-UA" dirty="0"/>
              <a:t>- </a:t>
            </a:r>
            <a:r>
              <a:rPr lang="uk-UA" dirty="0" smtClean="0"/>
              <a:t>менша </a:t>
            </a:r>
            <a:r>
              <a:rPr lang="uk-UA" dirty="0"/>
              <a:t>завантаженість роботою;</a:t>
            </a:r>
          </a:p>
          <a:p>
            <a:r>
              <a:rPr lang="uk-UA" dirty="0"/>
              <a:t>- досягнення життєвих і професійних цілей найкоротшим шляхом.</a:t>
            </a:r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14898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Основні напрями </a:t>
            </a:r>
            <a:r>
              <a:rPr lang="uk-UA" dirty="0" err="1" smtClean="0"/>
              <a:t>самоменеджменту</a:t>
            </a:r>
            <a:endParaRPr lang="uk-UA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0489140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3164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Функції </a:t>
            </a:r>
            <a:r>
              <a:rPr lang="uk-UA" b="1" dirty="0" err="1"/>
              <a:t>самоменеджменту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6164" y="2151091"/>
            <a:ext cx="5787906" cy="397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843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М</a:t>
            </a:r>
            <a:r>
              <a:rPr lang="uk-UA" b="1" dirty="0" err="1"/>
              <a:t>іфи</a:t>
            </a:r>
            <a:r>
              <a:rPr lang="uk-UA" b="1" dirty="0"/>
              <a:t> про </a:t>
            </a:r>
            <a:r>
              <a:rPr lang="uk-UA" b="1" dirty="0" err="1" smtClean="0"/>
              <a:t>самоменеджмент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6057" y="2494789"/>
            <a:ext cx="6943077" cy="3577538"/>
          </a:xfrm>
        </p:spPr>
        <p:txBody>
          <a:bodyPr>
            <a:normAutofit lnSpcReduction="10000"/>
          </a:bodyPr>
          <a:lstStyle/>
          <a:p>
            <a:pPr fontAlgn="base"/>
            <a:r>
              <a:rPr lang="uk-UA" b="1" dirty="0"/>
              <a:t>1. «</a:t>
            </a:r>
            <a:r>
              <a:rPr lang="uk-UA" b="1" dirty="0" err="1"/>
              <a:t>Самоменеджмент</a:t>
            </a:r>
            <a:r>
              <a:rPr lang="uk-UA" b="1" dirty="0"/>
              <a:t> необхідний тільки керівникам. Стану начальником – навчусь»</a:t>
            </a:r>
            <a:endParaRPr lang="uk-UA" dirty="0"/>
          </a:p>
          <a:p>
            <a:pPr fontAlgn="base"/>
            <a:r>
              <a:rPr lang="uk-UA" b="1" dirty="0"/>
              <a:t>2. «Творчі люди не можуть  бути на стільки організованими»</a:t>
            </a:r>
            <a:endParaRPr lang="uk-UA" dirty="0"/>
          </a:p>
          <a:p>
            <a:pPr fontAlgn="base"/>
            <a:r>
              <a:rPr lang="uk-UA" b="1" dirty="0"/>
              <a:t>3. «</a:t>
            </a:r>
            <a:r>
              <a:rPr lang="uk-UA" b="1" dirty="0" err="1"/>
              <a:t>Самоменеджменту</a:t>
            </a:r>
            <a:r>
              <a:rPr lang="uk-UA" b="1" dirty="0"/>
              <a:t> неможливо навчитися»</a:t>
            </a:r>
            <a:endParaRPr lang="uk-UA" dirty="0"/>
          </a:p>
          <a:p>
            <a:pPr fontAlgn="base"/>
            <a:r>
              <a:rPr lang="uk-UA" b="1" dirty="0"/>
              <a:t>4. «</a:t>
            </a:r>
            <a:r>
              <a:rPr lang="uk-UA" b="1" dirty="0" err="1"/>
              <a:t>Самоменеджмент</a:t>
            </a:r>
            <a:r>
              <a:rPr lang="uk-UA" b="1" dirty="0"/>
              <a:t> потрібен лише в «авральному режимі».</a:t>
            </a:r>
            <a:endParaRPr lang="uk-UA" dirty="0"/>
          </a:p>
          <a:p>
            <a:pPr fontAlgn="base"/>
            <a:r>
              <a:rPr lang="uk-UA" b="1" dirty="0"/>
              <a:t>5 </a:t>
            </a:r>
            <a:r>
              <a:rPr lang="uk-UA" b="1" dirty="0" err="1"/>
              <a:t>Самоменеджмент</a:t>
            </a:r>
            <a:r>
              <a:rPr lang="uk-UA" b="1" dirty="0"/>
              <a:t> – це просто модний тренд</a:t>
            </a:r>
            <a:endParaRPr lang="uk-UA" dirty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3725" y="2822452"/>
            <a:ext cx="3866225" cy="256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774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76</TotalTime>
  <Words>659</Words>
  <Application>Microsoft Office PowerPoint</Application>
  <PresentationFormat>Широкоэкранный</PresentationFormat>
  <Paragraphs>78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Garamond</vt:lpstr>
      <vt:lpstr>Натуральные материалы</vt:lpstr>
      <vt:lpstr>Лекція 6. Самоменеджмент фахівця соціальної сфери</vt:lpstr>
      <vt:lpstr>«Хто не навчиться керувати собою, той не зможе керувати іншими»</vt:lpstr>
      <vt:lpstr>Хто є об’ектом і суб’єктом самоменеджменту?</vt:lpstr>
      <vt:lpstr>Об’єкт та суб’єкт самоорганізації</vt:lpstr>
      <vt:lpstr>Причини виникнення самоменеджменту</vt:lpstr>
      <vt:lpstr>Переваги самоменеджменту</vt:lpstr>
      <vt:lpstr>Основні напрями самоменеджменту</vt:lpstr>
      <vt:lpstr>Функції самоменеджменту</vt:lpstr>
      <vt:lpstr>Міфи про самоменеджмент</vt:lpstr>
      <vt:lpstr>Складові ефективного самоменеджменту</vt:lpstr>
      <vt:lpstr>Структура самоорганізації</vt:lpstr>
      <vt:lpstr>Модель самоорганізації</vt:lpstr>
      <vt:lpstr>Самоменеджмент: ефективність використання у вашій роботі</vt:lpstr>
      <vt:lpstr>Самоменеджмент: ефективність використання у вашій роботі</vt:lpstr>
      <vt:lpstr>РЕЗУЛЬТАТИ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1. Вступ до курсу «Самоорганізація особистості».</dc:title>
  <dc:creator>Dell Latitude E5580</dc:creator>
  <cp:lastModifiedBy>Dell Latitude E5580</cp:lastModifiedBy>
  <cp:revision>12</cp:revision>
  <dcterms:created xsi:type="dcterms:W3CDTF">2021-10-11T17:57:45Z</dcterms:created>
  <dcterms:modified xsi:type="dcterms:W3CDTF">2025-03-05T10:32:42Z</dcterms:modified>
</cp:coreProperties>
</file>