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31E3C6-0EBE-4736-B1AE-556A755DF2C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26FAC5F-0C88-4FFC-BB73-CE4D92CE6122}">
      <dgm:prSet/>
      <dgm:spPr/>
      <dgm:t>
        <a:bodyPr/>
        <a:lstStyle/>
        <a:p>
          <a:pPr rtl="0"/>
          <a:r>
            <a:rPr lang="en-US" dirty="0" smtClean="0"/>
            <a:t>S</a:t>
          </a:r>
          <a:r>
            <a:rPr lang="ru-RU" dirty="0" smtClean="0"/>
            <a:t>ЕО-</a:t>
          </a:r>
          <a:r>
            <a:rPr lang="ru-RU" dirty="0" err="1" smtClean="0"/>
            <a:t>оптимізація</a:t>
          </a:r>
          <a:r>
            <a:rPr lang="ru-RU" dirty="0" smtClean="0"/>
            <a:t> 	</a:t>
          </a:r>
          <a:endParaRPr lang="ru-RU" dirty="0"/>
        </a:p>
      </dgm:t>
    </dgm:pt>
    <dgm:pt modelId="{90DA2C49-EF34-4CEA-BAE9-8A359D97D1DF}" type="parTrans" cxnId="{3BB26976-2852-48E0-89A9-A89170A06E4D}">
      <dgm:prSet/>
      <dgm:spPr/>
      <dgm:t>
        <a:bodyPr/>
        <a:lstStyle/>
        <a:p>
          <a:endParaRPr lang="ru-RU"/>
        </a:p>
      </dgm:t>
    </dgm:pt>
    <dgm:pt modelId="{F6F55F37-74B7-4C9D-8166-0E267224E8DD}" type="sibTrans" cxnId="{3BB26976-2852-48E0-89A9-A89170A06E4D}">
      <dgm:prSet/>
      <dgm:spPr/>
      <dgm:t>
        <a:bodyPr/>
        <a:lstStyle/>
        <a:p>
          <a:endParaRPr lang="ru-RU"/>
        </a:p>
      </dgm:t>
    </dgm:pt>
    <dgm:pt modelId="{2517C9A7-7369-4645-A762-17B4C6D3AFB2}">
      <dgm:prSet/>
      <dgm:spPr/>
      <dgm:t>
        <a:bodyPr/>
        <a:lstStyle/>
        <a:p>
          <a:pPr rtl="0"/>
          <a:r>
            <a:rPr lang="ru-RU" smtClean="0"/>
            <a:t>дії, скеровані на поліпшення видимості сайту в пошукових системах за тематичними запитами користувачів і, як наслідок, збільшення цільового трафіку, що надходить із пошукових систем.</a:t>
          </a:r>
          <a:endParaRPr lang="ru-RU"/>
        </a:p>
      </dgm:t>
    </dgm:pt>
    <dgm:pt modelId="{71A61D92-E593-4781-95FF-1F9FBC5D5835}" type="parTrans" cxnId="{15BEEA5B-58C3-4F9E-A4A5-12083ACD906D}">
      <dgm:prSet/>
      <dgm:spPr/>
      <dgm:t>
        <a:bodyPr/>
        <a:lstStyle/>
        <a:p>
          <a:endParaRPr lang="ru-RU"/>
        </a:p>
      </dgm:t>
    </dgm:pt>
    <dgm:pt modelId="{FF47DBA2-7073-463E-B0CF-A1D294767EA5}" type="sibTrans" cxnId="{15BEEA5B-58C3-4F9E-A4A5-12083ACD906D}">
      <dgm:prSet/>
      <dgm:spPr/>
      <dgm:t>
        <a:bodyPr/>
        <a:lstStyle/>
        <a:p>
          <a:endParaRPr lang="ru-RU"/>
        </a:p>
      </dgm:t>
    </dgm:pt>
    <dgm:pt modelId="{02A1F6AE-17A2-49EC-ABDA-411F11BAB5B0}">
      <dgm:prSet/>
      <dgm:spPr/>
      <dgm:t>
        <a:bodyPr/>
        <a:lstStyle/>
        <a:p>
          <a:pPr rtl="0"/>
          <a:r>
            <a:rPr lang="ru-RU" dirty="0" err="1" smtClean="0"/>
            <a:t>Основна</a:t>
          </a:r>
          <a:r>
            <a:rPr lang="ru-RU" dirty="0" smtClean="0"/>
            <a:t> мета </a:t>
          </a:r>
          <a:endParaRPr lang="ru-RU" dirty="0"/>
        </a:p>
      </dgm:t>
    </dgm:pt>
    <dgm:pt modelId="{85678E5A-D615-4E81-BF67-87404A7FB6A1}" type="parTrans" cxnId="{66D98E33-7F87-479A-8FA6-493E91380454}">
      <dgm:prSet/>
      <dgm:spPr/>
      <dgm:t>
        <a:bodyPr/>
        <a:lstStyle/>
        <a:p>
          <a:endParaRPr lang="ru-RU"/>
        </a:p>
      </dgm:t>
    </dgm:pt>
    <dgm:pt modelId="{E017AEB1-74B3-49C6-A6E6-8AB6C5CD9AC5}" type="sibTrans" cxnId="{66D98E33-7F87-479A-8FA6-493E91380454}">
      <dgm:prSet/>
      <dgm:spPr/>
      <dgm:t>
        <a:bodyPr/>
        <a:lstStyle/>
        <a:p>
          <a:endParaRPr lang="ru-RU"/>
        </a:p>
      </dgm:t>
    </dgm:pt>
    <dgm:pt modelId="{D60FDB1D-A9B2-441F-8A74-A86E9B4CCD17}">
      <dgm:prSet/>
      <dgm:spPr/>
      <dgm:t>
        <a:bodyPr/>
        <a:lstStyle/>
        <a:p>
          <a:pPr rtl="0"/>
          <a:r>
            <a:rPr lang="ru-RU" smtClean="0"/>
            <a:t>отримання максимального ефекту від потенційної аудиторії сайту</a:t>
          </a:r>
          <a:endParaRPr lang="ru-RU"/>
        </a:p>
      </dgm:t>
    </dgm:pt>
    <dgm:pt modelId="{ECEF0918-B867-4EA9-B008-912F32A32A61}" type="parTrans" cxnId="{61071F5E-0D08-4F6B-BFE5-C2CBBF53CAFA}">
      <dgm:prSet/>
      <dgm:spPr/>
      <dgm:t>
        <a:bodyPr/>
        <a:lstStyle/>
        <a:p>
          <a:endParaRPr lang="ru-RU"/>
        </a:p>
      </dgm:t>
    </dgm:pt>
    <dgm:pt modelId="{6D14590C-49BC-46D7-B3EB-E876E2195DA9}" type="sibTrans" cxnId="{61071F5E-0D08-4F6B-BFE5-C2CBBF53CAFA}">
      <dgm:prSet/>
      <dgm:spPr/>
      <dgm:t>
        <a:bodyPr/>
        <a:lstStyle/>
        <a:p>
          <a:endParaRPr lang="ru-RU"/>
        </a:p>
      </dgm:t>
    </dgm:pt>
    <dgm:pt modelId="{43AA8015-ECF8-4121-865D-3F85C7386F27}" type="pres">
      <dgm:prSet presAssocID="{2631E3C6-0EBE-4736-B1AE-556A755DF2CB}" presName="Name0" presStyleCnt="0">
        <dgm:presLayoutVars>
          <dgm:dir/>
          <dgm:animLvl val="lvl"/>
          <dgm:resizeHandles val="exact"/>
        </dgm:presLayoutVars>
      </dgm:prSet>
      <dgm:spPr/>
    </dgm:pt>
    <dgm:pt modelId="{A89D627F-95AC-4284-A788-EB54509ED42C}" type="pres">
      <dgm:prSet presAssocID="{B26FAC5F-0C88-4FFC-BB73-CE4D92CE6122}" presName="linNode" presStyleCnt="0"/>
      <dgm:spPr/>
    </dgm:pt>
    <dgm:pt modelId="{E716E7F9-D332-4907-9A68-0604F68DD65C}" type="pres">
      <dgm:prSet presAssocID="{B26FAC5F-0C88-4FFC-BB73-CE4D92CE6122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DEBACF-8112-4A70-AE4B-28AA9A3D3B1B}" type="pres">
      <dgm:prSet presAssocID="{B26FAC5F-0C88-4FFC-BB73-CE4D92CE6122}" presName="descendantText" presStyleLbl="alignAccFollowNode1" presStyleIdx="0" presStyleCnt="2">
        <dgm:presLayoutVars>
          <dgm:bulletEnabled val="1"/>
        </dgm:presLayoutVars>
      </dgm:prSet>
      <dgm:spPr/>
    </dgm:pt>
    <dgm:pt modelId="{B6807773-5482-40E2-B53E-82DF3E5BDE42}" type="pres">
      <dgm:prSet presAssocID="{F6F55F37-74B7-4C9D-8166-0E267224E8DD}" presName="sp" presStyleCnt="0"/>
      <dgm:spPr/>
    </dgm:pt>
    <dgm:pt modelId="{7887C41D-6289-483F-A1D1-F6580AD7B9F3}" type="pres">
      <dgm:prSet presAssocID="{02A1F6AE-17A2-49EC-ABDA-411F11BAB5B0}" presName="linNode" presStyleCnt="0"/>
      <dgm:spPr/>
    </dgm:pt>
    <dgm:pt modelId="{A5AAE46A-BE54-45D2-ADA9-A2E2DB5FDFBF}" type="pres">
      <dgm:prSet presAssocID="{02A1F6AE-17A2-49EC-ABDA-411F11BAB5B0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593354-E8E7-4133-86E7-5F2F999601BA}" type="pres">
      <dgm:prSet presAssocID="{02A1F6AE-17A2-49EC-ABDA-411F11BAB5B0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15BEEA5B-58C3-4F9E-A4A5-12083ACD906D}" srcId="{B26FAC5F-0C88-4FFC-BB73-CE4D92CE6122}" destId="{2517C9A7-7369-4645-A762-17B4C6D3AFB2}" srcOrd="0" destOrd="0" parTransId="{71A61D92-E593-4781-95FF-1F9FBC5D5835}" sibTransId="{FF47DBA2-7073-463E-B0CF-A1D294767EA5}"/>
    <dgm:cxn modelId="{3BB26976-2852-48E0-89A9-A89170A06E4D}" srcId="{2631E3C6-0EBE-4736-B1AE-556A755DF2CB}" destId="{B26FAC5F-0C88-4FFC-BB73-CE4D92CE6122}" srcOrd="0" destOrd="0" parTransId="{90DA2C49-EF34-4CEA-BAE9-8A359D97D1DF}" sibTransId="{F6F55F37-74B7-4C9D-8166-0E267224E8DD}"/>
    <dgm:cxn modelId="{AB9EFB25-AAD6-4870-A9A4-2E8F3EB4D73D}" type="presOf" srcId="{2517C9A7-7369-4645-A762-17B4C6D3AFB2}" destId="{52DEBACF-8112-4A70-AE4B-28AA9A3D3B1B}" srcOrd="0" destOrd="0" presId="urn:microsoft.com/office/officeart/2005/8/layout/vList5"/>
    <dgm:cxn modelId="{6EC7E4CE-E5B9-4713-84C6-42B38415EA20}" type="presOf" srcId="{B26FAC5F-0C88-4FFC-BB73-CE4D92CE6122}" destId="{E716E7F9-D332-4907-9A68-0604F68DD65C}" srcOrd="0" destOrd="0" presId="urn:microsoft.com/office/officeart/2005/8/layout/vList5"/>
    <dgm:cxn modelId="{75FFA0FA-8FC6-42DC-BE86-B1B59B067084}" type="presOf" srcId="{2631E3C6-0EBE-4736-B1AE-556A755DF2CB}" destId="{43AA8015-ECF8-4121-865D-3F85C7386F27}" srcOrd="0" destOrd="0" presId="urn:microsoft.com/office/officeart/2005/8/layout/vList5"/>
    <dgm:cxn modelId="{66D98E33-7F87-479A-8FA6-493E91380454}" srcId="{2631E3C6-0EBE-4736-B1AE-556A755DF2CB}" destId="{02A1F6AE-17A2-49EC-ABDA-411F11BAB5B0}" srcOrd="1" destOrd="0" parTransId="{85678E5A-D615-4E81-BF67-87404A7FB6A1}" sibTransId="{E017AEB1-74B3-49C6-A6E6-8AB6C5CD9AC5}"/>
    <dgm:cxn modelId="{61071F5E-0D08-4F6B-BFE5-C2CBBF53CAFA}" srcId="{02A1F6AE-17A2-49EC-ABDA-411F11BAB5B0}" destId="{D60FDB1D-A9B2-441F-8A74-A86E9B4CCD17}" srcOrd="0" destOrd="0" parTransId="{ECEF0918-B867-4EA9-B008-912F32A32A61}" sibTransId="{6D14590C-49BC-46D7-B3EB-E876E2195DA9}"/>
    <dgm:cxn modelId="{3D3B6FE9-32A0-47F4-9B6E-2C60C62685C5}" type="presOf" srcId="{D60FDB1D-A9B2-441F-8A74-A86E9B4CCD17}" destId="{5A593354-E8E7-4133-86E7-5F2F999601BA}" srcOrd="0" destOrd="0" presId="urn:microsoft.com/office/officeart/2005/8/layout/vList5"/>
    <dgm:cxn modelId="{ADFA080F-1BB9-442A-8DA1-60841C745615}" type="presOf" srcId="{02A1F6AE-17A2-49EC-ABDA-411F11BAB5B0}" destId="{A5AAE46A-BE54-45D2-ADA9-A2E2DB5FDFBF}" srcOrd="0" destOrd="0" presId="urn:microsoft.com/office/officeart/2005/8/layout/vList5"/>
    <dgm:cxn modelId="{F26C8328-BA55-4BB5-9D48-D812CC139B2B}" type="presParOf" srcId="{43AA8015-ECF8-4121-865D-3F85C7386F27}" destId="{A89D627F-95AC-4284-A788-EB54509ED42C}" srcOrd="0" destOrd="0" presId="urn:microsoft.com/office/officeart/2005/8/layout/vList5"/>
    <dgm:cxn modelId="{54A04A52-1BBD-421A-A1AC-76E4524B8878}" type="presParOf" srcId="{A89D627F-95AC-4284-A788-EB54509ED42C}" destId="{E716E7F9-D332-4907-9A68-0604F68DD65C}" srcOrd="0" destOrd="0" presId="urn:microsoft.com/office/officeart/2005/8/layout/vList5"/>
    <dgm:cxn modelId="{9DFFBB27-7D47-4D77-8418-20A0F152555E}" type="presParOf" srcId="{A89D627F-95AC-4284-A788-EB54509ED42C}" destId="{52DEBACF-8112-4A70-AE4B-28AA9A3D3B1B}" srcOrd="1" destOrd="0" presId="urn:microsoft.com/office/officeart/2005/8/layout/vList5"/>
    <dgm:cxn modelId="{F65BAE7D-1398-4C34-BDC6-753A413EB640}" type="presParOf" srcId="{43AA8015-ECF8-4121-865D-3F85C7386F27}" destId="{B6807773-5482-40E2-B53E-82DF3E5BDE42}" srcOrd="1" destOrd="0" presId="urn:microsoft.com/office/officeart/2005/8/layout/vList5"/>
    <dgm:cxn modelId="{2CBE00D4-D589-4B58-A46D-58C3B3552213}" type="presParOf" srcId="{43AA8015-ECF8-4121-865D-3F85C7386F27}" destId="{7887C41D-6289-483F-A1D1-F6580AD7B9F3}" srcOrd="2" destOrd="0" presId="urn:microsoft.com/office/officeart/2005/8/layout/vList5"/>
    <dgm:cxn modelId="{CBE2CA41-F6B5-4852-91FB-B409441BC085}" type="presParOf" srcId="{7887C41D-6289-483F-A1D1-F6580AD7B9F3}" destId="{A5AAE46A-BE54-45D2-ADA9-A2E2DB5FDFBF}" srcOrd="0" destOrd="0" presId="urn:microsoft.com/office/officeart/2005/8/layout/vList5"/>
    <dgm:cxn modelId="{60CC5A05-C4E8-4968-AF65-2692F97FCC2E}" type="presParOf" srcId="{7887C41D-6289-483F-A1D1-F6580AD7B9F3}" destId="{5A593354-E8E7-4133-86E7-5F2F999601B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5F067BD-949C-4725-9EE5-EB820804B1D3}" type="doc">
      <dgm:prSet loTypeId="urn:microsoft.com/office/officeart/2005/8/layout/chevron2" loCatId="process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ru-RU"/>
        </a:p>
      </dgm:t>
    </dgm:pt>
    <dgm:pt modelId="{A65E26C7-C521-489F-B42A-A9BCD4E3FD7B}">
      <dgm:prSet/>
      <dgm:spPr/>
      <dgm:t>
        <a:bodyPr/>
        <a:lstStyle/>
        <a:p>
          <a:pPr rtl="0"/>
          <a:r>
            <a:rPr lang="ru-RU" b="1" smtClean="0"/>
            <a:t>Кампанія</a:t>
          </a:r>
          <a:r>
            <a:rPr lang="ru-RU" smtClean="0"/>
            <a:t> </a:t>
          </a:r>
          <a:endParaRPr lang="ru-RU"/>
        </a:p>
      </dgm:t>
    </dgm:pt>
    <dgm:pt modelId="{8F0F67EB-30C2-4AF1-A14D-9C3CE241B087}" type="parTrans" cxnId="{32DAEF76-72C4-47B8-A296-8C74CC9B6C5D}">
      <dgm:prSet/>
      <dgm:spPr/>
      <dgm:t>
        <a:bodyPr/>
        <a:lstStyle/>
        <a:p>
          <a:endParaRPr lang="ru-RU"/>
        </a:p>
      </dgm:t>
    </dgm:pt>
    <dgm:pt modelId="{1C4D50B1-EB33-42E4-8BCF-161A16DE53A3}" type="sibTrans" cxnId="{32DAEF76-72C4-47B8-A296-8C74CC9B6C5D}">
      <dgm:prSet/>
      <dgm:spPr/>
      <dgm:t>
        <a:bodyPr/>
        <a:lstStyle/>
        <a:p>
          <a:endParaRPr lang="ru-RU"/>
        </a:p>
      </dgm:t>
    </dgm:pt>
    <dgm:pt modelId="{18B170A9-4664-48AA-8CA3-B4C0FD488D21}">
      <dgm:prSet/>
      <dgm:spPr/>
      <dgm:t>
        <a:bodyPr/>
        <a:lstStyle/>
        <a:p>
          <a:pPr rtl="0"/>
          <a:r>
            <a:rPr lang="ru-RU" smtClean="0"/>
            <a:t>набір груп оголошень, об'єднаних загальним бюджетом та налаштуваннями таргетингу. Кожна кампанія повинна відповідати одному з ваших продуктів та послуг. Наприклад, «Комп'ютерна техніка», «Комп'ютерні монітори», «Комп'ютерна периферія» тощо залежно від вашої тематики.</a:t>
          </a:r>
          <a:endParaRPr lang="ru-RU"/>
        </a:p>
      </dgm:t>
    </dgm:pt>
    <dgm:pt modelId="{E4FFF16F-E1BA-496C-81BF-6A84E3D50091}" type="parTrans" cxnId="{DFA45512-0928-4252-A6D9-99A82B13B5AC}">
      <dgm:prSet/>
      <dgm:spPr/>
      <dgm:t>
        <a:bodyPr/>
        <a:lstStyle/>
        <a:p>
          <a:endParaRPr lang="ru-RU"/>
        </a:p>
      </dgm:t>
    </dgm:pt>
    <dgm:pt modelId="{D1FE109B-6225-4CBD-82B5-DDCD00129E67}" type="sibTrans" cxnId="{DFA45512-0928-4252-A6D9-99A82B13B5AC}">
      <dgm:prSet/>
      <dgm:spPr/>
      <dgm:t>
        <a:bodyPr/>
        <a:lstStyle/>
        <a:p>
          <a:endParaRPr lang="ru-RU"/>
        </a:p>
      </dgm:t>
    </dgm:pt>
    <dgm:pt modelId="{0C9394C8-06D9-49A0-9655-200D800A3180}">
      <dgm:prSet/>
      <dgm:spPr/>
      <dgm:t>
        <a:bodyPr/>
        <a:lstStyle/>
        <a:p>
          <a:pPr rtl="0"/>
          <a:r>
            <a:rPr lang="ru-RU" b="1" smtClean="0"/>
            <a:t>Група оголошень</a:t>
          </a:r>
          <a:r>
            <a:rPr lang="ru-RU" smtClean="0"/>
            <a:t> </a:t>
          </a:r>
          <a:endParaRPr lang="ru-RU"/>
        </a:p>
      </dgm:t>
    </dgm:pt>
    <dgm:pt modelId="{F142457B-667D-42FD-BA1C-FB9A3554605E}" type="parTrans" cxnId="{8F51ECAE-C302-4D69-8338-B51144CF0DE8}">
      <dgm:prSet/>
      <dgm:spPr/>
      <dgm:t>
        <a:bodyPr/>
        <a:lstStyle/>
        <a:p>
          <a:endParaRPr lang="ru-RU"/>
        </a:p>
      </dgm:t>
    </dgm:pt>
    <dgm:pt modelId="{2EB5C89E-1B61-4D64-B2DE-74CB0E527952}" type="sibTrans" cxnId="{8F51ECAE-C302-4D69-8338-B51144CF0DE8}">
      <dgm:prSet/>
      <dgm:spPr/>
      <dgm:t>
        <a:bodyPr/>
        <a:lstStyle/>
        <a:p>
          <a:endParaRPr lang="ru-RU"/>
        </a:p>
      </dgm:t>
    </dgm:pt>
    <dgm:pt modelId="{56DC2ACC-3B68-4ABB-A5B2-43D87745AA97}">
      <dgm:prSet/>
      <dgm:spPr/>
      <dgm:t>
        <a:bodyPr/>
        <a:lstStyle/>
        <a:p>
          <a:pPr rtl="0"/>
          <a:r>
            <a:rPr lang="ru-RU" smtClean="0"/>
            <a:t>набір оголошень і ключових слів, пов'язаних єдиною темою або категорією. Кожна група повинна відповідати одному з розділів чи підрозділів вашого сайту або лендінгу. Наприклад, «Ігрові комп'ютери», «Офісні комп'ютери», «Комп'ютери для навчання» та ін.</a:t>
          </a:r>
          <a:endParaRPr lang="ru-RU"/>
        </a:p>
      </dgm:t>
    </dgm:pt>
    <dgm:pt modelId="{20433CC3-904B-426A-99B6-2AA77657F03A}" type="parTrans" cxnId="{8865FB01-51D5-4DEF-9681-92921D6B90E9}">
      <dgm:prSet/>
      <dgm:spPr/>
      <dgm:t>
        <a:bodyPr/>
        <a:lstStyle/>
        <a:p>
          <a:endParaRPr lang="ru-RU"/>
        </a:p>
      </dgm:t>
    </dgm:pt>
    <dgm:pt modelId="{A12458E0-5B8F-4393-AC74-A5C7AA087BC4}" type="sibTrans" cxnId="{8865FB01-51D5-4DEF-9681-92921D6B90E9}">
      <dgm:prSet/>
      <dgm:spPr/>
      <dgm:t>
        <a:bodyPr/>
        <a:lstStyle/>
        <a:p>
          <a:endParaRPr lang="ru-RU"/>
        </a:p>
      </dgm:t>
    </dgm:pt>
    <dgm:pt modelId="{6A36A1CC-CD01-4A76-9114-7F9DE074E102}">
      <dgm:prSet/>
      <dgm:spPr/>
      <dgm:t>
        <a:bodyPr/>
        <a:lstStyle/>
        <a:p>
          <a:pPr rtl="0"/>
          <a:r>
            <a:rPr lang="ru-RU" b="1" smtClean="0"/>
            <a:t>Оголошення</a:t>
          </a:r>
          <a:r>
            <a:rPr lang="ru-RU" smtClean="0"/>
            <a:t> </a:t>
          </a:r>
          <a:endParaRPr lang="ru-RU"/>
        </a:p>
      </dgm:t>
    </dgm:pt>
    <dgm:pt modelId="{B1DE459A-E14E-4780-8C9E-7F2AB8DC9ED2}" type="parTrans" cxnId="{890C940F-48C8-4C5E-91AD-B06B60A0D3DC}">
      <dgm:prSet/>
      <dgm:spPr/>
      <dgm:t>
        <a:bodyPr/>
        <a:lstStyle/>
        <a:p>
          <a:endParaRPr lang="ru-RU"/>
        </a:p>
      </dgm:t>
    </dgm:pt>
    <dgm:pt modelId="{DF99B035-D440-401C-BF63-E891A3200F15}" type="sibTrans" cxnId="{890C940F-48C8-4C5E-91AD-B06B60A0D3DC}">
      <dgm:prSet/>
      <dgm:spPr/>
      <dgm:t>
        <a:bodyPr/>
        <a:lstStyle/>
        <a:p>
          <a:endParaRPr lang="ru-RU"/>
        </a:p>
      </dgm:t>
    </dgm:pt>
    <dgm:pt modelId="{F4EB4417-3DC5-4D4A-A887-D385C5125174}">
      <dgm:prSet/>
      <dgm:spPr/>
      <dgm:t>
        <a:bodyPr/>
        <a:lstStyle/>
        <a:p>
          <a:pPr rtl="0"/>
          <a:r>
            <a:rPr lang="ru-RU" smtClean="0"/>
            <a:t>текстові та/або графічні повідомлення, які показуються користувачеві у відповідь на його пошуковий запит. Вони обов'язково повинні бути релевантними ключовим словам групи, до якої належать, а також містити інформацію про конкурентні переваги вашого товару чи послуги. Плюс заклик до дії.</a:t>
          </a:r>
          <a:endParaRPr lang="ru-RU"/>
        </a:p>
      </dgm:t>
    </dgm:pt>
    <dgm:pt modelId="{A41B57A9-DDBE-4A21-82C3-04E2A08E9633}" type="parTrans" cxnId="{38EA5F2F-977B-4611-910A-D2EC1FA62ADF}">
      <dgm:prSet/>
      <dgm:spPr/>
      <dgm:t>
        <a:bodyPr/>
        <a:lstStyle/>
        <a:p>
          <a:endParaRPr lang="ru-RU"/>
        </a:p>
      </dgm:t>
    </dgm:pt>
    <dgm:pt modelId="{C48E3BCA-E4F9-4B25-AC84-1CD0B071C9B5}" type="sibTrans" cxnId="{38EA5F2F-977B-4611-910A-D2EC1FA62ADF}">
      <dgm:prSet/>
      <dgm:spPr/>
      <dgm:t>
        <a:bodyPr/>
        <a:lstStyle/>
        <a:p>
          <a:endParaRPr lang="ru-RU"/>
        </a:p>
      </dgm:t>
    </dgm:pt>
    <dgm:pt modelId="{7DCBD588-949D-4DA2-A746-697C21285A85}" type="pres">
      <dgm:prSet presAssocID="{D5F067BD-949C-4725-9EE5-EB820804B1D3}" presName="linearFlow" presStyleCnt="0">
        <dgm:presLayoutVars>
          <dgm:dir/>
          <dgm:animLvl val="lvl"/>
          <dgm:resizeHandles val="exact"/>
        </dgm:presLayoutVars>
      </dgm:prSet>
      <dgm:spPr/>
    </dgm:pt>
    <dgm:pt modelId="{EB911C90-EFD7-459A-9C71-57F4C4F7D112}" type="pres">
      <dgm:prSet presAssocID="{A65E26C7-C521-489F-B42A-A9BCD4E3FD7B}" presName="composite" presStyleCnt="0"/>
      <dgm:spPr/>
    </dgm:pt>
    <dgm:pt modelId="{25AF0229-0202-452F-9D1A-4AD12DD62D67}" type="pres">
      <dgm:prSet presAssocID="{A65E26C7-C521-489F-B42A-A9BCD4E3FD7B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FFC39E3F-823C-468F-8E55-87409B91EADF}" type="pres">
      <dgm:prSet presAssocID="{A65E26C7-C521-489F-B42A-A9BCD4E3FD7B}" presName="descendantText" presStyleLbl="alignAcc1" presStyleIdx="0" presStyleCnt="3">
        <dgm:presLayoutVars>
          <dgm:bulletEnabled val="1"/>
        </dgm:presLayoutVars>
      </dgm:prSet>
      <dgm:spPr/>
    </dgm:pt>
    <dgm:pt modelId="{786C9745-6FE1-4659-86D3-2F70C048CB1F}" type="pres">
      <dgm:prSet presAssocID="{1C4D50B1-EB33-42E4-8BCF-161A16DE53A3}" presName="sp" presStyleCnt="0"/>
      <dgm:spPr/>
    </dgm:pt>
    <dgm:pt modelId="{0769D3E9-F2A6-43FD-AB79-511FC60D7B8F}" type="pres">
      <dgm:prSet presAssocID="{0C9394C8-06D9-49A0-9655-200D800A3180}" presName="composite" presStyleCnt="0"/>
      <dgm:spPr/>
    </dgm:pt>
    <dgm:pt modelId="{88B21413-68E9-4284-B592-7AAE413FC35C}" type="pres">
      <dgm:prSet presAssocID="{0C9394C8-06D9-49A0-9655-200D800A3180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478BB995-5EB7-4550-B15A-C3DEBB341FB0}" type="pres">
      <dgm:prSet presAssocID="{0C9394C8-06D9-49A0-9655-200D800A3180}" presName="descendantText" presStyleLbl="alignAcc1" presStyleIdx="1" presStyleCnt="3">
        <dgm:presLayoutVars>
          <dgm:bulletEnabled val="1"/>
        </dgm:presLayoutVars>
      </dgm:prSet>
      <dgm:spPr/>
    </dgm:pt>
    <dgm:pt modelId="{5EA6239D-20EF-4D58-8CD5-DF26467E2B62}" type="pres">
      <dgm:prSet presAssocID="{2EB5C89E-1B61-4D64-B2DE-74CB0E527952}" presName="sp" presStyleCnt="0"/>
      <dgm:spPr/>
    </dgm:pt>
    <dgm:pt modelId="{15573D99-426B-4D73-ABB0-FEAC99C4C96C}" type="pres">
      <dgm:prSet presAssocID="{6A36A1CC-CD01-4A76-9114-7F9DE074E102}" presName="composite" presStyleCnt="0"/>
      <dgm:spPr/>
    </dgm:pt>
    <dgm:pt modelId="{3AA84B62-059B-4EA4-AB00-24683F6261AD}" type="pres">
      <dgm:prSet presAssocID="{6A36A1CC-CD01-4A76-9114-7F9DE074E102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AF9F3159-EFB9-4BB9-AD90-310673A970BD}" type="pres">
      <dgm:prSet presAssocID="{6A36A1CC-CD01-4A76-9114-7F9DE074E102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8F51ECAE-C302-4D69-8338-B51144CF0DE8}" srcId="{D5F067BD-949C-4725-9EE5-EB820804B1D3}" destId="{0C9394C8-06D9-49A0-9655-200D800A3180}" srcOrd="1" destOrd="0" parTransId="{F142457B-667D-42FD-BA1C-FB9A3554605E}" sibTransId="{2EB5C89E-1B61-4D64-B2DE-74CB0E527952}"/>
    <dgm:cxn modelId="{38EA5F2F-977B-4611-910A-D2EC1FA62ADF}" srcId="{6A36A1CC-CD01-4A76-9114-7F9DE074E102}" destId="{F4EB4417-3DC5-4D4A-A887-D385C5125174}" srcOrd="0" destOrd="0" parTransId="{A41B57A9-DDBE-4A21-82C3-04E2A08E9633}" sibTransId="{C48E3BCA-E4F9-4B25-AC84-1CD0B071C9B5}"/>
    <dgm:cxn modelId="{890C940F-48C8-4C5E-91AD-B06B60A0D3DC}" srcId="{D5F067BD-949C-4725-9EE5-EB820804B1D3}" destId="{6A36A1CC-CD01-4A76-9114-7F9DE074E102}" srcOrd="2" destOrd="0" parTransId="{B1DE459A-E14E-4780-8C9E-7F2AB8DC9ED2}" sibTransId="{DF99B035-D440-401C-BF63-E891A3200F15}"/>
    <dgm:cxn modelId="{DFA45512-0928-4252-A6D9-99A82B13B5AC}" srcId="{A65E26C7-C521-489F-B42A-A9BCD4E3FD7B}" destId="{18B170A9-4664-48AA-8CA3-B4C0FD488D21}" srcOrd="0" destOrd="0" parTransId="{E4FFF16F-E1BA-496C-81BF-6A84E3D50091}" sibTransId="{D1FE109B-6225-4CBD-82B5-DDCD00129E67}"/>
    <dgm:cxn modelId="{2CB204B6-F104-43FB-A050-4203CF5EEE8A}" type="presOf" srcId="{18B170A9-4664-48AA-8CA3-B4C0FD488D21}" destId="{FFC39E3F-823C-468F-8E55-87409B91EADF}" srcOrd="0" destOrd="0" presId="urn:microsoft.com/office/officeart/2005/8/layout/chevron2"/>
    <dgm:cxn modelId="{8865FB01-51D5-4DEF-9681-92921D6B90E9}" srcId="{0C9394C8-06D9-49A0-9655-200D800A3180}" destId="{56DC2ACC-3B68-4ABB-A5B2-43D87745AA97}" srcOrd="0" destOrd="0" parTransId="{20433CC3-904B-426A-99B6-2AA77657F03A}" sibTransId="{A12458E0-5B8F-4393-AC74-A5C7AA087BC4}"/>
    <dgm:cxn modelId="{68D81549-D5CF-4882-90BD-6BECDA909335}" type="presOf" srcId="{F4EB4417-3DC5-4D4A-A887-D385C5125174}" destId="{AF9F3159-EFB9-4BB9-AD90-310673A970BD}" srcOrd="0" destOrd="0" presId="urn:microsoft.com/office/officeart/2005/8/layout/chevron2"/>
    <dgm:cxn modelId="{32DAEF76-72C4-47B8-A296-8C74CC9B6C5D}" srcId="{D5F067BD-949C-4725-9EE5-EB820804B1D3}" destId="{A65E26C7-C521-489F-B42A-A9BCD4E3FD7B}" srcOrd="0" destOrd="0" parTransId="{8F0F67EB-30C2-4AF1-A14D-9C3CE241B087}" sibTransId="{1C4D50B1-EB33-42E4-8BCF-161A16DE53A3}"/>
    <dgm:cxn modelId="{70792BE8-DF44-4253-B23F-7A1CFF2E1B1A}" type="presOf" srcId="{D5F067BD-949C-4725-9EE5-EB820804B1D3}" destId="{7DCBD588-949D-4DA2-A746-697C21285A85}" srcOrd="0" destOrd="0" presId="urn:microsoft.com/office/officeart/2005/8/layout/chevron2"/>
    <dgm:cxn modelId="{257FB0B0-B92C-47AC-BA7E-E498E8BADC19}" type="presOf" srcId="{0C9394C8-06D9-49A0-9655-200D800A3180}" destId="{88B21413-68E9-4284-B592-7AAE413FC35C}" srcOrd="0" destOrd="0" presId="urn:microsoft.com/office/officeart/2005/8/layout/chevron2"/>
    <dgm:cxn modelId="{86DF8AEB-BD08-4D43-83A3-9826E653E92E}" type="presOf" srcId="{A65E26C7-C521-489F-B42A-A9BCD4E3FD7B}" destId="{25AF0229-0202-452F-9D1A-4AD12DD62D67}" srcOrd="0" destOrd="0" presId="urn:microsoft.com/office/officeart/2005/8/layout/chevron2"/>
    <dgm:cxn modelId="{65E8EEB3-1776-4E0F-8101-63D5F5A996FC}" type="presOf" srcId="{56DC2ACC-3B68-4ABB-A5B2-43D87745AA97}" destId="{478BB995-5EB7-4550-B15A-C3DEBB341FB0}" srcOrd="0" destOrd="0" presId="urn:microsoft.com/office/officeart/2005/8/layout/chevron2"/>
    <dgm:cxn modelId="{65B148F3-9F43-47AA-A84B-94930456D086}" type="presOf" srcId="{6A36A1CC-CD01-4A76-9114-7F9DE074E102}" destId="{3AA84B62-059B-4EA4-AB00-24683F6261AD}" srcOrd="0" destOrd="0" presId="urn:microsoft.com/office/officeart/2005/8/layout/chevron2"/>
    <dgm:cxn modelId="{9CFD0827-1D06-469A-A63E-E6DE4FB0127B}" type="presParOf" srcId="{7DCBD588-949D-4DA2-A746-697C21285A85}" destId="{EB911C90-EFD7-459A-9C71-57F4C4F7D112}" srcOrd="0" destOrd="0" presId="urn:microsoft.com/office/officeart/2005/8/layout/chevron2"/>
    <dgm:cxn modelId="{6C91CF0D-96DE-4118-A4ED-AA56CFCC5DA7}" type="presParOf" srcId="{EB911C90-EFD7-459A-9C71-57F4C4F7D112}" destId="{25AF0229-0202-452F-9D1A-4AD12DD62D67}" srcOrd="0" destOrd="0" presId="urn:microsoft.com/office/officeart/2005/8/layout/chevron2"/>
    <dgm:cxn modelId="{84957883-82B0-4C66-97EB-CD153CC1E707}" type="presParOf" srcId="{EB911C90-EFD7-459A-9C71-57F4C4F7D112}" destId="{FFC39E3F-823C-468F-8E55-87409B91EADF}" srcOrd="1" destOrd="0" presId="urn:microsoft.com/office/officeart/2005/8/layout/chevron2"/>
    <dgm:cxn modelId="{5EC3C05E-B394-40E4-8D98-218DE988EF9A}" type="presParOf" srcId="{7DCBD588-949D-4DA2-A746-697C21285A85}" destId="{786C9745-6FE1-4659-86D3-2F70C048CB1F}" srcOrd="1" destOrd="0" presId="urn:microsoft.com/office/officeart/2005/8/layout/chevron2"/>
    <dgm:cxn modelId="{8E89849C-7040-4AA9-9B0F-7D7AD9069F6B}" type="presParOf" srcId="{7DCBD588-949D-4DA2-A746-697C21285A85}" destId="{0769D3E9-F2A6-43FD-AB79-511FC60D7B8F}" srcOrd="2" destOrd="0" presId="urn:microsoft.com/office/officeart/2005/8/layout/chevron2"/>
    <dgm:cxn modelId="{FC5BC5FC-BC3E-484E-8177-522294A79936}" type="presParOf" srcId="{0769D3E9-F2A6-43FD-AB79-511FC60D7B8F}" destId="{88B21413-68E9-4284-B592-7AAE413FC35C}" srcOrd="0" destOrd="0" presId="urn:microsoft.com/office/officeart/2005/8/layout/chevron2"/>
    <dgm:cxn modelId="{A0630513-98CB-4E07-AAEA-EC6DCD057880}" type="presParOf" srcId="{0769D3E9-F2A6-43FD-AB79-511FC60D7B8F}" destId="{478BB995-5EB7-4550-B15A-C3DEBB341FB0}" srcOrd="1" destOrd="0" presId="urn:microsoft.com/office/officeart/2005/8/layout/chevron2"/>
    <dgm:cxn modelId="{9DDED670-584C-470B-863F-68DE57C1390D}" type="presParOf" srcId="{7DCBD588-949D-4DA2-A746-697C21285A85}" destId="{5EA6239D-20EF-4D58-8CD5-DF26467E2B62}" srcOrd="3" destOrd="0" presId="urn:microsoft.com/office/officeart/2005/8/layout/chevron2"/>
    <dgm:cxn modelId="{09D59FC7-4427-48F7-925B-77BC077A4B74}" type="presParOf" srcId="{7DCBD588-949D-4DA2-A746-697C21285A85}" destId="{15573D99-426B-4D73-ABB0-FEAC99C4C96C}" srcOrd="4" destOrd="0" presId="urn:microsoft.com/office/officeart/2005/8/layout/chevron2"/>
    <dgm:cxn modelId="{BCC57F6C-7BF9-4853-A392-7593711C265B}" type="presParOf" srcId="{15573D99-426B-4D73-ABB0-FEAC99C4C96C}" destId="{3AA84B62-059B-4EA4-AB00-24683F6261AD}" srcOrd="0" destOrd="0" presId="urn:microsoft.com/office/officeart/2005/8/layout/chevron2"/>
    <dgm:cxn modelId="{BEDDA6AC-EC35-45A4-B0D2-4CF48674BD3B}" type="presParOf" srcId="{15573D99-426B-4D73-ABB0-FEAC99C4C96C}" destId="{AF9F3159-EFB9-4BB9-AD90-310673A970B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A35BA83-CFB5-4F1C-B0C5-6938C3719CAE}" type="doc">
      <dgm:prSet loTypeId="urn:microsoft.com/office/officeart/2005/8/layout/chevron2" loCatId="process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ru-RU"/>
        </a:p>
      </dgm:t>
    </dgm:pt>
    <dgm:pt modelId="{F127D827-7B32-40BB-9F50-5CD3D23EFEE9}">
      <dgm:prSet/>
      <dgm:spPr/>
      <dgm:t>
        <a:bodyPr/>
        <a:lstStyle/>
        <a:p>
          <a:pPr rtl="0"/>
          <a:r>
            <a:rPr lang="ru-RU" b="1" smtClean="0"/>
            <a:t>1. Геотаргетинг</a:t>
          </a:r>
          <a:r>
            <a:rPr lang="ru-RU" smtClean="0"/>
            <a:t> </a:t>
          </a:r>
          <a:endParaRPr lang="ru-RU"/>
        </a:p>
      </dgm:t>
    </dgm:pt>
    <dgm:pt modelId="{8012CF94-18D2-44D0-A481-A45DD19336BC}" type="parTrans" cxnId="{1DD95F01-1A2D-4FC2-B847-82E0B4D18531}">
      <dgm:prSet/>
      <dgm:spPr/>
      <dgm:t>
        <a:bodyPr/>
        <a:lstStyle/>
        <a:p>
          <a:endParaRPr lang="ru-RU"/>
        </a:p>
      </dgm:t>
    </dgm:pt>
    <dgm:pt modelId="{7805E882-5646-4535-8946-C9F457EAE7F8}" type="sibTrans" cxnId="{1DD95F01-1A2D-4FC2-B847-82E0B4D18531}">
      <dgm:prSet/>
      <dgm:spPr/>
      <dgm:t>
        <a:bodyPr/>
        <a:lstStyle/>
        <a:p>
          <a:endParaRPr lang="ru-RU"/>
        </a:p>
      </dgm:t>
    </dgm:pt>
    <dgm:pt modelId="{272309D8-3871-4F68-BAE6-5994E389A127}">
      <dgm:prSet/>
      <dgm:spPr/>
      <dgm:t>
        <a:bodyPr/>
        <a:lstStyle/>
        <a:p>
          <a:pPr rtl="0"/>
          <a:r>
            <a:rPr lang="ru-RU" smtClean="0"/>
            <a:t>це налаштування, яке дозволяє показувати оголошення лише тим користувачам, які перебувають у певних географічних регіонах чи цікавляться ними.</a:t>
          </a:r>
          <a:endParaRPr lang="ru-RU"/>
        </a:p>
      </dgm:t>
    </dgm:pt>
    <dgm:pt modelId="{B1BED0EE-586F-4D55-BF94-21FA60F70D2A}" type="parTrans" cxnId="{E7427EA2-C0E5-4B54-9A01-7AC9151DD8DF}">
      <dgm:prSet/>
      <dgm:spPr/>
      <dgm:t>
        <a:bodyPr/>
        <a:lstStyle/>
        <a:p>
          <a:endParaRPr lang="ru-RU"/>
        </a:p>
      </dgm:t>
    </dgm:pt>
    <dgm:pt modelId="{C8127A2F-A371-4A3C-804B-EE0980E75905}" type="sibTrans" cxnId="{E7427EA2-C0E5-4B54-9A01-7AC9151DD8DF}">
      <dgm:prSet/>
      <dgm:spPr/>
      <dgm:t>
        <a:bodyPr/>
        <a:lstStyle/>
        <a:p>
          <a:endParaRPr lang="ru-RU"/>
        </a:p>
      </dgm:t>
    </dgm:pt>
    <dgm:pt modelId="{26E316F9-4276-4E07-B46A-257E7088570C}">
      <dgm:prSet/>
      <dgm:spPr/>
      <dgm:t>
        <a:bodyPr/>
        <a:lstStyle/>
        <a:p>
          <a:pPr rtl="0"/>
          <a:r>
            <a:rPr lang="ru-RU" b="1" smtClean="0"/>
            <a:t>2. Тимчасовий таргетинг</a:t>
          </a:r>
          <a:r>
            <a:rPr lang="ru-RU" smtClean="0"/>
            <a:t> </a:t>
          </a:r>
          <a:endParaRPr lang="ru-RU"/>
        </a:p>
      </dgm:t>
    </dgm:pt>
    <dgm:pt modelId="{4639F0E2-252C-4FB5-8159-6528BC56E74C}" type="parTrans" cxnId="{ABB56656-8F22-4781-B1FA-02BC98B4DA92}">
      <dgm:prSet/>
      <dgm:spPr/>
      <dgm:t>
        <a:bodyPr/>
        <a:lstStyle/>
        <a:p>
          <a:endParaRPr lang="ru-RU"/>
        </a:p>
      </dgm:t>
    </dgm:pt>
    <dgm:pt modelId="{8CA9142A-B817-4F6D-BB8D-7FD3D811E086}" type="sibTrans" cxnId="{ABB56656-8F22-4781-B1FA-02BC98B4DA92}">
      <dgm:prSet/>
      <dgm:spPr/>
      <dgm:t>
        <a:bodyPr/>
        <a:lstStyle/>
        <a:p>
          <a:endParaRPr lang="ru-RU"/>
        </a:p>
      </dgm:t>
    </dgm:pt>
    <dgm:pt modelId="{C74B69A7-6C64-441F-9716-0C4C5F7EE3F5}">
      <dgm:prSet/>
      <dgm:spPr/>
      <dgm:t>
        <a:bodyPr/>
        <a:lstStyle/>
        <a:p>
          <a:pPr rtl="0"/>
          <a:r>
            <a:rPr lang="ru-RU" smtClean="0"/>
            <a:t>це налаштування, яке дає змогу демонструвати оголошення лише в певні дні тижня та час доби, а також налаштовувати ставки залежно від часу.</a:t>
          </a:r>
          <a:endParaRPr lang="ru-RU"/>
        </a:p>
      </dgm:t>
    </dgm:pt>
    <dgm:pt modelId="{5B578A12-AF60-4EA9-9C04-0B61102C1CD4}" type="parTrans" cxnId="{25C85CA3-61D1-483C-A50E-5E87540AC561}">
      <dgm:prSet/>
      <dgm:spPr/>
      <dgm:t>
        <a:bodyPr/>
        <a:lstStyle/>
        <a:p>
          <a:endParaRPr lang="ru-RU"/>
        </a:p>
      </dgm:t>
    </dgm:pt>
    <dgm:pt modelId="{DF42CEA3-E51C-494B-B8E0-78D23BC4943F}" type="sibTrans" cxnId="{25C85CA3-61D1-483C-A50E-5E87540AC561}">
      <dgm:prSet/>
      <dgm:spPr/>
      <dgm:t>
        <a:bodyPr/>
        <a:lstStyle/>
        <a:p>
          <a:endParaRPr lang="ru-RU"/>
        </a:p>
      </dgm:t>
    </dgm:pt>
    <dgm:pt modelId="{3BA500EA-1536-4F34-B797-A46D4C2490EE}">
      <dgm:prSet/>
      <dgm:spPr/>
      <dgm:t>
        <a:bodyPr/>
        <a:lstStyle/>
        <a:p>
          <a:pPr rtl="0"/>
          <a:r>
            <a:rPr lang="ru-RU" b="1" smtClean="0"/>
            <a:t>3. </a:t>
          </a:r>
          <a:r>
            <a:rPr lang="en-US" b="1" smtClean="0"/>
            <a:t>UTM-</a:t>
          </a:r>
          <a:r>
            <a:rPr lang="ru-RU" b="1" smtClean="0"/>
            <a:t>мітки</a:t>
          </a:r>
          <a:r>
            <a:rPr lang="ru-RU" smtClean="0"/>
            <a:t> </a:t>
          </a:r>
          <a:endParaRPr lang="ru-RU"/>
        </a:p>
      </dgm:t>
    </dgm:pt>
    <dgm:pt modelId="{4A20855F-0940-416E-80E8-189C08BABB5D}" type="parTrans" cxnId="{4028487B-06BC-446B-9742-722AFFB32A71}">
      <dgm:prSet/>
      <dgm:spPr/>
      <dgm:t>
        <a:bodyPr/>
        <a:lstStyle/>
        <a:p>
          <a:endParaRPr lang="ru-RU"/>
        </a:p>
      </dgm:t>
    </dgm:pt>
    <dgm:pt modelId="{FB730F4B-CF4A-4833-B736-2E781677BD5A}" type="sibTrans" cxnId="{4028487B-06BC-446B-9742-722AFFB32A71}">
      <dgm:prSet/>
      <dgm:spPr/>
      <dgm:t>
        <a:bodyPr/>
        <a:lstStyle/>
        <a:p>
          <a:endParaRPr lang="ru-RU"/>
        </a:p>
      </dgm:t>
    </dgm:pt>
    <dgm:pt modelId="{844FAF32-AE93-4822-B437-507D68CAD748}">
      <dgm:prSet/>
      <dgm:spPr/>
      <dgm:t>
        <a:bodyPr/>
        <a:lstStyle/>
        <a:p>
          <a:pPr rtl="0"/>
          <a:r>
            <a:rPr lang="ru-RU" smtClean="0"/>
            <a:t>це спеціальні параметри, які можна додати до </a:t>
          </a:r>
          <a:r>
            <a:rPr lang="en-US" smtClean="0"/>
            <a:t>URL-</a:t>
          </a:r>
          <a:r>
            <a:rPr lang="ru-RU" smtClean="0"/>
            <a:t>адреси цільової сторінки оголошення, щоб відстежувати джерело, канал, кампанію та ключові слова, які дають трафік.</a:t>
          </a:r>
          <a:endParaRPr lang="ru-RU"/>
        </a:p>
      </dgm:t>
    </dgm:pt>
    <dgm:pt modelId="{EBB218E5-658F-4968-9D90-0E1772DFA47B}" type="parTrans" cxnId="{ABE5B4CF-ED82-4136-8FFF-AFE7CFA28D23}">
      <dgm:prSet/>
      <dgm:spPr/>
      <dgm:t>
        <a:bodyPr/>
        <a:lstStyle/>
        <a:p>
          <a:endParaRPr lang="ru-RU"/>
        </a:p>
      </dgm:t>
    </dgm:pt>
    <dgm:pt modelId="{6963C774-3A53-4E4E-ADA6-02E90731FD13}" type="sibTrans" cxnId="{ABE5B4CF-ED82-4136-8FFF-AFE7CFA28D23}">
      <dgm:prSet/>
      <dgm:spPr/>
      <dgm:t>
        <a:bodyPr/>
        <a:lstStyle/>
        <a:p>
          <a:endParaRPr lang="ru-RU"/>
        </a:p>
      </dgm:t>
    </dgm:pt>
    <dgm:pt modelId="{F4AA446F-62D5-45ED-8427-A115B8FA6224}" type="pres">
      <dgm:prSet presAssocID="{DA35BA83-CFB5-4F1C-B0C5-6938C3719CAE}" presName="linearFlow" presStyleCnt="0">
        <dgm:presLayoutVars>
          <dgm:dir/>
          <dgm:animLvl val="lvl"/>
          <dgm:resizeHandles val="exact"/>
        </dgm:presLayoutVars>
      </dgm:prSet>
      <dgm:spPr/>
    </dgm:pt>
    <dgm:pt modelId="{22ED8639-EC41-4B8D-8876-2E8405DAD19D}" type="pres">
      <dgm:prSet presAssocID="{F127D827-7B32-40BB-9F50-5CD3D23EFEE9}" presName="composite" presStyleCnt="0"/>
      <dgm:spPr/>
    </dgm:pt>
    <dgm:pt modelId="{0F3375BD-FE1E-4FAE-844C-A21E02C7FE6D}" type="pres">
      <dgm:prSet presAssocID="{F127D827-7B32-40BB-9F50-5CD3D23EFEE9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E8639F88-626D-4D3F-963F-93EB20137EB4}" type="pres">
      <dgm:prSet presAssocID="{F127D827-7B32-40BB-9F50-5CD3D23EFEE9}" presName="descendantText" presStyleLbl="alignAcc1" presStyleIdx="0" presStyleCnt="3">
        <dgm:presLayoutVars>
          <dgm:bulletEnabled val="1"/>
        </dgm:presLayoutVars>
      </dgm:prSet>
      <dgm:spPr/>
    </dgm:pt>
    <dgm:pt modelId="{D380087A-5D25-49B6-B965-178CB6313346}" type="pres">
      <dgm:prSet presAssocID="{7805E882-5646-4535-8946-C9F457EAE7F8}" presName="sp" presStyleCnt="0"/>
      <dgm:spPr/>
    </dgm:pt>
    <dgm:pt modelId="{F6E3409E-9B1C-4988-8F4E-CCA95E6DC413}" type="pres">
      <dgm:prSet presAssocID="{26E316F9-4276-4E07-B46A-257E7088570C}" presName="composite" presStyleCnt="0"/>
      <dgm:spPr/>
    </dgm:pt>
    <dgm:pt modelId="{BAD5FCEB-F224-4B89-882B-D0400A85AD19}" type="pres">
      <dgm:prSet presAssocID="{26E316F9-4276-4E07-B46A-257E7088570C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8C19F09F-8548-44F3-A284-C324BEBB2AE3}" type="pres">
      <dgm:prSet presAssocID="{26E316F9-4276-4E07-B46A-257E7088570C}" presName="descendantText" presStyleLbl="alignAcc1" presStyleIdx="1" presStyleCnt="3">
        <dgm:presLayoutVars>
          <dgm:bulletEnabled val="1"/>
        </dgm:presLayoutVars>
      </dgm:prSet>
      <dgm:spPr/>
    </dgm:pt>
    <dgm:pt modelId="{503F4608-5C07-48D9-A4D9-D5069C482E27}" type="pres">
      <dgm:prSet presAssocID="{8CA9142A-B817-4F6D-BB8D-7FD3D811E086}" presName="sp" presStyleCnt="0"/>
      <dgm:spPr/>
    </dgm:pt>
    <dgm:pt modelId="{E1121C28-933D-40AC-99B0-147450B12051}" type="pres">
      <dgm:prSet presAssocID="{3BA500EA-1536-4F34-B797-A46D4C2490EE}" presName="composite" presStyleCnt="0"/>
      <dgm:spPr/>
    </dgm:pt>
    <dgm:pt modelId="{55AE82A2-A051-4626-BC2F-DA74167497C2}" type="pres">
      <dgm:prSet presAssocID="{3BA500EA-1536-4F34-B797-A46D4C2490EE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16560D6E-1530-498B-BD56-A9FA7F51DDA2}" type="pres">
      <dgm:prSet presAssocID="{3BA500EA-1536-4F34-B797-A46D4C2490EE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A4AAA63D-D96C-4AC6-BFEE-9EA6FE09063E}" type="presOf" srcId="{272309D8-3871-4F68-BAE6-5994E389A127}" destId="{E8639F88-626D-4D3F-963F-93EB20137EB4}" srcOrd="0" destOrd="0" presId="urn:microsoft.com/office/officeart/2005/8/layout/chevron2"/>
    <dgm:cxn modelId="{E7427EA2-C0E5-4B54-9A01-7AC9151DD8DF}" srcId="{F127D827-7B32-40BB-9F50-5CD3D23EFEE9}" destId="{272309D8-3871-4F68-BAE6-5994E389A127}" srcOrd="0" destOrd="0" parTransId="{B1BED0EE-586F-4D55-BF94-21FA60F70D2A}" sibTransId="{C8127A2F-A371-4A3C-804B-EE0980E75905}"/>
    <dgm:cxn modelId="{7E31DA04-4397-446E-9713-3A99BC160BA7}" type="presOf" srcId="{C74B69A7-6C64-441F-9716-0C4C5F7EE3F5}" destId="{8C19F09F-8548-44F3-A284-C324BEBB2AE3}" srcOrd="0" destOrd="0" presId="urn:microsoft.com/office/officeart/2005/8/layout/chevron2"/>
    <dgm:cxn modelId="{25C85CA3-61D1-483C-A50E-5E87540AC561}" srcId="{26E316F9-4276-4E07-B46A-257E7088570C}" destId="{C74B69A7-6C64-441F-9716-0C4C5F7EE3F5}" srcOrd="0" destOrd="0" parTransId="{5B578A12-AF60-4EA9-9C04-0B61102C1CD4}" sibTransId="{DF42CEA3-E51C-494B-B8E0-78D23BC4943F}"/>
    <dgm:cxn modelId="{ABB56656-8F22-4781-B1FA-02BC98B4DA92}" srcId="{DA35BA83-CFB5-4F1C-B0C5-6938C3719CAE}" destId="{26E316F9-4276-4E07-B46A-257E7088570C}" srcOrd="1" destOrd="0" parTransId="{4639F0E2-252C-4FB5-8159-6528BC56E74C}" sibTransId="{8CA9142A-B817-4F6D-BB8D-7FD3D811E086}"/>
    <dgm:cxn modelId="{854147E3-6DD0-425D-A68A-CD3292FD65E0}" type="presOf" srcId="{DA35BA83-CFB5-4F1C-B0C5-6938C3719CAE}" destId="{F4AA446F-62D5-45ED-8427-A115B8FA6224}" srcOrd="0" destOrd="0" presId="urn:microsoft.com/office/officeart/2005/8/layout/chevron2"/>
    <dgm:cxn modelId="{4028487B-06BC-446B-9742-722AFFB32A71}" srcId="{DA35BA83-CFB5-4F1C-B0C5-6938C3719CAE}" destId="{3BA500EA-1536-4F34-B797-A46D4C2490EE}" srcOrd="2" destOrd="0" parTransId="{4A20855F-0940-416E-80E8-189C08BABB5D}" sibTransId="{FB730F4B-CF4A-4833-B736-2E781677BD5A}"/>
    <dgm:cxn modelId="{1DD95F01-1A2D-4FC2-B847-82E0B4D18531}" srcId="{DA35BA83-CFB5-4F1C-B0C5-6938C3719CAE}" destId="{F127D827-7B32-40BB-9F50-5CD3D23EFEE9}" srcOrd="0" destOrd="0" parTransId="{8012CF94-18D2-44D0-A481-A45DD19336BC}" sibTransId="{7805E882-5646-4535-8946-C9F457EAE7F8}"/>
    <dgm:cxn modelId="{7AC300D7-A821-4E2D-A2E0-A5D299A3A146}" type="presOf" srcId="{F127D827-7B32-40BB-9F50-5CD3D23EFEE9}" destId="{0F3375BD-FE1E-4FAE-844C-A21E02C7FE6D}" srcOrd="0" destOrd="0" presId="urn:microsoft.com/office/officeart/2005/8/layout/chevron2"/>
    <dgm:cxn modelId="{28D70D41-7AA0-4758-B06E-223F4CE10294}" type="presOf" srcId="{3BA500EA-1536-4F34-B797-A46D4C2490EE}" destId="{55AE82A2-A051-4626-BC2F-DA74167497C2}" srcOrd="0" destOrd="0" presId="urn:microsoft.com/office/officeart/2005/8/layout/chevron2"/>
    <dgm:cxn modelId="{362FC5C5-CDBE-45B9-994E-954F0A864977}" type="presOf" srcId="{26E316F9-4276-4E07-B46A-257E7088570C}" destId="{BAD5FCEB-F224-4B89-882B-D0400A85AD19}" srcOrd="0" destOrd="0" presId="urn:microsoft.com/office/officeart/2005/8/layout/chevron2"/>
    <dgm:cxn modelId="{28BD8800-7385-4799-8BD2-D8C831B99345}" type="presOf" srcId="{844FAF32-AE93-4822-B437-507D68CAD748}" destId="{16560D6E-1530-498B-BD56-A9FA7F51DDA2}" srcOrd="0" destOrd="0" presId="urn:microsoft.com/office/officeart/2005/8/layout/chevron2"/>
    <dgm:cxn modelId="{ABE5B4CF-ED82-4136-8FFF-AFE7CFA28D23}" srcId="{3BA500EA-1536-4F34-B797-A46D4C2490EE}" destId="{844FAF32-AE93-4822-B437-507D68CAD748}" srcOrd="0" destOrd="0" parTransId="{EBB218E5-658F-4968-9D90-0E1772DFA47B}" sibTransId="{6963C774-3A53-4E4E-ADA6-02E90731FD13}"/>
    <dgm:cxn modelId="{AC4A7F3E-169E-49D3-93AA-A9F9C9F60F0F}" type="presParOf" srcId="{F4AA446F-62D5-45ED-8427-A115B8FA6224}" destId="{22ED8639-EC41-4B8D-8876-2E8405DAD19D}" srcOrd="0" destOrd="0" presId="urn:microsoft.com/office/officeart/2005/8/layout/chevron2"/>
    <dgm:cxn modelId="{72498660-71F4-4AC7-B04A-3E6E718720F9}" type="presParOf" srcId="{22ED8639-EC41-4B8D-8876-2E8405DAD19D}" destId="{0F3375BD-FE1E-4FAE-844C-A21E02C7FE6D}" srcOrd="0" destOrd="0" presId="urn:microsoft.com/office/officeart/2005/8/layout/chevron2"/>
    <dgm:cxn modelId="{B2782C48-240F-4636-A2AB-DA204F5FB854}" type="presParOf" srcId="{22ED8639-EC41-4B8D-8876-2E8405DAD19D}" destId="{E8639F88-626D-4D3F-963F-93EB20137EB4}" srcOrd="1" destOrd="0" presId="urn:microsoft.com/office/officeart/2005/8/layout/chevron2"/>
    <dgm:cxn modelId="{B2C8088B-5F0F-4343-9560-94C8D58F206D}" type="presParOf" srcId="{F4AA446F-62D5-45ED-8427-A115B8FA6224}" destId="{D380087A-5D25-49B6-B965-178CB6313346}" srcOrd="1" destOrd="0" presId="urn:microsoft.com/office/officeart/2005/8/layout/chevron2"/>
    <dgm:cxn modelId="{C1B8BFFB-2C01-4A37-A23C-3BFEAA4E63F6}" type="presParOf" srcId="{F4AA446F-62D5-45ED-8427-A115B8FA6224}" destId="{F6E3409E-9B1C-4988-8F4E-CCA95E6DC413}" srcOrd="2" destOrd="0" presId="urn:microsoft.com/office/officeart/2005/8/layout/chevron2"/>
    <dgm:cxn modelId="{5872AAA9-E2DD-4E0D-9DAC-D5779AF14DE2}" type="presParOf" srcId="{F6E3409E-9B1C-4988-8F4E-CCA95E6DC413}" destId="{BAD5FCEB-F224-4B89-882B-D0400A85AD19}" srcOrd="0" destOrd="0" presId="urn:microsoft.com/office/officeart/2005/8/layout/chevron2"/>
    <dgm:cxn modelId="{08FBA69A-D336-4578-AAFB-1D6ECCACAFF5}" type="presParOf" srcId="{F6E3409E-9B1C-4988-8F4E-CCA95E6DC413}" destId="{8C19F09F-8548-44F3-A284-C324BEBB2AE3}" srcOrd="1" destOrd="0" presId="urn:microsoft.com/office/officeart/2005/8/layout/chevron2"/>
    <dgm:cxn modelId="{AB401D1F-AAB2-4E92-A9A2-0E8716C57EFA}" type="presParOf" srcId="{F4AA446F-62D5-45ED-8427-A115B8FA6224}" destId="{503F4608-5C07-48D9-A4D9-D5069C482E27}" srcOrd="3" destOrd="0" presId="urn:microsoft.com/office/officeart/2005/8/layout/chevron2"/>
    <dgm:cxn modelId="{D3EED245-4491-4478-BB8B-F6A72A87E8CF}" type="presParOf" srcId="{F4AA446F-62D5-45ED-8427-A115B8FA6224}" destId="{E1121C28-933D-40AC-99B0-147450B12051}" srcOrd="4" destOrd="0" presId="urn:microsoft.com/office/officeart/2005/8/layout/chevron2"/>
    <dgm:cxn modelId="{F205096C-6401-4981-8D89-82EA3193F058}" type="presParOf" srcId="{E1121C28-933D-40AC-99B0-147450B12051}" destId="{55AE82A2-A051-4626-BC2F-DA74167497C2}" srcOrd="0" destOrd="0" presId="urn:microsoft.com/office/officeart/2005/8/layout/chevron2"/>
    <dgm:cxn modelId="{B6EC36EF-749C-4CC6-8B90-973C76A246F3}" type="presParOf" srcId="{E1121C28-933D-40AC-99B0-147450B12051}" destId="{16560D6E-1530-498B-BD56-A9FA7F51DDA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15765DC-18AE-41AB-86C8-22F63E2BF4E5}" type="doc">
      <dgm:prSet loTypeId="urn:microsoft.com/office/officeart/2005/8/layout/chevron2" loCatId="process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ru-RU"/>
        </a:p>
      </dgm:t>
    </dgm:pt>
    <dgm:pt modelId="{31EB9668-4A13-415A-963E-7F02DCDFE183}">
      <dgm:prSet/>
      <dgm:spPr/>
      <dgm:t>
        <a:bodyPr/>
        <a:lstStyle/>
        <a:p>
          <a:pPr rtl="0"/>
          <a:r>
            <a:rPr lang="ru-RU" b="1" smtClean="0"/>
            <a:t>4. Додаткові посилання</a:t>
          </a:r>
          <a:r>
            <a:rPr lang="ru-RU" smtClean="0"/>
            <a:t> </a:t>
          </a:r>
          <a:endParaRPr lang="ru-RU"/>
        </a:p>
      </dgm:t>
    </dgm:pt>
    <dgm:pt modelId="{ABEC6B62-E9EE-4A0E-AA41-6844FAEAC550}" type="parTrans" cxnId="{3AFC19CA-A1C9-4202-A58B-69554DA8EBC2}">
      <dgm:prSet/>
      <dgm:spPr/>
      <dgm:t>
        <a:bodyPr/>
        <a:lstStyle/>
        <a:p>
          <a:endParaRPr lang="ru-RU"/>
        </a:p>
      </dgm:t>
    </dgm:pt>
    <dgm:pt modelId="{A1290AB8-91DD-4B94-BFCB-2467BB968293}" type="sibTrans" cxnId="{3AFC19CA-A1C9-4202-A58B-69554DA8EBC2}">
      <dgm:prSet/>
      <dgm:spPr/>
      <dgm:t>
        <a:bodyPr/>
        <a:lstStyle/>
        <a:p>
          <a:endParaRPr lang="ru-RU"/>
        </a:p>
      </dgm:t>
    </dgm:pt>
    <dgm:pt modelId="{A88F4A6E-C606-428C-A1C6-E3CD4E1F04F5}">
      <dgm:prSet/>
      <dgm:spPr/>
      <dgm:t>
        <a:bodyPr/>
        <a:lstStyle/>
        <a:p>
          <a:pPr rtl="0"/>
          <a:r>
            <a:rPr lang="ru-RU" smtClean="0"/>
            <a:t>це розширення оголошення, що дозволяє додати до чотирьох посилань на різні розділи сайту під основним посиланням.</a:t>
          </a:r>
          <a:endParaRPr lang="ru-RU"/>
        </a:p>
      </dgm:t>
    </dgm:pt>
    <dgm:pt modelId="{9CDE6FBC-B0F0-4D53-95F7-3E70C1A11911}" type="parTrans" cxnId="{2B0174D4-1916-401B-BC84-C800B9A5FC3B}">
      <dgm:prSet/>
      <dgm:spPr/>
      <dgm:t>
        <a:bodyPr/>
        <a:lstStyle/>
        <a:p>
          <a:endParaRPr lang="ru-RU"/>
        </a:p>
      </dgm:t>
    </dgm:pt>
    <dgm:pt modelId="{4F2C9BE1-D0A6-4C96-8929-0D87F7DDBFF4}" type="sibTrans" cxnId="{2B0174D4-1916-401B-BC84-C800B9A5FC3B}">
      <dgm:prSet/>
      <dgm:spPr/>
      <dgm:t>
        <a:bodyPr/>
        <a:lstStyle/>
        <a:p>
          <a:endParaRPr lang="ru-RU"/>
        </a:p>
      </dgm:t>
    </dgm:pt>
    <dgm:pt modelId="{E4E9A72B-1CCA-4177-94D6-ED24F3D97680}">
      <dgm:prSet/>
      <dgm:spPr/>
      <dgm:t>
        <a:bodyPr/>
        <a:lstStyle/>
        <a:p>
          <a:pPr rtl="0"/>
          <a:r>
            <a:rPr lang="ru-RU" b="1" smtClean="0"/>
            <a:t>5. Посилання, яке, відображається</a:t>
          </a:r>
          <a:r>
            <a:rPr lang="ru-RU" smtClean="0"/>
            <a:t> </a:t>
          </a:r>
          <a:endParaRPr lang="ru-RU"/>
        </a:p>
      </dgm:t>
    </dgm:pt>
    <dgm:pt modelId="{D51DB518-0244-4305-9F49-C480CE56F611}" type="parTrans" cxnId="{6BDB5758-37E0-4EB5-BFAE-809854AC72DB}">
      <dgm:prSet/>
      <dgm:spPr/>
      <dgm:t>
        <a:bodyPr/>
        <a:lstStyle/>
        <a:p>
          <a:endParaRPr lang="ru-RU"/>
        </a:p>
      </dgm:t>
    </dgm:pt>
    <dgm:pt modelId="{B80DD2A9-592B-491F-959D-FFE3B429D45A}" type="sibTrans" cxnId="{6BDB5758-37E0-4EB5-BFAE-809854AC72DB}">
      <dgm:prSet/>
      <dgm:spPr/>
      <dgm:t>
        <a:bodyPr/>
        <a:lstStyle/>
        <a:p>
          <a:endParaRPr lang="ru-RU"/>
        </a:p>
      </dgm:t>
    </dgm:pt>
    <dgm:pt modelId="{7BD10CE9-7F41-4A01-B08B-975053DEDAE9}">
      <dgm:prSet/>
      <dgm:spPr/>
      <dgm:t>
        <a:bodyPr/>
        <a:lstStyle/>
        <a:p>
          <a:pPr rtl="0"/>
          <a:r>
            <a:rPr lang="ru-RU" smtClean="0"/>
            <a:t>це частина текстового оголошення, яка показує </a:t>
          </a:r>
          <a:r>
            <a:rPr lang="en-US" smtClean="0"/>
            <a:t>URL </a:t>
          </a:r>
          <a:r>
            <a:rPr lang="ru-RU" smtClean="0"/>
            <a:t>сайту, на який веде це оголошення. Воно може відрізнятися від фактичної </a:t>
          </a:r>
          <a:r>
            <a:rPr lang="en-US" smtClean="0"/>
            <a:t>URL-</a:t>
          </a:r>
          <a:r>
            <a:rPr lang="ru-RU" smtClean="0"/>
            <a:t>адреси цільової сторінки, але повинно відповідати її домену.</a:t>
          </a:r>
          <a:endParaRPr lang="ru-RU"/>
        </a:p>
      </dgm:t>
    </dgm:pt>
    <dgm:pt modelId="{306EF02E-485D-416D-B7FA-B23B9065A2AB}" type="parTrans" cxnId="{811E5F1E-738A-486D-8778-814C7E96041F}">
      <dgm:prSet/>
      <dgm:spPr/>
      <dgm:t>
        <a:bodyPr/>
        <a:lstStyle/>
        <a:p>
          <a:endParaRPr lang="ru-RU"/>
        </a:p>
      </dgm:t>
    </dgm:pt>
    <dgm:pt modelId="{84482F23-0115-4F27-8D58-9619CD75B98E}" type="sibTrans" cxnId="{811E5F1E-738A-486D-8778-814C7E96041F}">
      <dgm:prSet/>
      <dgm:spPr/>
      <dgm:t>
        <a:bodyPr/>
        <a:lstStyle/>
        <a:p>
          <a:endParaRPr lang="ru-RU"/>
        </a:p>
      </dgm:t>
    </dgm:pt>
    <dgm:pt modelId="{BCC64BB6-8910-4574-BC14-E251F2F9AEE8}">
      <dgm:prSet/>
      <dgm:spPr/>
      <dgm:t>
        <a:bodyPr/>
        <a:lstStyle/>
        <a:p>
          <a:pPr rtl="0"/>
          <a:r>
            <a:rPr lang="ru-RU" b="1" smtClean="0"/>
            <a:t>6. Уточнювальна інформація</a:t>
          </a:r>
          <a:r>
            <a:rPr lang="ru-RU" smtClean="0"/>
            <a:t> </a:t>
          </a:r>
          <a:endParaRPr lang="ru-RU"/>
        </a:p>
      </dgm:t>
    </dgm:pt>
    <dgm:pt modelId="{02B9FA0F-E7C8-4DCA-9F75-C19A247365B9}" type="parTrans" cxnId="{87DA76F7-148A-4E7B-9CFD-CCF0C72EE5C2}">
      <dgm:prSet/>
      <dgm:spPr/>
      <dgm:t>
        <a:bodyPr/>
        <a:lstStyle/>
        <a:p>
          <a:endParaRPr lang="ru-RU"/>
        </a:p>
      </dgm:t>
    </dgm:pt>
    <dgm:pt modelId="{339CCFA7-D4EA-4A9F-971E-D7610FCB0CD2}" type="sibTrans" cxnId="{87DA76F7-148A-4E7B-9CFD-CCF0C72EE5C2}">
      <dgm:prSet/>
      <dgm:spPr/>
      <dgm:t>
        <a:bodyPr/>
        <a:lstStyle/>
        <a:p>
          <a:endParaRPr lang="ru-RU"/>
        </a:p>
      </dgm:t>
    </dgm:pt>
    <dgm:pt modelId="{39E7A42A-8BA0-46C1-8F8A-D734317DEFAB}">
      <dgm:prSet/>
      <dgm:spPr/>
      <dgm:t>
        <a:bodyPr/>
        <a:lstStyle/>
        <a:p>
          <a:pPr rtl="0"/>
          <a:r>
            <a:rPr lang="ru-RU" smtClean="0"/>
            <a:t>це ще одне корисне розширення, яке показує додаткову інформацію про товар чи послугу. Наприклад, безкоштовна доставка, знижка, гарантія тощо.</a:t>
          </a:r>
          <a:endParaRPr lang="ru-RU"/>
        </a:p>
      </dgm:t>
    </dgm:pt>
    <dgm:pt modelId="{3C015E61-4625-4AB0-B83F-8F2DD74E0BE8}" type="parTrans" cxnId="{4C776D61-2B0B-42B1-9565-261DF077499B}">
      <dgm:prSet/>
      <dgm:spPr/>
      <dgm:t>
        <a:bodyPr/>
        <a:lstStyle/>
        <a:p>
          <a:endParaRPr lang="ru-RU"/>
        </a:p>
      </dgm:t>
    </dgm:pt>
    <dgm:pt modelId="{4D20C56E-61E3-487D-9933-34E84C62921A}" type="sibTrans" cxnId="{4C776D61-2B0B-42B1-9565-261DF077499B}">
      <dgm:prSet/>
      <dgm:spPr/>
      <dgm:t>
        <a:bodyPr/>
        <a:lstStyle/>
        <a:p>
          <a:endParaRPr lang="ru-RU"/>
        </a:p>
      </dgm:t>
    </dgm:pt>
    <dgm:pt modelId="{9B30B4FA-8CA0-4107-A663-D66C8246D04E}" type="pres">
      <dgm:prSet presAssocID="{815765DC-18AE-41AB-86C8-22F63E2BF4E5}" presName="linearFlow" presStyleCnt="0">
        <dgm:presLayoutVars>
          <dgm:dir/>
          <dgm:animLvl val="lvl"/>
          <dgm:resizeHandles val="exact"/>
        </dgm:presLayoutVars>
      </dgm:prSet>
      <dgm:spPr/>
    </dgm:pt>
    <dgm:pt modelId="{E355E843-E8C9-4D07-800E-8F1F33CA0A69}" type="pres">
      <dgm:prSet presAssocID="{31EB9668-4A13-415A-963E-7F02DCDFE183}" presName="composite" presStyleCnt="0"/>
      <dgm:spPr/>
    </dgm:pt>
    <dgm:pt modelId="{E7F3D41B-EF37-4CC8-80FE-681C7171E130}" type="pres">
      <dgm:prSet presAssocID="{31EB9668-4A13-415A-963E-7F02DCDFE183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2AB15B2C-EA0F-42BD-BC2F-A13CF2EAC3BB}" type="pres">
      <dgm:prSet presAssocID="{31EB9668-4A13-415A-963E-7F02DCDFE183}" presName="descendantText" presStyleLbl="alignAcc1" presStyleIdx="0" presStyleCnt="3">
        <dgm:presLayoutVars>
          <dgm:bulletEnabled val="1"/>
        </dgm:presLayoutVars>
      </dgm:prSet>
      <dgm:spPr/>
    </dgm:pt>
    <dgm:pt modelId="{8B85EEE7-575A-44DE-8919-BF442DC7F369}" type="pres">
      <dgm:prSet presAssocID="{A1290AB8-91DD-4B94-BFCB-2467BB968293}" presName="sp" presStyleCnt="0"/>
      <dgm:spPr/>
    </dgm:pt>
    <dgm:pt modelId="{FEFC3204-AB58-4812-99C4-64EB9D074778}" type="pres">
      <dgm:prSet presAssocID="{E4E9A72B-1CCA-4177-94D6-ED24F3D97680}" presName="composite" presStyleCnt="0"/>
      <dgm:spPr/>
    </dgm:pt>
    <dgm:pt modelId="{511C17CA-5627-419F-8346-4EA3383712A6}" type="pres">
      <dgm:prSet presAssocID="{E4E9A72B-1CCA-4177-94D6-ED24F3D97680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965D57FB-835E-4757-AE26-5D672F7A91C4}" type="pres">
      <dgm:prSet presAssocID="{E4E9A72B-1CCA-4177-94D6-ED24F3D97680}" presName="descendantText" presStyleLbl="alignAcc1" presStyleIdx="1" presStyleCnt="3">
        <dgm:presLayoutVars>
          <dgm:bulletEnabled val="1"/>
        </dgm:presLayoutVars>
      </dgm:prSet>
      <dgm:spPr/>
    </dgm:pt>
    <dgm:pt modelId="{2A54FE54-33EB-4F99-96FD-7DA3D126DDED}" type="pres">
      <dgm:prSet presAssocID="{B80DD2A9-592B-491F-959D-FFE3B429D45A}" presName="sp" presStyleCnt="0"/>
      <dgm:spPr/>
    </dgm:pt>
    <dgm:pt modelId="{6D046737-DA32-4825-A85B-5143D5EFB292}" type="pres">
      <dgm:prSet presAssocID="{BCC64BB6-8910-4574-BC14-E251F2F9AEE8}" presName="composite" presStyleCnt="0"/>
      <dgm:spPr/>
    </dgm:pt>
    <dgm:pt modelId="{2BFCC357-4799-43C7-85D9-DE33C687E27B}" type="pres">
      <dgm:prSet presAssocID="{BCC64BB6-8910-4574-BC14-E251F2F9AEE8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E733C667-9206-4E41-BC91-74D56644F304}" type="pres">
      <dgm:prSet presAssocID="{BCC64BB6-8910-4574-BC14-E251F2F9AEE8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811E5F1E-738A-486D-8778-814C7E96041F}" srcId="{E4E9A72B-1CCA-4177-94D6-ED24F3D97680}" destId="{7BD10CE9-7F41-4A01-B08B-975053DEDAE9}" srcOrd="0" destOrd="0" parTransId="{306EF02E-485D-416D-B7FA-B23B9065A2AB}" sibTransId="{84482F23-0115-4F27-8D58-9619CD75B98E}"/>
    <dgm:cxn modelId="{1174576B-527F-4A81-8556-D3B17387DD49}" type="presOf" srcId="{815765DC-18AE-41AB-86C8-22F63E2BF4E5}" destId="{9B30B4FA-8CA0-4107-A663-D66C8246D04E}" srcOrd="0" destOrd="0" presId="urn:microsoft.com/office/officeart/2005/8/layout/chevron2"/>
    <dgm:cxn modelId="{4C776D61-2B0B-42B1-9565-261DF077499B}" srcId="{BCC64BB6-8910-4574-BC14-E251F2F9AEE8}" destId="{39E7A42A-8BA0-46C1-8F8A-D734317DEFAB}" srcOrd="0" destOrd="0" parTransId="{3C015E61-4625-4AB0-B83F-8F2DD74E0BE8}" sibTransId="{4D20C56E-61E3-487D-9933-34E84C62921A}"/>
    <dgm:cxn modelId="{3AFC19CA-A1C9-4202-A58B-69554DA8EBC2}" srcId="{815765DC-18AE-41AB-86C8-22F63E2BF4E5}" destId="{31EB9668-4A13-415A-963E-7F02DCDFE183}" srcOrd="0" destOrd="0" parTransId="{ABEC6B62-E9EE-4A0E-AA41-6844FAEAC550}" sibTransId="{A1290AB8-91DD-4B94-BFCB-2467BB968293}"/>
    <dgm:cxn modelId="{65FC5CFC-D2E9-440B-B4CF-9E5FAF5F3DBD}" type="presOf" srcId="{A88F4A6E-C606-428C-A1C6-E3CD4E1F04F5}" destId="{2AB15B2C-EA0F-42BD-BC2F-A13CF2EAC3BB}" srcOrd="0" destOrd="0" presId="urn:microsoft.com/office/officeart/2005/8/layout/chevron2"/>
    <dgm:cxn modelId="{87DA76F7-148A-4E7B-9CFD-CCF0C72EE5C2}" srcId="{815765DC-18AE-41AB-86C8-22F63E2BF4E5}" destId="{BCC64BB6-8910-4574-BC14-E251F2F9AEE8}" srcOrd="2" destOrd="0" parTransId="{02B9FA0F-E7C8-4DCA-9F75-C19A247365B9}" sibTransId="{339CCFA7-D4EA-4A9F-971E-D7610FCB0CD2}"/>
    <dgm:cxn modelId="{6BDB5758-37E0-4EB5-BFAE-809854AC72DB}" srcId="{815765DC-18AE-41AB-86C8-22F63E2BF4E5}" destId="{E4E9A72B-1CCA-4177-94D6-ED24F3D97680}" srcOrd="1" destOrd="0" parTransId="{D51DB518-0244-4305-9F49-C480CE56F611}" sibTransId="{B80DD2A9-592B-491F-959D-FFE3B429D45A}"/>
    <dgm:cxn modelId="{8774A3E7-8A9D-4284-A730-697E3A62473A}" type="presOf" srcId="{31EB9668-4A13-415A-963E-7F02DCDFE183}" destId="{E7F3D41B-EF37-4CC8-80FE-681C7171E130}" srcOrd="0" destOrd="0" presId="urn:microsoft.com/office/officeart/2005/8/layout/chevron2"/>
    <dgm:cxn modelId="{C518ADAA-8B52-449A-89C9-9DC6F5F1B672}" type="presOf" srcId="{7BD10CE9-7F41-4A01-B08B-975053DEDAE9}" destId="{965D57FB-835E-4757-AE26-5D672F7A91C4}" srcOrd="0" destOrd="0" presId="urn:microsoft.com/office/officeart/2005/8/layout/chevron2"/>
    <dgm:cxn modelId="{CED0C8A3-CC40-4179-B4D0-A942B47E67F0}" type="presOf" srcId="{BCC64BB6-8910-4574-BC14-E251F2F9AEE8}" destId="{2BFCC357-4799-43C7-85D9-DE33C687E27B}" srcOrd="0" destOrd="0" presId="urn:microsoft.com/office/officeart/2005/8/layout/chevron2"/>
    <dgm:cxn modelId="{2B0174D4-1916-401B-BC84-C800B9A5FC3B}" srcId="{31EB9668-4A13-415A-963E-7F02DCDFE183}" destId="{A88F4A6E-C606-428C-A1C6-E3CD4E1F04F5}" srcOrd="0" destOrd="0" parTransId="{9CDE6FBC-B0F0-4D53-95F7-3E70C1A11911}" sibTransId="{4F2C9BE1-D0A6-4C96-8929-0D87F7DDBFF4}"/>
    <dgm:cxn modelId="{CFAE229D-AA90-4C5B-8BB3-CBB7781178AF}" type="presOf" srcId="{39E7A42A-8BA0-46C1-8F8A-D734317DEFAB}" destId="{E733C667-9206-4E41-BC91-74D56644F304}" srcOrd="0" destOrd="0" presId="urn:microsoft.com/office/officeart/2005/8/layout/chevron2"/>
    <dgm:cxn modelId="{04128180-82CB-4E1B-A249-3F903BC97D16}" type="presOf" srcId="{E4E9A72B-1CCA-4177-94D6-ED24F3D97680}" destId="{511C17CA-5627-419F-8346-4EA3383712A6}" srcOrd="0" destOrd="0" presId="urn:microsoft.com/office/officeart/2005/8/layout/chevron2"/>
    <dgm:cxn modelId="{CF93B624-1D2D-4978-8F5D-419972814399}" type="presParOf" srcId="{9B30B4FA-8CA0-4107-A663-D66C8246D04E}" destId="{E355E843-E8C9-4D07-800E-8F1F33CA0A69}" srcOrd="0" destOrd="0" presId="urn:microsoft.com/office/officeart/2005/8/layout/chevron2"/>
    <dgm:cxn modelId="{9A2951AB-A0E9-4E5E-BF21-C81DE6BE7EAB}" type="presParOf" srcId="{E355E843-E8C9-4D07-800E-8F1F33CA0A69}" destId="{E7F3D41B-EF37-4CC8-80FE-681C7171E130}" srcOrd="0" destOrd="0" presId="urn:microsoft.com/office/officeart/2005/8/layout/chevron2"/>
    <dgm:cxn modelId="{6B1FF1F9-3851-4A4C-B9D9-33369B4B1A7C}" type="presParOf" srcId="{E355E843-E8C9-4D07-800E-8F1F33CA0A69}" destId="{2AB15B2C-EA0F-42BD-BC2F-A13CF2EAC3BB}" srcOrd="1" destOrd="0" presId="urn:microsoft.com/office/officeart/2005/8/layout/chevron2"/>
    <dgm:cxn modelId="{3689E4FE-D155-4319-BDD0-44E29A50D922}" type="presParOf" srcId="{9B30B4FA-8CA0-4107-A663-D66C8246D04E}" destId="{8B85EEE7-575A-44DE-8919-BF442DC7F369}" srcOrd="1" destOrd="0" presId="urn:microsoft.com/office/officeart/2005/8/layout/chevron2"/>
    <dgm:cxn modelId="{A8E695D4-10BB-41BF-9412-C6721A60F494}" type="presParOf" srcId="{9B30B4FA-8CA0-4107-A663-D66C8246D04E}" destId="{FEFC3204-AB58-4812-99C4-64EB9D074778}" srcOrd="2" destOrd="0" presId="urn:microsoft.com/office/officeart/2005/8/layout/chevron2"/>
    <dgm:cxn modelId="{B55D173F-C6B7-46DC-B4D7-8D5943FA2CDD}" type="presParOf" srcId="{FEFC3204-AB58-4812-99C4-64EB9D074778}" destId="{511C17CA-5627-419F-8346-4EA3383712A6}" srcOrd="0" destOrd="0" presId="urn:microsoft.com/office/officeart/2005/8/layout/chevron2"/>
    <dgm:cxn modelId="{ABE25935-B84D-45DB-B766-0B9C1A2E6E94}" type="presParOf" srcId="{FEFC3204-AB58-4812-99C4-64EB9D074778}" destId="{965D57FB-835E-4757-AE26-5D672F7A91C4}" srcOrd="1" destOrd="0" presId="urn:microsoft.com/office/officeart/2005/8/layout/chevron2"/>
    <dgm:cxn modelId="{74528CF0-1894-4CD7-A584-3AA94662CCD6}" type="presParOf" srcId="{9B30B4FA-8CA0-4107-A663-D66C8246D04E}" destId="{2A54FE54-33EB-4F99-96FD-7DA3D126DDED}" srcOrd="3" destOrd="0" presId="urn:microsoft.com/office/officeart/2005/8/layout/chevron2"/>
    <dgm:cxn modelId="{8C7EAA3B-9E97-4D90-81A0-1CB46111CF79}" type="presParOf" srcId="{9B30B4FA-8CA0-4107-A663-D66C8246D04E}" destId="{6D046737-DA32-4825-A85B-5143D5EFB292}" srcOrd="4" destOrd="0" presId="urn:microsoft.com/office/officeart/2005/8/layout/chevron2"/>
    <dgm:cxn modelId="{DBAD16A3-3533-4596-BE3B-CA1A9572F9F8}" type="presParOf" srcId="{6D046737-DA32-4825-A85B-5143D5EFB292}" destId="{2BFCC357-4799-43C7-85D9-DE33C687E27B}" srcOrd="0" destOrd="0" presId="urn:microsoft.com/office/officeart/2005/8/layout/chevron2"/>
    <dgm:cxn modelId="{A88AD6B0-AA0C-4E7E-88CD-211D3D26E2A9}" type="presParOf" srcId="{6D046737-DA32-4825-A85B-5143D5EFB292}" destId="{E733C667-9206-4E41-BC91-74D56644F30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46AE92D-3EC3-4241-AADC-90279AF5D9B2}" type="doc">
      <dgm:prSet loTypeId="urn:microsoft.com/office/officeart/2005/8/layout/chevron2" loCatId="process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ru-RU"/>
        </a:p>
      </dgm:t>
    </dgm:pt>
    <dgm:pt modelId="{88FA6275-1FC3-413B-82A6-142667C31B62}">
      <dgm:prSet/>
      <dgm:spPr/>
      <dgm:t>
        <a:bodyPr/>
        <a:lstStyle/>
        <a:p>
          <a:pPr rtl="0"/>
          <a:r>
            <a:rPr lang="ru-RU" b="1" smtClean="0"/>
            <a:t>Релевантність запитам користувачів</a:t>
          </a:r>
          <a:r>
            <a:rPr lang="ru-RU" smtClean="0"/>
            <a:t> </a:t>
          </a:r>
          <a:endParaRPr lang="ru-RU"/>
        </a:p>
      </dgm:t>
    </dgm:pt>
    <dgm:pt modelId="{AA753531-8E1D-49DD-B2EF-90342C16F101}" type="parTrans" cxnId="{D7A007F1-AB61-4D9C-B8C9-AC9660583490}">
      <dgm:prSet/>
      <dgm:spPr/>
      <dgm:t>
        <a:bodyPr/>
        <a:lstStyle/>
        <a:p>
          <a:endParaRPr lang="ru-RU"/>
        </a:p>
      </dgm:t>
    </dgm:pt>
    <dgm:pt modelId="{A3F156EE-C87E-40BE-B4C2-DC497D3F7629}" type="sibTrans" cxnId="{D7A007F1-AB61-4D9C-B8C9-AC9660583490}">
      <dgm:prSet/>
      <dgm:spPr/>
      <dgm:t>
        <a:bodyPr/>
        <a:lstStyle/>
        <a:p>
          <a:endParaRPr lang="ru-RU"/>
        </a:p>
      </dgm:t>
    </dgm:pt>
    <dgm:pt modelId="{3913A564-B0B9-45B5-ABBA-4E07B65963CC}">
      <dgm:prSet/>
      <dgm:spPr/>
      <dgm:t>
        <a:bodyPr/>
        <a:lstStyle/>
        <a:p>
          <a:pPr rtl="0"/>
          <a:r>
            <a:rPr lang="ru-RU" smtClean="0"/>
            <a:t>Ключові слова повинні відповідати тематиці сайту чи лендингу, а також інтересам та потребам вашої цільової аудиторії. Чим більш релевантні ключові запити користувачів, тим вища ймовірність того, що вони перейдуть за вашим оголошенням і зроблять конверсійну дію.</a:t>
          </a:r>
          <a:endParaRPr lang="ru-RU"/>
        </a:p>
      </dgm:t>
    </dgm:pt>
    <dgm:pt modelId="{F24623EF-107B-4A12-8146-68F23DB6944E}" type="parTrans" cxnId="{E2E1835D-6B32-4735-A79A-846EEF280EED}">
      <dgm:prSet/>
      <dgm:spPr/>
      <dgm:t>
        <a:bodyPr/>
        <a:lstStyle/>
        <a:p>
          <a:endParaRPr lang="ru-RU"/>
        </a:p>
      </dgm:t>
    </dgm:pt>
    <dgm:pt modelId="{34C76C06-FDA3-4895-8816-E945CA59CC48}" type="sibTrans" cxnId="{E2E1835D-6B32-4735-A79A-846EEF280EED}">
      <dgm:prSet/>
      <dgm:spPr/>
      <dgm:t>
        <a:bodyPr/>
        <a:lstStyle/>
        <a:p>
          <a:endParaRPr lang="ru-RU"/>
        </a:p>
      </dgm:t>
    </dgm:pt>
    <dgm:pt modelId="{024BF645-25D9-4904-902A-63254E1264E1}">
      <dgm:prSet/>
      <dgm:spPr/>
      <dgm:t>
        <a:bodyPr/>
        <a:lstStyle/>
        <a:p>
          <a:pPr rtl="0"/>
          <a:r>
            <a:rPr lang="ru-RU" b="1" smtClean="0"/>
            <a:t>Тип відповідності ключових слів</a:t>
          </a:r>
          <a:endParaRPr lang="ru-RU"/>
        </a:p>
      </dgm:t>
    </dgm:pt>
    <dgm:pt modelId="{49AF9305-9E3D-42FD-AE7A-28D868570902}" type="parTrans" cxnId="{34B21632-86EE-4EBD-8B5D-62A2D642B33A}">
      <dgm:prSet/>
      <dgm:spPr/>
      <dgm:t>
        <a:bodyPr/>
        <a:lstStyle/>
        <a:p>
          <a:endParaRPr lang="ru-RU"/>
        </a:p>
      </dgm:t>
    </dgm:pt>
    <dgm:pt modelId="{853E5BF8-EDC5-47FA-A33A-75FFF4DACEF8}" type="sibTrans" cxnId="{34B21632-86EE-4EBD-8B5D-62A2D642B33A}">
      <dgm:prSet/>
      <dgm:spPr/>
      <dgm:t>
        <a:bodyPr/>
        <a:lstStyle/>
        <a:p>
          <a:endParaRPr lang="ru-RU"/>
        </a:p>
      </dgm:t>
    </dgm:pt>
    <dgm:pt modelId="{44FB1B0D-88B2-4E2B-A92C-B30D2DA6C4F6}">
      <dgm:prSet/>
      <dgm:spPr/>
      <dgm:t>
        <a:bodyPr/>
        <a:lstStyle/>
        <a:p>
          <a:pPr rtl="0"/>
          <a:r>
            <a:rPr lang="ru-RU" smtClean="0"/>
            <a:t>Цей параметр визначає, як запит користувача повинен збігатися з ключовим словом, щоб ваше оголошення було показано. Чим точніший тип відповідності, тим вищі релевантність і конверсія, але тим нижче охоплення аудиторії. А чим ширший тип відповідності, тим вище охоплення ЦА, але нижчі релевантність та конверсія. Тому важливо підбирати оптимальний тип відповідності для кожного ключового слова залежно від ваших цілей та бюджету.</a:t>
          </a:r>
          <a:endParaRPr lang="ru-RU"/>
        </a:p>
      </dgm:t>
    </dgm:pt>
    <dgm:pt modelId="{23A92A0C-8BC5-40A7-9467-CB01F88F627E}" type="parTrans" cxnId="{C25C9744-E9CF-4DE5-B016-4369D26E59ED}">
      <dgm:prSet/>
      <dgm:spPr/>
      <dgm:t>
        <a:bodyPr/>
        <a:lstStyle/>
        <a:p>
          <a:endParaRPr lang="ru-RU"/>
        </a:p>
      </dgm:t>
    </dgm:pt>
    <dgm:pt modelId="{BB77AA69-CE84-4343-9697-D43DA5DD7CEA}" type="sibTrans" cxnId="{C25C9744-E9CF-4DE5-B016-4369D26E59ED}">
      <dgm:prSet/>
      <dgm:spPr/>
      <dgm:t>
        <a:bodyPr/>
        <a:lstStyle/>
        <a:p>
          <a:endParaRPr lang="ru-RU"/>
        </a:p>
      </dgm:t>
    </dgm:pt>
    <dgm:pt modelId="{C9774E88-9ED1-4ABB-9DC4-8AF595A3DC14}">
      <dgm:prSet/>
      <dgm:spPr/>
      <dgm:t>
        <a:bodyPr/>
        <a:lstStyle/>
        <a:p>
          <a:pPr rtl="0"/>
          <a:r>
            <a:rPr lang="ru-RU" b="1" smtClean="0"/>
            <a:t>Наявність мінус-слів</a:t>
          </a:r>
          <a:endParaRPr lang="ru-RU"/>
        </a:p>
      </dgm:t>
    </dgm:pt>
    <dgm:pt modelId="{528F7B6C-9D4F-490D-A839-FDBC20673794}" type="parTrans" cxnId="{396FBEE1-9CBA-40B9-8C15-D8301824B8FA}">
      <dgm:prSet/>
      <dgm:spPr/>
      <dgm:t>
        <a:bodyPr/>
        <a:lstStyle/>
        <a:p>
          <a:endParaRPr lang="ru-RU"/>
        </a:p>
      </dgm:t>
    </dgm:pt>
    <dgm:pt modelId="{818B6C48-CA31-43E3-BD1B-38967FDC1DAE}" type="sibTrans" cxnId="{396FBEE1-9CBA-40B9-8C15-D8301824B8FA}">
      <dgm:prSet/>
      <dgm:spPr/>
      <dgm:t>
        <a:bodyPr/>
        <a:lstStyle/>
        <a:p>
          <a:endParaRPr lang="ru-RU"/>
        </a:p>
      </dgm:t>
    </dgm:pt>
    <dgm:pt modelId="{E2D2D881-C69F-44F1-90F6-34C96A9735E7}">
      <dgm:prSet/>
      <dgm:spPr/>
      <dgm:t>
        <a:bodyPr/>
        <a:lstStyle/>
        <a:p>
          <a:pPr rtl="0"/>
          <a:r>
            <a:rPr lang="ru-RU" smtClean="0"/>
            <a:t>Це слова або фрази, які виключають показ вашого оголошення за нерелевантними або нецільовими запитами. Наприклад, якщо ви продаєте нові ігрові комп'ютери, можете додати мінус-слова «б/у», «дешево», «для офісу» та ін. Це дозволить досить відчутно знизити вартість кліка й підвищити конверсію.</a:t>
          </a:r>
          <a:endParaRPr lang="ru-RU"/>
        </a:p>
      </dgm:t>
    </dgm:pt>
    <dgm:pt modelId="{A59073C6-2F18-4E6B-AACF-78A437447D2A}" type="parTrans" cxnId="{896E9E55-B9BA-48E6-9B6A-06AC8F417F78}">
      <dgm:prSet/>
      <dgm:spPr/>
      <dgm:t>
        <a:bodyPr/>
        <a:lstStyle/>
        <a:p>
          <a:endParaRPr lang="ru-RU"/>
        </a:p>
      </dgm:t>
    </dgm:pt>
    <dgm:pt modelId="{AF98A3BE-3040-4E0D-85B9-CF3EB72ACEC5}" type="sibTrans" cxnId="{896E9E55-B9BA-48E6-9B6A-06AC8F417F78}">
      <dgm:prSet/>
      <dgm:spPr/>
      <dgm:t>
        <a:bodyPr/>
        <a:lstStyle/>
        <a:p>
          <a:endParaRPr lang="ru-RU"/>
        </a:p>
      </dgm:t>
    </dgm:pt>
    <dgm:pt modelId="{9A0C8AD6-1161-4559-BE13-93ECFC819862}" type="pres">
      <dgm:prSet presAssocID="{746AE92D-3EC3-4241-AADC-90279AF5D9B2}" presName="linearFlow" presStyleCnt="0">
        <dgm:presLayoutVars>
          <dgm:dir/>
          <dgm:animLvl val="lvl"/>
          <dgm:resizeHandles val="exact"/>
        </dgm:presLayoutVars>
      </dgm:prSet>
      <dgm:spPr/>
    </dgm:pt>
    <dgm:pt modelId="{BEB01E7B-7C97-43C6-A762-ED0BEBB92889}" type="pres">
      <dgm:prSet presAssocID="{88FA6275-1FC3-413B-82A6-142667C31B62}" presName="composite" presStyleCnt="0"/>
      <dgm:spPr/>
    </dgm:pt>
    <dgm:pt modelId="{4A15B9E5-0B98-4B1B-9CFD-0430F0395C69}" type="pres">
      <dgm:prSet presAssocID="{88FA6275-1FC3-413B-82A6-142667C31B62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EF775814-A2E1-4701-AA99-9B55E472E488}" type="pres">
      <dgm:prSet presAssocID="{88FA6275-1FC3-413B-82A6-142667C31B62}" presName="descendantText" presStyleLbl="alignAcc1" presStyleIdx="0" presStyleCnt="3">
        <dgm:presLayoutVars>
          <dgm:bulletEnabled val="1"/>
        </dgm:presLayoutVars>
      </dgm:prSet>
      <dgm:spPr/>
    </dgm:pt>
    <dgm:pt modelId="{2D7A5ABE-927C-40BC-8A23-ECE77D8B98EB}" type="pres">
      <dgm:prSet presAssocID="{A3F156EE-C87E-40BE-B4C2-DC497D3F7629}" presName="sp" presStyleCnt="0"/>
      <dgm:spPr/>
    </dgm:pt>
    <dgm:pt modelId="{AE47102D-862B-448E-83BA-53A895BFD54D}" type="pres">
      <dgm:prSet presAssocID="{024BF645-25D9-4904-902A-63254E1264E1}" presName="composite" presStyleCnt="0"/>
      <dgm:spPr/>
    </dgm:pt>
    <dgm:pt modelId="{8FC55B60-659D-4939-8641-18F40A09BC45}" type="pres">
      <dgm:prSet presAssocID="{024BF645-25D9-4904-902A-63254E1264E1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4BB55896-B3D8-4956-925C-854DBDBF0825}" type="pres">
      <dgm:prSet presAssocID="{024BF645-25D9-4904-902A-63254E1264E1}" presName="descendantText" presStyleLbl="alignAcc1" presStyleIdx="1" presStyleCnt="3">
        <dgm:presLayoutVars>
          <dgm:bulletEnabled val="1"/>
        </dgm:presLayoutVars>
      </dgm:prSet>
      <dgm:spPr/>
    </dgm:pt>
    <dgm:pt modelId="{90A781DC-8061-40B2-8738-3D14679DA8C3}" type="pres">
      <dgm:prSet presAssocID="{853E5BF8-EDC5-47FA-A33A-75FFF4DACEF8}" presName="sp" presStyleCnt="0"/>
      <dgm:spPr/>
    </dgm:pt>
    <dgm:pt modelId="{B713552F-209F-412A-ADDF-2C8E0BE03F79}" type="pres">
      <dgm:prSet presAssocID="{C9774E88-9ED1-4ABB-9DC4-8AF595A3DC14}" presName="composite" presStyleCnt="0"/>
      <dgm:spPr/>
    </dgm:pt>
    <dgm:pt modelId="{BE641BBD-7F0E-4726-87AF-E22BC5276665}" type="pres">
      <dgm:prSet presAssocID="{C9774E88-9ED1-4ABB-9DC4-8AF595A3DC14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09FAF728-AA8D-4D82-B72A-753591B07560}" type="pres">
      <dgm:prSet presAssocID="{C9774E88-9ED1-4ABB-9DC4-8AF595A3DC14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56BA84D0-6C01-494F-A836-20372F0639C7}" type="presOf" srcId="{88FA6275-1FC3-413B-82A6-142667C31B62}" destId="{4A15B9E5-0B98-4B1B-9CFD-0430F0395C69}" srcOrd="0" destOrd="0" presId="urn:microsoft.com/office/officeart/2005/8/layout/chevron2"/>
    <dgm:cxn modelId="{34B21632-86EE-4EBD-8B5D-62A2D642B33A}" srcId="{746AE92D-3EC3-4241-AADC-90279AF5D9B2}" destId="{024BF645-25D9-4904-902A-63254E1264E1}" srcOrd="1" destOrd="0" parTransId="{49AF9305-9E3D-42FD-AE7A-28D868570902}" sibTransId="{853E5BF8-EDC5-47FA-A33A-75FFF4DACEF8}"/>
    <dgm:cxn modelId="{C25C9744-E9CF-4DE5-B016-4369D26E59ED}" srcId="{024BF645-25D9-4904-902A-63254E1264E1}" destId="{44FB1B0D-88B2-4E2B-A92C-B30D2DA6C4F6}" srcOrd="0" destOrd="0" parTransId="{23A92A0C-8BC5-40A7-9467-CB01F88F627E}" sibTransId="{BB77AA69-CE84-4343-9697-D43DA5DD7CEA}"/>
    <dgm:cxn modelId="{396FBEE1-9CBA-40B9-8C15-D8301824B8FA}" srcId="{746AE92D-3EC3-4241-AADC-90279AF5D9B2}" destId="{C9774E88-9ED1-4ABB-9DC4-8AF595A3DC14}" srcOrd="2" destOrd="0" parTransId="{528F7B6C-9D4F-490D-A839-FDBC20673794}" sibTransId="{818B6C48-CA31-43E3-BD1B-38967FDC1DAE}"/>
    <dgm:cxn modelId="{D7A007F1-AB61-4D9C-B8C9-AC9660583490}" srcId="{746AE92D-3EC3-4241-AADC-90279AF5D9B2}" destId="{88FA6275-1FC3-413B-82A6-142667C31B62}" srcOrd="0" destOrd="0" parTransId="{AA753531-8E1D-49DD-B2EF-90342C16F101}" sibTransId="{A3F156EE-C87E-40BE-B4C2-DC497D3F7629}"/>
    <dgm:cxn modelId="{3AAB7F82-695E-4D55-857A-93C0AC890245}" type="presOf" srcId="{746AE92D-3EC3-4241-AADC-90279AF5D9B2}" destId="{9A0C8AD6-1161-4559-BE13-93ECFC819862}" srcOrd="0" destOrd="0" presId="urn:microsoft.com/office/officeart/2005/8/layout/chevron2"/>
    <dgm:cxn modelId="{896E9E55-B9BA-48E6-9B6A-06AC8F417F78}" srcId="{C9774E88-9ED1-4ABB-9DC4-8AF595A3DC14}" destId="{E2D2D881-C69F-44F1-90F6-34C96A9735E7}" srcOrd="0" destOrd="0" parTransId="{A59073C6-2F18-4E6B-AACF-78A437447D2A}" sibTransId="{AF98A3BE-3040-4E0D-85B9-CF3EB72ACEC5}"/>
    <dgm:cxn modelId="{3F649D64-F4B5-47D8-938E-AE7E70D1E814}" type="presOf" srcId="{C9774E88-9ED1-4ABB-9DC4-8AF595A3DC14}" destId="{BE641BBD-7F0E-4726-87AF-E22BC5276665}" srcOrd="0" destOrd="0" presId="urn:microsoft.com/office/officeart/2005/8/layout/chevron2"/>
    <dgm:cxn modelId="{C3BEE01C-9FAD-4132-9557-94E2AE03B285}" type="presOf" srcId="{024BF645-25D9-4904-902A-63254E1264E1}" destId="{8FC55B60-659D-4939-8641-18F40A09BC45}" srcOrd="0" destOrd="0" presId="urn:microsoft.com/office/officeart/2005/8/layout/chevron2"/>
    <dgm:cxn modelId="{2F90807F-38FA-4746-8F17-85E8E0FFCB57}" type="presOf" srcId="{E2D2D881-C69F-44F1-90F6-34C96A9735E7}" destId="{09FAF728-AA8D-4D82-B72A-753591B07560}" srcOrd="0" destOrd="0" presId="urn:microsoft.com/office/officeart/2005/8/layout/chevron2"/>
    <dgm:cxn modelId="{7E6E5D8D-D148-4F77-A903-5946BA4E9992}" type="presOf" srcId="{3913A564-B0B9-45B5-ABBA-4E07B65963CC}" destId="{EF775814-A2E1-4701-AA99-9B55E472E488}" srcOrd="0" destOrd="0" presId="urn:microsoft.com/office/officeart/2005/8/layout/chevron2"/>
    <dgm:cxn modelId="{6D64954F-5EF4-473B-9615-31DDAF982725}" type="presOf" srcId="{44FB1B0D-88B2-4E2B-A92C-B30D2DA6C4F6}" destId="{4BB55896-B3D8-4956-925C-854DBDBF0825}" srcOrd="0" destOrd="0" presId="urn:microsoft.com/office/officeart/2005/8/layout/chevron2"/>
    <dgm:cxn modelId="{E2E1835D-6B32-4735-A79A-846EEF280EED}" srcId="{88FA6275-1FC3-413B-82A6-142667C31B62}" destId="{3913A564-B0B9-45B5-ABBA-4E07B65963CC}" srcOrd="0" destOrd="0" parTransId="{F24623EF-107B-4A12-8146-68F23DB6944E}" sibTransId="{34C76C06-FDA3-4895-8816-E945CA59CC48}"/>
    <dgm:cxn modelId="{40DE2D6C-582C-483B-8462-BE7C5943BA7E}" type="presParOf" srcId="{9A0C8AD6-1161-4559-BE13-93ECFC819862}" destId="{BEB01E7B-7C97-43C6-A762-ED0BEBB92889}" srcOrd="0" destOrd="0" presId="urn:microsoft.com/office/officeart/2005/8/layout/chevron2"/>
    <dgm:cxn modelId="{CD6EA735-0030-4CC4-B938-BE6EE035C937}" type="presParOf" srcId="{BEB01E7B-7C97-43C6-A762-ED0BEBB92889}" destId="{4A15B9E5-0B98-4B1B-9CFD-0430F0395C69}" srcOrd="0" destOrd="0" presId="urn:microsoft.com/office/officeart/2005/8/layout/chevron2"/>
    <dgm:cxn modelId="{01E7D95C-A1DF-47FD-BBFE-E723A320C82B}" type="presParOf" srcId="{BEB01E7B-7C97-43C6-A762-ED0BEBB92889}" destId="{EF775814-A2E1-4701-AA99-9B55E472E488}" srcOrd="1" destOrd="0" presId="urn:microsoft.com/office/officeart/2005/8/layout/chevron2"/>
    <dgm:cxn modelId="{DDBCCBF5-1377-4D86-9C97-91FBA3540398}" type="presParOf" srcId="{9A0C8AD6-1161-4559-BE13-93ECFC819862}" destId="{2D7A5ABE-927C-40BC-8A23-ECE77D8B98EB}" srcOrd="1" destOrd="0" presId="urn:microsoft.com/office/officeart/2005/8/layout/chevron2"/>
    <dgm:cxn modelId="{AB6340CA-552E-4FC0-9514-60FB20F524F3}" type="presParOf" srcId="{9A0C8AD6-1161-4559-BE13-93ECFC819862}" destId="{AE47102D-862B-448E-83BA-53A895BFD54D}" srcOrd="2" destOrd="0" presId="urn:microsoft.com/office/officeart/2005/8/layout/chevron2"/>
    <dgm:cxn modelId="{00B9CB98-20D6-4A8A-B613-4FD905A2D5E9}" type="presParOf" srcId="{AE47102D-862B-448E-83BA-53A895BFD54D}" destId="{8FC55B60-659D-4939-8641-18F40A09BC45}" srcOrd="0" destOrd="0" presId="urn:microsoft.com/office/officeart/2005/8/layout/chevron2"/>
    <dgm:cxn modelId="{61AABDB4-8612-4310-921D-0CD46F053A32}" type="presParOf" srcId="{AE47102D-862B-448E-83BA-53A895BFD54D}" destId="{4BB55896-B3D8-4956-925C-854DBDBF0825}" srcOrd="1" destOrd="0" presId="urn:microsoft.com/office/officeart/2005/8/layout/chevron2"/>
    <dgm:cxn modelId="{FE977992-DDD3-454E-A43E-A0FC4BD09507}" type="presParOf" srcId="{9A0C8AD6-1161-4559-BE13-93ECFC819862}" destId="{90A781DC-8061-40B2-8738-3D14679DA8C3}" srcOrd="3" destOrd="0" presId="urn:microsoft.com/office/officeart/2005/8/layout/chevron2"/>
    <dgm:cxn modelId="{BC5B54FA-181C-427E-A019-248E1FFF43B9}" type="presParOf" srcId="{9A0C8AD6-1161-4559-BE13-93ECFC819862}" destId="{B713552F-209F-412A-ADDF-2C8E0BE03F79}" srcOrd="4" destOrd="0" presId="urn:microsoft.com/office/officeart/2005/8/layout/chevron2"/>
    <dgm:cxn modelId="{71120BF4-8EF8-4C57-A675-2AF053C06D85}" type="presParOf" srcId="{B713552F-209F-412A-ADDF-2C8E0BE03F79}" destId="{BE641BBD-7F0E-4726-87AF-E22BC5276665}" srcOrd="0" destOrd="0" presId="urn:microsoft.com/office/officeart/2005/8/layout/chevron2"/>
    <dgm:cxn modelId="{F4155B34-B02F-4CD8-BF6F-55030CE4A2B7}" type="presParOf" srcId="{B713552F-209F-412A-ADDF-2C8E0BE03F79}" destId="{09FAF728-AA8D-4D82-B72A-753591B0756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732ECDE-FA4F-45EC-84A6-D626BA24E3D8}" type="doc">
      <dgm:prSet loTypeId="urn:microsoft.com/office/officeart/2005/8/layout/chevron2" loCatId="process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ru-RU"/>
        </a:p>
      </dgm:t>
    </dgm:pt>
    <dgm:pt modelId="{2A4626AA-C8D9-4337-8E07-5672DA955138}">
      <dgm:prSet/>
      <dgm:spPr/>
      <dgm:t>
        <a:bodyPr/>
        <a:lstStyle/>
        <a:p>
          <a:pPr rtl="0"/>
          <a:r>
            <a:rPr lang="ru-RU" b="1" smtClean="0"/>
            <a:t>Відповідність тексту або зображення оголошення запиту користувача</a:t>
          </a:r>
          <a:endParaRPr lang="ru-RU"/>
        </a:p>
      </dgm:t>
    </dgm:pt>
    <dgm:pt modelId="{49FEF6EF-AA29-4F40-BBE6-F98D2C9648C9}" type="parTrans" cxnId="{8FB55E39-699F-4AE5-A9DA-85B868E832A5}">
      <dgm:prSet/>
      <dgm:spPr/>
      <dgm:t>
        <a:bodyPr/>
        <a:lstStyle/>
        <a:p>
          <a:endParaRPr lang="ru-RU"/>
        </a:p>
      </dgm:t>
    </dgm:pt>
    <dgm:pt modelId="{FA589917-2128-4951-BD54-D80C2C322E4E}" type="sibTrans" cxnId="{8FB55E39-699F-4AE5-A9DA-85B868E832A5}">
      <dgm:prSet/>
      <dgm:spPr/>
      <dgm:t>
        <a:bodyPr/>
        <a:lstStyle/>
        <a:p>
          <a:endParaRPr lang="ru-RU"/>
        </a:p>
      </dgm:t>
    </dgm:pt>
    <dgm:pt modelId="{EABCE1C9-9A5A-4121-9B10-B2B96E8B1045}">
      <dgm:prSet/>
      <dgm:spPr/>
      <dgm:t>
        <a:bodyPr/>
        <a:lstStyle/>
        <a:p>
          <a:pPr rtl="0"/>
          <a:r>
            <a:rPr lang="ru-RU" smtClean="0"/>
            <a:t>Важливо уникати загальних і неоднозначних формулювань, які можуть спантеличувати людину або не зацікавити її.</a:t>
          </a:r>
          <a:endParaRPr lang="ru-RU"/>
        </a:p>
      </dgm:t>
    </dgm:pt>
    <dgm:pt modelId="{81427547-25A6-4BA9-AD22-218FAFF47807}" type="parTrans" cxnId="{3DE19676-7D89-414C-8A51-31717A452AEC}">
      <dgm:prSet/>
      <dgm:spPr/>
      <dgm:t>
        <a:bodyPr/>
        <a:lstStyle/>
        <a:p>
          <a:endParaRPr lang="ru-RU"/>
        </a:p>
      </dgm:t>
    </dgm:pt>
    <dgm:pt modelId="{C6012F28-CB3D-456A-A11D-D3534D1C559E}" type="sibTrans" cxnId="{3DE19676-7D89-414C-8A51-31717A452AEC}">
      <dgm:prSet/>
      <dgm:spPr/>
      <dgm:t>
        <a:bodyPr/>
        <a:lstStyle/>
        <a:p>
          <a:endParaRPr lang="ru-RU"/>
        </a:p>
      </dgm:t>
    </dgm:pt>
    <dgm:pt modelId="{B36DC5BE-90E4-4B98-9E7E-2DFBE272E3B4}">
      <dgm:prSet/>
      <dgm:spPr/>
      <dgm:t>
        <a:bodyPr/>
        <a:lstStyle/>
        <a:p>
          <a:pPr rtl="0"/>
          <a:r>
            <a:rPr lang="ru-RU" b="1" smtClean="0"/>
            <a:t>Відповідність тексту або зображення оголошення змісту сайту чи лендингу</a:t>
          </a:r>
          <a:endParaRPr lang="ru-RU"/>
        </a:p>
      </dgm:t>
    </dgm:pt>
    <dgm:pt modelId="{0B80B7FA-3A39-46ED-95A3-EF420F26892D}" type="parTrans" cxnId="{402CE547-6E92-42D9-ABD6-8831CA6E125A}">
      <dgm:prSet/>
      <dgm:spPr/>
      <dgm:t>
        <a:bodyPr/>
        <a:lstStyle/>
        <a:p>
          <a:endParaRPr lang="ru-RU"/>
        </a:p>
      </dgm:t>
    </dgm:pt>
    <dgm:pt modelId="{FE4EAD4C-BE79-43C9-81C4-CB0E7FF887C0}" type="sibTrans" cxnId="{402CE547-6E92-42D9-ABD6-8831CA6E125A}">
      <dgm:prSet/>
      <dgm:spPr/>
      <dgm:t>
        <a:bodyPr/>
        <a:lstStyle/>
        <a:p>
          <a:endParaRPr lang="ru-RU"/>
        </a:p>
      </dgm:t>
    </dgm:pt>
    <dgm:pt modelId="{9AB73A3B-2BA4-47BD-990C-E5007EB84E75}">
      <dgm:prSet/>
      <dgm:spPr/>
      <dgm:t>
        <a:bodyPr/>
        <a:lstStyle/>
        <a:p>
          <a:pPr rtl="0"/>
          <a:r>
            <a:rPr lang="ru-RU" smtClean="0"/>
            <a:t>Наприклад, якщо ви обіцяєте в оголошенні безкоштовну доставку, то на сайті має бути інформація про те, як нею скористатися, а не приховані умови чи додаткові платежі.</a:t>
          </a:r>
          <a:endParaRPr lang="ru-RU"/>
        </a:p>
      </dgm:t>
    </dgm:pt>
    <dgm:pt modelId="{A9D5B0E1-A4D0-4291-B8A2-AB5377FEB6F1}" type="parTrans" cxnId="{B19B7388-1238-4708-91E2-2EF50D941A53}">
      <dgm:prSet/>
      <dgm:spPr/>
      <dgm:t>
        <a:bodyPr/>
        <a:lstStyle/>
        <a:p>
          <a:endParaRPr lang="ru-RU"/>
        </a:p>
      </dgm:t>
    </dgm:pt>
    <dgm:pt modelId="{D93E8397-3937-4730-8ECE-033D99FE3386}" type="sibTrans" cxnId="{B19B7388-1238-4708-91E2-2EF50D941A53}">
      <dgm:prSet/>
      <dgm:spPr/>
      <dgm:t>
        <a:bodyPr/>
        <a:lstStyle/>
        <a:p>
          <a:endParaRPr lang="ru-RU"/>
        </a:p>
      </dgm:t>
    </dgm:pt>
    <dgm:pt modelId="{BC15C901-3EF5-40FA-B678-513BC22D8910}">
      <dgm:prSet/>
      <dgm:spPr/>
      <dgm:t>
        <a:bodyPr/>
        <a:lstStyle/>
        <a:p>
          <a:pPr rtl="0"/>
          <a:r>
            <a:rPr lang="ru-RU" b="1" smtClean="0"/>
            <a:t>Наявність переваг та заклику до дії в тексті або зображенні оголошення</a:t>
          </a:r>
          <a:endParaRPr lang="ru-RU"/>
        </a:p>
      </dgm:t>
    </dgm:pt>
    <dgm:pt modelId="{12AE0E85-9407-41E3-AC08-34DDECB68C89}" type="parTrans" cxnId="{C2B5264F-9B87-452E-81E8-9B838F6EF5CF}">
      <dgm:prSet/>
      <dgm:spPr/>
      <dgm:t>
        <a:bodyPr/>
        <a:lstStyle/>
        <a:p>
          <a:endParaRPr lang="ru-RU"/>
        </a:p>
      </dgm:t>
    </dgm:pt>
    <dgm:pt modelId="{A7999A82-4C8A-4119-A2EE-9906A138679D}" type="sibTrans" cxnId="{C2B5264F-9B87-452E-81E8-9B838F6EF5CF}">
      <dgm:prSet/>
      <dgm:spPr/>
      <dgm:t>
        <a:bodyPr/>
        <a:lstStyle/>
        <a:p>
          <a:endParaRPr lang="ru-RU"/>
        </a:p>
      </dgm:t>
    </dgm:pt>
    <dgm:pt modelId="{F47B59D2-50BD-417B-AC12-E0F501E5A3C4}">
      <dgm:prSet/>
      <dgm:spPr/>
      <dgm:t>
        <a:bodyPr/>
        <a:lstStyle/>
        <a:p>
          <a:pPr rtl="0"/>
          <a:r>
            <a:rPr lang="ru-RU" smtClean="0"/>
            <a:t>Переваги можуть бути сконцентровані на якості, ціні, гарантіях, акціях тощо. А заклик до дії — додатково підштовхувати потенційного клієнта вибрати саме вашу пропозицію, перейти на сайт і зробити замовлення прямо зараз.</a:t>
          </a:r>
          <a:endParaRPr lang="ru-RU"/>
        </a:p>
      </dgm:t>
    </dgm:pt>
    <dgm:pt modelId="{4683F3F5-3958-4C67-BE31-FFB401672B24}" type="parTrans" cxnId="{B68AF572-91F5-4ED1-B338-29E7F214D123}">
      <dgm:prSet/>
      <dgm:spPr/>
      <dgm:t>
        <a:bodyPr/>
        <a:lstStyle/>
        <a:p>
          <a:endParaRPr lang="ru-RU"/>
        </a:p>
      </dgm:t>
    </dgm:pt>
    <dgm:pt modelId="{6FC94ABE-2AD7-4DA6-8E82-A774A078F73D}" type="sibTrans" cxnId="{B68AF572-91F5-4ED1-B338-29E7F214D123}">
      <dgm:prSet/>
      <dgm:spPr/>
      <dgm:t>
        <a:bodyPr/>
        <a:lstStyle/>
        <a:p>
          <a:endParaRPr lang="ru-RU"/>
        </a:p>
      </dgm:t>
    </dgm:pt>
    <dgm:pt modelId="{D4F5C42C-0167-4975-9655-906BEE13741A}" type="pres">
      <dgm:prSet presAssocID="{C732ECDE-FA4F-45EC-84A6-D626BA24E3D8}" presName="linearFlow" presStyleCnt="0">
        <dgm:presLayoutVars>
          <dgm:dir/>
          <dgm:animLvl val="lvl"/>
          <dgm:resizeHandles val="exact"/>
        </dgm:presLayoutVars>
      </dgm:prSet>
      <dgm:spPr/>
    </dgm:pt>
    <dgm:pt modelId="{F10FF736-E138-4F73-B65E-077C37218668}" type="pres">
      <dgm:prSet presAssocID="{2A4626AA-C8D9-4337-8E07-5672DA955138}" presName="composite" presStyleCnt="0"/>
      <dgm:spPr/>
    </dgm:pt>
    <dgm:pt modelId="{F96A785F-5678-4042-81FC-789D7A79383A}" type="pres">
      <dgm:prSet presAssocID="{2A4626AA-C8D9-4337-8E07-5672DA955138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4453EF91-D68C-4D3B-865D-E12815F5233A}" type="pres">
      <dgm:prSet presAssocID="{2A4626AA-C8D9-4337-8E07-5672DA955138}" presName="descendantText" presStyleLbl="alignAcc1" presStyleIdx="0" presStyleCnt="3">
        <dgm:presLayoutVars>
          <dgm:bulletEnabled val="1"/>
        </dgm:presLayoutVars>
      </dgm:prSet>
      <dgm:spPr/>
    </dgm:pt>
    <dgm:pt modelId="{379C0725-CD4B-4C47-A862-11AAAC69E07E}" type="pres">
      <dgm:prSet presAssocID="{FA589917-2128-4951-BD54-D80C2C322E4E}" presName="sp" presStyleCnt="0"/>
      <dgm:spPr/>
    </dgm:pt>
    <dgm:pt modelId="{EB2BDEF9-BA79-49A9-B2FD-F7D411B4D7F5}" type="pres">
      <dgm:prSet presAssocID="{B36DC5BE-90E4-4B98-9E7E-2DFBE272E3B4}" presName="composite" presStyleCnt="0"/>
      <dgm:spPr/>
    </dgm:pt>
    <dgm:pt modelId="{C6D16A9E-D171-40F5-95D0-2068FF854345}" type="pres">
      <dgm:prSet presAssocID="{B36DC5BE-90E4-4B98-9E7E-2DFBE272E3B4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89B9E49C-689C-4B29-8869-2E3FF75FA21F}" type="pres">
      <dgm:prSet presAssocID="{B36DC5BE-90E4-4B98-9E7E-2DFBE272E3B4}" presName="descendantText" presStyleLbl="alignAcc1" presStyleIdx="1" presStyleCnt="3">
        <dgm:presLayoutVars>
          <dgm:bulletEnabled val="1"/>
        </dgm:presLayoutVars>
      </dgm:prSet>
      <dgm:spPr/>
    </dgm:pt>
    <dgm:pt modelId="{5035B292-D47E-4E67-9086-EECFB6C878A5}" type="pres">
      <dgm:prSet presAssocID="{FE4EAD4C-BE79-43C9-81C4-CB0E7FF887C0}" presName="sp" presStyleCnt="0"/>
      <dgm:spPr/>
    </dgm:pt>
    <dgm:pt modelId="{9A8E08A5-D592-47C5-A582-F174854A3E3A}" type="pres">
      <dgm:prSet presAssocID="{BC15C901-3EF5-40FA-B678-513BC22D8910}" presName="composite" presStyleCnt="0"/>
      <dgm:spPr/>
    </dgm:pt>
    <dgm:pt modelId="{C33B1993-853A-4C45-81AB-EA44CC1057EB}" type="pres">
      <dgm:prSet presAssocID="{BC15C901-3EF5-40FA-B678-513BC22D8910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08274843-E600-4B57-BABB-829FC3577950}" type="pres">
      <dgm:prSet presAssocID="{BC15C901-3EF5-40FA-B678-513BC22D8910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3A6ECFE3-A70F-4C77-9D0E-3D8A29717174}" type="presOf" srcId="{9AB73A3B-2BA4-47BD-990C-E5007EB84E75}" destId="{89B9E49C-689C-4B29-8869-2E3FF75FA21F}" srcOrd="0" destOrd="0" presId="urn:microsoft.com/office/officeart/2005/8/layout/chevron2"/>
    <dgm:cxn modelId="{402CE547-6E92-42D9-ABD6-8831CA6E125A}" srcId="{C732ECDE-FA4F-45EC-84A6-D626BA24E3D8}" destId="{B36DC5BE-90E4-4B98-9E7E-2DFBE272E3B4}" srcOrd="1" destOrd="0" parTransId="{0B80B7FA-3A39-46ED-95A3-EF420F26892D}" sibTransId="{FE4EAD4C-BE79-43C9-81C4-CB0E7FF887C0}"/>
    <dgm:cxn modelId="{8FB55E39-699F-4AE5-A9DA-85B868E832A5}" srcId="{C732ECDE-FA4F-45EC-84A6-D626BA24E3D8}" destId="{2A4626AA-C8D9-4337-8E07-5672DA955138}" srcOrd="0" destOrd="0" parTransId="{49FEF6EF-AA29-4F40-BBE6-F98D2C9648C9}" sibTransId="{FA589917-2128-4951-BD54-D80C2C322E4E}"/>
    <dgm:cxn modelId="{2AB91E8A-B53A-4226-939A-A45782117D93}" type="presOf" srcId="{BC15C901-3EF5-40FA-B678-513BC22D8910}" destId="{C33B1993-853A-4C45-81AB-EA44CC1057EB}" srcOrd="0" destOrd="0" presId="urn:microsoft.com/office/officeart/2005/8/layout/chevron2"/>
    <dgm:cxn modelId="{B68AF572-91F5-4ED1-B338-29E7F214D123}" srcId="{BC15C901-3EF5-40FA-B678-513BC22D8910}" destId="{F47B59D2-50BD-417B-AC12-E0F501E5A3C4}" srcOrd="0" destOrd="0" parTransId="{4683F3F5-3958-4C67-BE31-FFB401672B24}" sibTransId="{6FC94ABE-2AD7-4DA6-8E82-A774A078F73D}"/>
    <dgm:cxn modelId="{E6D335FF-0169-4092-97D2-72B26EF869BB}" type="presOf" srcId="{B36DC5BE-90E4-4B98-9E7E-2DFBE272E3B4}" destId="{C6D16A9E-D171-40F5-95D0-2068FF854345}" srcOrd="0" destOrd="0" presId="urn:microsoft.com/office/officeart/2005/8/layout/chevron2"/>
    <dgm:cxn modelId="{B19B7388-1238-4708-91E2-2EF50D941A53}" srcId="{B36DC5BE-90E4-4B98-9E7E-2DFBE272E3B4}" destId="{9AB73A3B-2BA4-47BD-990C-E5007EB84E75}" srcOrd="0" destOrd="0" parTransId="{A9D5B0E1-A4D0-4291-B8A2-AB5377FEB6F1}" sibTransId="{D93E8397-3937-4730-8ECE-033D99FE3386}"/>
    <dgm:cxn modelId="{3DE19676-7D89-414C-8A51-31717A452AEC}" srcId="{2A4626AA-C8D9-4337-8E07-5672DA955138}" destId="{EABCE1C9-9A5A-4121-9B10-B2B96E8B1045}" srcOrd="0" destOrd="0" parTransId="{81427547-25A6-4BA9-AD22-218FAFF47807}" sibTransId="{C6012F28-CB3D-456A-A11D-D3534D1C559E}"/>
    <dgm:cxn modelId="{599ED0E1-043C-4A80-B084-B10C4DFA1C27}" type="presOf" srcId="{C732ECDE-FA4F-45EC-84A6-D626BA24E3D8}" destId="{D4F5C42C-0167-4975-9655-906BEE13741A}" srcOrd="0" destOrd="0" presId="urn:microsoft.com/office/officeart/2005/8/layout/chevron2"/>
    <dgm:cxn modelId="{4AD05585-00CF-493F-B5FF-FA123D783451}" type="presOf" srcId="{EABCE1C9-9A5A-4121-9B10-B2B96E8B1045}" destId="{4453EF91-D68C-4D3B-865D-E12815F5233A}" srcOrd="0" destOrd="0" presId="urn:microsoft.com/office/officeart/2005/8/layout/chevron2"/>
    <dgm:cxn modelId="{20A7A7D3-4AD8-4269-B5B9-87A65134B8D0}" type="presOf" srcId="{2A4626AA-C8D9-4337-8E07-5672DA955138}" destId="{F96A785F-5678-4042-81FC-789D7A79383A}" srcOrd="0" destOrd="0" presId="urn:microsoft.com/office/officeart/2005/8/layout/chevron2"/>
    <dgm:cxn modelId="{C2B5264F-9B87-452E-81E8-9B838F6EF5CF}" srcId="{C732ECDE-FA4F-45EC-84A6-D626BA24E3D8}" destId="{BC15C901-3EF5-40FA-B678-513BC22D8910}" srcOrd="2" destOrd="0" parTransId="{12AE0E85-9407-41E3-AC08-34DDECB68C89}" sibTransId="{A7999A82-4C8A-4119-A2EE-9906A138679D}"/>
    <dgm:cxn modelId="{0188A6DA-2D57-42D2-B3E6-869FEEA0927A}" type="presOf" srcId="{F47B59D2-50BD-417B-AC12-E0F501E5A3C4}" destId="{08274843-E600-4B57-BABB-829FC3577950}" srcOrd="0" destOrd="0" presId="urn:microsoft.com/office/officeart/2005/8/layout/chevron2"/>
    <dgm:cxn modelId="{8BC573EE-DF1A-43D1-85DB-3C42F352289F}" type="presParOf" srcId="{D4F5C42C-0167-4975-9655-906BEE13741A}" destId="{F10FF736-E138-4F73-B65E-077C37218668}" srcOrd="0" destOrd="0" presId="urn:microsoft.com/office/officeart/2005/8/layout/chevron2"/>
    <dgm:cxn modelId="{6D51335C-B5CB-4296-AA47-A2B348350DF8}" type="presParOf" srcId="{F10FF736-E138-4F73-B65E-077C37218668}" destId="{F96A785F-5678-4042-81FC-789D7A79383A}" srcOrd="0" destOrd="0" presId="urn:microsoft.com/office/officeart/2005/8/layout/chevron2"/>
    <dgm:cxn modelId="{DFBF8595-10D5-4BA6-9C83-5D7CF23D7846}" type="presParOf" srcId="{F10FF736-E138-4F73-B65E-077C37218668}" destId="{4453EF91-D68C-4D3B-865D-E12815F5233A}" srcOrd="1" destOrd="0" presId="urn:microsoft.com/office/officeart/2005/8/layout/chevron2"/>
    <dgm:cxn modelId="{5D841FC6-0DED-42B5-8A8B-DD43D00365C8}" type="presParOf" srcId="{D4F5C42C-0167-4975-9655-906BEE13741A}" destId="{379C0725-CD4B-4C47-A862-11AAAC69E07E}" srcOrd="1" destOrd="0" presId="urn:microsoft.com/office/officeart/2005/8/layout/chevron2"/>
    <dgm:cxn modelId="{F62814BE-9875-453B-BF0C-2DA8FA468D78}" type="presParOf" srcId="{D4F5C42C-0167-4975-9655-906BEE13741A}" destId="{EB2BDEF9-BA79-49A9-B2FD-F7D411B4D7F5}" srcOrd="2" destOrd="0" presId="urn:microsoft.com/office/officeart/2005/8/layout/chevron2"/>
    <dgm:cxn modelId="{36641735-0495-429B-AE95-05F6D1530184}" type="presParOf" srcId="{EB2BDEF9-BA79-49A9-B2FD-F7D411B4D7F5}" destId="{C6D16A9E-D171-40F5-95D0-2068FF854345}" srcOrd="0" destOrd="0" presId="urn:microsoft.com/office/officeart/2005/8/layout/chevron2"/>
    <dgm:cxn modelId="{0407EACB-0FF6-4CD5-BA36-7564F3185455}" type="presParOf" srcId="{EB2BDEF9-BA79-49A9-B2FD-F7D411B4D7F5}" destId="{89B9E49C-689C-4B29-8869-2E3FF75FA21F}" srcOrd="1" destOrd="0" presId="urn:microsoft.com/office/officeart/2005/8/layout/chevron2"/>
    <dgm:cxn modelId="{1A5E093B-2330-460F-94B9-FB09F3F464EA}" type="presParOf" srcId="{D4F5C42C-0167-4975-9655-906BEE13741A}" destId="{5035B292-D47E-4E67-9086-EECFB6C878A5}" srcOrd="3" destOrd="0" presId="urn:microsoft.com/office/officeart/2005/8/layout/chevron2"/>
    <dgm:cxn modelId="{E6350230-C1AB-4F2E-9E0E-4CB5D934161F}" type="presParOf" srcId="{D4F5C42C-0167-4975-9655-906BEE13741A}" destId="{9A8E08A5-D592-47C5-A582-F174854A3E3A}" srcOrd="4" destOrd="0" presId="urn:microsoft.com/office/officeart/2005/8/layout/chevron2"/>
    <dgm:cxn modelId="{5FCFB43A-28F9-4931-A338-17E3DDE2A4B4}" type="presParOf" srcId="{9A8E08A5-D592-47C5-A582-F174854A3E3A}" destId="{C33B1993-853A-4C45-81AB-EA44CC1057EB}" srcOrd="0" destOrd="0" presId="urn:microsoft.com/office/officeart/2005/8/layout/chevron2"/>
    <dgm:cxn modelId="{4C6ABE50-F196-4D23-B723-DB1DD7276FB6}" type="presParOf" srcId="{9A8E08A5-D592-47C5-A582-F174854A3E3A}" destId="{08274843-E600-4B57-BABB-829FC357795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6B0454-95CF-4DC8-A303-A9F3974FBE48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9915801-8ADA-4464-B786-3697CCFD61C0}">
      <dgm:prSet/>
      <dgm:spPr/>
      <dgm:t>
        <a:bodyPr/>
        <a:lstStyle/>
        <a:p>
          <a:pPr rtl="0"/>
          <a:r>
            <a:rPr lang="ru-RU" dirty="0" smtClean="0"/>
            <a:t>1. </a:t>
          </a:r>
          <a:r>
            <a:rPr lang="ru-RU" dirty="0" err="1" smtClean="0"/>
            <a:t>Внутрішня</a:t>
          </a:r>
          <a:r>
            <a:rPr lang="ru-RU" dirty="0" smtClean="0"/>
            <a:t> </a:t>
          </a:r>
          <a:r>
            <a:rPr lang="ru-RU" dirty="0" err="1" smtClean="0"/>
            <a:t>оптимізація</a:t>
          </a:r>
          <a:r>
            <a:rPr lang="ru-RU" dirty="0" smtClean="0"/>
            <a:t> </a:t>
          </a:r>
          <a:endParaRPr lang="ru-RU" dirty="0"/>
        </a:p>
      </dgm:t>
    </dgm:pt>
    <dgm:pt modelId="{B4DAA132-EE44-400B-A904-66F9D07238CC}" type="parTrans" cxnId="{0B3F25A9-B8B0-4F54-9965-61B4E531E5AA}">
      <dgm:prSet/>
      <dgm:spPr/>
      <dgm:t>
        <a:bodyPr/>
        <a:lstStyle/>
        <a:p>
          <a:endParaRPr lang="ru-RU"/>
        </a:p>
      </dgm:t>
    </dgm:pt>
    <dgm:pt modelId="{1012856B-01AF-40ED-858C-2D2A06F992D7}" type="sibTrans" cxnId="{0B3F25A9-B8B0-4F54-9965-61B4E531E5AA}">
      <dgm:prSet/>
      <dgm:spPr/>
      <dgm:t>
        <a:bodyPr/>
        <a:lstStyle/>
        <a:p>
          <a:endParaRPr lang="ru-RU"/>
        </a:p>
      </dgm:t>
    </dgm:pt>
    <dgm:pt modelId="{8A4D86FE-F61C-4483-8181-FCE4253FE298}">
      <dgm:prSet/>
      <dgm:spPr/>
      <dgm:t>
        <a:bodyPr/>
        <a:lstStyle/>
        <a:p>
          <a:pPr rtl="0"/>
          <a:r>
            <a:rPr lang="ru-RU" smtClean="0"/>
            <a:t>передбачає весь комплекс заходів, зосереджених на роботі над самим сайтом (ключові слова, анкор посилань, людино-зрозумілі </a:t>
          </a:r>
          <a:r>
            <a:rPr lang="en-US" smtClean="0"/>
            <a:t>url, </a:t>
          </a:r>
          <a:r>
            <a:rPr lang="ru-RU" smtClean="0"/>
            <a:t>метатеги і мікророзмітка тощо). </a:t>
          </a:r>
          <a:endParaRPr lang="ru-RU"/>
        </a:p>
      </dgm:t>
    </dgm:pt>
    <dgm:pt modelId="{7D50D1B8-EA94-4AC8-BC55-AD7963A105CE}" type="parTrans" cxnId="{E091D9AA-E06C-4F0D-ABE0-D3A375DB88AE}">
      <dgm:prSet/>
      <dgm:spPr/>
      <dgm:t>
        <a:bodyPr/>
        <a:lstStyle/>
        <a:p>
          <a:endParaRPr lang="ru-RU"/>
        </a:p>
      </dgm:t>
    </dgm:pt>
    <dgm:pt modelId="{CE5087B0-72E8-4A6C-8060-6C72CDE36152}" type="sibTrans" cxnId="{E091D9AA-E06C-4F0D-ABE0-D3A375DB88AE}">
      <dgm:prSet/>
      <dgm:spPr/>
      <dgm:t>
        <a:bodyPr/>
        <a:lstStyle/>
        <a:p>
          <a:endParaRPr lang="ru-RU"/>
        </a:p>
      </dgm:t>
    </dgm:pt>
    <dgm:pt modelId="{DF9296B6-A0E9-403E-823F-E6C378185BDE}">
      <dgm:prSet/>
      <dgm:spPr/>
      <dgm:t>
        <a:bodyPr/>
        <a:lstStyle/>
        <a:p>
          <a:pPr rtl="0"/>
          <a:r>
            <a:rPr lang="ru-RU" smtClean="0"/>
            <a:t>2. Зовнішня оптимізація</a:t>
          </a:r>
          <a:endParaRPr lang="ru-RU"/>
        </a:p>
      </dgm:t>
    </dgm:pt>
    <dgm:pt modelId="{AD3569DA-21C4-46F3-A672-70E91069015B}" type="parTrans" cxnId="{4CAA9395-9657-4F67-B31B-3FC76A27B75A}">
      <dgm:prSet/>
      <dgm:spPr/>
      <dgm:t>
        <a:bodyPr/>
        <a:lstStyle/>
        <a:p>
          <a:endParaRPr lang="ru-RU"/>
        </a:p>
      </dgm:t>
    </dgm:pt>
    <dgm:pt modelId="{E9C551AC-0807-43C7-8B21-69D07B0D1166}" type="sibTrans" cxnId="{4CAA9395-9657-4F67-B31B-3FC76A27B75A}">
      <dgm:prSet/>
      <dgm:spPr/>
      <dgm:t>
        <a:bodyPr/>
        <a:lstStyle/>
        <a:p>
          <a:endParaRPr lang="ru-RU"/>
        </a:p>
      </dgm:t>
    </dgm:pt>
    <dgm:pt modelId="{9C0EFFBD-950E-4901-8E7F-CFBEDEEF8914}">
      <dgm:prSet/>
      <dgm:spPr/>
      <dgm:t>
        <a:bodyPr/>
        <a:lstStyle/>
        <a:p>
          <a:pPr rtl="0"/>
          <a:r>
            <a:rPr lang="ru-RU" smtClean="0"/>
            <a:t>це комплекс заходів, спрямованих на отримання цільових зовнішніх посилань на ресурс (посилання тощо). </a:t>
          </a:r>
          <a:endParaRPr lang="ru-RU"/>
        </a:p>
      </dgm:t>
    </dgm:pt>
    <dgm:pt modelId="{3F657E70-2431-41D9-89E3-50021977BB40}" type="parTrans" cxnId="{7AD2AB4C-9294-442D-A5EB-792885004DF7}">
      <dgm:prSet/>
      <dgm:spPr/>
      <dgm:t>
        <a:bodyPr/>
        <a:lstStyle/>
        <a:p>
          <a:endParaRPr lang="ru-RU"/>
        </a:p>
      </dgm:t>
    </dgm:pt>
    <dgm:pt modelId="{5C5F0863-F881-4072-AA99-F34EFE2BCC81}" type="sibTrans" cxnId="{7AD2AB4C-9294-442D-A5EB-792885004DF7}">
      <dgm:prSet/>
      <dgm:spPr/>
      <dgm:t>
        <a:bodyPr/>
        <a:lstStyle/>
        <a:p>
          <a:endParaRPr lang="ru-RU"/>
        </a:p>
      </dgm:t>
    </dgm:pt>
    <dgm:pt modelId="{35A5B76C-07BF-4336-8BF1-EA5E320CA6F0}">
      <dgm:prSet/>
      <dgm:spPr/>
      <dgm:t>
        <a:bodyPr/>
        <a:lstStyle/>
        <a:p>
          <a:pPr rtl="0"/>
          <a:r>
            <a:rPr lang="ru-RU" smtClean="0"/>
            <a:t>3. Поведінкові фактори </a:t>
          </a:r>
          <a:endParaRPr lang="ru-RU"/>
        </a:p>
      </dgm:t>
    </dgm:pt>
    <dgm:pt modelId="{5AA97326-0CC0-4C29-AB49-0354AFD753F6}" type="parTrans" cxnId="{EDA4931B-0B6F-484B-BEC8-E076704F4967}">
      <dgm:prSet/>
      <dgm:spPr/>
      <dgm:t>
        <a:bodyPr/>
        <a:lstStyle/>
        <a:p>
          <a:endParaRPr lang="ru-RU"/>
        </a:p>
      </dgm:t>
    </dgm:pt>
    <dgm:pt modelId="{A3EDBE7B-FE18-4D0E-9558-A1D1A449DFF7}" type="sibTrans" cxnId="{EDA4931B-0B6F-484B-BEC8-E076704F4967}">
      <dgm:prSet/>
      <dgm:spPr/>
      <dgm:t>
        <a:bodyPr/>
        <a:lstStyle/>
        <a:p>
          <a:endParaRPr lang="ru-RU"/>
        </a:p>
      </dgm:t>
    </dgm:pt>
    <dgm:pt modelId="{AC8297B3-5220-4E3D-8DA7-3A7322597546}">
      <dgm:prSet/>
      <dgm:spPr/>
      <dgm:t>
        <a:bodyPr/>
        <a:lstStyle/>
        <a:p>
          <a:pPr rtl="0"/>
          <a:r>
            <a:rPr lang="ru-RU" smtClean="0"/>
            <a:t>зручність та інтуїтивно зрозумілий інтерфейс, залучення користувачів на сайт, їх утримання, читабельні тексти, відео, ігри на сайті, новини з теми. </a:t>
          </a:r>
          <a:endParaRPr lang="ru-RU"/>
        </a:p>
      </dgm:t>
    </dgm:pt>
    <dgm:pt modelId="{FCA5BB2F-F013-48C2-88B5-342178A39242}" type="parTrans" cxnId="{5E5DEE57-3609-403F-802E-3E31840EAD4A}">
      <dgm:prSet/>
      <dgm:spPr/>
      <dgm:t>
        <a:bodyPr/>
        <a:lstStyle/>
        <a:p>
          <a:endParaRPr lang="ru-RU"/>
        </a:p>
      </dgm:t>
    </dgm:pt>
    <dgm:pt modelId="{C98803B3-5613-476A-AE3F-8035C1BA056E}" type="sibTrans" cxnId="{5E5DEE57-3609-403F-802E-3E31840EAD4A}">
      <dgm:prSet/>
      <dgm:spPr/>
      <dgm:t>
        <a:bodyPr/>
        <a:lstStyle/>
        <a:p>
          <a:endParaRPr lang="ru-RU"/>
        </a:p>
      </dgm:t>
    </dgm:pt>
    <dgm:pt modelId="{D4C8B8A9-8307-474F-AA65-216FC4EC3849}" type="pres">
      <dgm:prSet presAssocID="{6D6B0454-95CF-4DC8-A303-A9F3974FBE48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EA1AEA57-6C5B-427B-81F5-E1EBEEF3C282}" type="pres">
      <dgm:prSet presAssocID="{79915801-8ADA-4464-B786-3697CCFD61C0}" presName="horFlow" presStyleCnt="0"/>
      <dgm:spPr/>
    </dgm:pt>
    <dgm:pt modelId="{439272E5-FEEE-425F-80F4-FF66AAE167E0}" type="pres">
      <dgm:prSet presAssocID="{79915801-8ADA-4464-B786-3697CCFD61C0}" presName="bigChev" presStyleLbl="node1" presStyleIdx="0" presStyleCnt="3"/>
      <dgm:spPr/>
    </dgm:pt>
    <dgm:pt modelId="{62561389-EB05-44E5-A572-BAE37E4DABDA}" type="pres">
      <dgm:prSet presAssocID="{7D50D1B8-EA94-4AC8-BC55-AD7963A105CE}" presName="parTrans" presStyleCnt="0"/>
      <dgm:spPr/>
    </dgm:pt>
    <dgm:pt modelId="{9A20B2F7-DE82-452A-81A1-88D4C9E01126}" type="pres">
      <dgm:prSet presAssocID="{8A4D86FE-F61C-4483-8181-FCE4253FE298}" presName="node" presStyleLbl="alignAccFollowNode1" presStyleIdx="0" presStyleCnt="3">
        <dgm:presLayoutVars>
          <dgm:bulletEnabled val="1"/>
        </dgm:presLayoutVars>
      </dgm:prSet>
      <dgm:spPr/>
    </dgm:pt>
    <dgm:pt modelId="{B668F7E2-5727-4B02-B5E3-861CD28EC32B}" type="pres">
      <dgm:prSet presAssocID="{79915801-8ADA-4464-B786-3697CCFD61C0}" presName="vSp" presStyleCnt="0"/>
      <dgm:spPr/>
    </dgm:pt>
    <dgm:pt modelId="{546B4B32-F902-4F05-AA2F-B7F105D12205}" type="pres">
      <dgm:prSet presAssocID="{DF9296B6-A0E9-403E-823F-E6C378185BDE}" presName="horFlow" presStyleCnt="0"/>
      <dgm:spPr/>
    </dgm:pt>
    <dgm:pt modelId="{F0DEFB7B-FA9B-43A3-945C-1223C431688A}" type="pres">
      <dgm:prSet presAssocID="{DF9296B6-A0E9-403E-823F-E6C378185BDE}" presName="bigChev" presStyleLbl="node1" presStyleIdx="1" presStyleCnt="3"/>
      <dgm:spPr/>
    </dgm:pt>
    <dgm:pt modelId="{CE695C56-533C-4DBF-B690-D17C3BE59817}" type="pres">
      <dgm:prSet presAssocID="{3F657E70-2431-41D9-89E3-50021977BB40}" presName="parTrans" presStyleCnt="0"/>
      <dgm:spPr/>
    </dgm:pt>
    <dgm:pt modelId="{BEF7ED28-EEB3-47F2-BB21-4199E660ECF0}" type="pres">
      <dgm:prSet presAssocID="{9C0EFFBD-950E-4901-8E7F-CFBEDEEF8914}" presName="node" presStyleLbl="alignAccFollowNode1" presStyleIdx="1" presStyleCnt="3">
        <dgm:presLayoutVars>
          <dgm:bulletEnabled val="1"/>
        </dgm:presLayoutVars>
      </dgm:prSet>
      <dgm:spPr/>
    </dgm:pt>
    <dgm:pt modelId="{6AF2FD56-6CD9-44C1-8F00-A7D47F1DA9C7}" type="pres">
      <dgm:prSet presAssocID="{DF9296B6-A0E9-403E-823F-E6C378185BDE}" presName="vSp" presStyleCnt="0"/>
      <dgm:spPr/>
    </dgm:pt>
    <dgm:pt modelId="{B2B60249-E461-4878-9D55-9625E2D5F84A}" type="pres">
      <dgm:prSet presAssocID="{35A5B76C-07BF-4336-8BF1-EA5E320CA6F0}" presName="horFlow" presStyleCnt="0"/>
      <dgm:spPr/>
    </dgm:pt>
    <dgm:pt modelId="{9C3488A0-35AF-4244-8131-DEC45E52C2E5}" type="pres">
      <dgm:prSet presAssocID="{35A5B76C-07BF-4336-8BF1-EA5E320CA6F0}" presName="bigChev" presStyleLbl="node1" presStyleIdx="2" presStyleCnt="3"/>
      <dgm:spPr/>
    </dgm:pt>
    <dgm:pt modelId="{29701F8E-D2FB-4327-8145-1ADEA13610C6}" type="pres">
      <dgm:prSet presAssocID="{FCA5BB2F-F013-48C2-88B5-342178A39242}" presName="parTrans" presStyleCnt="0"/>
      <dgm:spPr/>
    </dgm:pt>
    <dgm:pt modelId="{E6F93355-5B5E-440E-9C56-03D5424C3202}" type="pres">
      <dgm:prSet presAssocID="{AC8297B3-5220-4E3D-8DA7-3A7322597546}" presName="node" presStyleLbl="alignAccFollowNode1" presStyleIdx="2" presStyleCnt="3">
        <dgm:presLayoutVars>
          <dgm:bulletEnabled val="1"/>
        </dgm:presLayoutVars>
      </dgm:prSet>
      <dgm:spPr/>
    </dgm:pt>
  </dgm:ptLst>
  <dgm:cxnLst>
    <dgm:cxn modelId="{0B3F25A9-B8B0-4F54-9965-61B4E531E5AA}" srcId="{6D6B0454-95CF-4DC8-A303-A9F3974FBE48}" destId="{79915801-8ADA-4464-B786-3697CCFD61C0}" srcOrd="0" destOrd="0" parTransId="{B4DAA132-EE44-400B-A904-66F9D07238CC}" sibTransId="{1012856B-01AF-40ED-858C-2D2A06F992D7}"/>
    <dgm:cxn modelId="{980C88EE-D56C-451A-9765-7B5B24D1763E}" type="presOf" srcId="{35A5B76C-07BF-4336-8BF1-EA5E320CA6F0}" destId="{9C3488A0-35AF-4244-8131-DEC45E52C2E5}" srcOrd="0" destOrd="0" presId="urn:microsoft.com/office/officeart/2005/8/layout/lProcess3"/>
    <dgm:cxn modelId="{5E5DEE57-3609-403F-802E-3E31840EAD4A}" srcId="{35A5B76C-07BF-4336-8BF1-EA5E320CA6F0}" destId="{AC8297B3-5220-4E3D-8DA7-3A7322597546}" srcOrd="0" destOrd="0" parTransId="{FCA5BB2F-F013-48C2-88B5-342178A39242}" sibTransId="{C98803B3-5613-476A-AE3F-8035C1BA056E}"/>
    <dgm:cxn modelId="{4CAA9395-9657-4F67-B31B-3FC76A27B75A}" srcId="{6D6B0454-95CF-4DC8-A303-A9F3974FBE48}" destId="{DF9296B6-A0E9-403E-823F-E6C378185BDE}" srcOrd="1" destOrd="0" parTransId="{AD3569DA-21C4-46F3-A672-70E91069015B}" sibTransId="{E9C551AC-0807-43C7-8B21-69D07B0D1166}"/>
    <dgm:cxn modelId="{829A6C8E-1D18-4B3D-9B18-B528B97C8EA2}" type="presOf" srcId="{AC8297B3-5220-4E3D-8DA7-3A7322597546}" destId="{E6F93355-5B5E-440E-9C56-03D5424C3202}" srcOrd="0" destOrd="0" presId="urn:microsoft.com/office/officeart/2005/8/layout/lProcess3"/>
    <dgm:cxn modelId="{7321FCF3-63AB-4FDB-A689-75FB136205C6}" type="presOf" srcId="{9C0EFFBD-950E-4901-8E7F-CFBEDEEF8914}" destId="{BEF7ED28-EEB3-47F2-BB21-4199E660ECF0}" srcOrd="0" destOrd="0" presId="urn:microsoft.com/office/officeart/2005/8/layout/lProcess3"/>
    <dgm:cxn modelId="{F0B8FEAB-DDF7-40DA-BD57-4313D34CEE40}" type="presOf" srcId="{6D6B0454-95CF-4DC8-A303-A9F3974FBE48}" destId="{D4C8B8A9-8307-474F-AA65-216FC4EC3849}" srcOrd="0" destOrd="0" presId="urn:microsoft.com/office/officeart/2005/8/layout/lProcess3"/>
    <dgm:cxn modelId="{7AD2AB4C-9294-442D-A5EB-792885004DF7}" srcId="{DF9296B6-A0E9-403E-823F-E6C378185BDE}" destId="{9C0EFFBD-950E-4901-8E7F-CFBEDEEF8914}" srcOrd="0" destOrd="0" parTransId="{3F657E70-2431-41D9-89E3-50021977BB40}" sibTransId="{5C5F0863-F881-4072-AA99-F34EFE2BCC81}"/>
    <dgm:cxn modelId="{E091D9AA-E06C-4F0D-ABE0-D3A375DB88AE}" srcId="{79915801-8ADA-4464-B786-3697CCFD61C0}" destId="{8A4D86FE-F61C-4483-8181-FCE4253FE298}" srcOrd="0" destOrd="0" parTransId="{7D50D1B8-EA94-4AC8-BC55-AD7963A105CE}" sibTransId="{CE5087B0-72E8-4A6C-8060-6C72CDE36152}"/>
    <dgm:cxn modelId="{0A47E6C8-BCE0-4CCD-9553-E213E58591F8}" type="presOf" srcId="{DF9296B6-A0E9-403E-823F-E6C378185BDE}" destId="{F0DEFB7B-FA9B-43A3-945C-1223C431688A}" srcOrd="0" destOrd="0" presId="urn:microsoft.com/office/officeart/2005/8/layout/lProcess3"/>
    <dgm:cxn modelId="{6777A5C7-D944-4C76-A2DF-3652264820A7}" type="presOf" srcId="{79915801-8ADA-4464-B786-3697CCFD61C0}" destId="{439272E5-FEEE-425F-80F4-FF66AAE167E0}" srcOrd="0" destOrd="0" presId="urn:microsoft.com/office/officeart/2005/8/layout/lProcess3"/>
    <dgm:cxn modelId="{EDA4931B-0B6F-484B-BEC8-E076704F4967}" srcId="{6D6B0454-95CF-4DC8-A303-A9F3974FBE48}" destId="{35A5B76C-07BF-4336-8BF1-EA5E320CA6F0}" srcOrd="2" destOrd="0" parTransId="{5AA97326-0CC0-4C29-AB49-0354AFD753F6}" sibTransId="{A3EDBE7B-FE18-4D0E-9558-A1D1A449DFF7}"/>
    <dgm:cxn modelId="{1CF79026-60C1-4BA5-A7EF-963ECDDA762E}" type="presOf" srcId="{8A4D86FE-F61C-4483-8181-FCE4253FE298}" destId="{9A20B2F7-DE82-452A-81A1-88D4C9E01126}" srcOrd="0" destOrd="0" presId="urn:microsoft.com/office/officeart/2005/8/layout/lProcess3"/>
    <dgm:cxn modelId="{1403CD47-743B-4F9C-B7AB-D419AACAE2EA}" type="presParOf" srcId="{D4C8B8A9-8307-474F-AA65-216FC4EC3849}" destId="{EA1AEA57-6C5B-427B-81F5-E1EBEEF3C282}" srcOrd="0" destOrd="0" presId="urn:microsoft.com/office/officeart/2005/8/layout/lProcess3"/>
    <dgm:cxn modelId="{0B7C6871-1092-49BE-BB14-A7123FD54ADD}" type="presParOf" srcId="{EA1AEA57-6C5B-427B-81F5-E1EBEEF3C282}" destId="{439272E5-FEEE-425F-80F4-FF66AAE167E0}" srcOrd="0" destOrd="0" presId="urn:microsoft.com/office/officeart/2005/8/layout/lProcess3"/>
    <dgm:cxn modelId="{5E1AF7E2-E5FD-461C-AA47-0D06FE8E47EC}" type="presParOf" srcId="{EA1AEA57-6C5B-427B-81F5-E1EBEEF3C282}" destId="{62561389-EB05-44E5-A572-BAE37E4DABDA}" srcOrd="1" destOrd="0" presId="urn:microsoft.com/office/officeart/2005/8/layout/lProcess3"/>
    <dgm:cxn modelId="{291183D5-3C29-42F2-92E0-FEA973367F7B}" type="presParOf" srcId="{EA1AEA57-6C5B-427B-81F5-E1EBEEF3C282}" destId="{9A20B2F7-DE82-452A-81A1-88D4C9E01126}" srcOrd="2" destOrd="0" presId="urn:microsoft.com/office/officeart/2005/8/layout/lProcess3"/>
    <dgm:cxn modelId="{BCC0C6AE-0F51-432A-829C-75C75FE11C5B}" type="presParOf" srcId="{D4C8B8A9-8307-474F-AA65-216FC4EC3849}" destId="{B668F7E2-5727-4B02-B5E3-861CD28EC32B}" srcOrd="1" destOrd="0" presId="urn:microsoft.com/office/officeart/2005/8/layout/lProcess3"/>
    <dgm:cxn modelId="{0BB320DA-CB1A-43BE-90B4-B5191053F8EE}" type="presParOf" srcId="{D4C8B8A9-8307-474F-AA65-216FC4EC3849}" destId="{546B4B32-F902-4F05-AA2F-B7F105D12205}" srcOrd="2" destOrd="0" presId="urn:microsoft.com/office/officeart/2005/8/layout/lProcess3"/>
    <dgm:cxn modelId="{5165639F-D739-4BF2-86F5-370F3C92D0D7}" type="presParOf" srcId="{546B4B32-F902-4F05-AA2F-B7F105D12205}" destId="{F0DEFB7B-FA9B-43A3-945C-1223C431688A}" srcOrd="0" destOrd="0" presId="urn:microsoft.com/office/officeart/2005/8/layout/lProcess3"/>
    <dgm:cxn modelId="{41C0D9F8-954A-4318-A23F-6CDD03502AEC}" type="presParOf" srcId="{546B4B32-F902-4F05-AA2F-B7F105D12205}" destId="{CE695C56-533C-4DBF-B690-D17C3BE59817}" srcOrd="1" destOrd="0" presId="urn:microsoft.com/office/officeart/2005/8/layout/lProcess3"/>
    <dgm:cxn modelId="{608E2A03-DB9F-4101-95ED-B95D404C6885}" type="presParOf" srcId="{546B4B32-F902-4F05-AA2F-B7F105D12205}" destId="{BEF7ED28-EEB3-47F2-BB21-4199E660ECF0}" srcOrd="2" destOrd="0" presId="urn:microsoft.com/office/officeart/2005/8/layout/lProcess3"/>
    <dgm:cxn modelId="{0DB53C03-C286-472E-9DE9-D47920C3EB40}" type="presParOf" srcId="{D4C8B8A9-8307-474F-AA65-216FC4EC3849}" destId="{6AF2FD56-6CD9-44C1-8F00-A7D47F1DA9C7}" srcOrd="3" destOrd="0" presId="urn:microsoft.com/office/officeart/2005/8/layout/lProcess3"/>
    <dgm:cxn modelId="{E9DBF20E-025E-40A4-A77A-152219B1E7A6}" type="presParOf" srcId="{D4C8B8A9-8307-474F-AA65-216FC4EC3849}" destId="{B2B60249-E461-4878-9D55-9625E2D5F84A}" srcOrd="4" destOrd="0" presId="urn:microsoft.com/office/officeart/2005/8/layout/lProcess3"/>
    <dgm:cxn modelId="{B79A0C5C-0BC0-4E96-B7AC-85FD6B2DB288}" type="presParOf" srcId="{B2B60249-E461-4878-9D55-9625E2D5F84A}" destId="{9C3488A0-35AF-4244-8131-DEC45E52C2E5}" srcOrd="0" destOrd="0" presId="urn:microsoft.com/office/officeart/2005/8/layout/lProcess3"/>
    <dgm:cxn modelId="{C1DEA226-5DD7-4AF3-929C-7655C2E501AC}" type="presParOf" srcId="{B2B60249-E461-4878-9D55-9625E2D5F84A}" destId="{29701F8E-D2FB-4327-8145-1ADEA13610C6}" srcOrd="1" destOrd="0" presId="urn:microsoft.com/office/officeart/2005/8/layout/lProcess3"/>
    <dgm:cxn modelId="{3E61F34D-B005-4BFF-B560-EFBE51C4D48F}" type="presParOf" srcId="{B2B60249-E461-4878-9D55-9625E2D5F84A}" destId="{E6F93355-5B5E-440E-9C56-03D5424C3202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8DC2A0F-D68F-43DB-8A55-1453503124E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7ADA1C7-7368-40A5-9EEF-6C48D0EABDB1}">
      <dgm:prSet/>
      <dgm:spPr/>
      <dgm:t>
        <a:bodyPr/>
        <a:lstStyle/>
        <a:p>
          <a:pPr rtl="0"/>
          <a:r>
            <a:rPr lang="ru-RU" smtClean="0"/>
            <a:t>– головна сторінка сайту</a:t>
          </a:r>
          <a:endParaRPr lang="ru-RU"/>
        </a:p>
      </dgm:t>
    </dgm:pt>
    <dgm:pt modelId="{CF5825B1-A452-4033-A5F2-3B70579D27F8}" type="parTrans" cxnId="{5875332E-8747-4D1A-8755-45F8AF26F796}">
      <dgm:prSet/>
      <dgm:spPr/>
      <dgm:t>
        <a:bodyPr/>
        <a:lstStyle/>
        <a:p>
          <a:endParaRPr lang="ru-RU"/>
        </a:p>
      </dgm:t>
    </dgm:pt>
    <dgm:pt modelId="{54EC1C20-3B7E-490D-B7BF-7093A792A899}" type="sibTrans" cxnId="{5875332E-8747-4D1A-8755-45F8AF26F796}">
      <dgm:prSet/>
      <dgm:spPr/>
      <dgm:t>
        <a:bodyPr/>
        <a:lstStyle/>
        <a:p>
          <a:endParaRPr lang="ru-RU"/>
        </a:p>
      </dgm:t>
    </dgm:pt>
    <dgm:pt modelId="{0B13E13D-952A-41D9-BCA1-6EE9E56E8CF8}">
      <dgm:prSet/>
      <dgm:spPr/>
      <dgm:t>
        <a:bodyPr/>
        <a:lstStyle/>
        <a:p>
          <a:pPr rtl="0"/>
          <a:r>
            <a:rPr lang="ru-RU" smtClean="0"/>
            <a:t>оптимізуючи головну сторінку (ім'я домену, </a:t>
          </a:r>
          <a:r>
            <a:rPr lang="en-US" smtClean="0"/>
            <a:t>index.html) </a:t>
          </a:r>
          <a:r>
            <a:rPr lang="ru-RU" smtClean="0"/>
            <a:t>під найважливіші словосполучення, підвищують релевантність інтернет-ресурсу; </a:t>
          </a:r>
          <a:endParaRPr lang="ru-RU"/>
        </a:p>
      </dgm:t>
    </dgm:pt>
    <dgm:pt modelId="{AD275406-C83D-44D4-89C5-EAC95E5B4562}" type="parTrans" cxnId="{26B696D3-09F9-47BC-BC38-782EA0C425EF}">
      <dgm:prSet/>
      <dgm:spPr/>
      <dgm:t>
        <a:bodyPr/>
        <a:lstStyle/>
        <a:p>
          <a:endParaRPr lang="ru-RU"/>
        </a:p>
      </dgm:t>
    </dgm:pt>
    <dgm:pt modelId="{61E82C73-B7FD-4BDF-A5FD-57EEA29D9E95}" type="sibTrans" cxnId="{26B696D3-09F9-47BC-BC38-782EA0C425EF}">
      <dgm:prSet/>
      <dgm:spPr/>
      <dgm:t>
        <a:bodyPr/>
        <a:lstStyle/>
        <a:p>
          <a:endParaRPr lang="ru-RU"/>
        </a:p>
      </dgm:t>
    </dgm:pt>
    <dgm:pt modelId="{4054D4CA-DC66-4977-B0B7-CDBE9E676AA7}">
      <dgm:prSet/>
      <dgm:spPr/>
      <dgm:t>
        <a:bodyPr/>
        <a:lstStyle/>
        <a:p>
          <a:pPr rtl="0"/>
          <a:r>
            <a:rPr lang="ru-RU" smtClean="0"/>
            <a:t>– кількість сторінок сайту</a:t>
          </a:r>
          <a:endParaRPr lang="ru-RU"/>
        </a:p>
      </dgm:t>
    </dgm:pt>
    <dgm:pt modelId="{CEA37912-4DE2-49E6-8692-05796D8EF7A2}" type="parTrans" cxnId="{7A43C310-79AE-4EF8-9ECB-84225A3A5A47}">
      <dgm:prSet/>
      <dgm:spPr/>
      <dgm:t>
        <a:bodyPr/>
        <a:lstStyle/>
        <a:p>
          <a:endParaRPr lang="ru-RU"/>
        </a:p>
      </dgm:t>
    </dgm:pt>
    <dgm:pt modelId="{793459AD-831E-49C5-8456-46B07682EAEA}" type="sibTrans" cxnId="{7A43C310-79AE-4EF8-9ECB-84225A3A5A47}">
      <dgm:prSet/>
      <dgm:spPr/>
      <dgm:t>
        <a:bodyPr/>
        <a:lstStyle/>
        <a:p>
          <a:endParaRPr lang="ru-RU"/>
        </a:p>
      </dgm:t>
    </dgm:pt>
    <dgm:pt modelId="{B7531241-9AC5-46F7-B634-020C7253B91D}">
      <dgm:prSet/>
      <dgm:spPr/>
      <dgm:t>
        <a:bodyPr/>
        <a:lstStyle/>
        <a:p>
          <a:pPr rtl="0"/>
          <a:r>
            <a:rPr lang="ru-RU" smtClean="0"/>
            <a:t>Загальне правило: що більше, то краще. Збільшення кількості сторінок сайту покращує його «видимість» у пошукових системах. Крім того, поступове додавання нових інформаційних матеріалів сприймається пошуковими системами як розвиток сайту, що дає додаткові переваги під час ранжування; </a:t>
          </a:r>
          <a:endParaRPr lang="ru-RU"/>
        </a:p>
      </dgm:t>
    </dgm:pt>
    <dgm:pt modelId="{78003277-BDD4-4CD7-994F-AA41817F0EDC}" type="parTrans" cxnId="{421FD37F-5BD3-4B95-A536-774B9CEB927E}">
      <dgm:prSet/>
      <dgm:spPr/>
      <dgm:t>
        <a:bodyPr/>
        <a:lstStyle/>
        <a:p>
          <a:endParaRPr lang="ru-RU"/>
        </a:p>
      </dgm:t>
    </dgm:pt>
    <dgm:pt modelId="{144D14AC-9212-4B4B-B665-A6461FCDE2EB}" type="sibTrans" cxnId="{421FD37F-5BD3-4B95-A536-774B9CEB927E}">
      <dgm:prSet/>
      <dgm:spPr/>
      <dgm:t>
        <a:bodyPr/>
        <a:lstStyle/>
        <a:p>
          <a:endParaRPr lang="ru-RU"/>
        </a:p>
      </dgm:t>
    </dgm:pt>
    <dgm:pt modelId="{1D53CB6A-65F0-478E-92B4-215B9BC23B7F}">
      <dgm:prSet/>
      <dgm:spPr/>
      <dgm:t>
        <a:bodyPr/>
        <a:lstStyle/>
        <a:p>
          <a:pPr rtl="0"/>
          <a:r>
            <a:rPr lang="ru-RU" smtClean="0"/>
            <a:t>– навігаційне меню </a:t>
          </a:r>
          <a:endParaRPr lang="ru-RU"/>
        </a:p>
      </dgm:t>
    </dgm:pt>
    <dgm:pt modelId="{832690CE-FF37-421A-8BB5-048671510621}" type="parTrans" cxnId="{96EB4B43-3ADD-434A-88CB-6CBCABF7206E}">
      <dgm:prSet/>
      <dgm:spPr/>
      <dgm:t>
        <a:bodyPr/>
        <a:lstStyle/>
        <a:p>
          <a:endParaRPr lang="ru-RU"/>
        </a:p>
      </dgm:t>
    </dgm:pt>
    <dgm:pt modelId="{887A3ED5-DCDA-4D63-BF9E-9A75104A4A47}" type="sibTrans" cxnId="{96EB4B43-3ADD-434A-88CB-6CBCABF7206E}">
      <dgm:prSet/>
      <dgm:spPr/>
      <dgm:t>
        <a:bodyPr/>
        <a:lstStyle/>
        <a:p>
          <a:endParaRPr lang="ru-RU"/>
        </a:p>
      </dgm:t>
    </dgm:pt>
    <dgm:pt modelId="{F3B21A25-DFC2-4C95-A3E4-54714831F812}">
      <dgm:prSet/>
      <dgm:spPr/>
      <dgm:t>
        <a:bodyPr/>
        <a:lstStyle/>
        <a:p>
          <a:pPr rtl="0"/>
          <a:r>
            <a:rPr lang="ru-RU" smtClean="0"/>
            <a:t>сприяє переходу між сторінками ресурсу. Важливою умовою просування є використання ключових слів у пунктах меню, що надає додаткової ваги сторінкам, на які посилаються. Використання ключових слів у назві </a:t>
          </a:r>
          <a:r>
            <a:rPr lang="en-US" smtClean="0"/>
            <a:t>HTML-</a:t>
          </a:r>
          <a:r>
            <a:rPr lang="ru-RU" smtClean="0"/>
            <a:t>файла сторінки позитивно позначається на її місці в результатах пошуку.</a:t>
          </a:r>
          <a:endParaRPr lang="ru-RU"/>
        </a:p>
      </dgm:t>
    </dgm:pt>
    <dgm:pt modelId="{AC50AB57-FB5C-4DDD-A6E2-C5F5B38312D9}" type="parTrans" cxnId="{AF74204E-8B42-4107-85C6-F0DB5B70EAF2}">
      <dgm:prSet/>
      <dgm:spPr/>
      <dgm:t>
        <a:bodyPr/>
        <a:lstStyle/>
        <a:p>
          <a:endParaRPr lang="ru-RU"/>
        </a:p>
      </dgm:t>
    </dgm:pt>
    <dgm:pt modelId="{4BE95598-2028-473E-90BD-9C69CF163262}" type="sibTrans" cxnId="{AF74204E-8B42-4107-85C6-F0DB5B70EAF2}">
      <dgm:prSet/>
      <dgm:spPr/>
      <dgm:t>
        <a:bodyPr/>
        <a:lstStyle/>
        <a:p>
          <a:endParaRPr lang="ru-RU"/>
        </a:p>
      </dgm:t>
    </dgm:pt>
    <dgm:pt modelId="{6E00CB46-52CC-4725-AC08-54D7DEDA8EEE}" type="pres">
      <dgm:prSet presAssocID="{78DC2A0F-D68F-43DB-8A55-1453503124E5}" presName="compositeShape" presStyleCnt="0">
        <dgm:presLayoutVars>
          <dgm:chMax val="7"/>
          <dgm:dir/>
          <dgm:resizeHandles val="exact"/>
        </dgm:presLayoutVars>
      </dgm:prSet>
      <dgm:spPr/>
    </dgm:pt>
    <dgm:pt modelId="{B6FAF38B-B8E1-47B8-9360-141C8ED2C7E9}" type="pres">
      <dgm:prSet presAssocID="{67ADA1C7-7368-40A5-9EEF-6C48D0EABDB1}" presName="circ1" presStyleLbl="vennNode1" presStyleIdx="0" presStyleCnt="3"/>
      <dgm:spPr/>
    </dgm:pt>
    <dgm:pt modelId="{04CB975F-D797-4AE0-A09F-66690FA4890D}" type="pres">
      <dgm:prSet presAssocID="{67ADA1C7-7368-40A5-9EEF-6C48D0EABDB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C720BBA-BB2E-410A-B9E6-F5364B40D760}" type="pres">
      <dgm:prSet presAssocID="{4054D4CA-DC66-4977-B0B7-CDBE9E676AA7}" presName="circ2" presStyleLbl="vennNode1" presStyleIdx="1" presStyleCnt="3"/>
      <dgm:spPr/>
    </dgm:pt>
    <dgm:pt modelId="{4DDDDE71-EDB3-43E5-B5F1-05249023ADF7}" type="pres">
      <dgm:prSet presAssocID="{4054D4CA-DC66-4977-B0B7-CDBE9E676AA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434750FE-1C6D-4AC0-8DE1-1F678FBD72AD}" type="pres">
      <dgm:prSet presAssocID="{1D53CB6A-65F0-478E-92B4-215B9BC23B7F}" presName="circ3" presStyleLbl="vennNode1" presStyleIdx="2" presStyleCnt="3"/>
      <dgm:spPr/>
    </dgm:pt>
    <dgm:pt modelId="{521CCCDD-CD1E-42EE-AE9E-10E7912B4D0F}" type="pres">
      <dgm:prSet presAssocID="{1D53CB6A-65F0-478E-92B4-215B9BC23B7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96EB4B43-3ADD-434A-88CB-6CBCABF7206E}" srcId="{78DC2A0F-D68F-43DB-8A55-1453503124E5}" destId="{1D53CB6A-65F0-478E-92B4-215B9BC23B7F}" srcOrd="2" destOrd="0" parTransId="{832690CE-FF37-421A-8BB5-048671510621}" sibTransId="{887A3ED5-DCDA-4D63-BF9E-9A75104A4A47}"/>
    <dgm:cxn modelId="{2E52D72F-773E-4C6F-AD30-7372DC10F528}" type="presOf" srcId="{B7531241-9AC5-46F7-B634-020C7253B91D}" destId="{CC720BBA-BB2E-410A-B9E6-F5364B40D760}" srcOrd="0" destOrd="1" presId="urn:microsoft.com/office/officeart/2005/8/layout/venn1"/>
    <dgm:cxn modelId="{5875332E-8747-4D1A-8755-45F8AF26F796}" srcId="{78DC2A0F-D68F-43DB-8A55-1453503124E5}" destId="{67ADA1C7-7368-40A5-9EEF-6C48D0EABDB1}" srcOrd="0" destOrd="0" parTransId="{CF5825B1-A452-4033-A5F2-3B70579D27F8}" sibTransId="{54EC1C20-3B7E-490D-B7BF-7093A792A899}"/>
    <dgm:cxn modelId="{966CFF56-A936-4B4C-A9DE-EE93E7AA9E6E}" type="presOf" srcId="{4054D4CA-DC66-4977-B0B7-CDBE9E676AA7}" destId="{CC720BBA-BB2E-410A-B9E6-F5364B40D760}" srcOrd="0" destOrd="0" presId="urn:microsoft.com/office/officeart/2005/8/layout/venn1"/>
    <dgm:cxn modelId="{53A65ECB-F83F-4834-9880-3DB6EF71780B}" type="presOf" srcId="{F3B21A25-DFC2-4C95-A3E4-54714831F812}" destId="{521CCCDD-CD1E-42EE-AE9E-10E7912B4D0F}" srcOrd="1" destOrd="1" presId="urn:microsoft.com/office/officeart/2005/8/layout/venn1"/>
    <dgm:cxn modelId="{2F48AD40-16FC-4558-9886-93D177A9A1D4}" type="presOf" srcId="{1D53CB6A-65F0-478E-92B4-215B9BC23B7F}" destId="{521CCCDD-CD1E-42EE-AE9E-10E7912B4D0F}" srcOrd="1" destOrd="0" presId="urn:microsoft.com/office/officeart/2005/8/layout/venn1"/>
    <dgm:cxn modelId="{B00250F5-E87D-4992-AA51-7EAA9A0BB406}" type="presOf" srcId="{F3B21A25-DFC2-4C95-A3E4-54714831F812}" destId="{434750FE-1C6D-4AC0-8DE1-1F678FBD72AD}" srcOrd="0" destOrd="1" presId="urn:microsoft.com/office/officeart/2005/8/layout/venn1"/>
    <dgm:cxn modelId="{F5ECAB57-DC9A-47C5-954B-6C50C84DB8F1}" type="presOf" srcId="{67ADA1C7-7368-40A5-9EEF-6C48D0EABDB1}" destId="{B6FAF38B-B8E1-47B8-9360-141C8ED2C7E9}" srcOrd="0" destOrd="0" presId="urn:microsoft.com/office/officeart/2005/8/layout/venn1"/>
    <dgm:cxn modelId="{AF74204E-8B42-4107-85C6-F0DB5B70EAF2}" srcId="{1D53CB6A-65F0-478E-92B4-215B9BC23B7F}" destId="{F3B21A25-DFC2-4C95-A3E4-54714831F812}" srcOrd="0" destOrd="0" parTransId="{AC50AB57-FB5C-4DDD-A6E2-C5F5B38312D9}" sibTransId="{4BE95598-2028-473E-90BD-9C69CF163262}"/>
    <dgm:cxn modelId="{680439B6-B603-4206-A818-63F251D1E5CE}" type="presOf" srcId="{0B13E13D-952A-41D9-BCA1-6EE9E56E8CF8}" destId="{B6FAF38B-B8E1-47B8-9360-141C8ED2C7E9}" srcOrd="0" destOrd="1" presId="urn:microsoft.com/office/officeart/2005/8/layout/venn1"/>
    <dgm:cxn modelId="{421FD37F-5BD3-4B95-A536-774B9CEB927E}" srcId="{4054D4CA-DC66-4977-B0B7-CDBE9E676AA7}" destId="{B7531241-9AC5-46F7-B634-020C7253B91D}" srcOrd="0" destOrd="0" parTransId="{78003277-BDD4-4CD7-994F-AA41817F0EDC}" sibTransId="{144D14AC-9212-4B4B-B665-A6461FCDE2EB}"/>
    <dgm:cxn modelId="{26B696D3-09F9-47BC-BC38-782EA0C425EF}" srcId="{67ADA1C7-7368-40A5-9EEF-6C48D0EABDB1}" destId="{0B13E13D-952A-41D9-BCA1-6EE9E56E8CF8}" srcOrd="0" destOrd="0" parTransId="{AD275406-C83D-44D4-89C5-EAC95E5B4562}" sibTransId="{61E82C73-B7FD-4BDF-A5FD-57EEA29D9E95}"/>
    <dgm:cxn modelId="{99B85860-EC36-4391-AE4F-EB3CDF335DE9}" type="presOf" srcId="{78DC2A0F-D68F-43DB-8A55-1453503124E5}" destId="{6E00CB46-52CC-4725-AC08-54D7DEDA8EEE}" srcOrd="0" destOrd="0" presId="urn:microsoft.com/office/officeart/2005/8/layout/venn1"/>
    <dgm:cxn modelId="{7A43C310-79AE-4EF8-9ECB-84225A3A5A47}" srcId="{78DC2A0F-D68F-43DB-8A55-1453503124E5}" destId="{4054D4CA-DC66-4977-B0B7-CDBE9E676AA7}" srcOrd="1" destOrd="0" parTransId="{CEA37912-4DE2-49E6-8692-05796D8EF7A2}" sibTransId="{793459AD-831E-49C5-8456-46B07682EAEA}"/>
    <dgm:cxn modelId="{24BDCBBF-DD21-41E2-9FA9-3F2D4FD2D93E}" type="presOf" srcId="{4054D4CA-DC66-4977-B0B7-CDBE9E676AA7}" destId="{4DDDDE71-EDB3-43E5-B5F1-05249023ADF7}" srcOrd="1" destOrd="0" presId="urn:microsoft.com/office/officeart/2005/8/layout/venn1"/>
    <dgm:cxn modelId="{E731E5AB-E731-4035-BCB8-37D92C48EC08}" type="presOf" srcId="{67ADA1C7-7368-40A5-9EEF-6C48D0EABDB1}" destId="{04CB975F-D797-4AE0-A09F-66690FA4890D}" srcOrd="1" destOrd="0" presId="urn:microsoft.com/office/officeart/2005/8/layout/venn1"/>
    <dgm:cxn modelId="{D4489A24-825E-4DEC-A97A-D5DBD08942EE}" type="presOf" srcId="{1D53CB6A-65F0-478E-92B4-215B9BC23B7F}" destId="{434750FE-1C6D-4AC0-8DE1-1F678FBD72AD}" srcOrd="0" destOrd="0" presId="urn:microsoft.com/office/officeart/2005/8/layout/venn1"/>
    <dgm:cxn modelId="{7CAD8F9B-470A-413D-A785-4DD55799D900}" type="presOf" srcId="{0B13E13D-952A-41D9-BCA1-6EE9E56E8CF8}" destId="{04CB975F-D797-4AE0-A09F-66690FA4890D}" srcOrd="1" destOrd="1" presId="urn:microsoft.com/office/officeart/2005/8/layout/venn1"/>
    <dgm:cxn modelId="{E42C252C-8E1A-47ED-A9C0-F88CF9439B81}" type="presOf" srcId="{B7531241-9AC5-46F7-B634-020C7253B91D}" destId="{4DDDDE71-EDB3-43E5-B5F1-05249023ADF7}" srcOrd="1" destOrd="1" presId="urn:microsoft.com/office/officeart/2005/8/layout/venn1"/>
    <dgm:cxn modelId="{58145C96-8E4A-4FFD-8EE2-D22B33836202}" type="presParOf" srcId="{6E00CB46-52CC-4725-AC08-54D7DEDA8EEE}" destId="{B6FAF38B-B8E1-47B8-9360-141C8ED2C7E9}" srcOrd="0" destOrd="0" presId="urn:microsoft.com/office/officeart/2005/8/layout/venn1"/>
    <dgm:cxn modelId="{09F59CB1-6DBF-458F-B570-B9B0BE8E7065}" type="presParOf" srcId="{6E00CB46-52CC-4725-AC08-54D7DEDA8EEE}" destId="{04CB975F-D797-4AE0-A09F-66690FA4890D}" srcOrd="1" destOrd="0" presId="urn:microsoft.com/office/officeart/2005/8/layout/venn1"/>
    <dgm:cxn modelId="{0C37FAB1-9715-4543-A956-CB7B8DBB4764}" type="presParOf" srcId="{6E00CB46-52CC-4725-AC08-54D7DEDA8EEE}" destId="{CC720BBA-BB2E-410A-B9E6-F5364B40D760}" srcOrd="2" destOrd="0" presId="urn:microsoft.com/office/officeart/2005/8/layout/venn1"/>
    <dgm:cxn modelId="{D4849560-516F-4186-BF75-B139D29EB66D}" type="presParOf" srcId="{6E00CB46-52CC-4725-AC08-54D7DEDA8EEE}" destId="{4DDDDE71-EDB3-43E5-B5F1-05249023ADF7}" srcOrd="3" destOrd="0" presId="urn:microsoft.com/office/officeart/2005/8/layout/venn1"/>
    <dgm:cxn modelId="{59D8151A-DCF3-4C99-8A66-7D8C74372BF4}" type="presParOf" srcId="{6E00CB46-52CC-4725-AC08-54D7DEDA8EEE}" destId="{434750FE-1C6D-4AC0-8DE1-1F678FBD72AD}" srcOrd="4" destOrd="0" presId="urn:microsoft.com/office/officeart/2005/8/layout/venn1"/>
    <dgm:cxn modelId="{FB3F134B-486F-4D30-A339-BDC53EC1DE8B}" type="presParOf" srcId="{6E00CB46-52CC-4725-AC08-54D7DEDA8EEE}" destId="{521CCCDD-CD1E-42EE-AE9E-10E7912B4D0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315453C-4AB3-4BEE-B209-2DEE7D8DF4FE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ru-RU"/>
        </a:p>
      </dgm:t>
    </dgm:pt>
    <dgm:pt modelId="{EE21D234-C36D-45D3-A9A7-4F4D357889B3}">
      <dgm:prSet/>
      <dgm:spPr/>
      <dgm:t>
        <a:bodyPr/>
        <a:lstStyle/>
        <a:p>
          <a:pPr rtl="0"/>
          <a:r>
            <a:rPr lang="ru-RU" smtClean="0"/>
            <a:t>Самі конверсії при цьому відрізняються широкою варіативністю:</a:t>
          </a:r>
          <a:endParaRPr lang="ru-RU"/>
        </a:p>
      </dgm:t>
    </dgm:pt>
    <dgm:pt modelId="{CE1C03AE-C5FF-430C-90A6-7F31EB0CD0C8}" type="parTrans" cxnId="{F0951968-25BC-4471-8F36-ADE9FDC6624E}">
      <dgm:prSet/>
      <dgm:spPr/>
      <dgm:t>
        <a:bodyPr/>
        <a:lstStyle/>
        <a:p>
          <a:endParaRPr lang="ru-RU"/>
        </a:p>
      </dgm:t>
    </dgm:pt>
    <dgm:pt modelId="{7733CCF8-11F5-4F08-BA5D-4EECDA4F03A2}" type="sibTrans" cxnId="{F0951968-25BC-4471-8F36-ADE9FDC6624E}">
      <dgm:prSet/>
      <dgm:spPr/>
      <dgm:t>
        <a:bodyPr/>
        <a:lstStyle/>
        <a:p>
          <a:endParaRPr lang="ru-RU"/>
        </a:p>
      </dgm:t>
    </dgm:pt>
    <dgm:pt modelId="{1116ACAA-3DE0-407E-9A2B-0FFB23481584}">
      <dgm:prSet/>
      <dgm:spPr/>
      <dgm:t>
        <a:bodyPr/>
        <a:lstStyle/>
        <a:p>
          <a:pPr rtl="0"/>
          <a:r>
            <a:rPr lang="ru-RU" smtClean="0"/>
            <a:t>безпосередня оплата товару або послуги (конверсія в покупку);</a:t>
          </a:r>
          <a:endParaRPr lang="ru-RU"/>
        </a:p>
      </dgm:t>
    </dgm:pt>
    <dgm:pt modelId="{390FF17C-4A33-4D91-B09E-71EB6D6CA8D1}" type="parTrans" cxnId="{CE8020D5-F479-4FB2-A217-BC2BF69B15DA}">
      <dgm:prSet/>
      <dgm:spPr/>
      <dgm:t>
        <a:bodyPr/>
        <a:lstStyle/>
        <a:p>
          <a:endParaRPr lang="ru-RU"/>
        </a:p>
      </dgm:t>
    </dgm:pt>
    <dgm:pt modelId="{0C2EFD4E-37F1-431E-9CB4-E8236C8208A1}" type="sibTrans" cxnId="{CE8020D5-F479-4FB2-A217-BC2BF69B15DA}">
      <dgm:prSet/>
      <dgm:spPr/>
      <dgm:t>
        <a:bodyPr/>
        <a:lstStyle/>
        <a:p>
          <a:endParaRPr lang="ru-RU"/>
        </a:p>
      </dgm:t>
    </dgm:pt>
    <dgm:pt modelId="{E5323B95-B160-411F-A550-A12F6244F7F6}">
      <dgm:prSet/>
      <dgm:spPr/>
      <dgm:t>
        <a:bodyPr/>
        <a:lstStyle/>
        <a:p>
          <a:pPr rtl="0"/>
          <a:r>
            <a:rPr lang="ru-RU" dirty="0" err="1" smtClean="0"/>
            <a:t>покупець</a:t>
          </a:r>
          <a:r>
            <a:rPr lang="ru-RU" dirty="0" smtClean="0"/>
            <a:t> </a:t>
          </a:r>
          <a:r>
            <a:rPr lang="ru-RU" dirty="0" err="1" smtClean="0"/>
            <a:t>залишив</a:t>
          </a:r>
          <a:r>
            <a:rPr lang="ru-RU" dirty="0" smtClean="0"/>
            <a:t> </a:t>
          </a:r>
          <a:r>
            <a:rPr lang="ru-RU" dirty="0" err="1" smtClean="0"/>
            <a:t>свій</a:t>
          </a:r>
          <a:r>
            <a:rPr lang="ru-RU" dirty="0" smtClean="0"/>
            <a:t> телефон, </a:t>
          </a:r>
          <a:r>
            <a:rPr lang="ru-RU" dirty="0" err="1" smtClean="0"/>
            <a:t>щоб</a:t>
          </a:r>
          <a:r>
            <a:rPr lang="ru-RU" dirty="0" smtClean="0"/>
            <a:t> менеджер </a:t>
          </a:r>
          <a:r>
            <a:rPr lang="ru-RU" dirty="0" err="1" smtClean="0"/>
            <a:t>міг</a:t>
          </a:r>
          <a:r>
            <a:rPr lang="ru-RU" dirty="0" smtClean="0"/>
            <a:t> </a:t>
          </a:r>
          <a:r>
            <a:rPr lang="ru-RU" dirty="0" err="1" smtClean="0"/>
            <a:t>зв’язатися</a:t>
          </a:r>
          <a:r>
            <a:rPr lang="ru-RU" dirty="0" smtClean="0"/>
            <a:t> з ним (</a:t>
          </a:r>
          <a:r>
            <a:rPr lang="ru-RU" dirty="0" err="1" smtClean="0"/>
            <a:t>конверсія</a:t>
          </a:r>
          <a:r>
            <a:rPr lang="ru-RU" dirty="0" smtClean="0"/>
            <a:t> в заявку);</a:t>
          </a:r>
          <a:endParaRPr lang="ru-RU" dirty="0"/>
        </a:p>
      </dgm:t>
    </dgm:pt>
    <dgm:pt modelId="{55645DA0-D477-448D-9D66-3810296ADA17}" type="parTrans" cxnId="{2A3FC105-809C-46D4-B49B-2F68425A2A38}">
      <dgm:prSet/>
      <dgm:spPr/>
      <dgm:t>
        <a:bodyPr/>
        <a:lstStyle/>
        <a:p>
          <a:endParaRPr lang="ru-RU"/>
        </a:p>
      </dgm:t>
    </dgm:pt>
    <dgm:pt modelId="{F350A73F-8931-4654-905B-817166658C07}" type="sibTrans" cxnId="{2A3FC105-809C-46D4-B49B-2F68425A2A38}">
      <dgm:prSet/>
      <dgm:spPr/>
      <dgm:t>
        <a:bodyPr/>
        <a:lstStyle/>
        <a:p>
          <a:endParaRPr lang="ru-RU"/>
        </a:p>
      </dgm:t>
    </dgm:pt>
    <dgm:pt modelId="{92F7DDF7-E2B0-4FE7-BC6E-E401FC466F0A}">
      <dgm:prSet/>
      <dgm:spPr/>
      <dgm:t>
        <a:bodyPr/>
        <a:lstStyle/>
        <a:p>
          <a:pPr rtl="0"/>
          <a:r>
            <a:rPr lang="ru-RU" smtClean="0"/>
            <a:t>покупець залишив </a:t>
          </a:r>
          <a:r>
            <a:rPr lang="en-US" smtClean="0"/>
            <a:t>email (</a:t>
          </a:r>
          <a:r>
            <a:rPr lang="ru-RU" smtClean="0"/>
            <a:t>конверсія в розсилку);</a:t>
          </a:r>
          <a:endParaRPr lang="ru-RU"/>
        </a:p>
      </dgm:t>
    </dgm:pt>
    <dgm:pt modelId="{F0A00574-C071-4E69-B1AD-F7FD5DCBF52F}" type="parTrans" cxnId="{DF44CAB7-3AEA-475E-93AB-6D4F9904813F}">
      <dgm:prSet/>
      <dgm:spPr/>
      <dgm:t>
        <a:bodyPr/>
        <a:lstStyle/>
        <a:p>
          <a:endParaRPr lang="ru-RU"/>
        </a:p>
      </dgm:t>
    </dgm:pt>
    <dgm:pt modelId="{31BEE5A4-859B-45F5-982C-05AB0FC827FF}" type="sibTrans" cxnId="{DF44CAB7-3AEA-475E-93AB-6D4F9904813F}">
      <dgm:prSet/>
      <dgm:spPr/>
      <dgm:t>
        <a:bodyPr/>
        <a:lstStyle/>
        <a:p>
          <a:endParaRPr lang="ru-RU"/>
        </a:p>
      </dgm:t>
    </dgm:pt>
    <dgm:pt modelId="{68AB040D-EC15-40CD-9B10-668B2F6456B0}">
      <dgm:prSet/>
      <dgm:spPr/>
      <dgm:t>
        <a:bodyPr/>
        <a:lstStyle/>
        <a:p>
          <a:pPr rtl="0"/>
          <a:r>
            <a:rPr lang="ru-RU" dirty="0" err="1" smtClean="0"/>
            <a:t>відвідувач</a:t>
          </a:r>
          <a:r>
            <a:rPr lang="ru-RU" dirty="0" smtClean="0"/>
            <a:t> </a:t>
          </a:r>
          <a:r>
            <a:rPr lang="ru-RU" dirty="0" err="1" smtClean="0"/>
            <a:t>зайшов</a:t>
          </a:r>
          <a:r>
            <a:rPr lang="ru-RU" dirty="0" smtClean="0"/>
            <a:t> на </a:t>
          </a:r>
          <a:r>
            <a:rPr lang="ru-RU" dirty="0" err="1" smtClean="0"/>
            <a:t>певну</a:t>
          </a:r>
          <a:r>
            <a:rPr lang="ru-RU" dirty="0" smtClean="0"/>
            <a:t> </a:t>
          </a:r>
          <a:r>
            <a:rPr lang="ru-RU" dirty="0" err="1" smtClean="0"/>
            <a:t>сторінку</a:t>
          </a:r>
          <a:r>
            <a:rPr lang="ru-RU" dirty="0" smtClean="0"/>
            <a:t> і т. д.</a:t>
          </a:r>
          <a:endParaRPr lang="ru-RU" dirty="0"/>
        </a:p>
      </dgm:t>
    </dgm:pt>
    <dgm:pt modelId="{2A4604DA-3574-44C1-864C-89BB0E2E3F5A}" type="parTrans" cxnId="{9F903160-CD5D-4935-9731-9EFF7420CC91}">
      <dgm:prSet/>
      <dgm:spPr/>
      <dgm:t>
        <a:bodyPr/>
        <a:lstStyle/>
        <a:p>
          <a:endParaRPr lang="ru-RU"/>
        </a:p>
      </dgm:t>
    </dgm:pt>
    <dgm:pt modelId="{D26C9A05-415E-43B8-B6CC-1A09B45D50C7}" type="sibTrans" cxnId="{9F903160-CD5D-4935-9731-9EFF7420CC91}">
      <dgm:prSet/>
      <dgm:spPr/>
      <dgm:t>
        <a:bodyPr/>
        <a:lstStyle/>
        <a:p>
          <a:endParaRPr lang="ru-RU"/>
        </a:p>
      </dgm:t>
    </dgm:pt>
    <dgm:pt modelId="{AE393B37-B6F4-46DB-BF68-4E162071DCD6}" type="pres">
      <dgm:prSet presAssocID="{1315453C-4AB3-4BEE-B209-2DEE7D8DF4FE}" presName="linear" presStyleCnt="0">
        <dgm:presLayoutVars>
          <dgm:animLvl val="lvl"/>
          <dgm:resizeHandles val="exact"/>
        </dgm:presLayoutVars>
      </dgm:prSet>
      <dgm:spPr/>
    </dgm:pt>
    <dgm:pt modelId="{49F17451-435A-49B2-BF2D-D5FC2048A5EC}" type="pres">
      <dgm:prSet presAssocID="{EE21D234-C36D-45D3-A9A7-4F4D357889B3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110D2F4F-A95D-4ED1-A30F-57E850C7252E}" type="pres">
      <dgm:prSet presAssocID="{EE21D234-C36D-45D3-A9A7-4F4D357889B3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E98318B1-EED0-46C4-B896-3D9CB02939C0}" type="presOf" srcId="{92F7DDF7-E2B0-4FE7-BC6E-E401FC466F0A}" destId="{110D2F4F-A95D-4ED1-A30F-57E850C7252E}" srcOrd="0" destOrd="2" presId="urn:microsoft.com/office/officeart/2005/8/layout/vList2"/>
    <dgm:cxn modelId="{DF44CAB7-3AEA-475E-93AB-6D4F9904813F}" srcId="{EE21D234-C36D-45D3-A9A7-4F4D357889B3}" destId="{92F7DDF7-E2B0-4FE7-BC6E-E401FC466F0A}" srcOrd="2" destOrd="0" parTransId="{F0A00574-C071-4E69-B1AD-F7FD5DCBF52F}" sibTransId="{31BEE5A4-859B-45F5-982C-05AB0FC827FF}"/>
    <dgm:cxn modelId="{B0CE6A4F-0552-4DCA-86D8-23370EDC04CB}" type="presOf" srcId="{1315453C-4AB3-4BEE-B209-2DEE7D8DF4FE}" destId="{AE393B37-B6F4-46DB-BF68-4E162071DCD6}" srcOrd="0" destOrd="0" presId="urn:microsoft.com/office/officeart/2005/8/layout/vList2"/>
    <dgm:cxn modelId="{391159F5-00D1-47BA-B706-8CFCF97A3CDD}" type="presOf" srcId="{E5323B95-B160-411F-A550-A12F6244F7F6}" destId="{110D2F4F-A95D-4ED1-A30F-57E850C7252E}" srcOrd="0" destOrd="1" presId="urn:microsoft.com/office/officeart/2005/8/layout/vList2"/>
    <dgm:cxn modelId="{2A3FC105-809C-46D4-B49B-2F68425A2A38}" srcId="{EE21D234-C36D-45D3-A9A7-4F4D357889B3}" destId="{E5323B95-B160-411F-A550-A12F6244F7F6}" srcOrd="1" destOrd="0" parTransId="{55645DA0-D477-448D-9D66-3810296ADA17}" sibTransId="{F350A73F-8931-4654-905B-817166658C07}"/>
    <dgm:cxn modelId="{9F903160-CD5D-4935-9731-9EFF7420CC91}" srcId="{EE21D234-C36D-45D3-A9A7-4F4D357889B3}" destId="{68AB040D-EC15-40CD-9B10-668B2F6456B0}" srcOrd="3" destOrd="0" parTransId="{2A4604DA-3574-44C1-864C-89BB0E2E3F5A}" sibTransId="{D26C9A05-415E-43B8-B6CC-1A09B45D50C7}"/>
    <dgm:cxn modelId="{C53040C5-F736-4A7A-A70B-51530A0382D2}" type="presOf" srcId="{68AB040D-EC15-40CD-9B10-668B2F6456B0}" destId="{110D2F4F-A95D-4ED1-A30F-57E850C7252E}" srcOrd="0" destOrd="3" presId="urn:microsoft.com/office/officeart/2005/8/layout/vList2"/>
    <dgm:cxn modelId="{CE8020D5-F479-4FB2-A217-BC2BF69B15DA}" srcId="{EE21D234-C36D-45D3-A9A7-4F4D357889B3}" destId="{1116ACAA-3DE0-407E-9A2B-0FFB23481584}" srcOrd="0" destOrd="0" parTransId="{390FF17C-4A33-4D91-B09E-71EB6D6CA8D1}" sibTransId="{0C2EFD4E-37F1-431E-9CB4-E8236C8208A1}"/>
    <dgm:cxn modelId="{D8F269BD-02E8-44BA-96E8-0A92F502BBEB}" type="presOf" srcId="{1116ACAA-3DE0-407E-9A2B-0FFB23481584}" destId="{110D2F4F-A95D-4ED1-A30F-57E850C7252E}" srcOrd="0" destOrd="0" presId="urn:microsoft.com/office/officeart/2005/8/layout/vList2"/>
    <dgm:cxn modelId="{F0951968-25BC-4471-8F36-ADE9FDC6624E}" srcId="{1315453C-4AB3-4BEE-B209-2DEE7D8DF4FE}" destId="{EE21D234-C36D-45D3-A9A7-4F4D357889B3}" srcOrd="0" destOrd="0" parTransId="{CE1C03AE-C5FF-430C-90A6-7F31EB0CD0C8}" sibTransId="{7733CCF8-11F5-4F08-BA5D-4EECDA4F03A2}"/>
    <dgm:cxn modelId="{9BD50898-5573-49D4-9661-3A07265CD8CF}" type="presOf" srcId="{EE21D234-C36D-45D3-A9A7-4F4D357889B3}" destId="{49F17451-435A-49B2-BF2D-D5FC2048A5EC}" srcOrd="0" destOrd="0" presId="urn:microsoft.com/office/officeart/2005/8/layout/vList2"/>
    <dgm:cxn modelId="{A5EE639A-0254-4200-B797-AE9140BCD8E7}" type="presParOf" srcId="{AE393B37-B6F4-46DB-BF68-4E162071DCD6}" destId="{49F17451-435A-49B2-BF2D-D5FC2048A5EC}" srcOrd="0" destOrd="0" presId="urn:microsoft.com/office/officeart/2005/8/layout/vList2"/>
    <dgm:cxn modelId="{6F1556BF-F8EB-428C-A3AD-2F18C4A809DB}" type="presParOf" srcId="{AE393B37-B6F4-46DB-BF68-4E162071DCD6}" destId="{110D2F4F-A95D-4ED1-A30F-57E850C7252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EB1F1BD-B40B-49DF-ADD7-BFB2C89666FC}" type="doc">
      <dgm:prSet loTypeId="urn:microsoft.com/office/officeart/2005/8/layout/hProcess9" loCatId="process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ru-RU"/>
        </a:p>
      </dgm:t>
    </dgm:pt>
    <dgm:pt modelId="{ADDC0489-103A-4122-9C78-1A018399112E}">
      <dgm:prSet/>
      <dgm:spPr/>
      <dgm:t>
        <a:bodyPr/>
        <a:lstStyle/>
        <a:p>
          <a:pPr rtl="0"/>
          <a:r>
            <a:rPr lang="ru-RU" smtClean="0"/>
            <a:t>забезпечує зростання прибутку навіть під час економії маркетингового бюджету;</a:t>
          </a:r>
          <a:endParaRPr lang="ru-RU"/>
        </a:p>
      </dgm:t>
    </dgm:pt>
    <dgm:pt modelId="{F493810E-0358-406E-9EF4-F36175E1B835}" type="parTrans" cxnId="{ECF8F011-9F3A-48C9-A0AD-33B15C4A9E79}">
      <dgm:prSet/>
      <dgm:spPr/>
      <dgm:t>
        <a:bodyPr/>
        <a:lstStyle/>
        <a:p>
          <a:endParaRPr lang="ru-RU"/>
        </a:p>
      </dgm:t>
    </dgm:pt>
    <dgm:pt modelId="{AFD0FA14-FE97-4CD0-9131-D9C4D03D588F}" type="sibTrans" cxnId="{ECF8F011-9F3A-48C9-A0AD-33B15C4A9E79}">
      <dgm:prSet/>
      <dgm:spPr/>
      <dgm:t>
        <a:bodyPr/>
        <a:lstStyle/>
        <a:p>
          <a:endParaRPr lang="ru-RU"/>
        </a:p>
      </dgm:t>
    </dgm:pt>
    <dgm:pt modelId="{8F8AC9D4-D7DC-46DC-AEE6-3DB6C551A3D1}">
      <dgm:prSet/>
      <dgm:spPr/>
      <dgm:t>
        <a:bodyPr/>
        <a:lstStyle/>
        <a:p>
          <a:pPr rtl="0"/>
          <a:r>
            <a:rPr lang="ru-RU" smtClean="0"/>
            <a:t>дає можливість вести порівняльний аналіз різними каналами;</a:t>
          </a:r>
          <a:endParaRPr lang="ru-RU"/>
        </a:p>
      </dgm:t>
    </dgm:pt>
    <dgm:pt modelId="{F5486DFA-D8F8-4CF4-A505-489BE76FFEFD}" type="parTrans" cxnId="{6F8A425E-243C-4432-B1DC-2A1963C5F07C}">
      <dgm:prSet/>
      <dgm:spPr/>
      <dgm:t>
        <a:bodyPr/>
        <a:lstStyle/>
        <a:p>
          <a:endParaRPr lang="ru-RU"/>
        </a:p>
      </dgm:t>
    </dgm:pt>
    <dgm:pt modelId="{CCD3F850-EFAC-433B-A366-B1C0411A96ED}" type="sibTrans" cxnId="{6F8A425E-243C-4432-B1DC-2A1963C5F07C}">
      <dgm:prSet/>
      <dgm:spPr/>
      <dgm:t>
        <a:bodyPr/>
        <a:lstStyle/>
        <a:p>
          <a:endParaRPr lang="ru-RU"/>
        </a:p>
      </dgm:t>
    </dgm:pt>
    <dgm:pt modelId="{EE77CD1A-BB45-4FE8-A0E3-0BC850E5F0A6}">
      <dgm:prSet/>
      <dgm:spPr/>
      <dgm:t>
        <a:bodyPr/>
        <a:lstStyle/>
        <a:p>
          <a:pPr rtl="0"/>
          <a:r>
            <a:rPr lang="ru-RU" smtClean="0"/>
            <a:t>сприяє прискоренню окупності інвестицій;</a:t>
          </a:r>
          <a:endParaRPr lang="ru-RU"/>
        </a:p>
      </dgm:t>
    </dgm:pt>
    <dgm:pt modelId="{F09C545F-3E24-4ED1-9DCF-BFE9B23302B1}" type="parTrans" cxnId="{2F74B8C9-AFE3-41AC-A430-FB449110D056}">
      <dgm:prSet/>
      <dgm:spPr/>
      <dgm:t>
        <a:bodyPr/>
        <a:lstStyle/>
        <a:p>
          <a:endParaRPr lang="ru-RU"/>
        </a:p>
      </dgm:t>
    </dgm:pt>
    <dgm:pt modelId="{6D336D99-C6CD-4484-8FBB-241D3B9BDD8F}" type="sibTrans" cxnId="{2F74B8C9-AFE3-41AC-A430-FB449110D056}">
      <dgm:prSet/>
      <dgm:spPr/>
      <dgm:t>
        <a:bodyPr/>
        <a:lstStyle/>
        <a:p>
          <a:endParaRPr lang="ru-RU"/>
        </a:p>
      </dgm:t>
    </dgm:pt>
    <dgm:pt modelId="{E24FF76F-0D67-40AC-A260-814E30733E86}">
      <dgm:prSet/>
      <dgm:spPr/>
      <dgm:t>
        <a:bodyPr/>
        <a:lstStyle/>
        <a:p>
          <a:pPr rtl="0"/>
          <a:r>
            <a:rPr lang="ru-RU" smtClean="0"/>
            <a:t>веде до поліпшення поведінкових факторів;</a:t>
          </a:r>
          <a:endParaRPr lang="ru-RU"/>
        </a:p>
      </dgm:t>
    </dgm:pt>
    <dgm:pt modelId="{E21C9D9B-4DF6-4FF0-8AE0-0FEE9EE77386}" type="parTrans" cxnId="{ECB3327A-7597-48D1-9512-506EDC15524F}">
      <dgm:prSet/>
      <dgm:spPr/>
      <dgm:t>
        <a:bodyPr/>
        <a:lstStyle/>
        <a:p>
          <a:endParaRPr lang="ru-RU"/>
        </a:p>
      </dgm:t>
    </dgm:pt>
    <dgm:pt modelId="{7F80F21A-9A0A-4BE7-A020-83D68F6E3FAF}" type="sibTrans" cxnId="{ECB3327A-7597-48D1-9512-506EDC15524F}">
      <dgm:prSet/>
      <dgm:spPr/>
      <dgm:t>
        <a:bodyPr/>
        <a:lstStyle/>
        <a:p>
          <a:endParaRPr lang="ru-RU"/>
        </a:p>
      </dgm:t>
    </dgm:pt>
    <dgm:pt modelId="{DC3DD477-AD78-4C15-8A4A-A906EB2583CF}">
      <dgm:prSet/>
      <dgm:spPr/>
      <dgm:t>
        <a:bodyPr/>
        <a:lstStyle/>
        <a:p>
          <a:pPr rtl="0"/>
          <a:r>
            <a:rPr lang="ru-RU" smtClean="0"/>
            <a:t>в цілому веде до збільшення лояльності з боку цільової аудиторії.</a:t>
          </a:r>
          <a:endParaRPr lang="ru-RU"/>
        </a:p>
      </dgm:t>
    </dgm:pt>
    <dgm:pt modelId="{227E6939-F4D8-4503-B471-41ECD1DB4124}" type="parTrans" cxnId="{E0A073C7-6EF4-4C55-B75A-A644146625CA}">
      <dgm:prSet/>
      <dgm:spPr/>
      <dgm:t>
        <a:bodyPr/>
        <a:lstStyle/>
        <a:p>
          <a:endParaRPr lang="ru-RU"/>
        </a:p>
      </dgm:t>
    </dgm:pt>
    <dgm:pt modelId="{8C309BFE-B0E4-47FE-A944-7EF5B0FD6844}" type="sibTrans" cxnId="{E0A073C7-6EF4-4C55-B75A-A644146625CA}">
      <dgm:prSet/>
      <dgm:spPr/>
      <dgm:t>
        <a:bodyPr/>
        <a:lstStyle/>
        <a:p>
          <a:endParaRPr lang="ru-RU"/>
        </a:p>
      </dgm:t>
    </dgm:pt>
    <dgm:pt modelId="{93423551-AB94-41BA-B0E3-8B28BB3C4B10}" type="pres">
      <dgm:prSet presAssocID="{1EB1F1BD-B40B-49DF-ADD7-BFB2C89666FC}" presName="CompostProcess" presStyleCnt="0">
        <dgm:presLayoutVars>
          <dgm:dir/>
          <dgm:resizeHandles val="exact"/>
        </dgm:presLayoutVars>
      </dgm:prSet>
      <dgm:spPr/>
    </dgm:pt>
    <dgm:pt modelId="{66C05952-23D1-45DC-8F4E-C8558E122635}" type="pres">
      <dgm:prSet presAssocID="{1EB1F1BD-B40B-49DF-ADD7-BFB2C89666FC}" presName="arrow" presStyleLbl="bgShp" presStyleIdx="0" presStyleCnt="1"/>
      <dgm:spPr/>
    </dgm:pt>
    <dgm:pt modelId="{C15E4852-365B-4F96-92F4-493EF5226013}" type="pres">
      <dgm:prSet presAssocID="{1EB1F1BD-B40B-49DF-ADD7-BFB2C89666FC}" presName="linearProcess" presStyleCnt="0"/>
      <dgm:spPr/>
    </dgm:pt>
    <dgm:pt modelId="{DA5F5CEB-3474-4339-A755-610B601905EC}" type="pres">
      <dgm:prSet presAssocID="{ADDC0489-103A-4122-9C78-1A018399112E}" presName="textNode" presStyleLbl="node1" presStyleIdx="0" presStyleCnt="5">
        <dgm:presLayoutVars>
          <dgm:bulletEnabled val="1"/>
        </dgm:presLayoutVars>
      </dgm:prSet>
      <dgm:spPr/>
    </dgm:pt>
    <dgm:pt modelId="{6AACA5E2-EBC2-4103-943D-0D4E9CB2C67E}" type="pres">
      <dgm:prSet presAssocID="{AFD0FA14-FE97-4CD0-9131-D9C4D03D588F}" presName="sibTrans" presStyleCnt="0"/>
      <dgm:spPr/>
    </dgm:pt>
    <dgm:pt modelId="{12ECC72E-5146-4F04-97F8-3B4AC32C2E48}" type="pres">
      <dgm:prSet presAssocID="{8F8AC9D4-D7DC-46DC-AEE6-3DB6C551A3D1}" presName="textNode" presStyleLbl="node1" presStyleIdx="1" presStyleCnt="5">
        <dgm:presLayoutVars>
          <dgm:bulletEnabled val="1"/>
        </dgm:presLayoutVars>
      </dgm:prSet>
      <dgm:spPr/>
    </dgm:pt>
    <dgm:pt modelId="{F1CBD5B4-1B4A-44BF-8EAF-491F77FE1302}" type="pres">
      <dgm:prSet presAssocID="{CCD3F850-EFAC-433B-A366-B1C0411A96ED}" presName="sibTrans" presStyleCnt="0"/>
      <dgm:spPr/>
    </dgm:pt>
    <dgm:pt modelId="{A69BE9C2-7105-4788-83F4-AF66474B61A7}" type="pres">
      <dgm:prSet presAssocID="{EE77CD1A-BB45-4FE8-A0E3-0BC850E5F0A6}" presName="textNode" presStyleLbl="node1" presStyleIdx="2" presStyleCnt="5">
        <dgm:presLayoutVars>
          <dgm:bulletEnabled val="1"/>
        </dgm:presLayoutVars>
      </dgm:prSet>
      <dgm:spPr/>
    </dgm:pt>
    <dgm:pt modelId="{50B8B24A-CC28-459E-B942-5739487BF444}" type="pres">
      <dgm:prSet presAssocID="{6D336D99-C6CD-4484-8FBB-241D3B9BDD8F}" presName="sibTrans" presStyleCnt="0"/>
      <dgm:spPr/>
    </dgm:pt>
    <dgm:pt modelId="{F5297A94-611E-4F15-A2AD-4161A0784166}" type="pres">
      <dgm:prSet presAssocID="{E24FF76F-0D67-40AC-A260-814E30733E86}" presName="textNode" presStyleLbl="node1" presStyleIdx="3" presStyleCnt="5">
        <dgm:presLayoutVars>
          <dgm:bulletEnabled val="1"/>
        </dgm:presLayoutVars>
      </dgm:prSet>
      <dgm:spPr/>
    </dgm:pt>
    <dgm:pt modelId="{6D0F4F12-FE98-4EDD-8A57-447B4F7219BC}" type="pres">
      <dgm:prSet presAssocID="{7F80F21A-9A0A-4BE7-A020-83D68F6E3FAF}" presName="sibTrans" presStyleCnt="0"/>
      <dgm:spPr/>
    </dgm:pt>
    <dgm:pt modelId="{C5048763-0B2D-4932-9D83-6B4D4467E094}" type="pres">
      <dgm:prSet presAssocID="{DC3DD477-AD78-4C15-8A4A-A906EB2583CF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0FA93E2F-24D5-4A8F-99A6-2997B4BB1A2B}" type="presOf" srcId="{DC3DD477-AD78-4C15-8A4A-A906EB2583CF}" destId="{C5048763-0B2D-4932-9D83-6B4D4467E094}" srcOrd="0" destOrd="0" presId="urn:microsoft.com/office/officeart/2005/8/layout/hProcess9"/>
    <dgm:cxn modelId="{2F74B8C9-AFE3-41AC-A430-FB449110D056}" srcId="{1EB1F1BD-B40B-49DF-ADD7-BFB2C89666FC}" destId="{EE77CD1A-BB45-4FE8-A0E3-0BC850E5F0A6}" srcOrd="2" destOrd="0" parTransId="{F09C545F-3E24-4ED1-9DCF-BFE9B23302B1}" sibTransId="{6D336D99-C6CD-4484-8FBB-241D3B9BDD8F}"/>
    <dgm:cxn modelId="{ECB3327A-7597-48D1-9512-506EDC15524F}" srcId="{1EB1F1BD-B40B-49DF-ADD7-BFB2C89666FC}" destId="{E24FF76F-0D67-40AC-A260-814E30733E86}" srcOrd="3" destOrd="0" parTransId="{E21C9D9B-4DF6-4FF0-8AE0-0FEE9EE77386}" sibTransId="{7F80F21A-9A0A-4BE7-A020-83D68F6E3FAF}"/>
    <dgm:cxn modelId="{AFF2B0EE-85C9-4805-AB66-DE3AEB4156E0}" type="presOf" srcId="{ADDC0489-103A-4122-9C78-1A018399112E}" destId="{DA5F5CEB-3474-4339-A755-610B601905EC}" srcOrd="0" destOrd="0" presId="urn:microsoft.com/office/officeart/2005/8/layout/hProcess9"/>
    <dgm:cxn modelId="{6F8A425E-243C-4432-B1DC-2A1963C5F07C}" srcId="{1EB1F1BD-B40B-49DF-ADD7-BFB2C89666FC}" destId="{8F8AC9D4-D7DC-46DC-AEE6-3DB6C551A3D1}" srcOrd="1" destOrd="0" parTransId="{F5486DFA-D8F8-4CF4-A505-489BE76FFEFD}" sibTransId="{CCD3F850-EFAC-433B-A366-B1C0411A96ED}"/>
    <dgm:cxn modelId="{ECF8F011-9F3A-48C9-A0AD-33B15C4A9E79}" srcId="{1EB1F1BD-B40B-49DF-ADD7-BFB2C89666FC}" destId="{ADDC0489-103A-4122-9C78-1A018399112E}" srcOrd="0" destOrd="0" parTransId="{F493810E-0358-406E-9EF4-F36175E1B835}" sibTransId="{AFD0FA14-FE97-4CD0-9131-D9C4D03D588F}"/>
    <dgm:cxn modelId="{E0A073C7-6EF4-4C55-B75A-A644146625CA}" srcId="{1EB1F1BD-B40B-49DF-ADD7-BFB2C89666FC}" destId="{DC3DD477-AD78-4C15-8A4A-A906EB2583CF}" srcOrd="4" destOrd="0" parTransId="{227E6939-F4D8-4503-B471-41ECD1DB4124}" sibTransId="{8C309BFE-B0E4-47FE-A944-7EF5B0FD6844}"/>
    <dgm:cxn modelId="{D1AAF759-86D8-4ABD-8E9F-D3CF82814F77}" type="presOf" srcId="{8F8AC9D4-D7DC-46DC-AEE6-3DB6C551A3D1}" destId="{12ECC72E-5146-4F04-97F8-3B4AC32C2E48}" srcOrd="0" destOrd="0" presId="urn:microsoft.com/office/officeart/2005/8/layout/hProcess9"/>
    <dgm:cxn modelId="{12110414-E571-4BB7-ADEE-D83DEE280E6E}" type="presOf" srcId="{1EB1F1BD-B40B-49DF-ADD7-BFB2C89666FC}" destId="{93423551-AB94-41BA-B0E3-8B28BB3C4B10}" srcOrd="0" destOrd="0" presId="urn:microsoft.com/office/officeart/2005/8/layout/hProcess9"/>
    <dgm:cxn modelId="{D03FA95F-89EF-48FB-8834-595B63880EC5}" type="presOf" srcId="{E24FF76F-0D67-40AC-A260-814E30733E86}" destId="{F5297A94-611E-4F15-A2AD-4161A0784166}" srcOrd="0" destOrd="0" presId="urn:microsoft.com/office/officeart/2005/8/layout/hProcess9"/>
    <dgm:cxn modelId="{6ACA5518-1C81-466B-95F8-9FB42BABD789}" type="presOf" srcId="{EE77CD1A-BB45-4FE8-A0E3-0BC850E5F0A6}" destId="{A69BE9C2-7105-4788-83F4-AF66474B61A7}" srcOrd="0" destOrd="0" presId="urn:microsoft.com/office/officeart/2005/8/layout/hProcess9"/>
    <dgm:cxn modelId="{301040CA-E52C-4B8F-8835-1A1DDCC73A0E}" type="presParOf" srcId="{93423551-AB94-41BA-B0E3-8B28BB3C4B10}" destId="{66C05952-23D1-45DC-8F4E-C8558E122635}" srcOrd="0" destOrd="0" presId="urn:microsoft.com/office/officeart/2005/8/layout/hProcess9"/>
    <dgm:cxn modelId="{B84C13B9-0E1B-4760-819F-871F2EA4C52B}" type="presParOf" srcId="{93423551-AB94-41BA-B0E3-8B28BB3C4B10}" destId="{C15E4852-365B-4F96-92F4-493EF5226013}" srcOrd="1" destOrd="0" presId="urn:microsoft.com/office/officeart/2005/8/layout/hProcess9"/>
    <dgm:cxn modelId="{A0DCE041-4286-402A-B586-DB411D46EC9F}" type="presParOf" srcId="{C15E4852-365B-4F96-92F4-493EF5226013}" destId="{DA5F5CEB-3474-4339-A755-610B601905EC}" srcOrd="0" destOrd="0" presId="urn:microsoft.com/office/officeart/2005/8/layout/hProcess9"/>
    <dgm:cxn modelId="{1DEC3077-1A78-4343-80E6-E3C0829CD42C}" type="presParOf" srcId="{C15E4852-365B-4F96-92F4-493EF5226013}" destId="{6AACA5E2-EBC2-4103-943D-0D4E9CB2C67E}" srcOrd="1" destOrd="0" presId="urn:microsoft.com/office/officeart/2005/8/layout/hProcess9"/>
    <dgm:cxn modelId="{17B43C33-0628-4AD4-A8F8-89EBB9C77D7B}" type="presParOf" srcId="{C15E4852-365B-4F96-92F4-493EF5226013}" destId="{12ECC72E-5146-4F04-97F8-3B4AC32C2E48}" srcOrd="2" destOrd="0" presId="urn:microsoft.com/office/officeart/2005/8/layout/hProcess9"/>
    <dgm:cxn modelId="{861C6AB1-DAC3-45D0-9AAB-29F5BC8E49FE}" type="presParOf" srcId="{C15E4852-365B-4F96-92F4-493EF5226013}" destId="{F1CBD5B4-1B4A-44BF-8EAF-491F77FE1302}" srcOrd="3" destOrd="0" presId="urn:microsoft.com/office/officeart/2005/8/layout/hProcess9"/>
    <dgm:cxn modelId="{D40C82F9-EFE8-4821-A3C5-1C9D58B94A75}" type="presParOf" srcId="{C15E4852-365B-4F96-92F4-493EF5226013}" destId="{A69BE9C2-7105-4788-83F4-AF66474B61A7}" srcOrd="4" destOrd="0" presId="urn:microsoft.com/office/officeart/2005/8/layout/hProcess9"/>
    <dgm:cxn modelId="{18F8F1D4-0505-4E49-B9AE-B39AF4A1D5F6}" type="presParOf" srcId="{C15E4852-365B-4F96-92F4-493EF5226013}" destId="{50B8B24A-CC28-459E-B942-5739487BF444}" srcOrd="5" destOrd="0" presId="urn:microsoft.com/office/officeart/2005/8/layout/hProcess9"/>
    <dgm:cxn modelId="{38898244-DA23-421F-A194-8F8CCBEEF54D}" type="presParOf" srcId="{C15E4852-365B-4F96-92F4-493EF5226013}" destId="{F5297A94-611E-4F15-A2AD-4161A0784166}" srcOrd="6" destOrd="0" presId="urn:microsoft.com/office/officeart/2005/8/layout/hProcess9"/>
    <dgm:cxn modelId="{91FEA27B-DB8F-423E-81CC-6937C03F308E}" type="presParOf" srcId="{C15E4852-365B-4F96-92F4-493EF5226013}" destId="{6D0F4F12-FE98-4EDD-8A57-447B4F7219BC}" srcOrd="7" destOrd="0" presId="urn:microsoft.com/office/officeart/2005/8/layout/hProcess9"/>
    <dgm:cxn modelId="{25299563-9C1C-45A9-BD5F-791BAC4AB876}" type="presParOf" srcId="{C15E4852-365B-4F96-92F4-493EF5226013}" destId="{C5048763-0B2D-4932-9D83-6B4D4467E094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B65996A-9C7B-46E2-9187-AD9F276CDE85}" type="doc">
      <dgm:prSet loTypeId="urn:microsoft.com/office/officeart/2005/8/layout/vList5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ru-RU"/>
        </a:p>
      </dgm:t>
    </dgm:pt>
    <dgm:pt modelId="{5FFEC9C7-E455-4390-9B5F-354B9E8ACEB0}">
      <dgm:prSet/>
      <dgm:spPr/>
      <dgm:t>
        <a:bodyPr/>
        <a:lstStyle/>
        <a:p>
          <a:pPr rtl="0"/>
          <a:r>
            <a:rPr lang="ru-RU" b="1" smtClean="0"/>
            <a:t>1. Повільне завантаження сторінок веб-ресурсу</a:t>
          </a:r>
          <a:r>
            <a:rPr lang="ru-RU" smtClean="0"/>
            <a:t>. </a:t>
          </a:r>
          <a:endParaRPr lang="ru-RU"/>
        </a:p>
      </dgm:t>
    </dgm:pt>
    <dgm:pt modelId="{6F58265D-E074-4975-8E3D-2A4A773615C5}" type="parTrans" cxnId="{36B33866-BCE6-4FB7-9090-2DD47378D982}">
      <dgm:prSet/>
      <dgm:spPr/>
      <dgm:t>
        <a:bodyPr/>
        <a:lstStyle/>
        <a:p>
          <a:endParaRPr lang="ru-RU"/>
        </a:p>
      </dgm:t>
    </dgm:pt>
    <dgm:pt modelId="{B25A9E70-D701-47DE-B9CE-E42A44069904}" type="sibTrans" cxnId="{36B33866-BCE6-4FB7-9090-2DD47378D982}">
      <dgm:prSet/>
      <dgm:spPr/>
      <dgm:t>
        <a:bodyPr/>
        <a:lstStyle/>
        <a:p>
          <a:endParaRPr lang="ru-RU"/>
        </a:p>
      </dgm:t>
    </dgm:pt>
    <dgm:pt modelId="{0FFEF0AB-89E6-4935-AEB1-52B99AC58FA9}">
      <dgm:prSet/>
      <dgm:spPr/>
      <dgm:t>
        <a:bodyPr/>
        <a:lstStyle/>
        <a:p>
          <a:pPr rtl="0"/>
          <a:r>
            <a:rPr lang="ru-RU" b="1" smtClean="0"/>
            <a:t>2. Неадаптивний дизайн</a:t>
          </a:r>
          <a:r>
            <a:rPr lang="ru-RU" smtClean="0"/>
            <a:t>. </a:t>
          </a:r>
          <a:endParaRPr lang="ru-RU"/>
        </a:p>
      </dgm:t>
    </dgm:pt>
    <dgm:pt modelId="{A90DAA98-80CD-435A-A1CE-A9218C209288}" type="parTrans" cxnId="{E6A56933-991A-4F38-BCAD-249185E9397B}">
      <dgm:prSet/>
      <dgm:spPr/>
      <dgm:t>
        <a:bodyPr/>
        <a:lstStyle/>
        <a:p>
          <a:endParaRPr lang="ru-RU"/>
        </a:p>
      </dgm:t>
    </dgm:pt>
    <dgm:pt modelId="{FC0A6770-2AD5-4493-A5F1-82CCB05ED20F}" type="sibTrans" cxnId="{E6A56933-991A-4F38-BCAD-249185E9397B}">
      <dgm:prSet/>
      <dgm:spPr/>
      <dgm:t>
        <a:bodyPr/>
        <a:lstStyle/>
        <a:p>
          <a:endParaRPr lang="ru-RU"/>
        </a:p>
      </dgm:t>
    </dgm:pt>
    <dgm:pt modelId="{171EEF8F-E5A1-4F47-81A3-46F15B5B1E90}">
      <dgm:prSet/>
      <dgm:spPr/>
      <dgm:t>
        <a:bodyPr/>
        <a:lstStyle/>
        <a:p>
          <a:pPr rtl="0"/>
          <a:r>
            <a:rPr lang="ru-RU" smtClean="0"/>
            <a:t>наскільки якісно сайт оптимізований під мобільні пристрої.</a:t>
          </a:r>
          <a:endParaRPr lang="ru-RU"/>
        </a:p>
      </dgm:t>
    </dgm:pt>
    <dgm:pt modelId="{1A304193-C09F-41C7-8895-537116EFCD40}" type="parTrans" cxnId="{A8AFE2FF-E8AF-48CF-A1FB-DD53B8EFCFF4}">
      <dgm:prSet/>
      <dgm:spPr/>
      <dgm:t>
        <a:bodyPr/>
        <a:lstStyle/>
        <a:p>
          <a:endParaRPr lang="ru-RU"/>
        </a:p>
      </dgm:t>
    </dgm:pt>
    <dgm:pt modelId="{56709D9E-94D2-4D2E-9909-D16F07971C2E}" type="sibTrans" cxnId="{A8AFE2FF-E8AF-48CF-A1FB-DD53B8EFCFF4}">
      <dgm:prSet/>
      <dgm:spPr/>
      <dgm:t>
        <a:bodyPr/>
        <a:lstStyle/>
        <a:p>
          <a:endParaRPr lang="ru-RU"/>
        </a:p>
      </dgm:t>
    </dgm:pt>
    <dgm:pt modelId="{92DD0ADB-7938-477E-A94C-5228198B86BE}" type="pres">
      <dgm:prSet presAssocID="{AB65996A-9C7B-46E2-9187-AD9F276CDE85}" presName="Name0" presStyleCnt="0">
        <dgm:presLayoutVars>
          <dgm:dir/>
          <dgm:animLvl val="lvl"/>
          <dgm:resizeHandles val="exact"/>
        </dgm:presLayoutVars>
      </dgm:prSet>
      <dgm:spPr/>
    </dgm:pt>
    <dgm:pt modelId="{F2BFC365-F476-4E30-B891-F092F4B34781}" type="pres">
      <dgm:prSet presAssocID="{5FFEC9C7-E455-4390-9B5F-354B9E8ACEB0}" presName="linNode" presStyleCnt="0"/>
      <dgm:spPr/>
    </dgm:pt>
    <dgm:pt modelId="{76910382-D2BD-48FC-A55B-F110E9EA8A58}" type="pres">
      <dgm:prSet presAssocID="{5FFEC9C7-E455-4390-9B5F-354B9E8ACEB0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6C2F5227-996C-4CE9-8641-7A322F894989}" type="pres">
      <dgm:prSet presAssocID="{B25A9E70-D701-47DE-B9CE-E42A44069904}" presName="sp" presStyleCnt="0"/>
      <dgm:spPr/>
    </dgm:pt>
    <dgm:pt modelId="{4DDFF58E-A8C5-4198-9DC3-AE96981C17DC}" type="pres">
      <dgm:prSet presAssocID="{0FFEF0AB-89E6-4935-AEB1-52B99AC58FA9}" presName="linNode" presStyleCnt="0"/>
      <dgm:spPr/>
    </dgm:pt>
    <dgm:pt modelId="{8ED00DE7-6D76-4555-AA81-17E16B2D7F91}" type="pres">
      <dgm:prSet presAssocID="{0FFEF0AB-89E6-4935-AEB1-52B99AC58FA9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FB41B348-9D4C-49E8-AD36-213EB05A23E0}" type="pres">
      <dgm:prSet presAssocID="{0FFEF0AB-89E6-4935-AEB1-52B99AC58FA9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2F5721F2-400C-4178-92DD-B21837227221}" type="presOf" srcId="{AB65996A-9C7B-46E2-9187-AD9F276CDE85}" destId="{92DD0ADB-7938-477E-A94C-5228198B86BE}" srcOrd="0" destOrd="0" presId="urn:microsoft.com/office/officeart/2005/8/layout/vList5"/>
    <dgm:cxn modelId="{36B33866-BCE6-4FB7-9090-2DD47378D982}" srcId="{AB65996A-9C7B-46E2-9187-AD9F276CDE85}" destId="{5FFEC9C7-E455-4390-9B5F-354B9E8ACEB0}" srcOrd="0" destOrd="0" parTransId="{6F58265D-E074-4975-8E3D-2A4A773615C5}" sibTransId="{B25A9E70-D701-47DE-B9CE-E42A44069904}"/>
    <dgm:cxn modelId="{FA63D994-E5F9-4D1D-9E28-925AC9899CE5}" type="presOf" srcId="{0FFEF0AB-89E6-4935-AEB1-52B99AC58FA9}" destId="{8ED00DE7-6D76-4555-AA81-17E16B2D7F91}" srcOrd="0" destOrd="0" presId="urn:microsoft.com/office/officeart/2005/8/layout/vList5"/>
    <dgm:cxn modelId="{E6A56933-991A-4F38-BCAD-249185E9397B}" srcId="{AB65996A-9C7B-46E2-9187-AD9F276CDE85}" destId="{0FFEF0AB-89E6-4935-AEB1-52B99AC58FA9}" srcOrd="1" destOrd="0" parTransId="{A90DAA98-80CD-435A-A1CE-A9218C209288}" sibTransId="{FC0A6770-2AD5-4493-A5F1-82CCB05ED20F}"/>
    <dgm:cxn modelId="{A8AFE2FF-E8AF-48CF-A1FB-DD53B8EFCFF4}" srcId="{0FFEF0AB-89E6-4935-AEB1-52B99AC58FA9}" destId="{171EEF8F-E5A1-4F47-81A3-46F15B5B1E90}" srcOrd="0" destOrd="0" parTransId="{1A304193-C09F-41C7-8895-537116EFCD40}" sibTransId="{56709D9E-94D2-4D2E-9909-D16F07971C2E}"/>
    <dgm:cxn modelId="{09BA84C5-AD73-4293-9988-270F667FC660}" type="presOf" srcId="{171EEF8F-E5A1-4F47-81A3-46F15B5B1E90}" destId="{FB41B348-9D4C-49E8-AD36-213EB05A23E0}" srcOrd="0" destOrd="0" presId="urn:microsoft.com/office/officeart/2005/8/layout/vList5"/>
    <dgm:cxn modelId="{62C21FD2-FF3F-45E8-8EB6-55EB56BEF1ED}" type="presOf" srcId="{5FFEC9C7-E455-4390-9B5F-354B9E8ACEB0}" destId="{76910382-D2BD-48FC-A55B-F110E9EA8A58}" srcOrd="0" destOrd="0" presId="urn:microsoft.com/office/officeart/2005/8/layout/vList5"/>
    <dgm:cxn modelId="{59BE0E02-A8EC-4EE8-A948-80C76B03FFAC}" type="presParOf" srcId="{92DD0ADB-7938-477E-A94C-5228198B86BE}" destId="{F2BFC365-F476-4E30-B891-F092F4B34781}" srcOrd="0" destOrd="0" presId="urn:microsoft.com/office/officeart/2005/8/layout/vList5"/>
    <dgm:cxn modelId="{01C04256-2B80-4AC0-9BB5-20879105DEB5}" type="presParOf" srcId="{F2BFC365-F476-4E30-B891-F092F4B34781}" destId="{76910382-D2BD-48FC-A55B-F110E9EA8A58}" srcOrd="0" destOrd="0" presId="urn:microsoft.com/office/officeart/2005/8/layout/vList5"/>
    <dgm:cxn modelId="{47FA9998-665B-4CB9-8A19-B2DAF1D67EAC}" type="presParOf" srcId="{92DD0ADB-7938-477E-A94C-5228198B86BE}" destId="{6C2F5227-996C-4CE9-8641-7A322F894989}" srcOrd="1" destOrd="0" presId="urn:microsoft.com/office/officeart/2005/8/layout/vList5"/>
    <dgm:cxn modelId="{A4D97298-A028-486D-B413-5051DB9C3220}" type="presParOf" srcId="{92DD0ADB-7938-477E-A94C-5228198B86BE}" destId="{4DDFF58E-A8C5-4198-9DC3-AE96981C17DC}" srcOrd="2" destOrd="0" presId="urn:microsoft.com/office/officeart/2005/8/layout/vList5"/>
    <dgm:cxn modelId="{17003F5E-2055-4881-A818-F84260165ABA}" type="presParOf" srcId="{4DDFF58E-A8C5-4198-9DC3-AE96981C17DC}" destId="{8ED00DE7-6D76-4555-AA81-17E16B2D7F91}" srcOrd="0" destOrd="0" presId="urn:microsoft.com/office/officeart/2005/8/layout/vList5"/>
    <dgm:cxn modelId="{036347BD-1F9B-4867-99BA-5FB3BDB64DFF}" type="presParOf" srcId="{4DDFF58E-A8C5-4198-9DC3-AE96981C17DC}" destId="{FB41B348-9D4C-49E8-AD36-213EB05A23E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4DA1390-914F-475E-B2BC-EA8999CB8F0B}" type="doc">
      <dgm:prSet loTypeId="urn:microsoft.com/office/officeart/2005/8/layout/lProcess3" loCatId="process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ru-RU"/>
        </a:p>
      </dgm:t>
    </dgm:pt>
    <dgm:pt modelId="{26709F45-95E9-4881-A4CC-E1A25BDB91D5}">
      <dgm:prSet/>
      <dgm:spPr/>
      <dgm:t>
        <a:bodyPr/>
        <a:lstStyle/>
        <a:p>
          <a:pPr rtl="0"/>
          <a:r>
            <a:rPr lang="ru-RU" b="1" smtClean="0"/>
            <a:t>1. Чітко структуруйте контент</a:t>
          </a:r>
          <a:r>
            <a:rPr lang="ru-RU" smtClean="0"/>
            <a:t>.</a:t>
          </a:r>
          <a:endParaRPr lang="ru-RU"/>
        </a:p>
      </dgm:t>
    </dgm:pt>
    <dgm:pt modelId="{EB9656C8-8E59-49EE-A0D9-7B4EA5F69850}" type="parTrans" cxnId="{F982742F-4547-4A9C-A929-D6985D15F670}">
      <dgm:prSet/>
      <dgm:spPr/>
      <dgm:t>
        <a:bodyPr/>
        <a:lstStyle/>
        <a:p>
          <a:endParaRPr lang="ru-RU"/>
        </a:p>
      </dgm:t>
    </dgm:pt>
    <dgm:pt modelId="{8952F642-66F4-4B18-8B8B-E43133B26B67}" type="sibTrans" cxnId="{F982742F-4547-4A9C-A929-D6985D15F670}">
      <dgm:prSet/>
      <dgm:spPr/>
      <dgm:t>
        <a:bodyPr/>
        <a:lstStyle/>
        <a:p>
          <a:endParaRPr lang="ru-RU"/>
        </a:p>
      </dgm:t>
    </dgm:pt>
    <dgm:pt modelId="{28E3DBDA-81B9-47D7-B15D-640EAD1FDBF6}">
      <dgm:prSet/>
      <dgm:spPr/>
      <dgm:t>
        <a:bodyPr/>
        <a:lstStyle/>
        <a:p>
          <a:pPr rtl="0"/>
          <a:r>
            <a:rPr lang="ru-RU" smtClean="0"/>
            <a:t>ієрархія розділів і сторінок </a:t>
          </a:r>
          <a:endParaRPr lang="ru-RU"/>
        </a:p>
      </dgm:t>
    </dgm:pt>
    <dgm:pt modelId="{9D66404E-DFCB-4558-80C9-B60AA7C381D9}" type="parTrans" cxnId="{9079B133-8C28-4E9C-BBA8-20FD1292071D}">
      <dgm:prSet/>
      <dgm:spPr/>
      <dgm:t>
        <a:bodyPr/>
        <a:lstStyle/>
        <a:p>
          <a:endParaRPr lang="ru-RU"/>
        </a:p>
      </dgm:t>
    </dgm:pt>
    <dgm:pt modelId="{0B60B1F2-3538-40F9-85F2-3CECAD751869}" type="sibTrans" cxnId="{9079B133-8C28-4E9C-BBA8-20FD1292071D}">
      <dgm:prSet/>
      <dgm:spPr/>
      <dgm:t>
        <a:bodyPr/>
        <a:lstStyle/>
        <a:p>
          <a:endParaRPr lang="ru-RU"/>
        </a:p>
      </dgm:t>
    </dgm:pt>
    <dgm:pt modelId="{5C857AA4-7F6E-44DF-B430-E53EA6E17D30}">
      <dgm:prSet/>
      <dgm:spPr/>
      <dgm:t>
        <a:bodyPr/>
        <a:lstStyle/>
        <a:p>
          <a:pPr rtl="0"/>
          <a:r>
            <a:rPr lang="ru-RU" smtClean="0"/>
            <a:t>форматування тексту</a:t>
          </a:r>
          <a:endParaRPr lang="ru-RU"/>
        </a:p>
      </dgm:t>
    </dgm:pt>
    <dgm:pt modelId="{3F2DA0EC-A612-4A4A-93BE-30145E7A032D}" type="parTrans" cxnId="{12DA1DAC-3E70-4A83-A996-B640953CE742}">
      <dgm:prSet/>
      <dgm:spPr/>
      <dgm:t>
        <a:bodyPr/>
        <a:lstStyle/>
        <a:p>
          <a:endParaRPr lang="ru-RU"/>
        </a:p>
      </dgm:t>
    </dgm:pt>
    <dgm:pt modelId="{6F6E04E3-AFDF-443C-9835-6AA2AD480888}" type="sibTrans" cxnId="{12DA1DAC-3E70-4A83-A996-B640953CE742}">
      <dgm:prSet/>
      <dgm:spPr/>
      <dgm:t>
        <a:bodyPr/>
        <a:lstStyle/>
        <a:p>
          <a:endParaRPr lang="ru-RU"/>
        </a:p>
      </dgm:t>
    </dgm:pt>
    <dgm:pt modelId="{2C208A38-841F-4A5D-85FF-A10E3C332C7E}">
      <dgm:prSet/>
      <dgm:spPr/>
      <dgm:t>
        <a:bodyPr/>
        <a:lstStyle/>
        <a:p>
          <a:pPr rtl="0"/>
          <a:r>
            <a:rPr lang="ru-RU" b="1" smtClean="0"/>
            <a:t>2. Нарощуйте кількість посадкових сторінок</a:t>
          </a:r>
          <a:r>
            <a:rPr lang="ru-RU" smtClean="0"/>
            <a:t>.</a:t>
          </a:r>
          <a:endParaRPr lang="ru-RU"/>
        </a:p>
      </dgm:t>
    </dgm:pt>
    <dgm:pt modelId="{D4BC74CC-0C00-433D-8634-3F8F097F1529}" type="parTrans" cxnId="{F2118BAA-0ED4-4F8D-B20A-481F56678467}">
      <dgm:prSet/>
      <dgm:spPr/>
      <dgm:t>
        <a:bodyPr/>
        <a:lstStyle/>
        <a:p>
          <a:endParaRPr lang="ru-RU"/>
        </a:p>
      </dgm:t>
    </dgm:pt>
    <dgm:pt modelId="{1282FBA5-11CF-4F5F-BB00-DA01B7A1B2F6}" type="sibTrans" cxnId="{F2118BAA-0ED4-4F8D-B20A-481F56678467}">
      <dgm:prSet/>
      <dgm:spPr/>
      <dgm:t>
        <a:bodyPr/>
        <a:lstStyle/>
        <a:p>
          <a:endParaRPr lang="ru-RU"/>
        </a:p>
      </dgm:t>
    </dgm:pt>
    <dgm:pt modelId="{595E960F-AA7D-4C5D-A8ED-14C8CC5CCBE2}">
      <dgm:prSet/>
      <dgm:spPr/>
      <dgm:t>
        <a:bodyPr/>
        <a:lstStyle/>
        <a:p>
          <a:pPr rtl="0"/>
          <a:r>
            <a:rPr lang="ru-RU" smtClean="0"/>
            <a:t>окрема сторінка для кожного запиту</a:t>
          </a:r>
          <a:endParaRPr lang="ru-RU"/>
        </a:p>
      </dgm:t>
    </dgm:pt>
    <dgm:pt modelId="{233BE625-B85A-461B-B05D-A3C6D34FAB57}" type="parTrans" cxnId="{FF654A5E-BF4A-4033-8E5E-93B273F4115B}">
      <dgm:prSet/>
      <dgm:spPr/>
      <dgm:t>
        <a:bodyPr/>
        <a:lstStyle/>
        <a:p>
          <a:endParaRPr lang="ru-RU"/>
        </a:p>
      </dgm:t>
    </dgm:pt>
    <dgm:pt modelId="{CE25E9F0-9F67-4A90-A49C-717D1BBDF900}" type="sibTrans" cxnId="{FF654A5E-BF4A-4033-8E5E-93B273F4115B}">
      <dgm:prSet/>
      <dgm:spPr/>
      <dgm:t>
        <a:bodyPr/>
        <a:lstStyle/>
        <a:p>
          <a:endParaRPr lang="ru-RU"/>
        </a:p>
      </dgm:t>
    </dgm:pt>
    <dgm:pt modelId="{681B1E8D-EB02-4603-952D-0544ED71874F}">
      <dgm:prSet/>
      <dgm:spPr/>
      <dgm:t>
        <a:bodyPr/>
        <a:lstStyle/>
        <a:p>
          <a:pPr rtl="0"/>
          <a:r>
            <a:rPr lang="ru-RU" b="1" smtClean="0"/>
            <a:t>3. Заохочуйте покупців залишати відгуки</a:t>
          </a:r>
          <a:r>
            <a:rPr lang="ru-RU" smtClean="0"/>
            <a:t>.</a:t>
          </a:r>
          <a:endParaRPr lang="ru-RU"/>
        </a:p>
      </dgm:t>
    </dgm:pt>
    <dgm:pt modelId="{1925A9A6-C6BB-49A1-97C0-C7AB20C3185E}" type="parTrans" cxnId="{FDB0C019-1ACD-4DD9-8CF3-53BF4AA46BAD}">
      <dgm:prSet/>
      <dgm:spPr/>
      <dgm:t>
        <a:bodyPr/>
        <a:lstStyle/>
        <a:p>
          <a:endParaRPr lang="ru-RU"/>
        </a:p>
      </dgm:t>
    </dgm:pt>
    <dgm:pt modelId="{D289120A-2A35-4E89-B6FB-89533B6C582D}" type="sibTrans" cxnId="{FDB0C019-1ACD-4DD9-8CF3-53BF4AA46BAD}">
      <dgm:prSet/>
      <dgm:spPr/>
      <dgm:t>
        <a:bodyPr/>
        <a:lstStyle/>
        <a:p>
          <a:endParaRPr lang="ru-RU"/>
        </a:p>
      </dgm:t>
    </dgm:pt>
    <dgm:pt modelId="{9D0FAAB8-D907-4164-B593-52B357445857}">
      <dgm:prSet/>
      <dgm:spPr/>
      <dgm:t>
        <a:bodyPr/>
        <a:lstStyle/>
        <a:p>
          <a:pPr rtl="0"/>
          <a:r>
            <a:rPr lang="ru-RU" smtClean="0"/>
            <a:t>рівень довіри клієнта до відгуків куди вище, ніж до реклами</a:t>
          </a:r>
          <a:endParaRPr lang="ru-RU"/>
        </a:p>
      </dgm:t>
    </dgm:pt>
    <dgm:pt modelId="{53A83C8A-C37A-44E4-A19E-0B38C82F6656}" type="parTrans" cxnId="{7DC492DD-8BC2-4E95-BCE9-C99666664A66}">
      <dgm:prSet/>
      <dgm:spPr/>
      <dgm:t>
        <a:bodyPr/>
        <a:lstStyle/>
        <a:p>
          <a:endParaRPr lang="ru-RU"/>
        </a:p>
      </dgm:t>
    </dgm:pt>
    <dgm:pt modelId="{56B05B48-897A-47FF-9F49-B436C0FC8047}" type="sibTrans" cxnId="{7DC492DD-8BC2-4E95-BCE9-C99666664A66}">
      <dgm:prSet/>
      <dgm:spPr/>
      <dgm:t>
        <a:bodyPr/>
        <a:lstStyle/>
        <a:p>
          <a:endParaRPr lang="ru-RU"/>
        </a:p>
      </dgm:t>
    </dgm:pt>
    <dgm:pt modelId="{51E7E771-A65D-45C1-BEFE-59CB47B32866}" type="pres">
      <dgm:prSet presAssocID="{D4DA1390-914F-475E-B2BC-EA8999CB8F0B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266CF0DF-DDA2-4C95-8FB4-AC5C49C077DA}" type="pres">
      <dgm:prSet presAssocID="{26709F45-95E9-4881-A4CC-E1A25BDB91D5}" presName="horFlow" presStyleCnt="0"/>
      <dgm:spPr/>
    </dgm:pt>
    <dgm:pt modelId="{30496E80-2DD0-42B2-A264-5A3F4DCB861E}" type="pres">
      <dgm:prSet presAssocID="{26709F45-95E9-4881-A4CC-E1A25BDB91D5}" presName="bigChev" presStyleLbl="node1" presStyleIdx="0" presStyleCnt="3"/>
      <dgm:spPr/>
    </dgm:pt>
    <dgm:pt modelId="{0A6B22F4-2435-41F0-801C-121988EC6D95}" type="pres">
      <dgm:prSet presAssocID="{9D66404E-DFCB-4558-80C9-B60AA7C381D9}" presName="parTrans" presStyleCnt="0"/>
      <dgm:spPr/>
    </dgm:pt>
    <dgm:pt modelId="{14A564E0-4EE0-4391-9D6D-C6DDECD7B373}" type="pres">
      <dgm:prSet presAssocID="{28E3DBDA-81B9-47D7-B15D-640EAD1FDBF6}" presName="node" presStyleLbl="alignAccFollowNode1" presStyleIdx="0" presStyleCnt="4">
        <dgm:presLayoutVars>
          <dgm:bulletEnabled val="1"/>
        </dgm:presLayoutVars>
      </dgm:prSet>
      <dgm:spPr/>
    </dgm:pt>
    <dgm:pt modelId="{38317336-0BE3-4AD0-BB61-3171AC92A8F3}" type="pres">
      <dgm:prSet presAssocID="{0B60B1F2-3538-40F9-85F2-3CECAD751869}" presName="sibTrans" presStyleCnt="0"/>
      <dgm:spPr/>
    </dgm:pt>
    <dgm:pt modelId="{77ED8307-5029-4728-8E3A-83628F3097DF}" type="pres">
      <dgm:prSet presAssocID="{5C857AA4-7F6E-44DF-B430-E53EA6E17D30}" presName="node" presStyleLbl="alignAccFollowNode1" presStyleIdx="1" presStyleCnt="4">
        <dgm:presLayoutVars>
          <dgm:bulletEnabled val="1"/>
        </dgm:presLayoutVars>
      </dgm:prSet>
      <dgm:spPr/>
    </dgm:pt>
    <dgm:pt modelId="{74CC35B0-72E5-4C38-92D2-77A4A96797BD}" type="pres">
      <dgm:prSet presAssocID="{26709F45-95E9-4881-A4CC-E1A25BDB91D5}" presName="vSp" presStyleCnt="0"/>
      <dgm:spPr/>
    </dgm:pt>
    <dgm:pt modelId="{FBC2B110-33D9-48CA-810B-FB37074F13C8}" type="pres">
      <dgm:prSet presAssocID="{2C208A38-841F-4A5D-85FF-A10E3C332C7E}" presName="horFlow" presStyleCnt="0"/>
      <dgm:spPr/>
    </dgm:pt>
    <dgm:pt modelId="{A1D6E5DA-E2E2-4366-BAA1-32D5D1C2A4CE}" type="pres">
      <dgm:prSet presAssocID="{2C208A38-841F-4A5D-85FF-A10E3C332C7E}" presName="bigChev" presStyleLbl="node1" presStyleIdx="1" presStyleCnt="3"/>
      <dgm:spPr/>
    </dgm:pt>
    <dgm:pt modelId="{0F47CDEE-AD96-44BD-BB22-F8098DD269B7}" type="pres">
      <dgm:prSet presAssocID="{233BE625-B85A-461B-B05D-A3C6D34FAB57}" presName="parTrans" presStyleCnt="0"/>
      <dgm:spPr/>
    </dgm:pt>
    <dgm:pt modelId="{55841F20-23E5-4F6C-BDBB-951D8B0D1E38}" type="pres">
      <dgm:prSet presAssocID="{595E960F-AA7D-4C5D-A8ED-14C8CC5CCBE2}" presName="node" presStyleLbl="alignAccFollowNode1" presStyleIdx="2" presStyleCnt="4">
        <dgm:presLayoutVars>
          <dgm:bulletEnabled val="1"/>
        </dgm:presLayoutVars>
      </dgm:prSet>
      <dgm:spPr/>
    </dgm:pt>
    <dgm:pt modelId="{1B88F294-7E6E-457E-BB3F-CF6A34E9C9EE}" type="pres">
      <dgm:prSet presAssocID="{2C208A38-841F-4A5D-85FF-A10E3C332C7E}" presName="vSp" presStyleCnt="0"/>
      <dgm:spPr/>
    </dgm:pt>
    <dgm:pt modelId="{C3C2D6F5-0799-4BD8-84CD-D5FC2F039185}" type="pres">
      <dgm:prSet presAssocID="{681B1E8D-EB02-4603-952D-0544ED71874F}" presName="horFlow" presStyleCnt="0"/>
      <dgm:spPr/>
    </dgm:pt>
    <dgm:pt modelId="{66B72805-1C0D-4EB9-B23E-EFE8C05A8771}" type="pres">
      <dgm:prSet presAssocID="{681B1E8D-EB02-4603-952D-0544ED71874F}" presName="bigChev" presStyleLbl="node1" presStyleIdx="2" presStyleCnt="3"/>
      <dgm:spPr/>
    </dgm:pt>
    <dgm:pt modelId="{95D4CAB8-6251-4BDD-B82F-27BCD40780B2}" type="pres">
      <dgm:prSet presAssocID="{53A83C8A-C37A-44E4-A19E-0B38C82F6656}" presName="parTrans" presStyleCnt="0"/>
      <dgm:spPr/>
    </dgm:pt>
    <dgm:pt modelId="{C3F427BA-50B2-4A2D-933A-57C612E5DBC8}" type="pres">
      <dgm:prSet presAssocID="{9D0FAAB8-D907-4164-B593-52B357445857}" presName="node" presStyleLbl="alignAccFollowNode1" presStyleIdx="3" presStyleCnt="4">
        <dgm:presLayoutVars>
          <dgm:bulletEnabled val="1"/>
        </dgm:presLayoutVars>
      </dgm:prSet>
      <dgm:spPr/>
    </dgm:pt>
  </dgm:ptLst>
  <dgm:cxnLst>
    <dgm:cxn modelId="{F2118BAA-0ED4-4F8D-B20A-481F56678467}" srcId="{D4DA1390-914F-475E-B2BC-EA8999CB8F0B}" destId="{2C208A38-841F-4A5D-85FF-A10E3C332C7E}" srcOrd="1" destOrd="0" parTransId="{D4BC74CC-0C00-433D-8634-3F8F097F1529}" sibTransId="{1282FBA5-11CF-4F5F-BB00-DA01B7A1B2F6}"/>
    <dgm:cxn modelId="{FF979DF9-C6D5-4ACD-8E0E-EB0A3A58FA59}" type="presOf" srcId="{5C857AA4-7F6E-44DF-B430-E53EA6E17D30}" destId="{77ED8307-5029-4728-8E3A-83628F3097DF}" srcOrd="0" destOrd="0" presId="urn:microsoft.com/office/officeart/2005/8/layout/lProcess3"/>
    <dgm:cxn modelId="{EF9653EF-C526-46AF-A039-56FD6A8766EE}" type="presOf" srcId="{D4DA1390-914F-475E-B2BC-EA8999CB8F0B}" destId="{51E7E771-A65D-45C1-BEFE-59CB47B32866}" srcOrd="0" destOrd="0" presId="urn:microsoft.com/office/officeart/2005/8/layout/lProcess3"/>
    <dgm:cxn modelId="{D3724100-1AFB-4B59-AD6C-65413E21BF18}" type="presOf" srcId="{26709F45-95E9-4881-A4CC-E1A25BDB91D5}" destId="{30496E80-2DD0-42B2-A264-5A3F4DCB861E}" srcOrd="0" destOrd="0" presId="urn:microsoft.com/office/officeart/2005/8/layout/lProcess3"/>
    <dgm:cxn modelId="{7DC492DD-8BC2-4E95-BCE9-C99666664A66}" srcId="{681B1E8D-EB02-4603-952D-0544ED71874F}" destId="{9D0FAAB8-D907-4164-B593-52B357445857}" srcOrd="0" destOrd="0" parTransId="{53A83C8A-C37A-44E4-A19E-0B38C82F6656}" sibTransId="{56B05B48-897A-47FF-9F49-B436C0FC8047}"/>
    <dgm:cxn modelId="{9079B133-8C28-4E9C-BBA8-20FD1292071D}" srcId="{26709F45-95E9-4881-A4CC-E1A25BDB91D5}" destId="{28E3DBDA-81B9-47D7-B15D-640EAD1FDBF6}" srcOrd="0" destOrd="0" parTransId="{9D66404E-DFCB-4558-80C9-B60AA7C381D9}" sibTransId="{0B60B1F2-3538-40F9-85F2-3CECAD751869}"/>
    <dgm:cxn modelId="{F982742F-4547-4A9C-A929-D6985D15F670}" srcId="{D4DA1390-914F-475E-B2BC-EA8999CB8F0B}" destId="{26709F45-95E9-4881-A4CC-E1A25BDB91D5}" srcOrd="0" destOrd="0" parTransId="{EB9656C8-8E59-49EE-A0D9-7B4EA5F69850}" sibTransId="{8952F642-66F4-4B18-8B8B-E43133B26B67}"/>
    <dgm:cxn modelId="{A6DFC7A6-3304-4C05-88D3-9C4EC2A3D2DA}" type="presOf" srcId="{681B1E8D-EB02-4603-952D-0544ED71874F}" destId="{66B72805-1C0D-4EB9-B23E-EFE8C05A8771}" srcOrd="0" destOrd="0" presId="urn:microsoft.com/office/officeart/2005/8/layout/lProcess3"/>
    <dgm:cxn modelId="{F161173D-9C65-4DFE-A8B2-52B1E0A6B1A4}" type="presOf" srcId="{28E3DBDA-81B9-47D7-B15D-640EAD1FDBF6}" destId="{14A564E0-4EE0-4391-9D6D-C6DDECD7B373}" srcOrd="0" destOrd="0" presId="urn:microsoft.com/office/officeart/2005/8/layout/lProcess3"/>
    <dgm:cxn modelId="{12DA1DAC-3E70-4A83-A996-B640953CE742}" srcId="{26709F45-95E9-4881-A4CC-E1A25BDB91D5}" destId="{5C857AA4-7F6E-44DF-B430-E53EA6E17D30}" srcOrd="1" destOrd="0" parTransId="{3F2DA0EC-A612-4A4A-93BE-30145E7A032D}" sibTransId="{6F6E04E3-AFDF-443C-9835-6AA2AD480888}"/>
    <dgm:cxn modelId="{989CB0F0-01C5-4926-9EF1-BA9D6A520B8F}" type="presOf" srcId="{2C208A38-841F-4A5D-85FF-A10E3C332C7E}" destId="{A1D6E5DA-E2E2-4366-BAA1-32D5D1C2A4CE}" srcOrd="0" destOrd="0" presId="urn:microsoft.com/office/officeart/2005/8/layout/lProcess3"/>
    <dgm:cxn modelId="{FF654A5E-BF4A-4033-8E5E-93B273F4115B}" srcId="{2C208A38-841F-4A5D-85FF-A10E3C332C7E}" destId="{595E960F-AA7D-4C5D-A8ED-14C8CC5CCBE2}" srcOrd="0" destOrd="0" parTransId="{233BE625-B85A-461B-B05D-A3C6D34FAB57}" sibTransId="{CE25E9F0-9F67-4A90-A49C-717D1BBDF900}"/>
    <dgm:cxn modelId="{9E04F056-1BE1-4B54-97A4-A94FBE3E7259}" type="presOf" srcId="{9D0FAAB8-D907-4164-B593-52B357445857}" destId="{C3F427BA-50B2-4A2D-933A-57C612E5DBC8}" srcOrd="0" destOrd="0" presId="urn:microsoft.com/office/officeart/2005/8/layout/lProcess3"/>
    <dgm:cxn modelId="{24D59FDF-4063-44D9-8032-6F03277D1CFA}" type="presOf" srcId="{595E960F-AA7D-4C5D-A8ED-14C8CC5CCBE2}" destId="{55841F20-23E5-4F6C-BDBB-951D8B0D1E38}" srcOrd="0" destOrd="0" presId="urn:microsoft.com/office/officeart/2005/8/layout/lProcess3"/>
    <dgm:cxn modelId="{FDB0C019-1ACD-4DD9-8CF3-53BF4AA46BAD}" srcId="{D4DA1390-914F-475E-B2BC-EA8999CB8F0B}" destId="{681B1E8D-EB02-4603-952D-0544ED71874F}" srcOrd="2" destOrd="0" parTransId="{1925A9A6-C6BB-49A1-97C0-C7AB20C3185E}" sibTransId="{D289120A-2A35-4E89-B6FB-89533B6C582D}"/>
    <dgm:cxn modelId="{581FAF6A-CEF8-469F-B477-5A962854B777}" type="presParOf" srcId="{51E7E771-A65D-45C1-BEFE-59CB47B32866}" destId="{266CF0DF-DDA2-4C95-8FB4-AC5C49C077DA}" srcOrd="0" destOrd="0" presId="urn:microsoft.com/office/officeart/2005/8/layout/lProcess3"/>
    <dgm:cxn modelId="{9D633EE6-E84C-4434-B836-5ECDA17B67F1}" type="presParOf" srcId="{266CF0DF-DDA2-4C95-8FB4-AC5C49C077DA}" destId="{30496E80-2DD0-42B2-A264-5A3F4DCB861E}" srcOrd="0" destOrd="0" presId="urn:microsoft.com/office/officeart/2005/8/layout/lProcess3"/>
    <dgm:cxn modelId="{09CDD364-415C-4756-9673-D878CC62AFD0}" type="presParOf" srcId="{266CF0DF-DDA2-4C95-8FB4-AC5C49C077DA}" destId="{0A6B22F4-2435-41F0-801C-121988EC6D95}" srcOrd="1" destOrd="0" presId="urn:microsoft.com/office/officeart/2005/8/layout/lProcess3"/>
    <dgm:cxn modelId="{B1335165-2768-4C6D-9291-D82A63A48AE0}" type="presParOf" srcId="{266CF0DF-DDA2-4C95-8FB4-AC5C49C077DA}" destId="{14A564E0-4EE0-4391-9D6D-C6DDECD7B373}" srcOrd="2" destOrd="0" presId="urn:microsoft.com/office/officeart/2005/8/layout/lProcess3"/>
    <dgm:cxn modelId="{587AFCD6-18B5-4B8E-B7F9-896779D59A8D}" type="presParOf" srcId="{266CF0DF-DDA2-4C95-8FB4-AC5C49C077DA}" destId="{38317336-0BE3-4AD0-BB61-3171AC92A8F3}" srcOrd="3" destOrd="0" presId="urn:microsoft.com/office/officeart/2005/8/layout/lProcess3"/>
    <dgm:cxn modelId="{6615152E-5BF1-4BD4-A06C-4D50EA256858}" type="presParOf" srcId="{266CF0DF-DDA2-4C95-8FB4-AC5C49C077DA}" destId="{77ED8307-5029-4728-8E3A-83628F3097DF}" srcOrd="4" destOrd="0" presId="urn:microsoft.com/office/officeart/2005/8/layout/lProcess3"/>
    <dgm:cxn modelId="{3BFBC9A5-2529-4914-92A9-085A2B22AE64}" type="presParOf" srcId="{51E7E771-A65D-45C1-BEFE-59CB47B32866}" destId="{74CC35B0-72E5-4C38-92D2-77A4A96797BD}" srcOrd="1" destOrd="0" presId="urn:microsoft.com/office/officeart/2005/8/layout/lProcess3"/>
    <dgm:cxn modelId="{4F81ED26-9A83-4F52-82FD-F4A2639508D1}" type="presParOf" srcId="{51E7E771-A65D-45C1-BEFE-59CB47B32866}" destId="{FBC2B110-33D9-48CA-810B-FB37074F13C8}" srcOrd="2" destOrd="0" presId="urn:microsoft.com/office/officeart/2005/8/layout/lProcess3"/>
    <dgm:cxn modelId="{EB9D1806-5F19-4C0E-A555-DB07137F4207}" type="presParOf" srcId="{FBC2B110-33D9-48CA-810B-FB37074F13C8}" destId="{A1D6E5DA-E2E2-4366-BAA1-32D5D1C2A4CE}" srcOrd="0" destOrd="0" presId="urn:microsoft.com/office/officeart/2005/8/layout/lProcess3"/>
    <dgm:cxn modelId="{1404ED8D-4BA1-4E02-B842-11A1090B8BAC}" type="presParOf" srcId="{FBC2B110-33D9-48CA-810B-FB37074F13C8}" destId="{0F47CDEE-AD96-44BD-BB22-F8098DD269B7}" srcOrd="1" destOrd="0" presId="urn:microsoft.com/office/officeart/2005/8/layout/lProcess3"/>
    <dgm:cxn modelId="{1AB2AB06-7C7B-4C79-A628-15EEA882C162}" type="presParOf" srcId="{FBC2B110-33D9-48CA-810B-FB37074F13C8}" destId="{55841F20-23E5-4F6C-BDBB-951D8B0D1E38}" srcOrd="2" destOrd="0" presId="urn:microsoft.com/office/officeart/2005/8/layout/lProcess3"/>
    <dgm:cxn modelId="{BB832191-E085-4401-B139-2CE851BE258B}" type="presParOf" srcId="{51E7E771-A65D-45C1-BEFE-59CB47B32866}" destId="{1B88F294-7E6E-457E-BB3F-CF6A34E9C9EE}" srcOrd="3" destOrd="0" presId="urn:microsoft.com/office/officeart/2005/8/layout/lProcess3"/>
    <dgm:cxn modelId="{CBF44698-E0B8-4239-B118-E01D77BE263C}" type="presParOf" srcId="{51E7E771-A65D-45C1-BEFE-59CB47B32866}" destId="{C3C2D6F5-0799-4BD8-84CD-D5FC2F039185}" srcOrd="4" destOrd="0" presId="urn:microsoft.com/office/officeart/2005/8/layout/lProcess3"/>
    <dgm:cxn modelId="{E7872EBE-6537-41DA-B680-86A6E9E247EB}" type="presParOf" srcId="{C3C2D6F5-0799-4BD8-84CD-D5FC2F039185}" destId="{66B72805-1C0D-4EB9-B23E-EFE8C05A8771}" srcOrd="0" destOrd="0" presId="urn:microsoft.com/office/officeart/2005/8/layout/lProcess3"/>
    <dgm:cxn modelId="{2C761F06-BCB0-4AE1-B3D4-659FFD1FA868}" type="presParOf" srcId="{C3C2D6F5-0799-4BD8-84CD-D5FC2F039185}" destId="{95D4CAB8-6251-4BDD-B82F-27BCD40780B2}" srcOrd="1" destOrd="0" presId="urn:microsoft.com/office/officeart/2005/8/layout/lProcess3"/>
    <dgm:cxn modelId="{6E3A2F35-4A73-48F7-9EAE-AB3EF0EBD45E}" type="presParOf" srcId="{C3C2D6F5-0799-4BD8-84CD-D5FC2F039185}" destId="{C3F427BA-50B2-4A2D-933A-57C612E5DBC8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910A26E-F3F8-4F64-9E1E-1B47010B9B90}" type="doc">
      <dgm:prSet loTypeId="urn:microsoft.com/office/officeart/2005/8/layout/lProcess3" loCatId="process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ru-RU"/>
        </a:p>
      </dgm:t>
    </dgm:pt>
    <dgm:pt modelId="{851FEC62-7092-42B0-89DA-0FA83E37AA42}">
      <dgm:prSet/>
      <dgm:spPr/>
      <dgm:t>
        <a:bodyPr/>
        <a:lstStyle/>
        <a:p>
          <a:pPr rtl="0"/>
          <a:r>
            <a:rPr lang="ru-RU" b="1" smtClean="0"/>
            <a:t>4. Працюйте з акційними і спеціальними пропозиціями</a:t>
          </a:r>
          <a:r>
            <a:rPr lang="ru-RU" smtClean="0"/>
            <a:t>.</a:t>
          </a:r>
          <a:endParaRPr lang="ru-RU"/>
        </a:p>
      </dgm:t>
    </dgm:pt>
    <dgm:pt modelId="{01CDBB62-ACC3-4F1A-B652-AB5CBD136213}" type="parTrans" cxnId="{425E9C54-152B-4AE6-B26A-E7D11F0B162E}">
      <dgm:prSet/>
      <dgm:spPr/>
      <dgm:t>
        <a:bodyPr/>
        <a:lstStyle/>
        <a:p>
          <a:endParaRPr lang="ru-RU"/>
        </a:p>
      </dgm:t>
    </dgm:pt>
    <dgm:pt modelId="{0FE28B18-AD03-4453-A9DF-41921D45216A}" type="sibTrans" cxnId="{425E9C54-152B-4AE6-B26A-E7D11F0B162E}">
      <dgm:prSet/>
      <dgm:spPr/>
      <dgm:t>
        <a:bodyPr/>
        <a:lstStyle/>
        <a:p>
          <a:endParaRPr lang="ru-RU"/>
        </a:p>
      </dgm:t>
    </dgm:pt>
    <dgm:pt modelId="{7ADB061F-78FF-4AA6-8AEB-A4FFB2B8734A}">
      <dgm:prSet/>
      <dgm:spPr/>
      <dgm:t>
        <a:bodyPr/>
        <a:lstStyle/>
        <a:p>
          <a:pPr rtl="0"/>
          <a:r>
            <a:rPr lang="ru-RU" smtClean="0"/>
            <a:t>банери зі спеціальними пропозиціями і акціями</a:t>
          </a:r>
          <a:endParaRPr lang="ru-RU"/>
        </a:p>
      </dgm:t>
    </dgm:pt>
    <dgm:pt modelId="{EA10B68A-3FDD-44C5-AEB8-78A8EB88E8B8}" type="parTrans" cxnId="{5BE4A51C-84F9-43EF-9E87-7F6759CD1BED}">
      <dgm:prSet/>
      <dgm:spPr/>
      <dgm:t>
        <a:bodyPr/>
        <a:lstStyle/>
        <a:p>
          <a:endParaRPr lang="ru-RU"/>
        </a:p>
      </dgm:t>
    </dgm:pt>
    <dgm:pt modelId="{40BB1553-58AA-49B8-A57C-25B0FA6750BA}" type="sibTrans" cxnId="{5BE4A51C-84F9-43EF-9E87-7F6759CD1BED}">
      <dgm:prSet/>
      <dgm:spPr/>
      <dgm:t>
        <a:bodyPr/>
        <a:lstStyle/>
        <a:p>
          <a:endParaRPr lang="ru-RU"/>
        </a:p>
      </dgm:t>
    </dgm:pt>
    <dgm:pt modelId="{7B74F94A-67EE-49D7-BDE8-FD3AF1DEF2A5}">
      <dgm:prSet/>
      <dgm:spPr/>
      <dgm:t>
        <a:bodyPr/>
        <a:lstStyle/>
        <a:p>
          <a:pPr rtl="0"/>
          <a:r>
            <a:rPr lang="ru-RU" b="1" smtClean="0"/>
            <a:t>5. Прагніть до простоти</a:t>
          </a:r>
          <a:r>
            <a:rPr lang="ru-RU" smtClean="0"/>
            <a:t>.</a:t>
          </a:r>
          <a:endParaRPr lang="ru-RU"/>
        </a:p>
      </dgm:t>
    </dgm:pt>
    <dgm:pt modelId="{6143B0C1-20B4-4782-BC1A-3297F4C9F722}" type="parTrans" cxnId="{BEC40914-FE63-4C41-A5DA-60737A51517D}">
      <dgm:prSet/>
      <dgm:spPr/>
      <dgm:t>
        <a:bodyPr/>
        <a:lstStyle/>
        <a:p>
          <a:endParaRPr lang="ru-RU"/>
        </a:p>
      </dgm:t>
    </dgm:pt>
    <dgm:pt modelId="{E96C5C74-1D5C-4FAB-868F-8E12473B85B6}" type="sibTrans" cxnId="{BEC40914-FE63-4C41-A5DA-60737A51517D}">
      <dgm:prSet/>
      <dgm:spPr/>
      <dgm:t>
        <a:bodyPr/>
        <a:lstStyle/>
        <a:p>
          <a:endParaRPr lang="ru-RU"/>
        </a:p>
      </dgm:t>
    </dgm:pt>
    <dgm:pt modelId="{63E71BE0-93BB-4583-8783-1AB1A6ADD911}">
      <dgm:prSet/>
      <dgm:spPr/>
      <dgm:t>
        <a:bodyPr/>
        <a:lstStyle/>
        <a:p>
          <a:pPr rtl="0"/>
          <a:r>
            <a:rPr lang="ru-RU" smtClean="0"/>
            <a:t>мінімізуйте кількість полів в формах реєстрації та замовлення</a:t>
          </a:r>
          <a:endParaRPr lang="ru-RU"/>
        </a:p>
      </dgm:t>
    </dgm:pt>
    <dgm:pt modelId="{221FA1C7-EBAA-4DC4-A730-4D8F01B9F90B}" type="parTrans" cxnId="{30483184-D0C9-4011-9122-355ADFFD7A72}">
      <dgm:prSet/>
      <dgm:spPr/>
      <dgm:t>
        <a:bodyPr/>
        <a:lstStyle/>
        <a:p>
          <a:endParaRPr lang="ru-RU"/>
        </a:p>
      </dgm:t>
    </dgm:pt>
    <dgm:pt modelId="{FA0ED780-81D4-48AA-ACFD-DBCC041E84E5}" type="sibTrans" cxnId="{30483184-D0C9-4011-9122-355ADFFD7A72}">
      <dgm:prSet/>
      <dgm:spPr/>
      <dgm:t>
        <a:bodyPr/>
        <a:lstStyle/>
        <a:p>
          <a:endParaRPr lang="ru-RU"/>
        </a:p>
      </dgm:t>
    </dgm:pt>
    <dgm:pt modelId="{23F5B6B4-F034-48C5-A6E4-E8F80013349C}">
      <dgm:prSet/>
      <dgm:spPr/>
      <dgm:t>
        <a:bodyPr/>
        <a:lstStyle/>
        <a:p>
          <a:pPr rtl="0"/>
          <a:r>
            <a:rPr lang="ru-RU" smtClean="0"/>
            <a:t>шлях користувача до виконання конверсійної дії повинен бути найкоротшим</a:t>
          </a:r>
          <a:endParaRPr lang="ru-RU"/>
        </a:p>
      </dgm:t>
    </dgm:pt>
    <dgm:pt modelId="{BBF4CF9F-C1B2-47DE-B722-934FAE75A98A}" type="parTrans" cxnId="{3F05581F-C518-4966-9598-66185B8735D3}">
      <dgm:prSet/>
      <dgm:spPr/>
      <dgm:t>
        <a:bodyPr/>
        <a:lstStyle/>
        <a:p>
          <a:endParaRPr lang="ru-RU"/>
        </a:p>
      </dgm:t>
    </dgm:pt>
    <dgm:pt modelId="{8C940C4B-A018-4C37-9B9B-A00507FD3D7E}" type="sibTrans" cxnId="{3F05581F-C518-4966-9598-66185B8735D3}">
      <dgm:prSet/>
      <dgm:spPr/>
      <dgm:t>
        <a:bodyPr/>
        <a:lstStyle/>
        <a:p>
          <a:endParaRPr lang="ru-RU"/>
        </a:p>
      </dgm:t>
    </dgm:pt>
    <dgm:pt modelId="{F8D806DA-8E7D-4709-84B6-CBA3A2A32471}">
      <dgm:prSet/>
      <dgm:spPr/>
      <dgm:t>
        <a:bodyPr/>
        <a:lstStyle/>
        <a:p>
          <a:pPr rtl="0"/>
          <a:r>
            <a:rPr lang="ru-RU" b="1" smtClean="0"/>
            <a:t>6. Дайте користувачеві відповіді на його питання</a:t>
          </a:r>
          <a:r>
            <a:rPr lang="ru-RU" smtClean="0"/>
            <a:t>.</a:t>
          </a:r>
          <a:endParaRPr lang="ru-RU"/>
        </a:p>
      </dgm:t>
    </dgm:pt>
    <dgm:pt modelId="{66194DE9-4C01-48B6-BF86-C0BB5DB1ECDF}" type="parTrans" cxnId="{019F6C14-65F3-451F-B53D-DCCA246EC81D}">
      <dgm:prSet/>
      <dgm:spPr/>
      <dgm:t>
        <a:bodyPr/>
        <a:lstStyle/>
        <a:p>
          <a:endParaRPr lang="ru-RU"/>
        </a:p>
      </dgm:t>
    </dgm:pt>
    <dgm:pt modelId="{86273880-A8B7-4BCE-85FA-B28539E2117D}" type="sibTrans" cxnId="{019F6C14-65F3-451F-B53D-DCCA246EC81D}">
      <dgm:prSet/>
      <dgm:spPr/>
      <dgm:t>
        <a:bodyPr/>
        <a:lstStyle/>
        <a:p>
          <a:endParaRPr lang="ru-RU"/>
        </a:p>
      </dgm:t>
    </dgm:pt>
    <dgm:pt modelId="{BDD1E719-EBFB-4C0B-8F0D-FC94AAD66E6A}">
      <dgm:prSet/>
      <dgm:spPr/>
      <dgm:t>
        <a:bodyPr/>
        <a:lstStyle/>
        <a:p>
          <a:pPr rtl="0"/>
          <a:r>
            <a:rPr lang="ru-RU" smtClean="0"/>
            <a:t>властивості, особливості, гарантії якості, умови оплати і доставки, обміну і повернення</a:t>
          </a:r>
          <a:endParaRPr lang="ru-RU"/>
        </a:p>
      </dgm:t>
    </dgm:pt>
    <dgm:pt modelId="{BA273BF6-3A65-42C6-8569-79DFD64EF93B}" type="parTrans" cxnId="{CF4FDF2A-D3B6-4F69-AB47-4F68718C3183}">
      <dgm:prSet/>
      <dgm:spPr/>
      <dgm:t>
        <a:bodyPr/>
        <a:lstStyle/>
        <a:p>
          <a:endParaRPr lang="ru-RU"/>
        </a:p>
      </dgm:t>
    </dgm:pt>
    <dgm:pt modelId="{1A94BEF8-A5B2-4796-9CA9-694C7B047A05}" type="sibTrans" cxnId="{CF4FDF2A-D3B6-4F69-AB47-4F68718C3183}">
      <dgm:prSet/>
      <dgm:spPr/>
      <dgm:t>
        <a:bodyPr/>
        <a:lstStyle/>
        <a:p>
          <a:endParaRPr lang="ru-RU"/>
        </a:p>
      </dgm:t>
    </dgm:pt>
    <dgm:pt modelId="{97765D79-2DF0-4C1F-B1DC-DE14AB919279}" type="pres">
      <dgm:prSet presAssocID="{6910A26E-F3F8-4F64-9E1E-1B47010B9B90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689B2C23-8121-48AB-9C03-202A64C31BD7}" type="pres">
      <dgm:prSet presAssocID="{851FEC62-7092-42B0-89DA-0FA83E37AA42}" presName="horFlow" presStyleCnt="0"/>
      <dgm:spPr/>
    </dgm:pt>
    <dgm:pt modelId="{AF81F6A4-B9F5-4FC4-9EF3-0DEA1B712465}" type="pres">
      <dgm:prSet presAssocID="{851FEC62-7092-42B0-89DA-0FA83E37AA42}" presName="bigChev" presStyleLbl="node1" presStyleIdx="0" presStyleCnt="3"/>
      <dgm:spPr/>
    </dgm:pt>
    <dgm:pt modelId="{84F219B2-A4A7-48AA-B6CB-5BCA9D4E2392}" type="pres">
      <dgm:prSet presAssocID="{EA10B68A-3FDD-44C5-AEB8-78A8EB88E8B8}" presName="parTrans" presStyleCnt="0"/>
      <dgm:spPr/>
    </dgm:pt>
    <dgm:pt modelId="{FB5E53E4-7FF4-4919-A272-E0909AB1A72F}" type="pres">
      <dgm:prSet presAssocID="{7ADB061F-78FF-4AA6-8AEB-A4FFB2B8734A}" presName="node" presStyleLbl="alignAccFollowNode1" presStyleIdx="0" presStyleCnt="4">
        <dgm:presLayoutVars>
          <dgm:bulletEnabled val="1"/>
        </dgm:presLayoutVars>
      </dgm:prSet>
      <dgm:spPr/>
    </dgm:pt>
    <dgm:pt modelId="{FE578961-7DE5-4625-95AB-D11D5DDF11CB}" type="pres">
      <dgm:prSet presAssocID="{851FEC62-7092-42B0-89DA-0FA83E37AA42}" presName="vSp" presStyleCnt="0"/>
      <dgm:spPr/>
    </dgm:pt>
    <dgm:pt modelId="{E946A4BF-BA9C-4F43-8840-8B77BFF0890D}" type="pres">
      <dgm:prSet presAssocID="{7B74F94A-67EE-49D7-BDE8-FD3AF1DEF2A5}" presName="horFlow" presStyleCnt="0"/>
      <dgm:spPr/>
    </dgm:pt>
    <dgm:pt modelId="{2A3B0C52-4166-4887-8E7A-753A219EB251}" type="pres">
      <dgm:prSet presAssocID="{7B74F94A-67EE-49D7-BDE8-FD3AF1DEF2A5}" presName="bigChev" presStyleLbl="node1" presStyleIdx="1" presStyleCnt="3"/>
      <dgm:spPr/>
    </dgm:pt>
    <dgm:pt modelId="{09B0C68F-C148-4910-BCA9-D90EB41BA0FD}" type="pres">
      <dgm:prSet presAssocID="{221FA1C7-EBAA-4DC4-A730-4D8F01B9F90B}" presName="parTrans" presStyleCnt="0"/>
      <dgm:spPr/>
    </dgm:pt>
    <dgm:pt modelId="{2EAC6A62-5472-4E67-B246-EF176CDCF607}" type="pres">
      <dgm:prSet presAssocID="{63E71BE0-93BB-4583-8783-1AB1A6ADD911}" presName="node" presStyleLbl="alignAccFollowNode1" presStyleIdx="1" presStyleCnt="4">
        <dgm:presLayoutVars>
          <dgm:bulletEnabled val="1"/>
        </dgm:presLayoutVars>
      </dgm:prSet>
      <dgm:spPr/>
    </dgm:pt>
    <dgm:pt modelId="{C4EB0E80-D9C8-4C49-8A56-AD64D2C62C3F}" type="pres">
      <dgm:prSet presAssocID="{FA0ED780-81D4-48AA-ACFD-DBCC041E84E5}" presName="sibTrans" presStyleCnt="0"/>
      <dgm:spPr/>
    </dgm:pt>
    <dgm:pt modelId="{76BFE632-6A64-4641-93C9-FC91BED94C04}" type="pres">
      <dgm:prSet presAssocID="{23F5B6B4-F034-48C5-A6E4-E8F80013349C}" presName="node" presStyleLbl="alignAccFollowNode1" presStyleIdx="2" presStyleCnt="4">
        <dgm:presLayoutVars>
          <dgm:bulletEnabled val="1"/>
        </dgm:presLayoutVars>
      </dgm:prSet>
      <dgm:spPr/>
    </dgm:pt>
    <dgm:pt modelId="{AC301CA1-B0C4-4D11-9228-3EDA0F2961C3}" type="pres">
      <dgm:prSet presAssocID="{7B74F94A-67EE-49D7-BDE8-FD3AF1DEF2A5}" presName="vSp" presStyleCnt="0"/>
      <dgm:spPr/>
    </dgm:pt>
    <dgm:pt modelId="{ECF5A808-2D13-4BA9-A557-5B9B61FAD0AD}" type="pres">
      <dgm:prSet presAssocID="{F8D806DA-8E7D-4709-84B6-CBA3A2A32471}" presName="horFlow" presStyleCnt="0"/>
      <dgm:spPr/>
    </dgm:pt>
    <dgm:pt modelId="{3E7AEECC-D7E3-4330-9318-DFCF548CB87C}" type="pres">
      <dgm:prSet presAssocID="{F8D806DA-8E7D-4709-84B6-CBA3A2A32471}" presName="bigChev" presStyleLbl="node1" presStyleIdx="2" presStyleCnt="3"/>
      <dgm:spPr/>
    </dgm:pt>
    <dgm:pt modelId="{D7993AD0-CB64-4DDD-B9D5-E5C698A5372E}" type="pres">
      <dgm:prSet presAssocID="{BA273BF6-3A65-42C6-8569-79DFD64EF93B}" presName="parTrans" presStyleCnt="0"/>
      <dgm:spPr/>
    </dgm:pt>
    <dgm:pt modelId="{3063D457-EB87-4B6C-9DFB-C9A5905FAFA6}" type="pres">
      <dgm:prSet presAssocID="{BDD1E719-EBFB-4C0B-8F0D-FC94AAD66E6A}" presName="node" presStyleLbl="alignAccFollowNode1" presStyleIdx="3" presStyleCnt="4">
        <dgm:presLayoutVars>
          <dgm:bulletEnabled val="1"/>
        </dgm:presLayoutVars>
      </dgm:prSet>
      <dgm:spPr/>
    </dgm:pt>
  </dgm:ptLst>
  <dgm:cxnLst>
    <dgm:cxn modelId="{019F6C14-65F3-451F-B53D-DCCA246EC81D}" srcId="{6910A26E-F3F8-4F64-9E1E-1B47010B9B90}" destId="{F8D806DA-8E7D-4709-84B6-CBA3A2A32471}" srcOrd="2" destOrd="0" parTransId="{66194DE9-4C01-48B6-BF86-C0BB5DB1ECDF}" sibTransId="{86273880-A8B7-4BCE-85FA-B28539E2117D}"/>
    <dgm:cxn modelId="{9DFFC247-15AD-4CF2-A7DC-65EAA49E96A4}" type="presOf" srcId="{6910A26E-F3F8-4F64-9E1E-1B47010B9B90}" destId="{97765D79-2DF0-4C1F-B1DC-DE14AB919279}" srcOrd="0" destOrd="0" presId="urn:microsoft.com/office/officeart/2005/8/layout/lProcess3"/>
    <dgm:cxn modelId="{425E9C54-152B-4AE6-B26A-E7D11F0B162E}" srcId="{6910A26E-F3F8-4F64-9E1E-1B47010B9B90}" destId="{851FEC62-7092-42B0-89DA-0FA83E37AA42}" srcOrd="0" destOrd="0" parTransId="{01CDBB62-ACC3-4F1A-B652-AB5CBD136213}" sibTransId="{0FE28B18-AD03-4453-A9DF-41921D45216A}"/>
    <dgm:cxn modelId="{5B189E8A-5474-41DD-9B78-7110DE3E1942}" type="presOf" srcId="{63E71BE0-93BB-4583-8783-1AB1A6ADD911}" destId="{2EAC6A62-5472-4E67-B246-EF176CDCF607}" srcOrd="0" destOrd="0" presId="urn:microsoft.com/office/officeart/2005/8/layout/lProcess3"/>
    <dgm:cxn modelId="{B13AF357-861B-4D9F-A4B8-A0BFB61040F8}" type="presOf" srcId="{851FEC62-7092-42B0-89DA-0FA83E37AA42}" destId="{AF81F6A4-B9F5-4FC4-9EF3-0DEA1B712465}" srcOrd="0" destOrd="0" presId="urn:microsoft.com/office/officeart/2005/8/layout/lProcess3"/>
    <dgm:cxn modelId="{5BE4A51C-84F9-43EF-9E87-7F6759CD1BED}" srcId="{851FEC62-7092-42B0-89DA-0FA83E37AA42}" destId="{7ADB061F-78FF-4AA6-8AEB-A4FFB2B8734A}" srcOrd="0" destOrd="0" parTransId="{EA10B68A-3FDD-44C5-AEB8-78A8EB88E8B8}" sibTransId="{40BB1553-58AA-49B8-A57C-25B0FA6750BA}"/>
    <dgm:cxn modelId="{D067D793-6C78-4A7B-93BA-C687ECC82CCF}" type="presOf" srcId="{7ADB061F-78FF-4AA6-8AEB-A4FFB2B8734A}" destId="{FB5E53E4-7FF4-4919-A272-E0909AB1A72F}" srcOrd="0" destOrd="0" presId="urn:microsoft.com/office/officeart/2005/8/layout/lProcess3"/>
    <dgm:cxn modelId="{3F05581F-C518-4966-9598-66185B8735D3}" srcId="{7B74F94A-67EE-49D7-BDE8-FD3AF1DEF2A5}" destId="{23F5B6B4-F034-48C5-A6E4-E8F80013349C}" srcOrd="1" destOrd="0" parTransId="{BBF4CF9F-C1B2-47DE-B722-934FAE75A98A}" sibTransId="{8C940C4B-A018-4C37-9B9B-A00507FD3D7E}"/>
    <dgm:cxn modelId="{CF4FDF2A-D3B6-4F69-AB47-4F68718C3183}" srcId="{F8D806DA-8E7D-4709-84B6-CBA3A2A32471}" destId="{BDD1E719-EBFB-4C0B-8F0D-FC94AAD66E6A}" srcOrd="0" destOrd="0" parTransId="{BA273BF6-3A65-42C6-8569-79DFD64EF93B}" sibTransId="{1A94BEF8-A5B2-4796-9CA9-694C7B047A05}"/>
    <dgm:cxn modelId="{8E2FF24B-95BD-4BBC-AAE2-1F971EEC4ED7}" type="presOf" srcId="{7B74F94A-67EE-49D7-BDE8-FD3AF1DEF2A5}" destId="{2A3B0C52-4166-4887-8E7A-753A219EB251}" srcOrd="0" destOrd="0" presId="urn:microsoft.com/office/officeart/2005/8/layout/lProcess3"/>
    <dgm:cxn modelId="{30483184-D0C9-4011-9122-355ADFFD7A72}" srcId="{7B74F94A-67EE-49D7-BDE8-FD3AF1DEF2A5}" destId="{63E71BE0-93BB-4583-8783-1AB1A6ADD911}" srcOrd="0" destOrd="0" parTransId="{221FA1C7-EBAA-4DC4-A730-4D8F01B9F90B}" sibTransId="{FA0ED780-81D4-48AA-ACFD-DBCC041E84E5}"/>
    <dgm:cxn modelId="{486EDBA9-FF9B-49B1-953D-9F3C2C633B51}" type="presOf" srcId="{23F5B6B4-F034-48C5-A6E4-E8F80013349C}" destId="{76BFE632-6A64-4641-93C9-FC91BED94C04}" srcOrd="0" destOrd="0" presId="urn:microsoft.com/office/officeart/2005/8/layout/lProcess3"/>
    <dgm:cxn modelId="{B2B30A70-194D-4A1A-B8A6-F7C298BBF741}" type="presOf" srcId="{F8D806DA-8E7D-4709-84B6-CBA3A2A32471}" destId="{3E7AEECC-D7E3-4330-9318-DFCF548CB87C}" srcOrd="0" destOrd="0" presId="urn:microsoft.com/office/officeart/2005/8/layout/lProcess3"/>
    <dgm:cxn modelId="{C0559C26-2D40-4302-B9A8-35399A679C2F}" type="presOf" srcId="{BDD1E719-EBFB-4C0B-8F0D-FC94AAD66E6A}" destId="{3063D457-EB87-4B6C-9DFB-C9A5905FAFA6}" srcOrd="0" destOrd="0" presId="urn:microsoft.com/office/officeart/2005/8/layout/lProcess3"/>
    <dgm:cxn modelId="{BEC40914-FE63-4C41-A5DA-60737A51517D}" srcId="{6910A26E-F3F8-4F64-9E1E-1B47010B9B90}" destId="{7B74F94A-67EE-49D7-BDE8-FD3AF1DEF2A5}" srcOrd="1" destOrd="0" parTransId="{6143B0C1-20B4-4782-BC1A-3297F4C9F722}" sibTransId="{E96C5C74-1D5C-4FAB-868F-8E12473B85B6}"/>
    <dgm:cxn modelId="{AAB7625A-43E6-4997-A6FD-853D32408DC7}" type="presParOf" srcId="{97765D79-2DF0-4C1F-B1DC-DE14AB919279}" destId="{689B2C23-8121-48AB-9C03-202A64C31BD7}" srcOrd="0" destOrd="0" presId="urn:microsoft.com/office/officeart/2005/8/layout/lProcess3"/>
    <dgm:cxn modelId="{A3806EB5-8666-490A-B00F-5052F8266C1B}" type="presParOf" srcId="{689B2C23-8121-48AB-9C03-202A64C31BD7}" destId="{AF81F6A4-B9F5-4FC4-9EF3-0DEA1B712465}" srcOrd="0" destOrd="0" presId="urn:microsoft.com/office/officeart/2005/8/layout/lProcess3"/>
    <dgm:cxn modelId="{85C68266-D416-45AA-AB73-89FDD128AD52}" type="presParOf" srcId="{689B2C23-8121-48AB-9C03-202A64C31BD7}" destId="{84F219B2-A4A7-48AA-B6CB-5BCA9D4E2392}" srcOrd="1" destOrd="0" presId="urn:microsoft.com/office/officeart/2005/8/layout/lProcess3"/>
    <dgm:cxn modelId="{3BC41982-C8B3-4582-9860-3EFA4DDD9B79}" type="presParOf" srcId="{689B2C23-8121-48AB-9C03-202A64C31BD7}" destId="{FB5E53E4-7FF4-4919-A272-E0909AB1A72F}" srcOrd="2" destOrd="0" presId="urn:microsoft.com/office/officeart/2005/8/layout/lProcess3"/>
    <dgm:cxn modelId="{F8F5DB69-3FDE-4D56-8466-6D2BAD4C2779}" type="presParOf" srcId="{97765D79-2DF0-4C1F-B1DC-DE14AB919279}" destId="{FE578961-7DE5-4625-95AB-D11D5DDF11CB}" srcOrd="1" destOrd="0" presId="urn:microsoft.com/office/officeart/2005/8/layout/lProcess3"/>
    <dgm:cxn modelId="{30230FF7-BCD3-472F-9F6D-C31451CEAAFE}" type="presParOf" srcId="{97765D79-2DF0-4C1F-B1DC-DE14AB919279}" destId="{E946A4BF-BA9C-4F43-8840-8B77BFF0890D}" srcOrd="2" destOrd="0" presId="urn:microsoft.com/office/officeart/2005/8/layout/lProcess3"/>
    <dgm:cxn modelId="{8C8A75C9-D7CA-4B6E-B429-7D7BD3CA87B9}" type="presParOf" srcId="{E946A4BF-BA9C-4F43-8840-8B77BFF0890D}" destId="{2A3B0C52-4166-4887-8E7A-753A219EB251}" srcOrd="0" destOrd="0" presId="urn:microsoft.com/office/officeart/2005/8/layout/lProcess3"/>
    <dgm:cxn modelId="{7D1AE23A-BE0B-4C68-BB42-11635FE3B5EC}" type="presParOf" srcId="{E946A4BF-BA9C-4F43-8840-8B77BFF0890D}" destId="{09B0C68F-C148-4910-BCA9-D90EB41BA0FD}" srcOrd="1" destOrd="0" presId="urn:microsoft.com/office/officeart/2005/8/layout/lProcess3"/>
    <dgm:cxn modelId="{055BA19B-7A74-4E9D-916F-28B955EFE3B8}" type="presParOf" srcId="{E946A4BF-BA9C-4F43-8840-8B77BFF0890D}" destId="{2EAC6A62-5472-4E67-B246-EF176CDCF607}" srcOrd="2" destOrd="0" presId="urn:microsoft.com/office/officeart/2005/8/layout/lProcess3"/>
    <dgm:cxn modelId="{35FA850A-9F5C-427A-9824-A113E74CD1D0}" type="presParOf" srcId="{E946A4BF-BA9C-4F43-8840-8B77BFF0890D}" destId="{C4EB0E80-D9C8-4C49-8A56-AD64D2C62C3F}" srcOrd="3" destOrd="0" presId="urn:microsoft.com/office/officeart/2005/8/layout/lProcess3"/>
    <dgm:cxn modelId="{680EE14D-17C5-4AA0-9875-31446A6B5B32}" type="presParOf" srcId="{E946A4BF-BA9C-4F43-8840-8B77BFF0890D}" destId="{76BFE632-6A64-4641-93C9-FC91BED94C04}" srcOrd="4" destOrd="0" presId="urn:microsoft.com/office/officeart/2005/8/layout/lProcess3"/>
    <dgm:cxn modelId="{4283FC75-C845-4441-B1FE-BB01C9210A36}" type="presParOf" srcId="{97765D79-2DF0-4C1F-B1DC-DE14AB919279}" destId="{AC301CA1-B0C4-4D11-9228-3EDA0F2961C3}" srcOrd="3" destOrd="0" presId="urn:microsoft.com/office/officeart/2005/8/layout/lProcess3"/>
    <dgm:cxn modelId="{EF74772E-015E-44D6-A972-B4B05C8A614B}" type="presParOf" srcId="{97765D79-2DF0-4C1F-B1DC-DE14AB919279}" destId="{ECF5A808-2D13-4BA9-A557-5B9B61FAD0AD}" srcOrd="4" destOrd="0" presId="urn:microsoft.com/office/officeart/2005/8/layout/lProcess3"/>
    <dgm:cxn modelId="{EF57BD58-98B7-4750-BCEF-4A40133621FB}" type="presParOf" srcId="{ECF5A808-2D13-4BA9-A557-5B9B61FAD0AD}" destId="{3E7AEECC-D7E3-4330-9318-DFCF548CB87C}" srcOrd="0" destOrd="0" presId="urn:microsoft.com/office/officeart/2005/8/layout/lProcess3"/>
    <dgm:cxn modelId="{6D9BBF94-8240-4292-9B55-E8224822E7A7}" type="presParOf" srcId="{ECF5A808-2D13-4BA9-A557-5B9B61FAD0AD}" destId="{D7993AD0-CB64-4DDD-B9D5-E5C698A5372E}" srcOrd="1" destOrd="0" presId="urn:microsoft.com/office/officeart/2005/8/layout/lProcess3"/>
    <dgm:cxn modelId="{50C29CBA-7086-44D0-9FA3-59F2F95213B4}" type="presParOf" srcId="{ECF5A808-2D13-4BA9-A557-5B9B61FAD0AD}" destId="{3063D457-EB87-4B6C-9DFB-C9A5905FAFA6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AE3780F-DF10-4CF1-AB51-FBA27C55A267}" type="doc">
      <dgm:prSet loTypeId="urn:microsoft.com/office/officeart/2005/8/layout/lProcess3" loCatId="process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ru-RU"/>
        </a:p>
      </dgm:t>
    </dgm:pt>
    <dgm:pt modelId="{5528920C-1AE4-4036-8E5A-4C37D14A6108}">
      <dgm:prSet/>
      <dgm:spPr/>
      <dgm:t>
        <a:bodyPr/>
        <a:lstStyle/>
        <a:p>
          <a:pPr rtl="0"/>
          <a:r>
            <a:rPr lang="ru-RU" b="1" smtClean="0"/>
            <a:t>7. Розміщуйте на сторінках заклики до дії</a:t>
          </a:r>
          <a:r>
            <a:rPr lang="ru-RU" smtClean="0"/>
            <a:t>.</a:t>
          </a:r>
          <a:endParaRPr lang="ru-RU"/>
        </a:p>
      </dgm:t>
    </dgm:pt>
    <dgm:pt modelId="{66F6CE65-19D5-4147-A82E-93280592B3D6}" type="parTrans" cxnId="{E8383AF7-9737-4D59-9072-10AC308C0089}">
      <dgm:prSet/>
      <dgm:spPr/>
      <dgm:t>
        <a:bodyPr/>
        <a:lstStyle/>
        <a:p>
          <a:endParaRPr lang="ru-RU"/>
        </a:p>
      </dgm:t>
    </dgm:pt>
    <dgm:pt modelId="{63904B9B-90D0-4617-89A4-B88E96FB01B0}" type="sibTrans" cxnId="{E8383AF7-9737-4D59-9072-10AC308C0089}">
      <dgm:prSet/>
      <dgm:spPr/>
      <dgm:t>
        <a:bodyPr/>
        <a:lstStyle/>
        <a:p>
          <a:endParaRPr lang="ru-RU"/>
        </a:p>
      </dgm:t>
    </dgm:pt>
    <dgm:pt modelId="{8EFD5721-EE7A-4285-89F8-370914977B7A}">
      <dgm:prSet/>
      <dgm:spPr/>
      <dgm:t>
        <a:bodyPr/>
        <a:lstStyle/>
        <a:p>
          <a:pPr rtl="0"/>
          <a:r>
            <a:rPr lang="ru-RU" smtClean="0"/>
            <a:t>текстових закликів, контрастні кольори, стрілки, кнопки та інші елементи  </a:t>
          </a:r>
          <a:endParaRPr lang="ru-RU"/>
        </a:p>
      </dgm:t>
    </dgm:pt>
    <dgm:pt modelId="{CFC9149A-9F43-483C-9242-97BCFF377211}" type="parTrans" cxnId="{90B843CE-337F-4023-8C96-53AB6A506C11}">
      <dgm:prSet/>
      <dgm:spPr/>
      <dgm:t>
        <a:bodyPr/>
        <a:lstStyle/>
        <a:p>
          <a:endParaRPr lang="ru-RU"/>
        </a:p>
      </dgm:t>
    </dgm:pt>
    <dgm:pt modelId="{7F07B2BD-E088-49C1-9F8E-64CC58B31904}" type="sibTrans" cxnId="{90B843CE-337F-4023-8C96-53AB6A506C11}">
      <dgm:prSet/>
      <dgm:spPr/>
      <dgm:t>
        <a:bodyPr/>
        <a:lstStyle/>
        <a:p>
          <a:endParaRPr lang="ru-RU"/>
        </a:p>
      </dgm:t>
    </dgm:pt>
    <dgm:pt modelId="{4A1621A1-A7C7-41DB-9128-7DB4E683D9EF}">
      <dgm:prSet/>
      <dgm:spPr/>
      <dgm:t>
        <a:bodyPr/>
        <a:lstStyle/>
        <a:p>
          <a:pPr rtl="0"/>
          <a:r>
            <a:rPr lang="ru-RU" b="1" smtClean="0"/>
            <a:t>8. Зробіть круту сторінку “404”</a:t>
          </a:r>
          <a:endParaRPr lang="ru-RU"/>
        </a:p>
      </dgm:t>
    </dgm:pt>
    <dgm:pt modelId="{DE3E12DD-EC1B-4EFF-AA24-05C2258C5EEC}" type="parTrans" cxnId="{2C57A280-8DAD-401F-8AD7-6907378AEA10}">
      <dgm:prSet/>
      <dgm:spPr/>
      <dgm:t>
        <a:bodyPr/>
        <a:lstStyle/>
        <a:p>
          <a:endParaRPr lang="ru-RU"/>
        </a:p>
      </dgm:t>
    </dgm:pt>
    <dgm:pt modelId="{1C116B12-B486-499B-A15D-3A4DDDC06121}" type="sibTrans" cxnId="{2C57A280-8DAD-401F-8AD7-6907378AEA10}">
      <dgm:prSet/>
      <dgm:spPr/>
      <dgm:t>
        <a:bodyPr/>
        <a:lstStyle/>
        <a:p>
          <a:endParaRPr lang="ru-RU"/>
        </a:p>
      </dgm:t>
    </dgm:pt>
    <dgm:pt modelId="{D5440077-B36B-451A-A415-C4FD5BF13ECD}">
      <dgm:prSet/>
      <dgm:spPr/>
      <dgm:t>
        <a:bodyPr/>
        <a:lstStyle/>
        <a:p>
          <a:pPr rtl="0"/>
          <a:r>
            <a:rPr lang="ru-RU" smtClean="0"/>
            <a:t>перетворює негативний досвід користувача</a:t>
          </a:r>
          <a:endParaRPr lang="ru-RU"/>
        </a:p>
      </dgm:t>
    </dgm:pt>
    <dgm:pt modelId="{45B541B6-3307-4829-A1A8-0210BEB36EC0}" type="parTrans" cxnId="{CAA40BFA-072C-4DE9-8070-4275CC422A57}">
      <dgm:prSet/>
      <dgm:spPr/>
      <dgm:t>
        <a:bodyPr/>
        <a:lstStyle/>
        <a:p>
          <a:endParaRPr lang="ru-RU"/>
        </a:p>
      </dgm:t>
    </dgm:pt>
    <dgm:pt modelId="{888C2BD2-1036-443E-9702-2E28A0786368}" type="sibTrans" cxnId="{CAA40BFA-072C-4DE9-8070-4275CC422A57}">
      <dgm:prSet/>
      <dgm:spPr/>
      <dgm:t>
        <a:bodyPr/>
        <a:lstStyle/>
        <a:p>
          <a:endParaRPr lang="ru-RU"/>
        </a:p>
      </dgm:t>
    </dgm:pt>
    <dgm:pt modelId="{B9D998C7-43B6-40D0-B820-2FF63D2D2CB4}">
      <dgm:prSet/>
      <dgm:spPr/>
      <dgm:t>
        <a:bodyPr/>
        <a:lstStyle/>
        <a:p>
          <a:pPr rtl="0"/>
          <a:r>
            <a:rPr lang="ru-RU" b="1" smtClean="0"/>
            <a:t>9. Додавайте на сайт відео-огляди продуктів</a:t>
          </a:r>
          <a:r>
            <a:rPr lang="ru-RU" smtClean="0"/>
            <a:t>.</a:t>
          </a:r>
          <a:endParaRPr lang="ru-RU"/>
        </a:p>
      </dgm:t>
    </dgm:pt>
    <dgm:pt modelId="{9E2B662E-358A-4DF3-A8E8-D9324067BCAC}" type="parTrans" cxnId="{6521AB43-A7B3-4902-8A9B-ED31E02A6253}">
      <dgm:prSet/>
      <dgm:spPr/>
      <dgm:t>
        <a:bodyPr/>
        <a:lstStyle/>
        <a:p>
          <a:endParaRPr lang="ru-RU"/>
        </a:p>
      </dgm:t>
    </dgm:pt>
    <dgm:pt modelId="{8B614AB7-1E10-464F-9BA7-5C0521AA1B3F}" type="sibTrans" cxnId="{6521AB43-A7B3-4902-8A9B-ED31E02A6253}">
      <dgm:prSet/>
      <dgm:spPr/>
      <dgm:t>
        <a:bodyPr/>
        <a:lstStyle/>
        <a:p>
          <a:endParaRPr lang="ru-RU"/>
        </a:p>
      </dgm:t>
    </dgm:pt>
    <dgm:pt modelId="{D2FF7BCF-9A82-42F5-BFBB-1D273EBEED4D}">
      <dgm:prSet/>
      <dgm:spPr/>
      <dgm:t>
        <a:bodyPr/>
        <a:lstStyle/>
        <a:p>
          <a:pPr rtl="0"/>
          <a:r>
            <a:rPr lang="ru-RU" smtClean="0"/>
            <a:t>відеоконтент є інструментом для залучення клієнтів, підвищення рівня їх довіри, просування ресурсу і збільшення прибутку магазину. </a:t>
          </a:r>
          <a:endParaRPr lang="ru-RU"/>
        </a:p>
      </dgm:t>
    </dgm:pt>
    <dgm:pt modelId="{36ABC2CC-5066-4169-A312-3BC8F03EF335}" type="parTrans" cxnId="{056E0208-4979-420F-9A62-41DAC000AFB3}">
      <dgm:prSet/>
      <dgm:spPr/>
      <dgm:t>
        <a:bodyPr/>
        <a:lstStyle/>
        <a:p>
          <a:endParaRPr lang="ru-RU"/>
        </a:p>
      </dgm:t>
    </dgm:pt>
    <dgm:pt modelId="{ED1C10FD-9F05-4701-B054-B2DA943D4C7B}" type="sibTrans" cxnId="{056E0208-4979-420F-9A62-41DAC000AFB3}">
      <dgm:prSet/>
      <dgm:spPr/>
      <dgm:t>
        <a:bodyPr/>
        <a:lstStyle/>
        <a:p>
          <a:endParaRPr lang="ru-RU"/>
        </a:p>
      </dgm:t>
    </dgm:pt>
    <dgm:pt modelId="{A60F80AB-E219-4D00-90E4-A5AC6C8D55DB}">
      <dgm:prSet/>
      <dgm:spPr/>
      <dgm:t>
        <a:bodyPr/>
        <a:lstStyle/>
        <a:p>
          <a:pPr rtl="0"/>
          <a:r>
            <a:rPr lang="ru-RU" smtClean="0"/>
            <a:t>створюючи відео: навчальні ролики +, пряма реклама –.</a:t>
          </a:r>
          <a:endParaRPr lang="ru-RU"/>
        </a:p>
      </dgm:t>
    </dgm:pt>
    <dgm:pt modelId="{BBECF222-CE97-45B1-88B8-59C3D83E51F2}" type="parTrans" cxnId="{EAA9B31A-C155-4C25-A046-AB01D26CE489}">
      <dgm:prSet/>
      <dgm:spPr/>
      <dgm:t>
        <a:bodyPr/>
        <a:lstStyle/>
        <a:p>
          <a:endParaRPr lang="ru-RU"/>
        </a:p>
      </dgm:t>
    </dgm:pt>
    <dgm:pt modelId="{BD10E67D-29E3-413F-90B8-125CE0FB783B}" type="sibTrans" cxnId="{EAA9B31A-C155-4C25-A046-AB01D26CE489}">
      <dgm:prSet/>
      <dgm:spPr/>
      <dgm:t>
        <a:bodyPr/>
        <a:lstStyle/>
        <a:p>
          <a:endParaRPr lang="ru-RU"/>
        </a:p>
      </dgm:t>
    </dgm:pt>
    <dgm:pt modelId="{0CAC20EB-BD50-45DA-88C4-552C105AE04C}" type="pres">
      <dgm:prSet presAssocID="{BAE3780F-DF10-4CF1-AB51-FBA27C55A267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64F5FD95-50D3-42D7-A487-9550D9230F73}" type="pres">
      <dgm:prSet presAssocID="{5528920C-1AE4-4036-8E5A-4C37D14A6108}" presName="horFlow" presStyleCnt="0"/>
      <dgm:spPr/>
    </dgm:pt>
    <dgm:pt modelId="{F063E426-061F-4B5F-8559-32B5854AD8B6}" type="pres">
      <dgm:prSet presAssocID="{5528920C-1AE4-4036-8E5A-4C37D14A6108}" presName="bigChev" presStyleLbl="node1" presStyleIdx="0" presStyleCnt="3"/>
      <dgm:spPr/>
    </dgm:pt>
    <dgm:pt modelId="{EEDDE6FE-910C-487D-8826-83965C60F14E}" type="pres">
      <dgm:prSet presAssocID="{CFC9149A-9F43-483C-9242-97BCFF377211}" presName="parTrans" presStyleCnt="0"/>
      <dgm:spPr/>
    </dgm:pt>
    <dgm:pt modelId="{5205A6C8-FCFE-4ABC-B06E-E65D7164026C}" type="pres">
      <dgm:prSet presAssocID="{8EFD5721-EE7A-4285-89F8-370914977B7A}" presName="node" presStyleLbl="alignAccFollowNode1" presStyleIdx="0" presStyleCnt="4">
        <dgm:presLayoutVars>
          <dgm:bulletEnabled val="1"/>
        </dgm:presLayoutVars>
      </dgm:prSet>
      <dgm:spPr/>
    </dgm:pt>
    <dgm:pt modelId="{B1B47B63-B46C-4E47-A6DF-CD77F565E4F0}" type="pres">
      <dgm:prSet presAssocID="{5528920C-1AE4-4036-8E5A-4C37D14A6108}" presName="vSp" presStyleCnt="0"/>
      <dgm:spPr/>
    </dgm:pt>
    <dgm:pt modelId="{E94DF19B-3E3E-4438-AA5C-5805B85DE043}" type="pres">
      <dgm:prSet presAssocID="{4A1621A1-A7C7-41DB-9128-7DB4E683D9EF}" presName="horFlow" presStyleCnt="0"/>
      <dgm:spPr/>
    </dgm:pt>
    <dgm:pt modelId="{497C1253-77D7-4EF9-807A-AFD47B519B07}" type="pres">
      <dgm:prSet presAssocID="{4A1621A1-A7C7-41DB-9128-7DB4E683D9EF}" presName="bigChev" presStyleLbl="node1" presStyleIdx="1" presStyleCnt="3"/>
      <dgm:spPr/>
    </dgm:pt>
    <dgm:pt modelId="{CA2FE687-FA4D-48C5-B6C7-DDC998237115}" type="pres">
      <dgm:prSet presAssocID="{45B541B6-3307-4829-A1A8-0210BEB36EC0}" presName="parTrans" presStyleCnt="0"/>
      <dgm:spPr/>
    </dgm:pt>
    <dgm:pt modelId="{9493B9F0-91B7-4733-83F5-4433C449950C}" type="pres">
      <dgm:prSet presAssocID="{D5440077-B36B-451A-A415-C4FD5BF13ECD}" presName="node" presStyleLbl="alignAccFollowNode1" presStyleIdx="1" presStyleCnt="4">
        <dgm:presLayoutVars>
          <dgm:bulletEnabled val="1"/>
        </dgm:presLayoutVars>
      </dgm:prSet>
      <dgm:spPr/>
    </dgm:pt>
    <dgm:pt modelId="{D5304FF7-DE78-4D75-84F7-A7D887F4DC36}" type="pres">
      <dgm:prSet presAssocID="{4A1621A1-A7C7-41DB-9128-7DB4E683D9EF}" presName="vSp" presStyleCnt="0"/>
      <dgm:spPr/>
    </dgm:pt>
    <dgm:pt modelId="{BC3A28D6-379F-45AA-BDE7-0AAE0175D3B5}" type="pres">
      <dgm:prSet presAssocID="{B9D998C7-43B6-40D0-B820-2FF63D2D2CB4}" presName="horFlow" presStyleCnt="0"/>
      <dgm:spPr/>
    </dgm:pt>
    <dgm:pt modelId="{D184B2D7-7BCD-401E-BD0A-FD315A158048}" type="pres">
      <dgm:prSet presAssocID="{B9D998C7-43B6-40D0-B820-2FF63D2D2CB4}" presName="bigChev" presStyleLbl="node1" presStyleIdx="2" presStyleCnt="3"/>
      <dgm:spPr/>
    </dgm:pt>
    <dgm:pt modelId="{74DE690A-F919-44B5-AA4B-BE1F33E8DF9A}" type="pres">
      <dgm:prSet presAssocID="{36ABC2CC-5066-4169-A312-3BC8F03EF335}" presName="parTrans" presStyleCnt="0"/>
      <dgm:spPr/>
    </dgm:pt>
    <dgm:pt modelId="{6289D3A6-DC36-4944-819F-E44F2D9079F4}" type="pres">
      <dgm:prSet presAssocID="{D2FF7BCF-9A82-42F5-BFBB-1D273EBEED4D}" presName="node" presStyleLbl="alignAccFollowNode1" presStyleIdx="2" presStyleCnt="4">
        <dgm:presLayoutVars>
          <dgm:bulletEnabled val="1"/>
        </dgm:presLayoutVars>
      </dgm:prSet>
      <dgm:spPr/>
    </dgm:pt>
    <dgm:pt modelId="{15C2B633-0BAC-4359-9D0F-40D63F4BC260}" type="pres">
      <dgm:prSet presAssocID="{ED1C10FD-9F05-4701-B054-B2DA943D4C7B}" presName="sibTrans" presStyleCnt="0"/>
      <dgm:spPr/>
    </dgm:pt>
    <dgm:pt modelId="{02B11085-1B2F-4133-A8E9-F52C80736E7A}" type="pres">
      <dgm:prSet presAssocID="{A60F80AB-E219-4D00-90E4-A5AC6C8D55DB}" presName="node" presStyleLbl="alignAccFollowNode1" presStyleIdx="3" presStyleCnt="4">
        <dgm:presLayoutVars>
          <dgm:bulletEnabled val="1"/>
        </dgm:presLayoutVars>
      </dgm:prSet>
      <dgm:spPr/>
    </dgm:pt>
  </dgm:ptLst>
  <dgm:cxnLst>
    <dgm:cxn modelId="{CAA40BFA-072C-4DE9-8070-4275CC422A57}" srcId="{4A1621A1-A7C7-41DB-9128-7DB4E683D9EF}" destId="{D5440077-B36B-451A-A415-C4FD5BF13ECD}" srcOrd="0" destOrd="0" parTransId="{45B541B6-3307-4829-A1A8-0210BEB36EC0}" sibTransId="{888C2BD2-1036-443E-9702-2E28A0786368}"/>
    <dgm:cxn modelId="{90B843CE-337F-4023-8C96-53AB6A506C11}" srcId="{5528920C-1AE4-4036-8E5A-4C37D14A6108}" destId="{8EFD5721-EE7A-4285-89F8-370914977B7A}" srcOrd="0" destOrd="0" parTransId="{CFC9149A-9F43-483C-9242-97BCFF377211}" sibTransId="{7F07B2BD-E088-49C1-9F8E-64CC58B31904}"/>
    <dgm:cxn modelId="{64E7DFEB-4DD3-4A4F-BFF7-EC2D7FA8F8A2}" type="presOf" srcId="{B9D998C7-43B6-40D0-B820-2FF63D2D2CB4}" destId="{D184B2D7-7BCD-401E-BD0A-FD315A158048}" srcOrd="0" destOrd="0" presId="urn:microsoft.com/office/officeart/2005/8/layout/lProcess3"/>
    <dgm:cxn modelId="{056E0208-4979-420F-9A62-41DAC000AFB3}" srcId="{B9D998C7-43B6-40D0-B820-2FF63D2D2CB4}" destId="{D2FF7BCF-9A82-42F5-BFBB-1D273EBEED4D}" srcOrd="0" destOrd="0" parTransId="{36ABC2CC-5066-4169-A312-3BC8F03EF335}" sibTransId="{ED1C10FD-9F05-4701-B054-B2DA943D4C7B}"/>
    <dgm:cxn modelId="{A275BDCA-2DA1-48C8-BF54-F0C5AAE3AB3E}" type="presOf" srcId="{8EFD5721-EE7A-4285-89F8-370914977B7A}" destId="{5205A6C8-FCFE-4ABC-B06E-E65D7164026C}" srcOrd="0" destOrd="0" presId="urn:microsoft.com/office/officeart/2005/8/layout/lProcess3"/>
    <dgm:cxn modelId="{EAD11F27-351C-4FD8-ADE8-4B51FE339AF0}" type="presOf" srcId="{4A1621A1-A7C7-41DB-9128-7DB4E683D9EF}" destId="{497C1253-77D7-4EF9-807A-AFD47B519B07}" srcOrd="0" destOrd="0" presId="urn:microsoft.com/office/officeart/2005/8/layout/lProcess3"/>
    <dgm:cxn modelId="{E8383AF7-9737-4D59-9072-10AC308C0089}" srcId="{BAE3780F-DF10-4CF1-AB51-FBA27C55A267}" destId="{5528920C-1AE4-4036-8E5A-4C37D14A6108}" srcOrd="0" destOrd="0" parTransId="{66F6CE65-19D5-4147-A82E-93280592B3D6}" sibTransId="{63904B9B-90D0-4617-89A4-B88E96FB01B0}"/>
    <dgm:cxn modelId="{A604F28A-7F17-49C9-9F5C-6A005B9DB207}" type="presOf" srcId="{BAE3780F-DF10-4CF1-AB51-FBA27C55A267}" destId="{0CAC20EB-BD50-45DA-88C4-552C105AE04C}" srcOrd="0" destOrd="0" presId="urn:microsoft.com/office/officeart/2005/8/layout/lProcess3"/>
    <dgm:cxn modelId="{4F052F7E-BD48-49DF-9060-F07F082B359C}" type="presOf" srcId="{5528920C-1AE4-4036-8E5A-4C37D14A6108}" destId="{F063E426-061F-4B5F-8559-32B5854AD8B6}" srcOrd="0" destOrd="0" presId="urn:microsoft.com/office/officeart/2005/8/layout/lProcess3"/>
    <dgm:cxn modelId="{6521AB43-A7B3-4902-8A9B-ED31E02A6253}" srcId="{BAE3780F-DF10-4CF1-AB51-FBA27C55A267}" destId="{B9D998C7-43B6-40D0-B820-2FF63D2D2CB4}" srcOrd="2" destOrd="0" parTransId="{9E2B662E-358A-4DF3-A8E8-D9324067BCAC}" sibTransId="{8B614AB7-1E10-464F-9BA7-5C0521AA1B3F}"/>
    <dgm:cxn modelId="{ED253771-9939-4D78-8263-D3988DF8D579}" type="presOf" srcId="{A60F80AB-E219-4D00-90E4-A5AC6C8D55DB}" destId="{02B11085-1B2F-4133-A8E9-F52C80736E7A}" srcOrd="0" destOrd="0" presId="urn:microsoft.com/office/officeart/2005/8/layout/lProcess3"/>
    <dgm:cxn modelId="{D70EDF7F-200C-4E9F-8327-3F3289439CFC}" type="presOf" srcId="{D5440077-B36B-451A-A415-C4FD5BF13ECD}" destId="{9493B9F0-91B7-4733-83F5-4433C449950C}" srcOrd="0" destOrd="0" presId="urn:microsoft.com/office/officeart/2005/8/layout/lProcess3"/>
    <dgm:cxn modelId="{52442BD0-D697-47BE-B1E6-1C145BD30DD7}" type="presOf" srcId="{D2FF7BCF-9A82-42F5-BFBB-1D273EBEED4D}" destId="{6289D3A6-DC36-4944-819F-E44F2D9079F4}" srcOrd="0" destOrd="0" presId="urn:microsoft.com/office/officeart/2005/8/layout/lProcess3"/>
    <dgm:cxn modelId="{2C57A280-8DAD-401F-8AD7-6907378AEA10}" srcId="{BAE3780F-DF10-4CF1-AB51-FBA27C55A267}" destId="{4A1621A1-A7C7-41DB-9128-7DB4E683D9EF}" srcOrd="1" destOrd="0" parTransId="{DE3E12DD-EC1B-4EFF-AA24-05C2258C5EEC}" sibTransId="{1C116B12-B486-499B-A15D-3A4DDDC06121}"/>
    <dgm:cxn modelId="{EAA9B31A-C155-4C25-A046-AB01D26CE489}" srcId="{B9D998C7-43B6-40D0-B820-2FF63D2D2CB4}" destId="{A60F80AB-E219-4D00-90E4-A5AC6C8D55DB}" srcOrd="1" destOrd="0" parTransId="{BBECF222-CE97-45B1-88B8-59C3D83E51F2}" sibTransId="{BD10E67D-29E3-413F-90B8-125CE0FB783B}"/>
    <dgm:cxn modelId="{86F2BA49-6EA8-40A7-B016-F9EC6796A185}" type="presParOf" srcId="{0CAC20EB-BD50-45DA-88C4-552C105AE04C}" destId="{64F5FD95-50D3-42D7-A487-9550D9230F73}" srcOrd="0" destOrd="0" presId="urn:microsoft.com/office/officeart/2005/8/layout/lProcess3"/>
    <dgm:cxn modelId="{F42EA11E-20CD-4CB9-843F-E54710C03E15}" type="presParOf" srcId="{64F5FD95-50D3-42D7-A487-9550D9230F73}" destId="{F063E426-061F-4B5F-8559-32B5854AD8B6}" srcOrd="0" destOrd="0" presId="urn:microsoft.com/office/officeart/2005/8/layout/lProcess3"/>
    <dgm:cxn modelId="{023F7CBE-1221-4E1A-9B9A-E301BD619952}" type="presParOf" srcId="{64F5FD95-50D3-42D7-A487-9550D9230F73}" destId="{EEDDE6FE-910C-487D-8826-83965C60F14E}" srcOrd="1" destOrd="0" presId="urn:microsoft.com/office/officeart/2005/8/layout/lProcess3"/>
    <dgm:cxn modelId="{8A705F65-A4BA-4D55-9C3F-EF9724B063F6}" type="presParOf" srcId="{64F5FD95-50D3-42D7-A487-9550D9230F73}" destId="{5205A6C8-FCFE-4ABC-B06E-E65D7164026C}" srcOrd="2" destOrd="0" presId="urn:microsoft.com/office/officeart/2005/8/layout/lProcess3"/>
    <dgm:cxn modelId="{0286ECBC-3371-48E5-9C81-F9C0BD30D26E}" type="presParOf" srcId="{0CAC20EB-BD50-45DA-88C4-552C105AE04C}" destId="{B1B47B63-B46C-4E47-A6DF-CD77F565E4F0}" srcOrd="1" destOrd="0" presId="urn:microsoft.com/office/officeart/2005/8/layout/lProcess3"/>
    <dgm:cxn modelId="{ED4D3027-BE5A-4907-A995-A1C56DA21384}" type="presParOf" srcId="{0CAC20EB-BD50-45DA-88C4-552C105AE04C}" destId="{E94DF19B-3E3E-4438-AA5C-5805B85DE043}" srcOrd="2" destOrd="0" presId="urn:microsoft.com/office/officeart/2005/8/layout/lProcess3"/>
    <dgm:cxn modelId="{36040A71-821D-4ED5-B638-1AD28D44BB10}" type="presParOf" srcId="{E94DF19B-3E3E-4438-AA5C-5805B85DE043}" destId="{497C1253-77D7-4EF9-807A-AFD47B519B07}" srcOrd="0" destOrd="0" presId="urn:microsoft.com/office/officeart/2005/8/layout/lProcess3"/>
    <dgm:cxn modelId="{BB536EA1-7AF7-4E18-99C7-4544F0170B03}" type="presParOf" srcId="{E94DF19B-3E3E-4438-AA5C-5805B85DE043}" destId="{CA2FE687-FA4D-48C5-B6C7-DDC998237115}" srcOrd="1" destOrd="0" presId="urn:microsoft.com/office/officeart/2005/8/layout/lProcess3"/>
    <dgm:cxn modelId="{DDB8B027-9C7A-48B7-9975-6AF0E3D1E5D7}" type="presParOf" srcId="{E94DF19B-3E3E-4438-AA5C-5805B85DE043}" destId="{9493B9F0-91B7-4733-83F5-4433C449950C}" srcOrd="2" destOrd="0" presId="urn:microsoft.com/office/officeart/2005/8/layout/lProcess3"/>
    <dgm:cxn modelId="{8430F2A1-749F-4563-828F-93B523A68262}" type="presParOf" srcId="{0CAC20EB-BD50-45DA-88C4-552C105AE04C}" destId="{D5304FF7-DE78-4D75-84F7-A7D887F4DC36}" srcOrd="3" destOrd="0" presId="urn:microsoft.com/office/officeart/2005/8/layout/lProcess3"/>
    <dgm:cxn modelId="{C19A67EB-6169-4EF8-B0BA-2865B37ABE68}" type="presParOf" srcId="{0CAC20EB-BD50-45DA-88C4-552C105AE04C}" destId="{BC3A28D6-379F-45AA-BDE7-0AAE0175D3B5}" srcOrd="4" destOrd="0" presId="urn:microsoft.com/office/officeart/2005/8/layout/lProcess3"/>
    <dgm:cxn modelId="{60A67106-2174-4506-82A3-7239F328E1AD}" type="presParOf" srcId="{BC3A28D6-379F-45AA-BDE7-0AAE0175D3B5}" destId="{D184B2D7-7BCD-401E-BD0A-FD315A158048}" srcOrd="0" destOrd="0" presId="urn:microsoft.com/office/officeart/2005/8/layout/lProcess3"/>
    <dgm:cxn modelId="{C95F86B1-7EE3-4ACC-BB84-6B850C8A887C}" type="presParOf" srcId="{BC3A28D6-379F-45AA-BDE7-0AAE0175D3B5}" destId="{74DE690A-F919-44B5-AA4B-BE1F33E8DF9A}" srcOrd="1" destOrd="0" presId="urn:microsoft.com/office/officeart/2005/8/layout/lProcess3"/>
    <dgm:cxn modelId="{1E8842A0-5FB6-46D9-BC8C-DCCB79516E15}" type="presParOf" srcId="{BC3A28D6-379F-45AA-BDE7-0AAE0175D3B5}" destId="{6289D3A6-DC36-4944-819F-E44F2D9079F4}" srcOrd="2" destOrd="0" presId="urn:microsoft.com/office/officeart/2005/8/layout/lProcess3"/>
    <dgm:cxn modelId="{F107F631-8A93-473F-BD96-DE1807DF4C48}" type="presParOf" srcId="{BC3A28D6-379F-45AA-BDE7-0AAE0175D3B5}" destId="{15C2B633-0BAC-4359-9D0F-40D63F4BC260}" srcOrd="3" destOrd="0" presId="urn:microsoft.com/office/officeart/2005/8/layout/lProcess3"/>
    <dgm:cxn modelId="{3F8AEF67-5277-4F55-99C6-80E41942F1F6}" type="presParOf" srcId="{BC3A28D6-379F-45AA-BDE7-0AAE0175D3B5}" destId="{02B11085-1B2F-4133-A8E9-F52C80736E7A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DEBACF-8112-4A70-AE4B-28AA9A3D3B1B}">
      <dsp:nvSpPr>
        <dsp:cNvPr id="0" name=""/>
        <dsp:cNvSpPr/>
      </dsp:nvSpPr>
      <dsp:spPr>
        <a:xfrm rot="5400000">
          <a:off x="4162014" y="-1228477"/>
          <a:ext cx="1873359" cy="479877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smtClean="0"/>
            <a:t>дії, скеровані на поліпшення видимості сайту в пошукових системах за тематичними запитами користувачів і, як наслідок, збільшення цільового трафіку, що надходить із пошукових систем.</a:t>
          </a:r>
          <a:endParaRPr lang="ru-RU" sz="1900" kern="1200"/>
        </a:p>
      </dsp:txBody>
      <dsp:txXfrm rot="-5400000">
        <a:off x="2699308" y="325679"/>
        <a:ext cx="4707321" cy="1690459"/>
      </dsp:txXfrm>
    </dsp:sp>
    <dsp:sp modelId="{E716E7F9-D332-4907-9A68-0604F68DD65C}">
      <dsp:nvSpPr>
        <dsp:cNvPr id="0" name=""/>
        <dsp:cNvSpPr/>
      </dsp:nvSpPr>
      <dsp:spPr>
        <a:xfrm>
          <a:off x="0" y="58"/>
          <a:ext cx="2699308" cy="23416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S</a:t>
          </a:r>
          <a:r>
            <a:rPr lang="ru-RU" sz="3300" kern="1200" dirty="0" smtClean="0"/>
            <a:t>ЕО-</a:t>
          </a:r>
          <a:r>
            <a:rPr lang="ru-RU" sz="3300" kern="1200" dirty="0" err="1" smtClean="0"/>
            <a:t>оптимізація</a:t>
          </a:r>
          <a:r>
            <a:rPr lang="ru-RU" sz="3300" kern="1200" dirty="0" smtClean="0"/>
            <a:t> 	</a:t>
          </a:r>
          <a:endParaRPr lang="ru-RU" sz="3300" kern="1200" dirty="0"/>
        </a:p>
      </dsp:txBody>
      <dsp:txXfrm>
        <a:off x="114312" y="114370"/>
        <a:ext cx="2470684" cy="2113074"/>
      </dsp:txXfrm>
    </dsp:sp>
    <dsp:sp modelId="{5A593354-E8E7-4133-86E7-5F2F999601BA}">
      <dsp:nvSpPr>
        <dsp:cNvPr id="0" name=""/>
        <dsp:cNvSpPr/>
      </dsp:nvSpPr>
      <dsp:spPr>
        <a:xfrm rot="5400000">
          <a:off x="4162014" y="1230306"/>
          <a:ext cx="1873359" cy="479877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smtClean="0"/>
            <a:t>отримання максимального ефекту від потенційної аудиторії сайту</a:t>
          </a:r>
          <a:endParaRPr lang="ru-RU" sz="1900" kern="1200"/>
        </a:p>
      </dsp:txBody>
      <dsp:txXfrm rot="-5400000">
        <a:off x="2699308" y="2784462"/>
        <a:ext cx="4707321" cy="1690459"/>
      </dsp:txXfrm>
    </dsp:sp>
    <dsp:sp modelId="{A5AAE46A-BE54-45D2-ADA9-A2E2DB5FDFBF}">
      <dsp:nvSpPr>
        <dsp:cNvPr id="0" name=""/>
        <dsp:cNvSpPr/>
      </dsp:nvSpPr>
      <dsp:spPr>
        <a:xfrm>
          <a:off x="0" y="2458842"/>
          <a:ext cx="2699308" cy="23416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err="1" smtClean="0"/>
            <a:t>Основна</a:t>
          </a:r>
          <a:r>
            <a:rPr lang="ru-RU" sz="3300" kern="1200" dirty="0" smtClean="0"/>
            <a:t> мета </a:t>
          </a:r>
          <a:endParaRPr lang="ru-RU" sz="3300" kern="1200" dirty="0"/>
        </a:p>
      </dsp:txBody>
      <dsp:txXfrm>
        <a:off x="114312" y="2573154"/>
        <a:ext cx="2470684" cy="211307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AF0229-0202-452F-9D1A-4AD12DD62D67}">
      <dsp:nvSpPr>
        <dsp:cNvPr id="0" name=""/>
        <dsp:cNvSpPr/>
      </dsp:nvSpPr>
      <dsp:spPr>
        <a:xfrm rot="5400000">
          <a:off x="-259133" y="260866"/>
          <a:ext cx="1727559" cy="120929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/>
            <a:t>Кампанія</a:t>
          </a:r>
          <a:r>
            <a:rPr lang="ru-RU" sz="1600" kern="1200" smtClean="0"/>
            <a:t> </a:t>
          </a:r>
          <a:endParaRPr lang="ru-RU" sz="1600" kern="1200"/>
        </a:p>
      </dsp:txBody>
      <dsp:txXfrm rot="-5400000">
        <a:off x="2" y="606378"/>
        <a:ext cx="1209291" cy="518268"/>
      </dsp:txXfrm>
    </dsp:sp>
    <dsp:sp modelId="{FFC39E3F-823C-468F-8E55-87409B91EADF}">
      <dsp:nvSpPr>
        <dsp:cNvPr id="0" name=""/>
        <dsp:cNvSpPr/>
      </dsp:nvSpPr>
      <dsp:spPr>
        <a:xfrm rot="5400000">
          <a:off x="3792228" y="-2581205"/>
          <a:ext cx="1122913" cy="62887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smtClean="0"/>
            <a:t>набір груп оголошень, об'єднаних загальним бюджетом та налаштуваннями таргетингу. Кожна кампанія повинна відповідати одному з ваших продуктів та послуг. Наприклад, «Комп'ютерна техніка», «Комп'ютерні монітори», «Комп'ютерна периферія» тощо залежно від вашої тематики.</a:t>
          </a:r>
          <a:endParaRPr lang="ru-RU" sz="1400" kern="1200"/>
        </a:p>
      </dsp:txBody>
      <dsp:txXfrm rot="-5400000">
        <a:off x="1209291" y="56548"/>
        <a:ext cx="6233972" cy="1013281"/>
      </dsp:txXfrm>
    </dsp:sp>
    <dsp:sp modelId="{88B21413-68E9-4284-B592-7AAE413FC35C}">
      <dsp:nvSpPr>
        <dsp:cNvPr id="0" name=""/>
        <dsp:cNvSpPr/>
      </dsp:nvSpPr>
      <dsp:spPr>
        <a:xfrm rot="5400000">
          <a:off x="-259133" y="1795654"/>
          <a:ext cx="1727559" cy="120929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/>
            <a:t>Група оголошень</a:t>
          </a:r>
          <a:r>
            <a:rPr lang="ru-RU" sz="1600" kern="1200" smtClean="0"/>
            <a:t> </a:t>
          </a:r>
          <a:endParaRPr lang="ru-RU" sz="1600" kern="1200"/>
        </a:p>
      </dsp:txBody>
      <dsp:txXfrm rot="-5400000">
        <a:off x="2" y="2141166"/>
        <a:ext cx="1209291" cy="518268"/>
      </dsp:txXfrm>
    </dsp:sp>
    <dsp:sp modelId="{478BB995-5EB7-4550-B15A-C3DEBB341FB0}">
      <dsp:nvSpPr>
        <dsp:cNvPr id="0" name=""/>
        <dsp:cNvSpPr/>
      </dsp:nvSpPr>
      <dsp:spPr>
        <a:xfrm rot="5400000">
          <a:off x="3792228" y="-1046417"/>
          <a:ext cx="1122913" cy="62887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smtClean="0"/>
            <a:t>набір оголошень і ключових слів, пов'язаних єдиною темою або категорією. Кожна група повинна відповідати одному з розділів чи підрозділів вашого сайту або лендінгу. Наприклад, «Ігрові комп'ютери», «Офісні комп'ютери», «Комп'ютери для навчання» та ін.</a:t>
          </a:r>
          <a:endParaRPr lang="ru-RU" sz="1400" kern="1200"/>
        </a:p>
      </dsp:txBody>
      <dsp:txXfrm rot="-5400000">
        <a:off x="1209291" y="1591336"/>
        <a:ext cx="6233972" cy="1013281"/>
      </dsp:txXfrm>
    </dsp:sp>
    <dsp:sp modelId="{3AA84B62-059B-4EA4-AB00-24683F6261AD}">
      <dsp:nvSpPr>
        <dsp:cNvPr id="0" name=""/>
        <dsp:cNvSpPr/>
      </dsp:nvSpPr>
      <dsp:spPr>
        <a:xfrm rot="5400000">
          <a:off x="-259133" y="3330442"/>
          <a:ext cx="1727559" cy="120929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/>
            <a:t>Оголошення</a:t>
          </a:r>
          <a:r>
            <a:rPr lang="ru-RU" sz="1600" kern="1200" smtClean="0"/>
            <a:t> </a:t>
          </a:r>
          <a:endParaRPr lang="ru-RU" sz="1600" kern="1200"/>
        </a:p>
      </dsp:txBody>
      <dsp:txXfrm rot="-5400000">
        <a:off x="2" y="3675954"/>
        <a:ext cx="1209291" cy="518268"/>
      </dsp:txXfrm>
    </dsp:sp>
    <dsp:sp modelId="{AF9F3159-EFB9-4BB9-AD90-310673A970BD}">
      <dsp:nvSpPr>
        <dsp:cNvPr id="0" name=""/>
        <dsp:cNvSpPr/>
      </dsp:nvSpPr>
      <dsp:spPr>
        <a:xfrm rot="5400000">
          <a:off x="3792228" y="488371"/>
          <a:ext cx="1122913" cy="62887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smtClean="0"/>
            <a:t>текстові та/або графічні повідомлення, які показуються користувачеві у відповідь на його пошуковий запит. Вони обов'язково повинні бути релевантними ключовим словам групи, до якої належать, а також містити інформацію про конкурентні переваги вашого товару чи послуги. Плюс заклик до дії.</a:t>
          </a:r>
          <a:endParaRPr lang="ru-RU" sz="1400" kern="1200"/>
        </a:p>
      </dsp:txBody>
      <dsp:txXfrm rot="-5400000">
        <a:off x="1209291" y="3126124"/>
        <a:ext cx="6233972" cy="101328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3375BD-FE1E-4FAE-844C-A21E02C7FE6D}">
      <dsp:nvSpPr>
        <dsp:cNvPr id="0" name=""/>
        <dsp:cNvSpPr/>
      </dsp:nvSpPr>
      <dsp:spPr>
        <a:xfrm rot="5400000">
          <a:off x="-259133" y="260866"/>
          <a:ext cx="1727559" cy="120929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mtClean="0"/>
            <a:t>1. Геотаргетинг</a:t>
          </a:r>
          <a:r>
            <a:rPr lang="ru-RU" sz="1400" kern="1200" smtClean="0"/>
            <a:t> </a:t>
          </a:r>
          <a:endParaRPr lang="ru-RU" sz="1400" kern="1200"/>
        </a:p>
      </dsp:txBody>
      <dsp:txXfrm rot="-5400000">
        <a:off x="2" y="606378"/>
        <a:ext cx="1209291" cy="518268"/>
      </dsp:txXfrm>
    </dsp:sp>
    <dsp:sp modelId="{E8639F88-626D-4D3F-963F-93EB20137EB4}">
      <dsp:nvSpPr>
        <dsp:cNvPr id="0" name=""/>
        <dsp:cNvSpPr/>
      </dsp:nvSpPr>
      <dsp:spPr>
        <a:xfrm rot="5400000">
          <a:off x="3792228" y="-2581205"/>
          <a:ext cx="1122913" cy="62887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mtClean="0"/>
            <a:t>це налаштування, яке дозволяє показувати оголошення лише тим користувачам, які перебувають у певних географічних регіонах чи цікавляться ними.</a:t>
          </a:r>
          <a:endParaRPr lang="ru-RU" sz="1800" kern="1200"/>
        </a:p>
      </dsp:txBody>
      <dsp:txXfrm rot="-5400000">
        <a:off x="1209291" y="56548"/>
        <a:ext cx="6233972" cy="1013281"/>
      </dsp:txXfrm>
    </dsp:sp>
    <dsp:sp modelId="{BAD5FCEB-F224-4B89-882B-D0400A85AD19}">
      <dsp:nvSpPr>
        <dsp:cNvPr id="0" name=""/>
        <dsp:cNvSpPr/>
      </dsp:nvSpPr>
      <dsp:spPr>
        <a:xfrm rot="5400000">
          <a:off x="-259133" y="1795654"/>
          <a:ext cx="1727559" cy="120929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mtClean="0"/>
            <a:t>2. Тимчасовий таргетинг</a:t>
          </a:r>
          <a:r>
            <a:rPr lang="ru-RU" sz="1400" kern="1200" smtClean="0"/>
            <a:t> </a:t>
          </a:r>
          <a:endParaRPr lang="ru-RU" sz="1400" kern="1200"/>
        </a:p>
      </dsp:txBody>
      <dsp:txXfrm rot="-5400000">
        <a:off x="2" y="2141166"/>
        <a:ext cx="1209291" cy="518268"/>
      </dsp:txXfrm>
    </dsp:sp>
    <dsp:sp modelId="{8C19F09F-8548-44F3-A284-C324BEBB2AE3}">
      <dsp:nvSpPr>
        <dsp:cNvPr id="0" name=""/>
        <dsp:cNvSpPr/>
      </dsp:nvSpPr>
      <dsp:spPr>
        <a:xfrm rot="5400000">
          <a:off x="3792228" y="-1046417"/>
          <a:ext cx="1122913" cy="62887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mtClean="0"/>
            <a:t>це налаштування, яке дає змогу демонструвати оголошення лише в певні дні тижня та час доби, а також налаштовувати ставки залежно від часу.</a:t>
          </a:r>
          <a:endParaRPr lang="ru-RU" sz="1800" kern="1200"/>
        </a:p>
      </dsp:txBody>
      <dsp:txXfrm rot="-5400000">
        <a:off x="1209291" y="1591336"/>
        <a:ext cx="6233972" cy="1013281"/>
      </dsp:txXfrm>
    </dsp:sp>
    <dsp:sp modelId="{55AE82A2-A051-4626-BC2F-DA74167497C2}">
      <dsp:nvSpPr>
        <dsp:cNvPr id="0" name=""/>
        <dsp:cNvSpPr/>
      </dsp:nvSpPr>
      <dsp:spPr>
        <a:xfrm rot="5400000">
          <a:off x="-259133" y="3330442"/>
          <a:ext cx="1727559" cy="120929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mtClean="0"/>
            <a:t>3. </a:t>
          </a:r>
          <a:r>
            <a:rPr lang="en-US" sz="1400" b="1" kern="1200" smtClean="0"/>
            <a:t>UTM-</a:t>
          </a:r>
          <a:r>
            <a:rPr lang="ru-RU" sz="1400" b="1" kern="1200" smtClean="0"/>
            <a:t>мітки</a:t>
          </a:r>
          <a:r>
            <a:rPr lang="ru-RU" sz="1400" kern="1200" smtClean="0"/>
            <a:t> </a:t>
          </a:r>
          <a:endParaRPr lang="ru-RU" sz="1400" kern="1200"/>
        </a:p>
      </dsp:txBody>
      <dsp:txXfrm rot="-5400000">
        <a:off x="2" y="3675954"/>
        <a:ext cx="1209291" cy="518268"/>
      </dsp:txXfrm>
    </dsp:sp>
    <dsp:sp modelId="{16560D6E-1530-498B-BD56-A9FA7F51DDA2}">
      <dsp:nvSpPr>
        <dsp:cNvPr id="0" name=""/>
        <dsp:cNvSpPr/>
      </dsp:nvSpPr>
      <dsp:spPr>
        <a:xfrm rot="5400000">
          <a:off x="3792228" y="488371"/>
          <a:ext cx="1122913" cy="62887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mtClean="0"/>
            <a:t>це спеціальні параметри, які можна додати до </a:t>
          </a:r>
          <a:r>
            <a:rPr lang="en-US" sz="1800" kern="1200" smtClean="0"/>
            <a:t>URL-</a:t>
          </a:r>
          <a:r>
            <a:rPr lang="ru-RU" sz="1800" kern="1200" smtClean="0"/>
            <a:t>адреси цільової сторінки оголошення, щоб відстежувати джерело, канал, кампанію та ключові слова, які дають трафік.</a:t>
          </a:r>
          <a:endParaRPr lang="ru-RU" sz="1800" kern="1200"/>
        </a:p>
      </dsp:txBody>
      <dsp:txXfrm rot="-5400000">
        <a:off x="1209291" y="3126124"/>
        <a:ext cx="6233972" cy="101328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F3D41B-EF37-4CC8-80FE-681C7171E130}">
      <dsp:nvSpPr>
        <dsp:cNvPr id="0" name=""/>
        <dsp:cNvSpPr/>
      </dsp:nvSpPr>
      <dsp:spPr>
        <a:xfrm rot="5400000">
          <a:off x="-259133" y="260866"/>
          <a:ext cx="1727559" cy="120929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smtClean="0"/>
            <a:t>4. Додаткові посилання</a:t>
          </a:r>
          <a:r>
            <a:rPr lang="ru-RU" sz="1200" kern="1200" smtClean="0"/>
            <a:t> </a:t>
          </a:r>
          <a:endParaRPr lang="ru-RU" sz="1200" kern="1200"/>
        </a:p>
      </dsp:txBody>
      <dsp:txXfrm rot="-5400000">
        <a:off x="2" y="606378"/>
        <a:ext cx="1209291" cy="518268"/>
      </dsp:txXfrm>
    </dsp:sp>
    <dsp:sp modelId="{2AB15B2C-EA0F-42BD-BC2F-A13CF2EAC3BB}">
      <dsp:nvSpPr>
        <dsp:cNvPr id="0" name=""/>
        <dsp:cNvSpPr/>
      </dsp:nvSpPr>
      <dsp:spPr>
        <a:xfrm rot="5400000">
          <a:off x="3792228" y="-2581205"/>
          <a:ext cx="1122913" cy="62887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smtClean="0"/>
            <a:t>це розширення оголошення, що дозволяє додати до чотирьох посилань на різні розділи сайту під основним посиланням.</a:t>
          </a:r>
          <a:endParaRPr lang="ru-RU" sz="1700" kern="1200"/>
        </a:p>
      </dsp:txBody>
      <dsp:txXfrm rot="-5400000">
        <a:off x="1209291" y="56548"/>
        <a:ext cx="6233972" cy="1013281"/>
      </dsp:txXfrm>
    </dsp:sp>
    <dsp:sp modelId="{511C17CA-5627-419F-8346-4EA3383712A6}">
      <dsp:nvSpPr>
        <dsp:cNvPr id="0" name=""/>
        <dsp:cNvSpPr/>
      </dsp:nvSpPr>
      <dsp:spPr>
        <a:xfrm rot="5400000">
          <a:off x="-259133" y="1795654"/>
          <a:ext cx="1727559" cy="120929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smtClean="0"/>
            <a:t>5. Посилання, яке, відображається</a:t>
          </a:r>
          <a:r>
            <a:rPr lang="ru-RU" sz="1200" kern="1200" smtClean="0"/>
            <a:t> </a:t>
          </a:r>
          <a:endParaRPr lang="ru-RU" sz="1200" kern="1200"/>
        </a:p>
      </dsp:txBody>
      <dsp:txXfrm rot="-5400000">
        <a:off x="2" y="2141166"/>
        <a:ext cx="1209291" cy="518268"/>
      </dsp:txXfrm>
    </dsp:sp>
    <dsp:sp modelId="{965D57FB-835E-4757-AE26-5D672F7A91C4}">
      <dsp:nvSpPr>
        <dsp:cNvPr id="0" name=""/>
        <dsp:cNvSpPr/>
      </dsp:nvSpPr>
      <dsp:spPr>
        <a:xfrm rot="5400000">
          <a:off x="3792228" y="-1046417"/>
          <a:ext cx="1122913" cy="62887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smtClean="0"/>
            <a:t>це частина текстового оголошення, яка показує </a:t>
          </a:r>
          <a:r>
            <a:rPr lang="en-US" sz="1700" kern="1200" smtClean="0"/>
            <a:t>URL </a:t>
          </a:r>
          <a:r>
            <a:rPr lang="ru-RU" sz="1700" kern="1200" smtClean="0"/>
            <a:t>сайту, на який веде це оголошення. Воно може відрізнятися від фактичної </a:t>
          </a:r>
          <a:r>
            <a:rPr lang="en-US" sz="1700" kern="1200" smtClean="0"/>
            <a:t>URL-</a:t>
          </a:r>
          <a:r>
            <a:rPr lang="ru-RU" sz="1700" kern="1200" smtClean="0"/>
            <a:t>адреси цільової сторінки, але повинно відповідати її домену.</a:t>
          </a:r>
          <a:endParaRPr lang="ru-RU" sz="1700" kern="1200"/>
        </a:p>
      </dsp:txBody>
      <dsp:txXfrm rot="-5400000">
        <a:off x="1209291" y="1591336"/>
        <a:ext cx="6233972" cy="1013281"/>
      </dsp:txXfrm>
    </dsp:sp>
    <dsp:sp modelId="{2BFCC357-4799-43C7-85D9-DE33C687E27B}">
      <dsp:nvSpPr>
        <dsp:cNvPr id="0" name=""/>
        <dsp:cNvSpPr/>
      </dsp:nvSpPr>
      <dsp:spPr>
        <a:xfrm rot="5400000">
          <a:off x="-259133" y="3330442"/>
          <a:ext cx="1727559" cy="120929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smtClean="0"/>
            <a:t>6. Уточнювальна інформація</a:t>
          </a:r>
          <a:r>
            <a:rPr lang="ru-RU" sz="1200" kern="1200" smtClean="0"/>
            <a:t> </a:t>
          </a:r>
          <a:endParaRPr lang="ru-RU" sz="1200" kern="1200"/>
        </a:p>
      </dsp:txBody>
      <dsp:txXfrm rot="-5400000">
        <a:off x="2" y="3675954"/>
        <a:ext cx="1209291" cy="518268"/>
      </dsp:txXfrm>
    </dsp:sp>
    <dsp:sp modelId="{E733C667-9206-4E41-BC91-74D56644F304}">
      <dsp:nvSpPr>
        <dsp:cNvPr id="0" name=""/>
        <dsp:cNvSpPr/>
      </dsp:nvSpPr>
      <dsp:spPr>
        <a:xfrm rot="5400000">
          <a:off x="3792228" y="488371"/>
          <a:ext cx="1122913" cy="62887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smtClean="0"/>
            <a:t>це ще одне корисне розширення, яке показує додаткову інформацію про товар чи послугу. Наприклад, безкоштовна доставка, знижка, гарантія тощо.</a:t>
          </a:r>
          <a:endParaRPr lang="ru-RU" sz="1700" kern="1200"/>
        </a:p>
      </dsp:txBody>
      <dsp:txXfrm rot="-5400000">
        <a:off x="1209291" y="3126124"/>
        <a:ext cx="6233972" cy="101328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15B9E5-0B98-4B1B-9CFD-0430F0395C69}">
      <dsp:nvSpPr>
        <dsp:cNvPr id="0" name=""/>
        <dsp:cNvSpPr/>
      </dsp:nvSpPr>
      <dsp:spPr>
        <a:xfrm rot="5400000">
          <a:off x="-259133" y="260866"/>
          <a:ext cx="1727559" cy="120929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smtClean="0"/>
            <a:t>Релевантність запитам користувачів</a:t>
          </a:r>
          <a:r>
            <a:rPr lang="ru-RU" sz="1200" kern="1200" smtClean="0"/>
            <a:t> </a:t>
          </a:r>
          <a:endParaRPr lang="ru-RU" sz="1200" kern="1200"/>
        </a:p>
      </dsp:txBody>
      <dsp:txXfrm rot="-5400000">
        <a:off x="2" y="606378"/>
        <a:ext cx="1209291" cy="518268"/>
      </dsp:txXfrm>
    </dsp:sp>
    <dsp:sp modelId="{EF775814-A2E1-4701-AA99-9B55E472E488}">
      <dsp:nvSpPr>
        <dsp:cNvPr id="0" name=""/>
        <dsp:cNvSpPr/>
      </dsp:nvSpPr>
      <dsp:spPr>
        <a:xfrm rot="5400000">
          <a:off x="3792228" y="-2581205"/>
          <a:ext cx="1122913" cy="62887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smtClean="0"/>
            <a:t>Ключові слова повинні відповідати тематиці сайту чи лендингу, а також інтересам та потребам вашої цільової аудиторії. Чим більш релевантні ключові запити користувачів, тим вища ймовірність того, що вони перейдуть за вашим оголошенням і зроблять конверсійну дію.</a:t>
          </a:r>
          <a:endParaRPr lang="ru-RU" sz="1100" kern="1200"/>
        </a:p>
      </dsp:txBody>
      <dsp:txXfrm rot="-5400000">
        <a:off x="1209291" y="56548"/>
        <a:ext cx="6233972" cy="1013281"/>
      </dsp:txXfrm>
    </dsp:sp>
    <dsp:sp modelId="{8FC55B60-659D-4939-8641-18F40A09BC45}">
      <dsp:nvSpPr>
        <dsp:cNvPr id="0" name=""/>
        <dsp:cNvSpPr/>
      </dsp:nvSpPr>
      <dsp:spPr>
        <a:xfrm rot="5400000">
          <a:off x="-259133" y="1795654"/>
          <a:ext cx="1727559" cy="120929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smtClean="0"/>
            <a:t>Тип відповідності ключових слів</a:t>
          </a:r>
          <a:endParaRPr lang="ru-RU" sz="1200" kern="1200"/>
        </a:p>
      </dsp:txBody>
      <dsp:txXfrm rot="-5400000">
        <a:off x="2" y="2141166"/>
        <a:ext cx="1209291" cy="518268"/>
      </dsp:txXfrm>
    </dsp:sp>
    <dsp:sp modelId="{4BB55896-B3D8-4956-925C-854DBDBF0825}">
      <dsp:nvSpPr>
        <dsp:cNvPr id="0" name=""/>
        <dsp:cNvSpPr/>
      </dsp:nvSpPr>
      <dsp:spPr>
        <a:xfrm rot="5400000">
          <a:off x="3792228" y="-1046417"/>
          <a:ext cx="1122913" cy="62887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smtClean="0"/>
            <a:t>Цей параметр визначає, як запит користувача повинен збігатися з ключовим словом, щоб ваше оголошення було показано. Чим точніший тип відповідності, тим вищі релевантність і конверсія, але тим нижче охоплення аудиторії. А чим ширший тип відповідності, тим вище охоплення ЦА, але нижчі релевантність та конверсія. Тому важливо підбирати оптимальний тип відповідності для кожного ключового слова залежно від ваших цілей та бюджету.</a:t>
          </a:r>
          <a:endParaRPr lang="ru-RU" sz="1100" kern="1200"/>
        </a:p>
      </dsp:txBody>
      <dsp:txXfrm rot="-5400000">
        <a:off x="1209291" y="1591336"/>
        <a:ext cx="6233972" cy="1013281"/>
      </dsp:txXfrm>
    </dsp:sp>
    <dsp:sp modelId="{BE641BBD-7F0E-4726-87AF-E22BC5276665}">
      <dsp:nvSpPr>
        <dsp:cNvPr id="0" name=""/>
        <dsp:cNvSpPr/>
      </dsp:nvSpPr>
      <dsp:spPr>
        <a:xfrm rot="5400000">
          <a:off x="-259133" y="3330442"/>
          <a:ext cx="1727559" cy="120929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smtClean="0"/>
            <a:t>Наявність мінус-слів</a:t>
          </a:r>
          <a:endParaRPr lang="ru-RU" sz="1200" kern="1200"/>
        </a:p>
      </dsp:txBody>
      <dsp:txXfrm rot="-5400000">
        <a:off x="2" y="3675954"/>
        <a:ext cx="1209291" cy="518268"/>
      </dsp:txXfrm>
    </dsp:sp>
    <dsp:sp modelId="{09FAF728-AA8D-4D82-B72A-753591B07560}">
      <dsp:nvSpPr>
        <dsp:cNvPr id="0" name=""/>
        <dsp:cNvSpPr/>
      </dsp:nvSpPr>
      <dsp:spPr>
        <a:xfrm rot="5400000">
          <a:off x="3792228" y="488371"/>
          <a:ext cx="1122913" cy="62887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smtClean="0"/>
            <a:t>Це слова або фрази, які виключають показ вашого оголошення за нерелевантними або нецільовими запитами. Наприклад, якщо ви продаєте нові ігрові комп'ютери, можете додати мінус-слова «б/у», «дешево», «для офісу» та ін. Це дозволить досить відчутно знизити вартість кліка й підвищити конверсію.</a:t>
          </a:r>
          <a:endParaRPr lang="ru-RU" sz="1100" kern="1200"/>
        </a:p>
      </dsp:txBody>
      <dsp:txXfrm rot="-5400000">
        <a:off x="1209291" y="3126124"/>
        <a:ext cx="6233972" cy="101328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6A785F-5678-4042-81FC-789D7A79383A}">
      <dsp:nvSpPr>
        <dsp:cNvPr id="0" name=""/>
        <dsp:cNvSpPr/>
      </dsp:nvSpPr>
      <dsp:spPr>
        <a:xfrm rot="5400000">
          <a:off x="-259133" y="260866"/>
          <a:ext cx="1727559" cy="120929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smtClean="0"/>
            <a:t>Відповідність тексту або зображення оголошення запиту користувача</a:t>
          </a:r>
          <a:endParaRPr lang="ru-RU" sz="900" kern="1200"/>
        </a:p>
      </dsp:txBody>
      <dsp:txXfrm rot="-5400000">
        <a:off x="2" y="606378"/>
        <a:ext cx="1209291" cy="518268"/>
      </dsp:txXfrm>
    </dsp:sp>
    <dsp:sp modelId="{4453EF91-D68C-4D3B-865D-E12815F5233A}">
      <dsp:nvSpPr>
        <dsp:cNvPr id="0" name=""/>
        <dsp:cNvSpPr/>
      </dsp:nvSpPr>
      <dsp:spPr>
        <a:xfrm rot="5400000">
          <a:off x="3792228" y="-2581205"/>
          <a:ext cx="1122913" cy="62887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smtClean="0"/>
            <a:t>Важливо уникати загальних і неоднозначних формулювань, які можуть спантеличувати людину або не зацікавити її.</a:t>
          </a:r>
          <a:endParaRPr lang="ru-RU" sz="1600" kern="1200"/>
        </a:p>
      </dsp:txBody>
      <dsp:txXfrm rot="-5400000">
        <a:off x="1209291" y="56548"/>
        <a:ext cx="6233972" cy="1013281"/>
      </dsp:txXfrm>
    </dsp:sp>
    <dsp:sp modelId="{C6D16A9E-D171-40F5-95D0-2068FF854345}">
      <dsp:nvSpPr>
        <dsp:cNvPr id="0" name=""/>
        <dsp:cNvSpPr/>
      </dsp:nvSpPr>
      <dsp:spPr>
        <a:xfrm rot="5400000">
          <a:off x="-259133" y="1795654"/>
          <a:ext cx="1727559" cy="120929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smtClean="0"/>
            <a:t>Відповідність тексту або зображення оголошення змісту сайту чи лендингу</a:t>
          </a:r>
          <a:endParaRPr lang="ru-RU" sz="900" kern="1200"/>
        </a:p>
      </dsp:txBody>
      <dsp:txXfrm rot="-5400000">
        <a:off x="2" y="2141166"/>
        <a:ext cx="1209291" cy="518268"/>
      </dsp:txXfrm>
    </dsp:sp>
    <dsp:sp modelId="{89B9E49C-689C-4B29-8869-2E3FF75FA21F}">
      <dsp:nvSpPr>
        <dsp:cNvPr id="0" name=""/>
        <dsp:cNvSpPr/>
      </dsp:nvSpPr>
      <dsp:spPr>
        <a:xfrm rot="5400000">
          <a:off x="3792228" y="-1046417"/>
          <a:ext cx="1122913" cy="62887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smtClean="0"/>
            <a:t>Наприклад, якщо ви обіцяєте в оголошенні безкоштовну доставку, то на сайті має бути інформація про те, як нею скористатися, а не приховані умови чи додаткові платежі.</a:t>
          </a:r>
          <a:endParaRPr lang="ru-RU" sz="1600" kern="1200"/>
        </a:p>
      </dsp:txBody>
      <dsp:txXfrm rot="-5400000">
        <a:off x="1209291" y="1591336"/>
        <a:ext cx="6233972" cy="1013281"/>
      </dsp:txXfrm>
    </dsp:sp>
    <dsp:sp modelId="{C33B1993-853A-4C45-81AB-EA44CC1057EB}">
      <dsp:nvSpPr>
        <dsp:cNvPr id="0" name=""/>
        <dsp:cNvSpPr/>
      </dsp:nvSpPr>
      <dsp:spPr>
        <a:xfrm rot="5400000">
          <a:off x="-259133" y="3330442"/>
          <a:ext cx="1727559" cy="120929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smtClean="0"/>
            <a:t>Наявність переваг та заклику до дії в тексті або зображенні оголошення</a:t>
          </a:r>
          <a:endParaRPr lang="ru-RU" sz="900" kern="1200"/>
        </a:p>
      </dsp:txBody>
      <dsp:txXfrm rot="-5400000">
        <a:off x="2" y="3675954"/>
        <a:ext cx="1209291" cy="518268"/>
      </dsp:txXfrm>
    </dsp:sp>
    <dsp:sp modelId="{08274843-E600-4B57-BABB-829FC3577950}">
      <dsp:nvSpPr>
        <dsp:cNvPr id="0" name=""/>
        <dsp:cNvSpPr/>
      </dsp:nvSpPr>
      <dsp:spPr>
        <a:xfrm rot="5400000">
          <a:off x="3792228" y="488371"/>
          <a:ext cx="1122913" cy="62887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smtClean="0"/>
            <a:t>Переваги можуть бути сконцентровані на якості, ціні, гарантіях, акціях тощо. А заклик до дії — додатково підштовхувати потенційного клієнта вибрати саме вашу пропозицію, перейти на сайт і зробити замовлення прямо зараз.</a:t>
          </a:r>
          <a:endParaRPr lang="ru-RU" sz="1600" kern="1200"/>
        </a:p>
      </dsp:txBody>
      <dsp:txXfrm rot="-5400000">
        <a:off x="1209291" y="3126124"/>
        <a:ext cx="6233972" cy="10132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9272E5-FEEE-425F-80F4-FF66AAE167E0}">
      <dsp:nvSpPr>
        <dsp:cNvPr id="0" name=""/>
        <dsp:cNvSpPr/>
      </dsp:nvSpPr>
      <dsp:spPr>
        <a:xfrm>
          <a:off x="640155" y="972"/>
          <a:ext cx="3657510" cy="1463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1. </a:t>
          </a:r>
          <a:r>
            <a:rPr lang="ru-RU" sz="3200" kern="1200" dirty="0" err="1" smtClean="0"/>
            <a:t>Внутрішня</a:t>
          </a:r>
          <a:r>
            <a:rPr lang="ru-RU" sz="3200" kern="1200" dirty="0" smtClean="0"/>
            <a:t> </a:t>
          </a:r>
          <a:r>
            <a:rPr lang="ru-RU" sz="3200" kern="1200" dirty="0" err="1" smtClean="0"/>
            <a:t>оптимізація</a:t>
          </a:r>
          <a:r>
            <a:rPr lang="ru-RU" sz="3200" kern="1200" dirty="0" smtClean="0"/>
            <a:t> </a:t>
          </a:r>
          <a:endParaRPr lang="ru-RU" sz="3200" kern="1200" dirty="0"/>
        </a:p>
      </dsp:txBody>
      <dsp:txXfrm>
        <a:off x="1371657" y="972"/>
        <a:ext cx="2194506" cy="1463004"/>
      </dsp:txXfrm>
    </dsp:sp>
    <dsp:sp modelId="{9A20B2F7-DE82-452A-81A1-88D4C9E01126}">
      <dsp:nvSpPr>
        <dsp:cNvPr id="0" name=""/>
        <dsp:cNvSpPr/>
      </dsp:nvSpPr>
      <dsp:spPr>
        <a:xfrm>
          <a:off x="3822190" y="125328"/>
          <a:ext cx="3035733" cy="1214293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передбачає весь комплекс заходів, зосереджених на роботі над самим сайтом (ключові слова, анкор посилань, людино-зрозумілі </a:t>
          </a:r>
          <a:r>
            <a:rPr lang="en-US" sz="1200" kern="1200" smtClean="0"/>
            <a:t>url, </a:t>
          </a:r>
          <a:r>
            <a:rPr lang="ru-RU" sz="1200" kern="1200" smtClean="0"/>
            <a:t>метатеги і мікророзмітка тощо). </a:t>
          </a:r>
          <a:endParaRPr lang="ru-RU" sz="1200" kern="1200"/>
        </a:p>
      </dsp:txBody>
      <dsp:txXfrm>
        <a:off x="4429337" y="125328"/>
        <a:ext cx="1821440" cy="1214293"/>
      </dsp:txXfrm>
    </dsp:sp>
    <dsp:sp modelId="{F0DEFB7B-FA9B-43A3-945C-1223C431688A}">
      <dsp:nvSpPr>
        <dsp:cNvPr id="0" name=""/>
        <dsp:cNvSpPr/>
      </dsp:nvSpPr>
      <dsp:spPr>
        <a:xfrm>
          <a:off x="640155" y="1668797"/>
          <a:ext cx="3657510" cy="1463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smtClean="0"/>
            <a:t>2. Зовнішня оптимізація</a:t>
          </a:r>
          <a:endParaRPr lang="ru-RU" sz="3200" kern="1200"/>
        </a:p>
      </dsp:txBody>
      <dsp:txXfrm>
        <a:off x="1371657" y="1668797"/>
        <a:ext cx="2194506" cy="1463004"/>
      </dsp:txXfrm>
    </dsp:sp>
    <dsp:sp modelId="{BEF7ED28-EEB3-47F2-BB21-4199E660ECF0}">
      <dsp:nvSpPr>
        <dsp:cNvPr id="0" name=""/>
        <dsp:cNvSpPr/>
      </dsp:nvSpPr>
      <dsp:spPr>
        <a:xfrm>
          <a:off x="3822190" y="1793153"/>
          <a:ext cx="3035733" cy="1214293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це комплекс заходів, спрямованих на отримання цільових зовнішніх посилань на ресурс (посилання тощо). </a:t>
          </a:r>
          <a:endParaRPr lang="ru-RU" sz="1200" kern="1200"/>
        </a:p>
      </dsp:txBody>
      <dsp:txXfrm>
        <a:off x="4429337" y="1793153"/>
        <a:ext cx="1821440" cy="1214293"/>
      </dsp:txXfrm>
    </dsp:sp>
    <dsp:sp modelId="{9C3488A0-35AF-4244-8131-DEC45E52C2E5}">
      <dsp:nvSpPr>
        <dsp:cNvPr id="0" name=""/>
        <dsp:cNvSpPr/>
      </dsp:nvSpPr>
      <dsp:spPr>
        <a:xfrm>
          <a:off x="640155" y="3336622"/>
          <a:ext cx="3657510" cy="1463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smtClean="0"/>
            <a:t>3. Поведінкові фактори </a:t>
          </a:r>
          <a:endParaRPr lang="ru-RU" sz="3200" kern="1200"/>
        </a:p>
      </dsp:txBody>
      <dsp:txXfrm>
        <a:off x="1371657" y="3336622"/>
        <a:ext cx="2194506" cy="1463004"/>
      </dsp:txXfrm>
    </dsp:sp>
    <dsp:sp modelId="{E6F93355-5B5E-440E-9C56-03D5424C3202}">
      <dsp:nvSpPr>
        <dsp:cNvPr id="0" name=""/>
        <dsp:cNvSpPr/>
      </dsp:nvSpPr>
      <dsp:spPr>
        <a:xfrm>
          <a:off x="3822190" y="3460978"/>
          <a:ext cx="3035733" cy="1214293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зручність та інтуїтивно зрозумілий інтерфейс, залучення користувачів на сайт, їх утримання, читабельні тексти, відео, ігри на сайті, новини з теми. </a:t>
          </a:r>
          <a:endParaRPr lang="ru-RU" sz="1200" kern="1200"/>
        </a:p>
      </dsp:txBody>
      <dsp:txXfrm>
        <a:off x="4429337" y="3460978"/>
        <a:ext cx="1821440" cy="12142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FAF38B-B8E1-47B8-9360-141C8ED2C7E9}">
      <dsp:nvSpPr>
        <dsp:cNvPr id="0" name=""/>
        <dsp:cNvSpPr/>
      </dsp:nvSpPr>
      <dsp:spPr>
        <a:xfrm>
          <a:off x="2514599" y="85724"/>
          <a:ext cx="4114800" cy="41148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– головна сторінка сайту</a:t>
          </a:r>
          <a:endParaRPr lang="ru-RU" sz="16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smtClean="0"/>
            <a:t>оптимізуючи головну сторінку (ім'я домену, </a:t>
          </a:r>
          <a:r>
            <a:rPr lang="en-US" sz="1200" kern="1200" smtClean="0"/>
            <a:t>index.html) </a:t>
          </a:r>
          <a:r>
            <a:rPr lang="ru-RU" sz="1200" kern="1200" smtClean="0"/>
            <a:t>під найважливіші словосполучення, підвищують релевантність інтернет-ресурсу; </a:t>
          </a:r>
          <a:endParaRPr lang="ru-RU" sz="1200" kern="1200"/>
        </a:p>
      </dsp:txBody>
      <dsp:txXfrm>
        <a:off x="3063240" y="805815"/>
        <a:ext cx="3017520" cy="1851660"/>
      </dsp:txXfrm>
    </dsp:sp>
    <dsp:sp modelId="{CC720BBA-BB2E-410A-B9E6-F5364B40D760}">
      <dsp:nvSpPr>
        <dsp:cNvPr id="0" name=""/>
        <dsp:cNvSpPr/>
      </dsp:nvSpPr>
      <dsp:spPr>
        <a:xfrm>
          <a:off x="3999357" y="2657475"/>
          <a:ext cx="4114800" cy="41148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– кількість сторінок сайту</a:t>
          </a:r>
          <a:endParaRPr lang="ru-RU" sz="16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smtClean="0"/>
            <a:t>Загальне правило: що більше, то краще. Збільшення кількості сторінок сайту покращує його «видимість» у пошукових системах. Крім того, поступове додавання нових інформаційних матеріалів сприймається пошуковими системами як розвиток сайту, що дає додаткові переваги під час ранжування; </a:t>
          </a:r>
          <a:endParaRPr lang="ru-RU" sz="1200" kern="1200"/>
        </a:p>
      </dsp:txBody>
      <dsp:txXfrm>
        <a:off x="5257800" y="3720465"/>
        <a:ext cx="2468880" cy="2263140"/>
      </dsp:txXfrm>
    </dsp:sp>
    <dsp:sp modelId="{434750FE-1C6D-4AC0-8DE1-1F678FBD72AD}">
      <dsp:nvSpPr>
        <dsp:cNvPr id="0" name=""/>
        <dsp:cNvSpPr/>
      </dsp:nvSpPr>
      <dsp:spPr>
        <a:xfrm>
          <a:off x="1029842" y="2657475"/>
          <a:ext cx="4114800" cy="41148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– навігаційне меню </a:t>
          </a:r>
          <a:endParaRPr lang="ru-RU" sz="16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smtClean="0"/>
            <a:t>сприяє переходу між сторінками ресурсу. Важливою умовою просування є використання ключових слів у пунктах меню, що надає додаткової ваги сторінкам, на які посилаються. Використання ключових слів у назві </a:t>
          </a:r>
          <a:r>
            <a:rPr lang="en-US" sz="1200" kern="1200" smtClean="0"/>
            <a:t>HTML-</a:t>
          </a:r>
          <a:r>
            <a:rPr lang="ru-RU" sz="1200" kern="1200" smtClean="0"/>
            <a:t>файла сторінки позитивно позначається на її місці в результатах пошуку.</a:t>
          </a:r>
          <a:endParaRPr lang="ru-RU" sz="1200" kern="1200"/>
        </a:p>
      </dsp:txBody>
      <dsp:txXfrm>
        <a:off x="1417320" y="3720465"/>
        <a:ext cx="2468880" cy="22631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F17451-435A-49B2-BF2D-D5FC2048A5EC}">
      <dsp:nvSpPr>
        <dsp:cNvPr id="0" name=""/>
        <dsp:cNvSpPr/>
      </dsp:nvSpPr>
      <dsp:spPr>
        <a:xfrm>
          <a:off x="0" y="309419"/>
          <a:ext cx="7498080" cy="13127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smtClean="0"/>
            <a:t>Самі конверсії при цьому відрізняються широкою варіативністю:</a:t>
          </a:r>
          <a:endParaRPr lang="ru-RU" sz="3300" kern="1200"/>
        </a:p>
      </dsp:txBody>
      <dsp:txXfrm>
        <a:off x="64083" y="373502"/>
        <a:ext cx="7369914" cy="1184574"/>
      </dsp:txXfrm>
    </dsp:sp>
    <dsp:sp modelId="{110D2F4F-A95D-4ED1-A30F-57E850C7252E}">
      <dsp:nvSpPr>
        <dsp:cNvPr id="0" name=""/>
        <dsp:cNvSpPr/>
      </dsp:nvSpPr>
      <dsp:spPr>
        <a:xfrm>
          <a:off x="0" y="1622159"/>
          <a:ext cx="7498080" cy="2869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064" tIns="41910" rIns="234696" bIns="41910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600" kern="1200" smtClean="0"/>
            <a:t>безпосередня оплата товару або послуги (конверсія в покупку);</a:t>
          </a:r>
          <a:endParaRPr lang="ru-RU" sz="2600" kern="120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600" kern="1200" dirty="0" err="1" smtClean="0"/>
            <a:t>покупець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залишив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свій</a:t>
          </a:r>
          <a:r>
            <a:rPr lang="ru-RU" sz="2600" kern="1200" dirty="0" smtClean="0"/>
            <a:t> телефон, </a:t>
          </a:r>
          <a:r>
            <a:rPr lang="ru-RU" sz="2600" kern="1200" dirty="0" err="1" smtClean="0"/>
            <a:t>щоб</a:t>
          </a:r>
          <a:r>
            <a:rPr lang="ru-RU" sz="2600" kern="1200" dirty="0" smtClean="0"/>
            <a:t> менеджер </a:t>
          </a:r>
          <a:r>
            <a:rPr lang="ru-RU" sz="2600" kern="1200" dirty="0" err="1" smtClean="0"/>
            <a:t>міг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зв’язатися</a:t>
          </a:r>
          <a:r>
            <a:rPr lang="ru-RU" sz="2600" kern="1200" dirty="0" smtClean="0"/>
            <a:t> з ним (</a:t>
          </a:r>
          <a:r>
            <a:rPr lang="ru-RU" sz="2600" kern="1200" dirty="0" err="1" smtClean="0"/>
            <a:t>конверсія</a:t>
          </a:r>
          <a:r>
            <a:rPr lang="ru-RU" sz="2600" kern="1200" dirty="0" smtClean="0"/>
            <a:t> в заявку);</a:t>
          </a:r>
          <a:endParaRPr lang="ru-RU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600" kern="1200" smtClean="0"/>
            <a:t>покупець залишив </a:t>
          </a:r>
          <a:r>
            <a:rPr lang="en-US" sz="2600" kern="1200" smtClean="0"/>
            <a:t>email (</a:t>
          </a:r>
          <a:r>
            <a:rPr lang="ru-RU" sz="2600" kern="1200" smtClean="0"/>
            <a:t>конверсія в розсилку);</a:t>
          </a:r>
          <a:endParaRPr lang="ru-RU" sz="2600" kern="120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600" kern="1200" dirty="0" err="1" smtClean="0"/>
            <a:t>відвідувач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зайшов</a:t>
          </a:r>
          <a:r>
            <a:rPr lang="ru-RU" sz="2600" kern="1200" dirty="0" smtClean="0"/>
            <a:t> на </a:t>
          </a:r>
          <a:r>
            <a:rPr lang="ru-RU" sz="2600" kern="1200" dirty="0" err="1" smtClean="0"/>
            <a:t>певну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сторінку</a:t>
          </a:r>
          <a:r>
            <a:rPr lang="ru-RU" sz="2600" kern="1200" dirty="0" smtClean="0"/>
            <a:t> і т. д.</a:t>
          </a:r>
          <a:endParaRPr lang="ru-RU" sz="2600" kern="1200" dirty="0"/>
        </a:p>
      </dsp:txBody>
      <dsp:txXfrm>
        <a:off x="0" y="1622159"/>
        <a:ext cx="7498080" cy="28690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C05952-23D1-45DC-8F4E-C8558E122635}">
      <dsp:nvSpPr>
        <dsp:cNvPr id="0" name=""/>
        <dsp:cNvSpPr/>
      </dsp:nvSpPr>
      <dsp:spPr>
        <a:xfrm>
          <a:off x="562355" y="0"/>
          <a:ext cx="6373368" cy="48006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5F5CEB-3474-4339-A755-610B601905EC}">
      <dsp:nvSpPr>
        <dsp:cNvPr id="0" name=""/>
        <dsp:cNvSpPr/>
      </dsp:nvSpPr>
      <dsp:spPr>
        <a:xfrm>
          <a:off x="3295" y="1440179"/>
          <a:ext cx="1440671" cy="19202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забезпечує зростання прибутку навіть під час економії маркетингового бюджету;</a:t>
          </a:r>
          <a:endParaRPr lang="ru-RU" sz="1300" kern="1200"/>
        </a:p>
      </dsp:txBody>
      <dsp:txXfrm>
        <a:off x="73623" y="1510507"/>
        <a:ext cx="1300015" cy="1779584"/>
      </dsp:txXfrm>
    </dsp:sp>
    <dsp:sp modelId="{12ECC72E-5146-4F04-97F8-3B4AC32C2E48}">
      <dsp:nvSpPr>
        <dsp:cNvPr id="0" name=""/>
        <dsp:cNvSpPr/>
      </dsp:nvSpPr>
      <dsp:spPr>
        <a:xfrm>
          <a:off x="1515999" y="1440179"/>
          <a:ext cx="1440671" cy="19202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дає можливість вести порівняльний аналіз різними каналами;</a:t>
          </a:r>
          <a:endParaRPr lang="ru-RU" sz="1300" kern="1200"/>
        </a:p>
      </dsp:txBody>
      <dsp:txXfrm>
        <a:off x="1586327" y="1510507"/>
        <a:ext cx="1300015" cy="1779584"/>
      </dsp:txXfrm>
    </dsp:sp>
    <dsp:sp modelId="{A69BE9C2-7105-4788-83F4-AF66474B61A7}">
      <dsp:nvSpPr>
        <dsp:cNvPr id="0" name=""/>
        <dsp:cNvSpPr/>
      </dsp:nvSpPr>
      <dsp:spPr>
        <a:xfrm>
          <a:off x="3028704" y="1440179"/>
          <a:ext cx="1440671" cy="19202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сприяє прискоренню окупності інвестицій;</a:t>
          </a:r>
          <a:endParaRPr lang="ru-RU" sz="1300" kern="1200"/>
        </a:p>
      </dsp:txBody>
      <dsp:txXfrm>
        <a:off x="3099032" y="1510507"/>
        <a:ext cx="1300015" cy="1779584"/>
      </dsp:txXfrm>
    </dsp:sp>
    <dsp:sp modelId="{F5297A94-611E-4F15-A2AD-4161A0784166}">
      <dsp:nvSpPr>
        <dsp:cNvPr id="0" name=""/>
        <dsp:cNvSpPr/>
      </dsp:nvSpPr>
      <dsp:spPr>
        <a:xfrm>
          <a:off x="4541409" y="1440179"/>
          <a:ext cx="1440671" cy="19202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веде до поліпшення поведінкових факторів;</a:t>
          </a:r>
          <a:endParaRPr lang="ru-RU" sz="1300" kern="1200"/>
        </a:p>
      </dsp:txBody>
      <dsp:txXfrm>
        <a:off x="4611737" y="1510507"/>
        <a:ext cx="1300015" cy="1779584"/>
      </dsp:txXfrm>
    </dsp:sp>
    <dsp:sp modelId="{C5048763-0B2D-4932-9D83-6B4D4467E094}">
      <dsp:nvSpPr>
        <dsp:cNvPr id="0" name=""/>
        <dsp:cNvSpPr/>
      </dsp:nvSpPr>
      <dsp:spPr>
        <a:xfrm>
          <a:off x="6054113" y="1440179"/>
          <a:ext cx="1440671" cy="19202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в цілому веде до збільшення лояльності з боку цільової аудиторії.</a:t>
          </a:r>
          <a:endParaRPr lang="ru-RU" sz="1300" kern="1200"/>
        </a:p>
      </dsp:txBody>
      <dsp:txXfrm>
        <a:off x="6124441" y="1510507"/>
        <a:ext cx="1300015" cy="177958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910382-D2BD-48FC-A55B-F110E9EA8A58}">
      <dsp:nvSpPr>
        <dsp:cNvPr id="0" name=""/>
        <dsp:cNvSpPr/>
      </dsp:nvSpPr>
      <dsp:spPr>
        <a:xfrm>
          <a:off x="0" y="58"/>
          <a:ext cx="2699308" cy="234169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smtClean="0"/>
            <a:t>1. Повільне завантаження сторінок веб-ресурсу</a:t>
          </a:r>
          <a:r>
            <a:rPr lang="ru-RU" sz="2600" kern="1200" smtClean="0"/>
            <a:t>. </a:t>
          </a:r>
          <a:endParaRPr lang="ru-RU" sz="2600" kern="1200"/>
        </a:p>
      </dsp:txBody>
      <dsp:txXfrm>
        <a:off x="114312" y="114370"/>
        <a:ext cx="2470684" cy="2113074"/>
      </dsp:txXfrm>
    </dsp:sp>
    <dsp:sp modelId="{FB41B348-9D4C-49E8-AD36-213EB05A23E0}">
      <dsp:nvSpPr>
        <dsp:cNvPr id="0" name=""/>
        <dsp:cNvSpPr/>
      </dsp:nvSpPr>
      <dsp:spPr>
        <a:xfrm rot="5400000">
          <a:off x="4162014" y="1230306"/>
          <a:ext cx="1873359" cy="4798771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285750" lvl="1" indent="-285750" algn="l" defTabSz="1555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500" kern="1200" smtClean="0"/>
            <a:t>наскільки якісно сайт оптимізований під мобільні пристрої.</a:t>
          </a:r>
          <a:endParaRPr lang="ru-RU" sz="3500" kern="1200"/>
        </a:p>
      </dsp:txBody>
      <dsp:txXfrm rot="-5400000">
        <a:off x="2699308" y="2784462"/>
        <a:ext cx="4707321" cy="1690459"/>
      </dsp:txXfrm>
    </dsp:sp>
    <dsp:sp modelId="{8ED00DE7-6D76-4555-AA81-17E16B2D7F91}">
      <dsp:nvSpPr>
        <dsp:cNvPr id="0" name=""/>
        <dsp:cNvSpPr/>
      </dsp:nvSpPr>
      <dsp:spPr>
        <a:xfrm>
          <a:off x="0" y="2458842"/>
          <a:ext cx="2699308" cy="234169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smtClean="0"/>
            <a:t>2. Неадаптивний дизайн</a:t>
          </a:r>
          <a:r>
            <a:rPr lang="ru-RU" sz="2600" kern="1200" smtClean="0"/>
            <a:t>. </a:t>
          </a:r>
          <a:endParaRPr lang="ru-RU" sz="2600" kern="1200"/>
        </a:p>
      </dsp:txBody>
      <dsp:txXfrm>
        <a:off x="114312" y="2573154"/>
        <a:ext cx="2470684" cy="211307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496E80-2DD0-42B2-A264-5A3F4DCB861E}">
      <dsp:nvSpPr>
        <dsp:cNvPr id="0" name=""/>
        <dsp:cNvSpPr/>
      </dsp:nvSpPr>
      <dsp:spPr>
        <a:xfrm>
          <a:off x="2009" y="363634"/>
          <a:ext cx="3104673" cy="124186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smtClean="0"/>
            <a:t>1. Чітко структуруйте контент</a:t>
          </a:r>
          <a:r>
            <a:rPr lang="ru-RU" sz="2100" kern="1200" smtClean="0"/>
            <a:t>.</a:t>
          </a:r>
          <a:endParaRPr lang="ru-RU" sz="2100" kern="1200"/>
        </a:p>
      </dsp:txBody>
      <dsp:txXfrm>
        <a:off x="622944" y="363634"/>
        <a:ext cx="1862804" cy="1241869"/>
      </dsp:txXfrm>
    </dsp:sp>
    <dsp:sp modelId="{14A564E0-4EE0-4391-9D6D-C6DDECD7B373}">
      <dsp:nvSpPr>
        <dsp:cNvPr id="0" name=""/>
        <dsp:cNvSpPr/>
      </dsp:nvSpPr>
      <dsp:spPr>
        <a:xfrm>
          <a:off x="2703075" y="469192"/>
          <a:ext cx="2576879" cy="1030751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ієрархія розділів і сторінок </a:t>
          </a:r>
          <a:endParaRPr lang="ru-RU" sz="1400" kern="1200"/>
        </a:p>
      </dsp:txBody>
      <dsp:txXfrm>
        <a:off x="3218451" y="469192"/>
        <a:ext cx="1546128" cy="1030751"/>
      </dsp:txXfrm>
    </dsp:sp>
    <dsp:sp modelId="{77ED8307-5029-4728-8E3A-83628F3097DF}">
      <dsp:nvSpPr>
        <dsp:cNvPr id="0" name=""/>
        <dsp:cNvSpPr/>
      </dsp:nvSpPr>
      <dsp:spPr>
        <a:xfrm>
          <a:off x="4919191" y="469192"/>
          <a:ext cx="2576879" cy="1030751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форматування тексту</a:t>
          </a:r>
          <a:endParaRPr lang="ru-RU" sz="1400" kern="1200"/>
        </a:p>
      </dsp:txBody>
      <dsp:txXfrm>
        <a:off x="5434567" y="469192"/>
        <a:ext cx="1546128" cy="1030751"/>
      </dsp:txXfrm>
    </dsp:sp>
    <dsp:sp modelId="{A1D6E5DA-E2E2-4366-BAA1-32D5D1C2A4CE}">
      <dsp:nvSpPr>
        <dsp:cNvPr id="0" name=""/>
        <dsp:cNvSpPr/>
      </dsp:nvSpPr>
      <dsp:spPr>
        <a:xfrm>
          <a:off x="2009" y="1779365"/>
          <a:ext cx="3104673" cy="124186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smtClean="0"/>
            <a:t>2. Нарощуйте кількість посадкових сторінок</a:t>
          </a:r>
          <a:r>
            <a:rPr lang="ru-RU" sz="2100" kern="1200" smtClean="0"/>
            <a:t>.</a:t>
          </a:r>
          <a:endParaRPr lang="ru-RU" sz="2100" kern="1200"/>
        </a:p>
      </dsp:txBody>
      <dsp:txXfrm>
        <a:off x="622944" y="1779365"/>
        <a:ext cx="1862804" cy="1241869"/>
      </dsp:txXfrm>
    </dsp:sp>
    <dsp:sp modelId="{55841F20-23E5-4F6C-BDBB-951D8B0D1E38}">
      <dsp:nvSpPr>
        <dsp:cNvPr id="0" name=""/>
        <dsp:cNvSpPr/>
      </dsp:nvSpPr>
      <dsp:spPr>
        <a:xfrm>
          <a:off x="2703075" y="1884924"/>
          <a:ext cx="2576879" cy="1030751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окрема сторінка для кожного запиту</a:t>
          </a:r>
          <a:endParaRPr lang="ru-RU" sz="1400" kern="1200"/>
        </a:p>
      </dsp:txBody>
      <dsp:txXfrm>
        <a:off x="3218451" y="1884924"/>
        <a:ext cx="1546128" cy="1030751"/>
      </dsp:txXfrm>
    </dsp:sp>
    <dsp:sp modelId="{66B72805-1C0D-4EB9-B23E-EFE8C05A8771}">
      <dsp:nvSpPr>
        <dsp:cNvPr id="0" name=""/>
        <dsp:cNvSpPr/>
      </dsp:nvSpPr>
      <dsp:spPr>
        <a:xfrm>
          <a:off x="2009" y="3195096"/>
          <a:ext cx="3104673" cy="124186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smtClean="0"/>
            <a:t>3. Заохочуйте покупців залишати відгуки</a:t>
          </a:r>
          <a:r>
            <a:rPr lang="ru-RU" sz="2100" kern="1200" smtClean="0"/>
            <a:t>.</a:t>
          </a:r>
          <a:endParaRPr lang="ru-RU" sz="2100" kern="1200"/>
        </a:p>
      </dsp:txBody>
      <dsp:txXfrm>
        <a:off x="622944" y="3195096"/>
        <a:ext cx="1862804" cy="1241869"/>
      </dsp:txXfrm>
    </dsp:sp>
    <dsp:sp modelId="{C3F427BA-50B2-4A2D-933A-57C612E5DBC8}">
      <dsp:nvSpPr>
        <dsp:cNvPr id="0" name=""/>
        <dsp:cNvSpPr/>
      </dsp:nvSpPr>
      <dsp:spPr>
        <a:xfrm>
          <a:off x="2703075" y="3300655"/>
          <a:ext cx="2576879" cy="1030751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рівень довіри клієнта до відгуків куди вище, ніж до реклами</a:t>
          </a:r>
          <a:endParaRPr lang="ru-RU" sz="1400" kern="1200"/>
        </a:p>
      </dsp:txBody>
      <dsp:txXfrm>
        <a:off x="3218451" y="3300655"/>
        <a:ext cx="1546128" cy="103075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81F6A4-B9F5-4FC4-9EF3-0DEA1B712465}">
      <dsp:nvSpPr>
        <dsp:cNvPr id="0" name=""/>
        <dsp:cNvSpPr/>
      </dsp:nvSpPr>
      <dsp:spPr>
        <a:xfrm>
          <a:off x="2009" y="363634"/>
          <a:ext cx="3104673" cy="124186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smtClean="0"/>
            <a:t>4. Працюйте з акційними і спеціальними пропозиціями</a:t>
          </a:r>
          <a:r>
            <a:rPr lang="ru-RU" sz="2100" kern="1200" smtClean="0"/>
            <a:t>.</a:t>
          </a:r>
          <a:endParaRPr lang="ru-RU" sz="2100" kern="1200"/>
        </a:p>
      </dsp:txBody>
      <dsp:txXfrm>
        <a:off x="622944" y="363634"/>
        <a:ext cx="1862804" cy="1241869"/>
      </dsp:txXfrm>
    </dsp:sp>
    <dsp:sp modelId="{FB5E53E4-7FF4-4919-A272-E0909AB1A72F}">
      <dsp:nvSpPr>
        <dsp:cNvPr id="0" name=""/>
        <dsp:cNvSpPr/>
      </dsp:nvSpPr>
      <dsp:spPr>
        <a:xfrm>
          <a:off x="2703075" y="469192"/>
          <a:ext cx="2576879" cy="1030751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банери зі спеціальними пропозиціями і акціями</a:t>
          </a:r>
          <a:endParaRPr lang="ru-RU" sz="1300" kern="1200"/>
        </a:p>
      </dsp:txBody>
      <dsp:txXfrm>
        <a:off x="3218451" y="469192"/>
        <a:ext cx="1546128" cy="1030751"/>
      </dsp:txXfrm>
    </dsp:sp>
    <dsp:sp modelId="{2A3B0C52-4166-4887-8E7A-753A219EB251}">
      <dsp:nvSpPr>
        <dsp:cNvPr id="0" name=""/>
        <dsp:cNvSpPr/>
      </dsp:nvSpPr>
      <dsp:spPr>
        <a:xfrm>
          <a:off x="2009" y="1779365"/>
          <a:ext cx="3104673" cy="124186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smtClean="0"/>
            <a:t>5. Прагніть до простоти</a:t>
          </a:r>
          <a:r>
            <a:rPr lang="ru-RU" sz="2100" kern="1200" smtClean="0"/>
            <a:t>.</a:t>
          </a:r>
          <a:endParaRPr lang="ru-RU" sz="2100" kern="1200"/>
        </a:p>
      </dsp:txBody>
      <dsp:txXfrm>
        <a:off x="622944" y="1779365"/>
        <a:ext cx="1862804" cy="1241869"/>
      </dsp:txXfrm>
    </dsp:sp>
    <dsp:sp modelId="{2EAC6A62-5472-4E67-B246-EF176CDCF607}">
      <dsp:nvSpPr>
        <dsp:cNvPr id="0" name=""/>
        <dsp:cNvSpPr/>
      </dsp:nvSpPr>
      <dsp:spPr>
        <a:xfrm>
          <a:off x="2703075" y="1884924"/>
          <a:ext cx="2576879" cy="1030751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мінімізуйте кількість полів в формах реєстрації та замовлення</a:t>
          </a:r>
          <a:endParaRPr lang="ru-RU" sz="1300" kern="1200"/>
        </a:p>
      </dsp:txBody>
      <dsp:txXfrm>
        <a:off x="3218451" y="1884924"/>
        <a:ext cx="1546128" cy="1030751"/>
      </dsp:txXfrm>
    </dsp:sp>
    <dsp:sp modelId="{76BFE632-6A64-4641-93C9-FC91BED94C04}">
      <dsp:nvSpPr>
        <dsp:cNvPr id="0" name=""/>
        <dsp:cNvSpPr/>
      </dsp:nvSpPr>
      <dsp:spPr>
        <a:xfrm>
          <a:off x="4919191" y="1884924"/>
          <a:ext cx="2576879" cy="1030751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шлях користувача до виконання конверсійної дії повинен бути найкоротшим</a:t>
          </a:r>
          <a:endParaRPr lang="ru-RU" sz="1300" kern="1200"/>
        </a:p>
      </dsp:txBody>
      <dsp:txXfrm>
        <a:off x="5434567" y="1884924"/>
        <a:ext cx="1546128" cy="1030751"/>
      </dsp:txXfrm>
    </dsp:sp>
    <dsp:sp modelId="{3E7AEECC-D7E3-4330-9318-DFCF548CB87C}">
      <dsp:nvSpPr>
        <dsp:cNvPr id="0" name=""/>
        <dsp:cNvSpPr/>
      </dsp:nvSpPr>
      <dsp:spPr>
        <a:xfrm>
          <a:off x="2009" y="3195096"/>
          <a:ext cx="3104673" cy="124186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smtClean="0"/>
            <a:t>6. Дайте користувачеві відповіді на його питання</a:t>
          </a:r>
          <a:r>
            <a:rPr lang="ru-RU" sz="2100" kern="1200" smtClean="0"/>
            <a:t>.</a:t>
          </a:r>
          <a:endParaRPr lang="ru-RU" sz="2100" kern="1200"/>
        </a:p>
      </dsp:txBody>
      <dsp:txXfrm>
        <a:off x="622944" y="3195096"/>
        <a:ext cx="1862804" cy="1241869"/>
      </dsp:txXfrm>
    </dsp:sp>
    <dsp:sp modelId="{3063D457-EB87-4B6C-9DFB-C9A5905FAFA6}">
      <dsp:nvSpPr>
        <dsp:cNvPr id="0" name=""/>
        <dsp:cNvSpPr/>
      </dsp:nvSpPr>
      <dsp:spPr>
        <a:xfrm>
          <a:off x="2703075" y="3300655"/>
          <a:ext cx="2576879" cy="1030751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властивості, особливості, гарантії якості, умови оплати і доставки, обміну і повернення</a:t>
          </a:r>
          <a:endParaRPr lang="ru-RU" sz="1300" kern="1200"/>
        </a:p>
      </dsp:txBody>
      <dsp:txXfrm>
        <a:off x="3218451" y="3300655"/>
        <a:ext cx="1546128" cy="103075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63E426-061F-4B5F-8559-32B5854AD8B6}">
      <dsp:nvSpPr>
        <dsp:cNvPr id="0" name=""/>
        <dsp:cNvSpPr/>
      </dsp:nvSpPr>
      <dsp:spPr>
        <a:xfrm>
          <a:off x="2009" y="363634"/>
          <a:ext cx="3104673" cy="124186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smtClean="0"/>
            <a:t>7. Розміщуйте на сторінках заклики до дії</a:t>
          </a:r>
          <a:r>
            <a:rPr lang="ru-RU" sz="2100" kern="1200" smtClean="0"/>
            <a:t>.</a:t>
          </a:r>
          <a:endParaRPr lang="ru-RU" sz="2100" kern="1200"/>
        </a:p>
      </dsp:txBody>
      <dsp:txXfrm>
        <a:off x="622944" y="363634"/>
        <a:ext cx="1862804" cy="1241869"/>
      </dsp:txXfrm>
    </dsp:sp>
    <dsp:sp modelId="{5205A6C8-FCFE-4ABC-B06E-E65D7164026C}">
      <dsp:nvSpPr>
        <dsp:cNvPr id="0" name=""/>
        <dsp:cNvSpPr/>
      </dsp:nvSpPr>
      <dsp:spPr>
        <a:xfrm>
          <a:off x="2703075" y="469192"/>
          <a:ext cx="2576879" cy="1030751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smtClean="0"/>
            <a:t>текстових закликів, контрастні кольори, стрілки, кнопки та інші елементи  </a:t>
          </a:r>
          <a:endParaRPr lang="ru-RU" sz="1000" kern="1200"/>
        </a:p>
      </dsp:txBody>
      <dsp:txXfrm>
        <a:off x="3218451" y="469192"/>
        <a:ext cx="1546128" cy="1030751"/>
      </dsp:txXfrm>
    </dsp:sp>
    <dsp:sp modelId="{497C1253-77D7-4EF9-807A-AFD47B519B07}">
      <dsp:nvSpPr>
        <dsp:cNvPr id="0" name=""/>
        <dsp:cNvSpPr/>
      </dsp:nvSpPr>
      <dsp:spPr>
        <a:xfrm>
          <a:off x="2009" y="1779365"/>
          <a:ext cx="3104673" cy="124186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smtClean="0"/>
            <a:t>8. Зробіть круту сторінку “404”</a:t>
          </a:r>
          <a:endParaRPr lang="ru-RU" sz="2100" kern="1200"/>
        </a:p>
      </dsp:txBody>
      <dsp:txXfrm>
        <a:off x="622944" y="1779365"/>
        <a:ext cx="1862804" cy="1241869"/>
      </dsp:txXfrm>
    </dsp:sp>
    <dsp:sp modelId="{9493B9F0-91B7-4733-83F5-4433C449950C}">
      <dsp:nvSpPr>
        <dsp:cNvPr id="0" name=""/>
        <dsp:cNvSpPr/>
      </dsp:nvSpPr>
      <dsp:spPr>
        <a:xfrm>
          <a:off x="2703075" y="1884924"/>
          <a:ext cx="2576879" cy="1030751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smtClean="0"/>
            <a:t>перетворює негативний досвід користувача</a:t>
          </a:r>
          <a:endParaRPr lang="ru-RU" sz="1000" kern="1200"/>
        </a:p>
      </dsp:txBody>
      <dsp:txXfrm>
        <a:off x="3218451" y="1884924"/>
        <a:ext cx="1546128" cy="1030751"/>
      </dsp:txXfrm>
    </dsp:sp>
    <dsp:sp modelId="{D184B2D7-7BCD-401E-BD0A-FD315A158048}">
      <dsp:nvSpPr>
        <dsp:cNvPr id="0" name=""/>
        <dsp:cNvSpPr/>
      </dsp:nvSpPr>
      <dsp:spPr>
        <a:xfrm>
          <a:off x="2009" y="3195096"/>
          <a:ext cx="3104673" cy="124186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smtClean="0"/>
            <a:t>9. Додавайте на сайт відео-огляди продуктів</a:t>
          </a:r>
          <a:r>
            <a:rPr lang="ru-RU" sz="2100" kern="1200" smtClean="0"/>
            <a:t>.</a:t>
          </a:r>
          <a:endParaRPr lang="ru-RU" sz="2100" kern="1200"/>
        </a:p>
      </dsp:txBody>
      <dsp:txXfrm>
        <a:off x="622944" y="3195096"/>
        <a:ext cx="1862804" cy="1241869"/>
      </dsp:txXfrm>
    </dsp:sp>
    <dsp:sp modelId="{6289D3A6-DC36-4944-819F-E44F2D9079F4}">
      <dsp:nvSpPr>
        <dsp:cNvPr id="0" name=""/>
        <dsp:cNvSpPr/>
      </dsp:nvSpPr>
      <dsp:spPr>
        <a:xfrm>
          <a:off x="2703075" y="3300655"/>
          <a:ext cx="2576879" cy="1030751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smtClean="0"/>
            <a:t>відеоконтент є інструментом для залучення клієнтів, підвищення рівня їх довіри, просування ресурсу і збільшення прибутку магазину. </a:t>
          </a:r>
          <a:endParaRPr lang="ru-RU" sz="1000" kern="1200"/>
        </a:p>
      </dsp:txBody>
      <dsp:txXfrm>
        <a:off x="3218451" y="3300655"/>
        <a:ext cx="1546128" cy="1030751"/>
      </dsp:txXfrm>
    </dsp:sp>
    <dsp:sp modelId="{02B11085-1B2F-4133-A8E9-F52C80736E7A}">
      <dsp:nvSpPr>
        <dsp:cNvPr id="0" name=""/>
        <dsp:cNvSpPr/>
      </dsp:nvSpPr>
      <dsp:spPr>
        <a:xfrm>
          <a:off x="4919191" y="3300655"/>
          <a:ext cx="2576879" cy="1030751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smtClean="0"/>
            <a:t>створюючи відео: навчальні ролики +, пряма реклама –.</a:t>
          </a:r>
          <a:endParaRPr lang="ru-RU" sz="1000" kern="1200"/>
        </a:p>
      </dsp:txBody>
      <dsp:txXfrm>
        <a:off x="5434567" y="3300655"/>
        <a:ext cx="1546128" cy="10307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Оптимізація маркетингу в Інтернеті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41782" indent="-514350">
              <a:buAutoNum type="arabicPeriod"/>
            </a:pPr>
            <a:r>
              <a:rPr lang="en-US" dirty="0" smtClean="0"/>
              <a:t>SEO-</a:t>
            </a:r>
            <a:r>
              <a:rPr lang="ru-RU" dirty="0" smtClean="0"/>
              <a:t>ОПТИМІЗАЦІЯ</a:t>
            </a:r>
            <a:endParaRPr lang="en-US" dirty="0" smtClean="0"/>
          </a:p>
          <a:p>
            <a:pPr marL="541782" indent="-514350">
              <a:buFont typeface="Wingdings 2"/>
              <a:buAutoNum type="arabicPeriod"/>
            </a:pPr>
            <a:r>
              <a:rPr lang="ru-RU" dirty="0" smtClean="0"/>
              <a:t>ОПТИМІЗАЦІЯ КОНВЕРСІЇ</a:t>
            </a:r>
          </a:p>
          <a:p>
            <a:pPr marL="541782" indent="-514350">
              <a:buFont typeface="Wingdings 2"/>
              <a:buAutoNum type="arabicPeriod"/>
            </a:pPr>
            <a:r>
              <a:rPr lang="ru-RU" dirty="0" smtClean="0"/>
              <a:t>ОПТИМІЗАЦІЯ КОНТЕКСТНОЇ РЕКЛАМИ</a:t>
            </a:r>
            <a:endParaRPr lang="ru-RU" dirty="0"/>
          </a:p>
          <a:p>
            <a:pPr marL="541782" indent="-514350">
              <a:buFont typeface="Wingdings 2"/>
              <a:buAutoNum type="arabicPeriod"/>
            </a:pPr>
            <a:endParaRPr lang="ru-RU" b="1" cap="all" dirty="0"/>
          </a:p>
          <a:p>
            <a:pPr marL="541782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90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Етапи</a:t>
            </a:r>
            <a:r>
              <a:rPr lang="en-US" dirty="0"/>
              <a:t> SEO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657701"/>
              </p:ext>
            </p:extLst>
          </p:nvPr>
        </p:nvGraphicFramePr>
        <p:xfrm>
          <a:off x="395536" y="1124744"/>
          <a:ext cx="8640960" cy="4810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972"/>
                <a:gridCol w="1498212"/>
                <a:gridCol w="6590776"/>
              </a:tblGrid>
              <a:tr h="24688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Етап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Характеристика </a:t>
                      </a:r>
                      <a:r>
                        <a:rPr lang="ru-RU" sz="1400" dirty="0" err="1" smtClean="0"/>
                        <a:t>етапу</a:t>
                      </a:r>
                      <a:endParaRPr lang="ru-RU" sz="1400" dirty="0"/>
                    </a:p>
                  </a:txBody>
                  <a:tcPr/>
                </a:tc>
              </a:tr>
              <a:tr h="4505644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Просування</a:t>
                      </a:r>
                      <a:r>
                        <a:rPr lang="ru-RU" sz="1400" dirty="0" smtClean="0"/>
                        <a:t> сайту </a:t>
                      </a:r>
                      <a:r>
                        <a:rPr lang="ru-RU" sz="1400" dirty="0" err="1" smtClean="0"/>
                        <a:t>складається</a:t>
                      </a:r>
                      <a:r>
                        <a:rPr lang="ru-RU" sz="1400" dirty="0" smtClean="0"/>
                        <a:t> з </a:t>
                      </a:r>
                      <a:r>
                        <a:rPr lang="ru-RU" sz="1400" dirty="0" err="1" smtClean="0"/>
                        <a:t>внутрішньої</a:t>
                      </a:r>
                      <a:r>
                        <a:rPr lang="ru-RU" sz="1400" dirty="0" smtClean="0"/>
                        <a:t> та </a:t>
                      </a:r>
                      <a:r>
                        <a:rPr lang="ru-RU" sz="1400" dirty="0" err="1" smtClean="0"/>
                        <a:t>зовнішньої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оптимізації</a:t>
                      </a:r>
                      <a:r>
                        <a:rPr lang="ru-RU" sz="1400" dirty="0" smtClean="0"/>
                        <a:t>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3.1. </a:t>
                      </a:r>
                      <a:r>
                        <a:rPr lang="ru-RU" sz="1400" dirty="0" err="1" smtClean="0"/>
                        <a:t>Внутрішня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оптимізація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інтернет</a:t>
                      </a:r>
                      <a:r>
                        <a:rPr lang="ru-RU" sz="1400" dirty="0" smtClean="0"/>
                        <a:t>-ресурсу </a:t>
                      </a:r>
                    </a:p>
                    <a:p>
                      <a:r>
                        <a:rPr lang="ru-RU" sz="1400" dirty="0" smtClean="0"/>
                        <a:t>3.1.1. </a:t>
                      </a:r>
                      <a:r>
                        <a:rPr lang="ru-RU" sz="1400" dirty="0" err="1" smtClean="0"/>
                        <a:t>Програмісти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технічного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відділу</a:t>
                      </a:r>
                      <a:r>
                        <a:rPr lang="ru-RU" sz="1400" dirty="0" smtClean="0"/>
                        <a:t> за </a:t>
                      </a:r>
                      <a:r>
                        <a:rPr lang="ru-RU" sz="1400" dirty="0" err="1" smtClean="0"/>
                        <a:t>підготовленим</a:t>
                      </a:r>
                      <a:r>
                        <a:rPr lang="ru-RU" sz="1400" dirty="0" smtClean="0"/>
                        <a:t> проект-менеджером </a:t>
                      </a:r>
                      <a:r>
                        <a:rPr lang="ru-RU" sz="1400" dirty="0" err="1" smtClean="0"/>
                        <a:t>технічним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завданням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вносять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необхідні</a:t>
                      </a:r>
                      <a:r>
                        <a:rPr lang="ru-RU" sz="1400" dirty="0" smtClean="0"/>
                        <a:t> для </a:t>
                      </a:r>
                      <a:r>
                        <a:rPr lang="ru-RU" sz="1400" dirty="0" err="1" smtClean="0"/>
                        <a:t>просування</a:t>
                      </a:r>
                      <a:r>
                        <a:rPr lang="ru-RU" sz="1400" dirty="0" smtClean="0"/>
                        <a:t> ресурсу </a:t>
                      </a:r>
                      <a:r>
                        <a:rPr lang="ru-RU" sz="1400" dirty="0" err="1" smtClean="0"/>
                        <a:t>виправлення</a:t>
                      </a:r>
                      <a:r>
                        <a:rPr lang="ru-RU" sz="1400" dirty="0" smtClean="0"/>
                        <a:t> в </a:t>
                      </a:r>
                      <a:r>
                        <a:rPr lang="en-US" sz="1400" dirty="0" smtClean="0"/>
                        <a:t>html-</a:t>
                      </a:r>
                      <a:r>
                        <a:rPr lang="ru-RU" sz="1400" dirty="0" smtClean="0"/>
                        <a:t>код. </a:t>
                      </a:r>
                      <a:r>
                        <a:rPr lang="ru-RU" sz="1400" dirty="0" err="1" smtClean="0"/>
                        <a:t>Після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внесення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коректив</a:t>
                      </a:r>
                      <a:r>
                        <a:rPr lang="ru-RU" sz="1400" dirty="0" smtClean="0"/>
                        <a:t> проект-менеджер </a:t>
                      </a:r>
                      <a:r>
                        <a:rPr lang="ru-RU" sz="1400" dirty="0" err="1" smtClean="0"/>
                        <a:t>перевіряє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коректність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виконання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технічного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завдання</a:t>
                      </a:r>
                      <a:r>
                        <a:rPr lang="ru-RU" sz="1400" dirty="0" smtClean="0"/>
                        <a:t> і в </a:t>
                      </a:r>
                      <a:r>
                        <a:rPr lang="ru-RU" sz="1400" dirty="0" err="1" smtClean="0"/>
                        <a:t>разі</a:t>
                      </a:r>
                      <a:r>
                        <a:rPr lang="ru-RU" sz="1400" dirty="0" smtClean="0"/>
                        <a:t> потреби </a:t>
                      </a:r>
                      <a:r>
                        <a:rPr lang="ru-RU" sz="1400" dirty="0" err="1" smtClean="0"/>
                        <a:t>готує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нове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завдання</a:t>
                      </a:r>
                      <a:r>
                        <a:rPr lang="ru-RU" sz="1400" dirty="0" smtClean="0"/>
                        <a:t> з </a:t>
                      </a:r>
                      <a:r>
                        <a:rPr lang="ru-RU" sz="1400" dirty="0" err="1" smtClean="0"/>
                        <a:t>необхідними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уточненнями</a:t>
                      </a:r>
                      <a:r>
                        <a:rPr lang="ru-RU" sz="1400" dirty="0" smtClean="0"/>
                        <a:t> й </a:t>
                      </a:r>
                      <a:r>
                        <a:rPr lang="ru-RU" sz="1400" dirty="0" err="1" smtClean="0"/>
                        <a:t>доповненнями</a:t>
                      </a:r>
                      <a:r>
                        <a:rPr lang="ru-RU" sz="1400" dirty="0" smtClean="0"/>
                        <a:t>. </a:t>
                      </a:r>
                    </a:p>
                    <a:p>
                      <a:r>
                        <a:rPr lang="ru-RU" sz="1400" dirty="0" smtClean="0"/>
                        <a:t>3.1.2. </a:t>
                      </a:r>
                      <a:r>
                        <a:rPr lang="ru-RU" sz="1400" dirty="0" err="1" smtClean="0"/>
                        <a:t>Копірайтери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відділу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журналістики</a:t>
                      </a:r>
                      <a:r>
                        <a:rPr lang="ru-RU" sz="1400" dirty="0" smtClean="0"/>
                        <a:t> на </a:t>
                      </a:r>
                      <a:r>
                        <a:rPr lang="ru-RU" sz="1400" dirty="0" err="1" smtClean="0"/>
                        <a:t>підставі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підготовленого</a:t>
                      </a:r>
                      <a:r>
                        <a:rPr lang="ru-RU" sz="1400" dirty="0" smtClean="0"/>
                        <a:t> проект-менеджером </a:t>
                      </a:r>
                      <a:r>
                        <a:rPr lang="ru-RU" sz="1400" dirty="0" err="1" smtClean="0"/>
                        <a:t>технічного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завдання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готують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необхідні</a:t>
                      </a:r>
                      <a:r>
                        <a:rPr lang="ru-RU" sz="1400" dirty="0" smtClean="0"/>
                        <a:t> для </a:t>
                      </a:r>
                      <a:r>
                        <a:rPr lang="ru-RU" sz="1400" dirty="0" err="1" smtClean="0"/>
                        <a:t>просування</a:t>
                      </a:r>
                      <a:r>
                        <a:rPr lang="ru-RU" sz="1400" dirty="0" smtClean="0"/>
                        <a:t> сайту </a:t>
                      </a:r>
                      <a:r>
                        <a:rPr lang="ru-RU" sz="1400" dirty="0" err="1" smtClean="0"/>
                        <a:t>корективи</a:t>
                      </a:r>
                      <a:r>
                        <a:rPr lang="ru-RU" sz="1400" dirty="0" smtClean="0"/>
                        <a:t> тексту та </a:t>
                      </a:r>
                      <a:r>
                        <a:rPr lang="ru-RU" sz="1400" dirty="0" err="1" smtClean="0"/>
                        <a:t>статті</a:t>
                      </a:r>
                      <a:r>
                        <a:rPr lang="ru-RU" sz="1400" dirty="0" smtClean="0"/>
                        <a:t>. </a:t>
                      </a:r>
                      <a:r>
                        <a:rPr lang="ru-RU" sz="1400" dirty="0" err="1" smtClean="0"/>
                        <a:t>Акаунт</a:t>
                      </a:r>
                      <a:r>
                        <a:rPr lang="ru-RU" sz="1400" dirty="0" smtClean="0"/>
                        <a:t>-менеджер </a:t>
                      </a:r>
                      <a:r>
                        <a:rPr lang="ru-RU" sz="1400" dirty="0" err="1" smtClean="0"/>
                        <a:t>погоджує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нові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текстові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матеріали</a:t>
                      </a:r>
                      <a:r>
                        <a:rPr lang="ru-RU" sz="1400" dirty="0" smtClean="0"/>
                        <a:t> з </a:t>
                      </a:r>
                      <a:r>
                        <a:rPr lang="ru-RU" sz="1400" dirty="0" err="1" smtClean="0"/>
                        <a:t>клієнтом</a:t>
                      </a:r>
                      <a:r>
                        <a:rPr lang="ru-RU" sz="1400" dirty="0" smtClean="0"/>
                        <a:t>, і за </a:t>
                      </a:r>
                      <a:r>
                        <a:rPr lang="ru-RU" sz="1400" dirty="0" err="1" smtClean="0"/>
                        <a:t>необхідності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копірайтери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вносять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повторні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зміни</a:t>
                      </a:r>
                      <a:r>
                        <a:rPr lang="ru-RU" sz="1400" dirty="0" smtClean="0"/>
                        <a:t> в </a:t>
                      </a:r>
                      <a:r>
                        <a:rPr lang="ru-RU" sz="1400" dirty="0" err="1" smtClean="0"/>
                        <a:t>текстовий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матеріал</a:t>
                      </a:r>
                      <a:r>
                        <a:rPr lang="ru-RU" sz="1400" dirty="0" smtClean="0"/>
                        <a:t> на </a:t>
                      </a:r>
                      <a:r>
                        <a:rPr lang="ru-RU" sz="1400" dirty="0" err="1" smtClean="0"/>
                        <a:t>підставі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отриманої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від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клієнта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інформації</a:t>
                      </a:r>
                      <a:r>
                        <a:rPr lang="ru-RU" sz="1400" dirty="0" smtClean="0"/>
                        <a:t>. </a:t>
                      </a:r>
                      <a:r>
                        <a:rPr lang="ru-RU" sz="1400" dirty="0" err="1" smtClean="0"/>
                        <a:t>Потім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технічний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відділ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розміщує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погоджені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варіанти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текстів</a:t>
                      </a:r>
                      <a:r>
                        <a:rPr lang="ru-RU" sz="1400" dirty="0" smtClean="0"/>
                        <a:t>. </a:t>
                      </a:r>
                    </a:p>
                    <a:p>
                      <a:r>
                        <a:rPr lang="ru-RU" sz="1400" dirty="0" smtClean="0"/>
                        <a:t>3.1.3. </a:t>
                      </a:r>
                      <a:r>
                        <a:rPr lang="ru-RU" sz="1400" dirty="0" err="1" smtClean="0"/>
                        <a:t>Фахівці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відділу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просування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готують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технічне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завдання</a:t>
                      </a:r>
                      <a:r>
                        <a:rPr lang="ru-RU" sz="1400" dirty="0" smtClean="0"/>
                        <a:t> на </a:t>
                      </a:r>
                      <a:r>
                        <a:rPr lang="ru-RU" sz="1400" dirty="0" err="1" smtClean="0"/>
                        <a:t>коригування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зовнішньої</a:t>
                      </a:r>
                      <a:r>
                        <a:rPr lang="ru-RU" sz="1400" dirty="0" smtClean="0"/>
                        <a:t> «</a:t>
                      </a:r>
                      <a:r>
                        <a:rPr lang="ru-RU" sz="1400" dirty="0" err="1" smtClean="0"/>
                        <a:t>посилальної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структури</a:t>
                      </a:r>
                      <a:r>
                        <a:rPr lang="ru-RU" sz="1400" dirty="0" smtClean="0"/>
                        <a:t>» для </a:t>
                      </a:r>
                      <a:r>
                        <a:rPr lang="ru-RU" sz="1400" dirty="0" err="1" smtClean="0"/>
                        <a:t>оптимізації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передавання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інформації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між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сторінками</a:t>
                      </a:r>
                      <a:r>
                        <a:rPr lang="ru-RU" sz="1400" dirty="0" smtClean="0"/>
                        <a:t> ресурсу. </a:t>
                      </a:r>
                      <a:r>
                        <a:rPr lang="ru-RU" sz="1400" dirty="0" err="1" smtClean="0"/>
                        <a:t>Технічний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відділ</a:t>
                      </a:r>
                      <a:r>
                        <a:rPr lang="ru-RU" sz="1400" dirty="0" smtClean="0"/>
                        <a:t> вносить </a:t>
                      </a:r>
                      <a:r>
                        <a:rPr lang="ru-RU" sz="1400" dirty="0" err="1" smtClean="0"/>
                        <a:t>відповідні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корективи</a:t>
                      </a:r>
                      <a:r>
                        <a:rPr lang="ru-RU" sz="1400" dirty="0" smtClean="0"/>
                        <a:t> в ресурс. </a:t>
                      </a:r>
                    </a:p>
                    <a:p>
                      <a:r>
                        <a:rPr lang="ru-RU" sz="1400" dirty="0" smtClean="0"/>
                        <a:t>3.2. </a:t>
                      </a:r>
                      <a:r>
                        <a:rPr lang="ru-RU" sz="1400" dirty="0" err="1" smtClean="0"/>
                        <a:t>Зовнішня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оптимізація</a:t>
                      </a:r>
                      <a:r>
                        <a:rPr lang="ru-RU" sz="1400" dirty="0" smtClean="0"/>
                        <a:t> сайту. На </a:t>
                      </a:r>
                      <a:r>
                        <a:rPr lang="ru-RU" sz="1400" dirty="0" err="1" smtClean="0"/>
                        <a:t>цьому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етапі</a:t>
                      </a:r>
                      <a:r>
                        <a:rPr lang="ru-RU" sz="1400" dirty="0" smtClean="0"/>
                        <a:t> проводиться робота над </a:t>
                      </a:r>
                      <a:r>
                        <a:rPr lang="ru-RU" sz="1400" dirty="0" err="1" smtClean="0"/>
                        <a:t>зовнішніми</a:t>
                      </a:r>
                      <a:r>
                        <a:rPr lang="ru-RU" sz="1400" dirty="0" smtClean="0"/>
                        <a:t> факторами </a:t>
                      </a:r>
                      <a:r>
                        <a:rPr lang="ru-RU" sz="1400" dirty="0" err="1" smtClean="0"/>
                        <a:t>ранжування</a:t>
                      </a:r>
                      <a:r>
                        <a:rPr lang="ru-RU" sz="1400" dirty="0" smtClean="0"/>
                        <a:t> ресурсу. </a:t>
                      </a:r>
                      <a:r>
                        <a:rPr lang="ru-RU" sz="1400" dirty="0" err="1" smtClean="0"/>
                        <a:t>Згідно</a:t>
                      </a:r>
                      <a:r>
                        <a:rPr lang="ru-RU" sz="1400" dirty="0" smtClean="0"/>
                        <a:t> з </a:t>
                      </a:r>
                      <a:r>
                        <a:rPr lang="ru-RU" sz="1400" dirty="0" err="1" smtClean="0"/>
                        <a:t>поставленим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завданням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лінк-менеджери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розміщують</a:t>
                      </a:r>
                      <a:r>
                        <a:rPr lang="ru-RU" sz="1400" dirty="0" smtClean="0"/>
                        <a:t> у </a:t>
                      </a:r>
                      <a:r>
                        <a:rPr lang="ru-RU" sz="1400" dirty="0" err="1" smtClean="0"/>
                        <a:t>ресурсі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посилання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із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сайтів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близьких</a:t>
                      </a:r>
                      <a:r>
                        <a:rPr lang="ru-RU" sz="1400" dirty="0" smtClean="0"/>
                        <a:t> за тематикою (для </a:t>
                      </a:r>
                      <a:r>
                        <a:rPr lang="ru-RU" sz="1400" dirty="0" err="1" smtClean="0"/>
                        <a:t>збільшення</a:t>
                      </a:r>
                      <a:r>
                        <a:rPr lang="ru-RU" sz="1400" dirty="0" smtClean="0"/>
                        <a:t> ТІЦ), а </a:t>
                      </a:r>
                      <a:r>
                        <a:rPr lang="ru-RU" sz="1400" dirty="0" err="1" smtClean="0"/>
                        <a:t>також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високоранжованих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сайтів</a:t>
                      </a:r>
                      <a:r>
                        <a:rPr lang="ru-RU" sz="1400" dirty="0" smtClean="0"/>
                        <a:t> (для </a:t>
                      </a:r>
                      <a:r>
                        <a:rPr lang="ru-RU" sz="1400" dirty="0" err="1" smtClean="0"/>
                        <a:t>збільшення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загальної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важливості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інтернет</a:t>
                      </a:r>
                      <a:r>
                        <a:rPr lang="ru-RU" sz="1400" dirty="0" smtClean="0"/>
                        <a:t>-ресурсу) 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12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Етапи</a:t>
            </a:r>
            <a:r>
              <a:rPr lang="en-US" dirty="0"/>
              <a:t> SEO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3149131"/>
              </p:ext>
            </p:extLst>
          </p:nvPr>
        </p:nvGraphicFramePr>
        <p:xfrm>
          <a:off x="1043608" y="1196752"/>
          <a:ext cx="789084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1368152"/>
                <a:gridCol w="6018632"/>
              </a:tblGrid>
              <a:tr h="325287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Етап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Характеристика </a:t>
                      </a:r>
                      <a:r>
                        <a:rPr lang="ru-RU" dirty="0" err="1" smtClean="0"/>
                        <a:t>етапу</a:t>
                      </a:r>
                      <a:endParaRPr lang="ru-RU" dirty="0"/>
                    </a:p>
                  </a:txBody>
                  <a:tcPr/>
                </a:tc>
              </a:tr>
              <a:tr h="354320"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Аналітика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 </a:t>
                      </a:r>
                      <a:r>
                        <a:rPr lang="ru-RU" dirty="0" err="1" smtClean="0"/>
                        <a:t>цьому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етапі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аналізуються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основні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внутрішні</a:t>
                      </a:r>
                      <a:r>
                        <a:rPr lang="ru-RU" dirty="0" smtClean="0"/>
                        <a:t> і </a:t>
                      </a:r>
                      <a:r>
                        <a:rPr lang="ru-RU" dirty="0" err="1" smtClean="0"/>
                        <a:t>зовнішні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параметри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інтернет</a:t>
                      </a:r>
                      <a:r>
                        <a:rPr lang="ru-RU" dirty="0" smtClean="0"/>
                        <a:t>-ресурсу, </a:t>
                      </a:r>
                      <a:r>
                        <a:rPr lang="ru-RU" dirty="0" err="1" smtClean="0"/>
                        <a:t>який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просувається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розглядається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динаміка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позицій</a:t>
                      </a:r>
                      <a:r>
                        <a:rPr lang="ru-RU" dirty="0" smtClean="0"/>
                        <a:t> сайту в </a:t>
                      </a:r>
                      <a:r>
                        <a:rPr lang="ru-RU" dirty="0" err="1" smtClean="0"/>
                        <a:t>різних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пошукових</a:t>
                      </a:r>
                      <a:r>
                        <a:rPr lang="ru-RU" dirty="0" smtClean="0"/>
                        <a:t> системах. </a:t>
                      </a:r>
                      <a:r>
                        <a:rPr lang="ru-RU" dirty="0" err="1" smtClean="0"/>
                        <a:t>Відділ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просування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формує</a:t>
                      </a:r>
                      <a:r>
                        <a:rPr lang="ru-RU" dirty="0" smtClean="0"/>
                        <a:t> список </a:t>
                      </a:r>
                      <a:r>
                        <a:rPr lang="ru-RU" dirty="0" err="1" smtClean="0"/>
                        <a:t>рекомендацій</a:t>
                      </a:r>
                      <a:r>
                        <a:rPr lang="ru-RU" dirty="0" smtClean="0"/>
                        <a:t> з </a:t>
                      </a:r>
                      <a:r>
                        <a:rPr lang="ru-RU" dirty="0" err="1" smtClean="0"/>
                        <a:t>подальшої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роботи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325287">
                <a:tc>
                  <a:txBody>
                    <a:bodyPr/>
                    <a:lstStyle/>
                    <a:p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Оцінка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якості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 </a:t>
                      </a:r>
                      <a:r>
                        <a:rPr lang="ru-RU" dirty="0" err="1" smtClean="0"/>
                        <a:t>підставі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даних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отриманих</a:t>
                      </a:r>
                      <a:r>
                        <a:rPr lang="ru-RU" dirty="0" smtClean="0"/>
                        <a:t> на </a:t>
                      </a:r>
                      <a:r>
                        <a:rPr lang="ru-RU" dirty="0" err="1" smtClean="0"/>
                        <a:t>попередньому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етапі</a:t>
                      </a:r>
                      <a:r>
                        <a:rPr lang="ru-RU" dirty="0" smtClean="0"/>
                        <a:t>, проект-менеджер </a:t>
                      </a:r>
                      <a:r>
                        <a:rPr lang="ru-RU" dirty="0" err="1" smtClean="0"/>
                        <a:t>оцінює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основні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параметри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просування</a:t>
                      </a:r>
                      <a:r>
                        <a:rPr lang="ru-RU" dirty="0" smtClean="0"/>
                        <a:t> сайту з </a:t>
                      </a:r>
                      <a:r>
                        <a:rPr lang="ru-RU" dirty="0" err="1" smtClean="0"/>
                        <a:t>урахуванням</a:t>
                      </a:r>
                      <a:r>
                        <a:rPr lang="ru-RU" dirty="0" smtClean="0"/>
                        <a:t> мети і </a:t>
                      </a:r>
                      <a:r>
                        <a:rPr lang="ru-RU" dirty="0" err="1" smtClean="0"/>
                        <a:t>пріоритетів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сформульованих</a:t>
                      </a:r>
                      <a:r>
                        <a:rPr lang="ru-RU" dirty="0" smtClean="0"/>
                        <a:t> на </a:t>
                      </a:r>
                      <a:r>
                        <a:rPr lang="ru-RU" dirty="0" err="1" smtClean="0"/>
                        <a:t>першому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етапі</a:t>
                      </a:r>
                      <a:r>
                        <a:rPr lang="ru-RU" dirty="0" smtClean="0"/>
                        <a:t>. </a:t>
                      </a:r>
                      <a:r>
                        <a:rPr lang="ru-RU" dirty="0" err="1" smtClean="0"/>
                        <a:t>Потім</a:t>
                      </a:r>
                      <a:r>
                        <a:rPr lang="ru-RU" dirty="0" smtClean="0"/>
                        <a:t> проект-менеджер </a:t>
                      </a:r>
                      <a:r>
                        <a:rPr lang="ru-RU" dirty="0" err="1" smtClean="0"/>
                        <a:t>збирає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дані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необхідні</a:t>
                      </a:r>
                      <a:r>
                        <a:rPr lang="ru-RU" dirty="0" smtClean="0"/>
                        <a:t> для </a:t>
                      </a:r>
                      <a:r>
                        <a:rPr lang="ru-RU" dirty="0" err="1" smtClean="0"/>
                        <a:t>формування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звіту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клієнтові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325287">
                <a:tc>
                  <a:txBody>
                    <a:bodyPr/>
                    <a:lstStyle/>
                    <a:p>
                      <a:r>
                        <a:rPr lang="uk-UA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Звіт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клієнтові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 </a:t>
                      </a:r>
                      <a:r>
                        <a:rPr lang="ru-RU" dirty="0" err="1" smtClean="0"/>
                        <a:t>підставі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наданих</a:t>
                      </a:r>
                      <a:r>
                        <a:rPr lang="ru-RU" dirty="0" smtClean="0"/>
                        <a:t> проект-менеджером </a:t>
                      </a:r>
                      <a:r>
                        <a:rPr lang="ru-RU" dirty="0" err="1" smtClean="0"/>
                        <a:t>даних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акаунт</a:t>
                      </a:r>
                      <a:r>
                        <a:rPr lang="ru-RU" dirty="0" smtClean="0"/>
                        <a:t>-менеджер </a:t>
                      </a:r>
                      <a:r>
                        <a:rPr lang="ru-RU" dirty="0" err="1" smtClean="0"/>
                        <a:t>формує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звіт</a:t>
                      </a:r>
                      <a:r>
                        <a:rPr lang="ru-RU" dirty="0" smtClean="0"/>
                        <a:t> для </a:t>
                      </a:r>
                      <a:r>
                        <a:rPr lang="ru-RU" dirty="0" err="1" smtClean="0"/>
                        <a:t>клієнта</a:t>
                      </a:r>
                      <a:r>
                        <a:rPr lang="ru-RU" dirty="0" smtClean="0"/>
                        <a:t>. </a:t>
                      </a:r>
                      <a:r>
                        <a:rPr lang="ru-RU" dirty="0" err="1" smtClean="0"/>
                        <a:t>Після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аналізу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звіту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клієнтом</a:t>
                      </a:r>
                      <a:r>
                        <a:rPr lang="ru-RU" dirty="0" smtClean="0"/>
                        <a:t> у </a:t>
                      </a:r>
                      <a:r>
                        <a:rPr lang="ru-RU" dirty="0" err="1" smtClean="0"/>
                        <a:t>разі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коригування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вхідних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даних</a:t>
                      </a:r>
                      <a:r>
                        <a:rPr lang="ru-RU" dirty="0" smtClean="0"/>
                        <a:t> за </a:t>
                      </a:r>
                      <a:r>
                        <a:rPr lang="ru-RU" dirty="0" err="1" smtClean="0"/>
                        <a:t>цілями</a:t>
                      </a:r>
                      <a:r>
                        <a:rPr lang="ru-RU" dirty="0" smtClean="0"/>
                        <a:t> і </a:t>
                      </a:r>
                      <a:r>
                        <a:rPr lang="ru-RU" dirty="0" err="1" smtClean="0"/>
                        <a:t>пріоритетами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акаунт</a:t>
                      </a:r>
                      <a:r>
                        <a:rPr lang="ru-RU" dirty="0" smtClean="0"/>
                        <a:t>-менеджер </a:t>
                      </a:r>
                      <a:r>
                        <a:rPr lang="ru-RU" dirty="0" err="1" smtClean="0"/>
                        <a:t>передає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відповідну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інформацію</a:t>
                      </a:r>
                      <a:r>
                        <a:rPr lang="ru-RU" dirty="0" smtClean="0"/>
                        <a:t> проект-менеджеру для </a:t>
                      </a:r>
                      <a:r>
                        <a:rPr lang="ru-RU" dirty="0" err="1" smtClean="0"/>
                        <a:t>зміни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стратегії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просування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інтернет</a:t>
                      </a:r>
                      <a:r>
                        <a:rPr lang="ru-RU" dirty="0" smtClean="0"/>
                        <a:t>-ресурсу.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12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Схема </a:t>
            </a:r>
            <a:r>
              <a:rPr lang="en-US" dirty="0" smtClean="0"/>
              <a:t>SEO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58"/>
          <a:stretch/>
        </p:blipFill>
        <p:spPr bwMode="auto">
          <a:xfrm>
            <a:off x="1403648" y="1150895"/>
            <a:ext cx="7200478" cy="550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312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cap="all" dirty="0" smtClean="0">
                <a:effectLst/>
              </a:rPr>
              <a:t>2. ОПТИМІЗАЦІЯ КОНВЕРСІЇ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8759433"/>
              </p:ext>
            </p:extLst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331640" y="105273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indent="0">
              <a:buNone/>
            </a:pPr>
            <a:r>
              <a:rPr lang="uk-UA" dirty="0"/>
              <a:t>К</a:t>
            </a:r>
            <a:r>
              <a:rPr lang="ru-RU" dirty="0" err="1"/>
              <a:t>онверсія</a:t>
            </a:r>
            <a:r>
              <a:rPr lang="ru-RU" dirty="0"/>
              <a:t> </a:t>
            </a:r>
            <a:r>
              <a:rPr lang="ru-RU" dirty="0" err="1"/>
              <a:t>демонструє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відсоток</a:t>
            </a:r>
            <a:r>
              <a:rPr lang="ru-RU" dirty="0"/>
              <a:t> людей, </a:t>
            </a:r>
            <a:r>
              <a:rPr lang="ru-RU" dirty="0" err="1"/>
              <a:t>що</a:t>
            </a:r>
            <a:r>
              <a:rPr lang="ru-RU" dirty="0"/>
              <a:t> заглянули на </a:t>
            </a:r>
            <a:r>
              <a:rPr lang="ru-RU" dirty="0" err="1"/>
              <a:t>сторінки</a:t>
            </a:r>
            <a:r>
              <a:rPr lang="ru-RU" dirty="0"/>
              <a:t> </a:t>
            </a:r>
            <a:r>
              <a:rPr lang="ru-RU" dirty="0" err="1"/>
              <a:t>вашого</a:t>
            </a:r>
            <a:r>
              <a:rPr lang="ru-RU" dirty="0"/>
              <a:t> ресурсу, </a:t>
            </a:r>
            <a:r>
              <a:rPr lang="ru-RU" dirty="0" err="1"/>
              <a:t>зробить</a:t>
            </a:r>
            <a:r>
              <a:rPr lang="ru-RU" dirty="0"/>
              <a:t> те,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чекаєте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312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effectLst/>
              </a:rPr>
              <a:t>Оптимізація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конверсії</a:t>
            </a:r>
            <a:r>
              <a:rPr lang="ru-RU" dirty="0">
                <a:effectLst/>
              </a:rPr>
              <a:t> приносить </a:t>
            </a:r>
            <a:r>
              <a:rPr lang="ru-RU" dirty="0" err="1">
                <a:effectLst/>
              </a:rPr>
              <a:t>бізнесу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величезну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користь</a:t>
            </a:r>
            <a:r>
              <a:rPr lang="ru-RU" dirty="0">
                <a:effectLst/>
              </a:rPr>
              <a:t>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4598159"/>
              </p:ext>
            </p:extLst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312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ffectLst/>
              </a:rPr>
              <a:t>Проблемами з </a:t>
            </a:r>
            <a:r>
              <a:rPr lang="ru-RU" dirty="0" err="1" smtClean="0">
                <a:effectLst/>
              </a:rPr>
              <a:t>оптимізацією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конверсії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5001882"/>
              </p:ext>
            </p:extLst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312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effectLst/>
              </a:rPr>
              <a:t>Способи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підвищення</a:t>
            </a:r>
            <a:r>
              <a:rPr lang="ru-RU" b="1" dirty="0">
                <a:effectLst/>
              </a:rPr>
              <a:t> </a:t>
            </a:r>
            <a:r>
              <a:rPr lang="ru-RU" b="1" dirty="0" err="1" smtClean="0">
                <a:effectLst/>
              </a:rPr>
              <a:t>конверсії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3330359"/>
              </p:ext>
            </p:extLst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64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effectLst/>
              </a:rPr>
              <a:t>Способи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підвищення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конверсії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1887823"/>
              </p:ext>
            </p:extLst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686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effectLst/>
              </a:rPr>
              <a:t>Способи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підвищення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конверсії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3957510"/>
              </p:ext>
            </p:extLst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690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3. ОПТИМІЗАЦІЯ </a:t>
            </a:r>
            <a:r>
              <a:rPr lang="ru-RU" dirty="0"/>
              <a:t>КОНТЕКСТНОЇ </a:t>
            </a:r>
            <a:r>
              <a:rPr lang="ru-RU" dirty="0" smtClean="0"/>
              <a:t>РЕКЛАМИ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4" y="1662113"/>
            <a:ext cx="5220419" cy="4342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761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1. </a:t>
            </a:r>
            <a:r>
              <a:rPr lang="en-US" dirty="0" smtClean="0"/>
              <a:t>SEO-</a:t>
            </a:r>
            <a:r>
              <a:rPr lang="ru-RU" dirty="0"/>
              <a:t>ОПТИМІЗАЦІЯ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3693985"/>
              </p:ext>
            </p:extLst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83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/>
              </a:rPr>
              <a:t>3.1</a:t>
            </a:r>
            <a:r>
              <a:rPr lang="ru-RU" b="1" dirty="0">
                <a:effectLst/>
              </a:rPr>
              <a:t>. </a:t>
            </a:r>
            <a:r>
              <a:rPr lang="ru-RU" b="1" dirty="0" err="1">
                <a:effectLst/>
              </a:rPr>
              <a:t>Створення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логічної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структури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рекламних</a:t>
            </a:r>
            <a:r>
              <a:rPr lang="ru-RU" b="1" dirty="0">
                <a:effectLst/>
              </a:rPr>
              <a:t> </a:t>
            </a:r>
            <a:r>
              <a:rPr lang="ru-RU" b="1" dirty="0" err="1" smtClean="0">
                <a:effectLst/>
              </a:rPr>
              <a:t>кампаній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рекламна</a:t>
            </a:r>
            <a:r>
              <a:rPr lang="ru-RU" dirty="0"/>
              <a:t> </a:t>
            </a:r>
            <a:r>
              <a:rPr lang="ru-RU" dirty="0" err="1"/>
              <a:t>кампанія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набір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. </a:t>
            </a:r>
            <a:endParaRPr lang="ru-RU" dirty="0" smtClean="0"/>
          </a:p>
          <a:p>
            <a:pPr marL="82296" indent="0">
              <a:buNone/>
            </a:pP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логічним</a:t>
            </a:r>
            <a:r>
              <a:rPr lang="ru-RU" dirty="0"/>
              <a:t> і </a:t>
            </a:r>
            <a:r>
              <a:rPr lang="ru-RU" dirty="0" err="1"/>
              <a:t>послідовним</a:t>
            </a:r>
            <a:r>
              <a:rPr lang="ru-RU" dirty="0"/>
              <a:t>, </a:t>
            </a:r>
            <a:r>
              <a:rPr lang="ru-RU" dirty="0" err="1"/>
              <a:t>інакше</a:t>
            </a:r>
            <a:r>
              <a:rPr lang="ru-RU" dirty="0"/>
              <a:t> через </a:t>
            </a:r>
            <a:r>
              <a:rPr lang="ru-RU" dirty="0" err="1"/>
              <a:t>порушену</a:t>
            </a:r>
            <a:r>
              <a:rPr lang="ru-RU" dirty="0"/>
              <a:t> структуру реклама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виявитися</a:t>
            </a:r>
            <a:r>
              <a:rPr lang="ru-RU" dirty="0"/>
              <a:t> </a:t>
            </a:r>
            <a:r>
              <a:rPr lang="ru-RU" dirty="0" err="1"/>
              <a:t>недостатньо</a:t>
            </a:r>
            <a:r>
              <a:rPr lang="ru-RU" dirty="0"/>
              <a:t> </a:t>
            </a:r>
            <a:r>
              <a:rPr lang="ru-RU" dirty="0" err="1"/>
              <a:t>ефективною</a:t>
            </a:r>
            <a:r>
              <a:rPr lang="ru-RU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929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Структура </a:t>
            </a:r>
            <a:r>
              <a:rPr lang="ru-RU" dirty="0" err="1"/>
              <a:t>кампанії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рівнів</a:t>
            </a:r>
            <a:r>
              <a:rPr lang="ru-RU" dirty="0" smtClean="0"/>
              <a:t>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6887438"/>
              </p:ext>
            </p:extLst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825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/>
              </a:rPr>
              <a:t>3.2</a:t>
            </a:r>
            <a:r>
              <a:rPr lang="ru-RU" b="1" dirty="0">
                <a:effectLst/>
              </a:rPr>
              <a:t>. </a:t>
            </a:r>
            <a:r>
              <a:rPr lang="ru-RU" b="1" dirty="0" err="1">
                <a:effectLst/>
              </a:rPr>
              <a:t>Облік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технічних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параметрів</a:t>
            </a:r>
            <a:r>
              <a:rPr lang="ru-RU" b="1" dirty="0">
                <a:effectLst/>
              </a:rPr>
              <a:t> та </a:t>
            </a:r>
            <a:r>
              <a:rPr lang="ru-RU" b="1" dirty="0" err="1" smtClean="0">
                <a:effectLst/>
              </a:rPr>
              <a:t>факторів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4933141"/>
              </p:ext>
            </p:extLst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825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/>
              </a:rPr>
              <a:t>3.2</a:t>
            </a:r>
            <a:r>
              <a:rPr lang="ru-RU" b="1" dirty="0">
                <a:effectLst/>
              </a:rPr>
              <a:t>. </a:t>
            </a:r>
            <a:r>
              <a:rPr lang="ru-RU" b="1" dirty="0" err="1">
                <a:effectLst/>
              </a:rPr>
              <a:t>Облік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технічних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параметрів</a:t>
            </a:r>
            <a:r>
              <a:rPr lang="ru-RU" b="1" dirty="0">
                <a:effectLst/>
              </a:rPr>
              <a:t> та </a:t>
            </a:r>
            <a:r>
              <a:rPr lang="ru-RU" b="1" dirty="0" err="1">
                <a:effectLst/>
              </a:rPr>
              <a:t>факторів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9666000"/>
              </p:ext>
            </p:extLst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825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/>
              </a:rPr>
              <a:t>3.3</a:t>
            </a:r>
            <a:r>
              <a:rPr lang="ru-RU" b="1" dirty="0">
                <a:effectLst/>
              </a:rPr>
              <a:t>. </a:t>
            </a:r>
            <a:r>
              <a:rPr lang="ru-RU" b="1" dirty="0" err="1">
                <a:effectLst/>
              </a:rPr>
              <a:t>Перевірка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якості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ключових</a:t>
            </a:r>
            <a:r>
              <a:rPr lang="ru-RU" b="1" dirty="0">
                <a:effectLst/>
              </a:rPr>
              <a:t> </a:t>
            </a:r>
            <a:r>
              <a:rPr lang="ru-RU" b="1" dirty="0" err="1" smtClean="0">
                <a:effectLst/>
              </a:rPr>
              <a:t>слів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6543456"/>
              </p:ext>
            </p:extLst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593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/>
              </a:rPr>
              <a:t>3.4</a:t>
            </a:r>
            <a:r>
              <a:rPr lang="ru-RU" b="1" dirty="0">
                <a:effectLst/>
              </a:rPr>
              <a:t>. </a:t>
            </a:r>
            <a:r>
              <a:rPr lang="ru-RU" b="1" dirty="0" err="1">
                <a:effectLst/>
              </a:rPr>
              <a:t>Визначення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релевантності</a:t>
            </a:r>
            <a:r>
              <a:rPr lang="ru-RU" b="1" dirty="0">
                <a:effectLst/>
              </a:rPr>
              <a:t> </a:t>
            </a:r>
            <a:r>
              <a:rPr lang="ru-RU" b="1" dirty="0" err="1" smtClean="0">
                <a:effectLst/>
              </a:rPr>
              <a:t>оголошень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5155870"/>
              </p:ext>
            </p:extLst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071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/>
              </a:rPr>
              <a:t>3.5</a:t>
            </a:r>
            <a:r>
              <a:rPr lang="ru-RU" b="1" dirty="0">
                <a:effectLst/>
              </a:rPr>
              <a:t>. </a:t>
            </a:r>
            <a:r>
              <a:rPr lang="ru-RU" b="1" dirty="0" err="1">
                <a:effectLst/>
              </a:rPr>
              <a:t>Підбір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оптимальних</a:t>
            </a:r>
            <a:r>
              <a:rPr lang="ru-RU" b="1" dirty="0">
                <a:effectLst/>
              </a:rPr>
              <a:t> </a:t>
            </a:r>
            <a:r>
              <a:rPr lang="ru-RU" b="1" dirty="0" smtClean="0">
                <a:effectLst/>
              </a:rPr>
              <a:t>ставок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Ставка — </a:t>
            </a:r>
            <a:r>
              <a:rPr lang="ru-RU" dirty="0" err="1"/>
              <a:t>це</a:t>
            </a:r>
            <a:r>
              <a:rPr lang="ru-RU" dirty="0"/>
              <a:t> сума, яку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готові</a:t>
            </a:r>
            <a:r>
              <a:rPr lang="ru-RU" dirty="0"/>
              <a:t> </a:t>
            </a:r>
            <a:r>
              <a:rPr lang="ru-RU" dirty="0" err="1"/>
              <a:t>заплатити</a:t>
            </a:r>
            <a:r>
              <a:rPr lang="ru-RU" dirty="0"/>
              <a:t> за один </a:t>
            </a:r>
            <a:r>
              <a:rPr lang="ru-RU" dirty="0" err="1"/>
              <a:t>клік</a:t>
            </a:r>
            <a:r>
              <a:rPr lang="ru-RU" dirty="0"/>
              <a:t> за вашим </a:t>
            </a:r>
            <a:r>
              <a:rPr lang="ru-RU" dirty="0" err="1"/>
              <a:t>оголошенням</a:t>
            </a:r>
            <a:r>
              <a:rPr lang="ru-RU" dirty="0"/>
              <a:t>. Вона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впливає</a:t>
            </a:r>
            <a:r>
              <a:rPr lang="ru-RU" dirty="0"/>
              <a:t> на </a:t>
            </a:r>
            <a:r>
              <a:rPr lang="ru-RU" dirty="0" err="1"/>
              <a:t>позицію</a:t>
            </a:r>
            <a:r>
              <a:rPr lang="ru-RU" dirty="0"/>
              <a:t> та частоту </a:t>
            </a:r>
            <a:r>
              <a:rPr lang="ru-RU" dirty="0" err="1"/>
              <a:t>показів</a:t>
            </a:r>
            <a:r>
              <a:rPr lang="ru-RU" dirty="0"/>
              <a:t> </a:t>
            </a:r>
            <a:r>
              <a:rPr lang="ru-RU" dirty="0" err="1"/>
              <a:t>оголошень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на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залучення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767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/>
              </a:rPr>
              <a:t>3.5.1</a:t>
            </a:r>
            <a:r>
              <a:rPr lang="ru-RU" b="1" dirty="0">
                <a:effectLst/>
              </a:rPr>
              <a:t>. </a:t>
            </a:r>
            <a:r>
              <a:rPr lang="ru-RU" b="1" dirty="0" err="1">
                <a:effectLst/>
              </a:rPr>
              <a:t>Конкуренція</a:t>
            </a:r>
            <a:r>
              <a:rPr lang="ru-RU" b="1" dirty="0">
                <a:effectLst/>
              </a:rPr>
              <a:t> за </a:t>
            </a:r>
            <a:r>
              <a:rPr lang="ru-RU" b="1" dirty="0" err="1">
                <a:effectLst/>
              </a:rPr>
              <a:t>ключовим</a:t>
            </a:r>
            <a:r>
              <a:rPr lang="ru-RU" b="1" dirty="0">
                <a:effectLst/>
              </a:rPr>
              <a:t> словом.</a:t>
            </a:r>
            <a:r>
              <a:rPr lang="ru-RU" dirty="0">
                <a:effectLst/>
              </a:rPr>
              <a:t>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Чим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конкурентів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ж </a:t>
            </a:r>
            <a:r>
              <a:rPr lang="ru-RU" dirty="0" err="1"/>
              <a:t>ключові</a:t>
            </a:r>
            <a:r>
              <a:rPr lang="ru-RU" dirty="0"/>
              <a:t> слова та </a:t>
            </a:r>
            <a:r>
              <a:rPr lang="ru-RU" dirty="0" err="1"/>
              <a:t>фрази</a:t>
            </a:r>
            <a:r>
              <a:rPr lang="ru-RU" dirty="0"/>
              <a:t>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вищою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ваша ставка,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обійти</a:t>
            </a:r>
            <a:r>
              <a:rPr lang="ru-RU" dirty="0"/>
              <a:t>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871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/>
              </a:rPr>
              <a:t>3.5.</a:t>
            </a:r>
            <a:r>
              <a:rPr lang="ru-RU" b="1" dirty="0" smtClean="0">
                <a:effectLst/>
              </a:rPr>
              <a:t>2</a:t>
            </a:r>
            <a:r>
              <a:rPr lang="ru-RU" b="1" dirty="0">
                <a:effectLst/>
              </a:rPr>
              <a:t>. </a:t>
            </a:r>
            <a:r>
              <a:rPr lang="ru-RU" b="1" dirty="0" err="1">
                <a:effectLst/>
              </a:rPr>
              <a:t>Ціна</a:t>
            </a:r>
            <a:r>
              <a:rPr lang="ru-RU" b="1" dirty="0">
                <a:effectLst/>
              </a:rPr>
              <a:t> за </a:t>
            </a:r>
            <a:r>
              <a:rPr lang="ru-RU" b="1" dirty="0" err="1">
                <a:effectLst/>
              </a:rPr>
              <a:t>клік</a:t>
            </a:r>
            <a:r>
              <a:rPr lang="ru-RU" b="1" dirty="0">
                <a:effectLst/>
              </a:rPr>
              <a:t> (CPC).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925" y="2847975"/>
            <a:ext cx="501015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87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effectLst/>
              </a:rPr>
              <a:t>3.5.</a:t>
            </a:r>
            <a:r>
              <a:rPr lang="ru-RU" b="1" dirty="0" smtClean="0">
                <a:effectLst/>
              </a:rPr>
              <a:t>3</a:t>
            </a:r>
            <a:r>
              <a:rPr lang="ru-RU" b="1" dirty="0">
                <a:effectLst/>
              </a:rPr>
              <a:t>. </a:t>
            </a:r>
            <a:r>
              <a:rPr lang="ru-RU" b="1" dirty="0" err="1">
                <a:effectLst/>
              </a:rPr>
              <a:t>Вартість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залучення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клієнта</a:t>
            </a:r>
            <a:r>
              <a:rPr lang="ru-RU" b="1" dirty="0">
                <a:effectLst/>
              </a:rPr>
              <a:t> (CPA).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Ця</a:t>
            </a:r>
            <a:r>
              <a:rPr lang="ru-RU" dirty="0"/>
              <a:t> сума </a:t>
            </a:r>
            <a:r>
              <a:rPr lang="ru-RU" dirty="0" err="1"/>
              <a:t>вказує</a:t>
            </a:r>
            <a:r>
              <a:rPr lang="ru-RU" dirty="0"/>
              <a:t>, </a:t>
            </a:r>
            <a:r>
              <a:rPr lang="ru-RU" dirty="0" err="1"/>
              <a:t>скільки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платите за </a:t>
            </a:r>
            <a:r>
              <a:rPr lang="ru-RU" dirty="0" err="1"/>
              <a:t>отримання</a:t>
            </a:r>
            <a:r>
              <a:rPr lang="ru-RU" dirty="0"/>
              <a:t> одного </a:t>
            </a:r>
            <a:r>
              <a:rPr lang="ru-RU" dirty="0" err="1"/>
              <a:t>клієнта</a:t>
            </a:r>
            <a:r>
              <a:rPr lang="ru-RU" dirty="0"/>
              <a:t> з </a:t>
            </a:r>
            <a:r>
              <a:rPr lang="ru-RU" dirty="0" err="1"/>
              <a:t>контекстної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Вона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ціни</a:t>
            </a:r>
            <a:r>
              <a:rPr lang="ru-RU" dirty="0"/>
              <a:t> </a:t>
            </a:r>
            <a:r>
              <a:rPr lang="ru-RU" dirty="0" err="1"/>
              <a:t>кліка</a:t>
            </a:r>
            <a:r>
              <a:rPr lang="ru-RU" dirty="0"/>
              <a:t> та </a:t>
            </a:r>
            <a:r>
              <a:rPr lang="ru-RU" dirty="0" err="1"/>
              <a:t>конверсії</a:t>
            </a:r>
            <a:r>
              <a:rPr lang="ru-RU" dirty="0"/>
              <a:t> сайту.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139999"/>
            <a:ext cx="57435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32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Методи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132856"/>
            <a:ext cx="7832179" cy="1905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312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68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SEO </a:t>
            </a:r>
            <a:r>
              <a:rPr lang="ru-RU" dirty="0" err="1"/>
              <a:t>базується</a:t>
            </a:r>
            <a:r>
              <a:rPr lang="ru-RU" dirty="0"/>
              <a:t> на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0767448"/>
              </p:ext>
            </p:extLst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312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Внутрішні</a:t>
            </a:r>
            <a:r>
              <a:rPr lang="ru-RU" dirty="0"/>
              <a:t> </a:t>
            </a:r>
            <a:r>
              <a:rPr lang="ru-RU" dirty="0" err="1"/>
              <a:t>чинники</a:t>
            </a:r>
            <a:r>
              <a:rPr lang="ru-RU" dirty="0"/>
              <a:t> </a:t>
            </a:r>
            <a:r>
              <a:rPr lang="ru-RU" dirty="0" err="1"/>
              <a:t>ранжування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/>
              <a:t>ті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контролює</a:t>
            </a:r>
            <a:r>
              <a:rPr lang="ru-RU" dirty="0"/>
              <a:t> </a:t>
            </a:r>
            <a:r>
              <a:rPr lang="ru-RU" dirty="0" err="1"/>
              <a:t>адміністратор</a:t>
            </a:r>
            <a:r>
              <a:rPr lang="ru-RU" dirty="0"/>
              <a:t> веб-сайту (текст,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). </a:t>
            </a:r>
            <a:endParaRPr lang="ru-RU" dirty="0" smtClean="0"/>
          </a:p>
          <a:p>
            <a:endParaRPr lang="ru-RU" dirty="0"/>
          </a:p>
          <a:p>
            <a:pPr marL="82296" indent="0">
              <a:buNone/>
            </a:pPr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 err="1"/>
              <a:t>внутрішніми</a:t>
            </a:r>
            <a:r>
              <a:rPr lang="ru-RU" dirty="0"/>
              <a:t> факторами,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положення</a:t>
            </a:r>
            <a:r>
              <a:rPr lang="ru-RU" dirty="0"/>
              <a:t> ресурсу, є: </a:t>
            </a:r>
            <a:endParaRPr lang="ru-RU" dirty="0" smtClean="0"/>
          </a:p>
          <a:p>
            <a:pPr marL="82296" indent="0">
              <a:buNone/>
            </a:pPr>
            <a:r>
              <a:rPr lang="ru-RU" u="sng" dirty="0" err="1" smtClean="0"/>
              <a:t>кількість</a:t>
            </a:r>
            <a:r>
              <a:rPr lang="ru-RU" u="sng" dirty="0" smtClean="0"/>
              <a:t> </a:t>
            </a:r>
            <a:r>
              <a:rPr lang="ru-RU" u="sng" dirty="0" err="1"/>
              <a:t>ключових</a:t>
            </a:r>
            <a:r>
              <a:rPr lang="ru-RU" u="sng" dirty="0"/>
              <a:t> </a:t>
            </a:r>
            <a:r>
              <a:rPr lang="ru-RU" u="sng" dirty="0" err="1"/>
              <a:t>слів</a:t>
            </a:r>
            <a:r>
              <a:rPr lang="ru-RU" u="sng" dirty="0"/>
              <a:t> та </a:t>
            </a:r>
            <a:r>
              <a:rPr lang="ru-RU" u="sng" dirty="0" err="1"/>
              <a:t>їх</a:t>
            </a:r>
            <a:r>
              <a:rPr lang="ru-RU" u="sng" dirty="0"/>
              <a:t> </a:t>
            </a:r>
            <a:r>
              <a:rPr lang="ru-RU" u="sng" dirty="0" err="1"/>
              <a:t>щільність</a:t>
            </a:r>
            <a:r>
              <a:rPr lang="ru-RU" u="sng" dirty="0"/>
              <a:t>, </a:t>
            </a:r>
            <a:r>
              <a:rPr lang="ru-RU" u="sng" dirty="0" err="1"/>
              <a:t>текстове</a:t>
            </a:r>
            <a:r>
              <a:rPr lang="ru-RU" u="sng" dirty="0"/>
              <a:t> </a:t>
            </a:r>
            <a:r>
              <a:rPr lang="ru-RU" u="sng" dirty="0" err="1"/>
              <a:t>оформлення</a:t>
            </a:r>
            <a:r>
              <a:rPr lang="ru-RU" u="sng" dirty="0"/>
              <a:t> </a:t>
            </a:r>
            <a:r>
              <a:rPr lang="ru-RU" u="sng" dirty="0" err="1"/>
              <a:t>сторінки</a:t>
            </a:r>
            <a:r>
              <a:rPr lang="ru-RU" u="sng" dirty="0"/>
              <a:t> та </a:t>
            </a:r>
            <a:r>
              <a:rPr lang="ru-RU" u="sng" dirty="0" err="1"/>
              <a:t>мегатеги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8312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/>
              <a:t>чинників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518891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312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Чинники </a:t>
            </a:r>
            <a:r>
              <a:rPr lang="en-US" dirty="0" smtClean="0"/>
              <a:t>SEO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97541"/>
            <a:ext cx="7948370" cy="4615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312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Чинники </a:t>
            </a:r>
            <a:r>
              <a:rPr lang="en-US" dirty="0"/>
              <a:t>SEO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459" y="1988840"/>
            <a:ext cx="7923609" cy="2762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312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Етапи</a:t>
            </a:r>
            <a:r>
              <a:rPr lang="en-US" dirty="0" smtClean="0"/>
              <a:t> SEO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9061273"/>
              </p:ext>
            </p:extLst>
          </p:nvPr>
        </p:nvGraphicFramePr>
        <p:xfrm>
          <a:off x="1043608" y="1196752"/>
          <a:ext cx="789084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1368152"/>
                <a:gridCol w="6018632"/>
              </a:tblGrid>
              <a:tr h="325287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Етап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Характеристика </a:t>
                      </a:r>
                      <a:r>
                        <a:rPr lang="ru-RU" dirty="0" err="1" smtClean="0"/>
                        <a:t>етапу</a:t>
                      </a:r>
                      <a:endParaRPr lang="ru-RU" dirty="0"/>
                    </a:p>
                  </a:txBody>
                  <a:tcPr/>
                </a:tc>
              </a:tr>
              <a:tr h="354320"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Аналіз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інтернет</a:t>
                      </a:r>
                      <a:r>
                        <a:rPr lang="ru-RU" dirty="0" smtClean="0"/>
                        <a:t> ресурсу та </a:t>
                      </a:r>
                      <a:r>
                        <a:rPr lang="ru-RU" dirty="0" err="1" smtClean="0"/>
                        <a:t>створення</a:t>
                      </a:r>
                      <a:r>
                        <a:rPr lang="ru-RU" dirty="0" smtClean="0"/>
                        <a:t> нового проекту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Під</a:t>
                      </a:r>
                      <a:r>
                        <a:rPr lang="ru-RU" dirty="0" smtClean="0"/>
                        <a:t> час </a:t>
                      </a:r>
                      <a:r>
                        <a:rPr lang="ru-RU" dirty="0" err="1" smtClean="0"/>
                        <a:t>надходження</a:t>
                      </a:r>
                      <a:r>
                        <a:rPr lang="ru-RU" dirty="0" smtClean="0"/>
                        <a:t> проекту в роботу за ним </a:t>
                      </a:r>
                      <a:r>
                        <a:rPr lang="ru-RU" dirty="0" err="1" smtClean="0"/>
                        <a:t>закріплюється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відповідальний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фахівець</a:t>
                      </a:r>
                      <a:r>
                        <a:rPr lang="ru-RU" dirty="0" smtClean="0"/>
                        <a:t> – </a:t>
                      </a:r>
                      <a:r>
                        <a:rPr lang="ru-RU" dirty="0" err="1" smtClean="0"/>
                        <a:t>проектменеджер</a:t>
                      </a:r>
                      <a:r>
                        <a:rPr lang="ru-RU" dirty="0" smtClean="0"/>
                        <a:t>. На початковому </a:t>
                      </a:r>
                      <a:r>
                        <a:rPr lang="ru-RU" dirty="0" err="1" smtClean="0"/>
                        <a:t>етапі</a:t>
                      </a:r>
                      <a:r>
                        <a:rPr lang="ru-RU" dirty="0" smtClean="0"/>
                        <a:t> на </a:t>
                      </a:r>
                      <a:r>
                        <a:rPr lang="ru-RU" dirty="0" err="1" smtClean="0"/>
                        <a:t>підставі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побажань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клієнта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визначають</a:t>
                      </a:r>
                      <a:r>
                        <a:rPr lang="ru-RU" dirty="0" smtClean="0"/>
                        <a:t> мету та </a:t>
                      </a:r>
                      <a:r>
                        <a:rPr lang="ru-RU" dirty="0" err="1" smtClean="0"/>
                        <a:t>пріоритети</a:t>
                      </a:r>
                      <a:r>
                        <a:rPr lang="ru-RU" dirty="0" smtClean="0"/>
                        <a:t> проекту. Проект-менеджер </a:t>
                      </a:r>
                      <a:r>
                        <a:rPr lang="ru-RU" dirty="0" err="1" smtClean="0"/>
                        <a:t>аналізує</a:t>
                      </a:r>
                      <a:r>
                        <a:rPr lang="ru-RU" dirty="0" smtClean="0"/>
                        <a:t> сайт і </a:t>
                      </a:r>
                      <a:r>
                        <a:rPr lang="ru-RU" dirty="0" err="1" smtClean="0"/>
                        <a:t>ресурси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конкурентів</a:t>
                      </a:r>
                      <a:r>
                        <a:rPr lang="ru-RU" dirty="0" smtClean="0"/>
                        <a:t>. </a:t>
                      </a:r>
                      <a:r>
                        <a:rPr lang="ru-RU" dirty="0" err="1" smtClean="0"/>
                        <a:t>Після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обліку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отриманих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акаунтменеджером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під</a:t>
                      </a:r>
                      <a:r>
                        <a:rPr lang="ru-RU" dirty="0" smtClean="0"/>
                        <a:t> час </a:t>
                      </a:r>
                      <a:r>
                        <a:rPr lang="ru-RU" dirty="0" err="1" smtClean="0"/>
                        <a:t>діалогу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із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клієнтом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даних</a:t>
                      </a:r>
                      <a:r>
                        <a:rPr lang="ru-RU" dirty="0" smtClean="0"/>
                        <a:t> проект-менеджер </a:t>
                      </a:r>
                      <a:r>
                        <a:rPr lang="ru-RU" dirty="0" err="1" smtClean="0"/>
                        <a:t>розподіляє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цілі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сторінками</a:t>
                      </a:r>
                      <a:r>
                        <a:rPr lang="ru-RU" dirty="0" smtClean="0"/>
                        <a:t> ресурсу. </a:t>
                      </a:r>
                      <a:endParaRPr lang="ru-RU" dirty="0"/>
                    </a:p>
                  </a:txBody>
                  <a:tcPr/>
                </a:tc>
              </a:tr>
              <a:tr h="325287"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Створення</a:t>
                      </a:r>
                      <a:r>
                        <a:rPr lang="ru-RU" dirty="0" smtClean="0"/>
                        <a:t> плану </a:t>
                      </a:r>
                      <a:r>
                        <a:rPr lang="ru-RU" dirty="0" err="1" smtClean="0"/>
                        <a:t>робіт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 </a:t>
                      </a:r>
                      <a:r>
                        <a:rPr lang="ru-RU" dirty="0" err="1" smtClean="0"/>
                        <a:t>підставі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отриманих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даних</a:t>
                      </a:r>
                      <a:r>
                        <a:rPr lang="ru-RU" dirty="0" smtClean="0"/>
                        <a:t> (у </a:t>
                      </a:r>
                      <a:r>
                        <a:rPr lang="ru-RU" dirty="0" err="1" smtClean="0"/>
                        <a:t>результаті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аналізу</a:t>
                      </a:r>
                      <a:r>
                        <a:rPr lang="ru-RU" dirty="0" smtClean="0"/>
                        <a:t> сайту та </a:t>
                      </a:r>
                      <a:r>
                        <a:rPr lang="ru-RU" dirty="0" err="1" smtClean="0"/>
                        <a:t>ресурсів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конкурентів</a:t>
                      </a:r>
                      <a:r>
                        <a:rPr lang="ru-RU" dirty="0" smtClean="0"/>
                        <a:t> з </a:t>
                      </a:r>
                      <a:r>
                        <a:rPr lang="ru-RU" dirty="0" err="1" smtClean="0"/>
                        <a:t>урахуванням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рівня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складності</a:t>
                      </a:r>
                      <a:r>
                        <a:rPr lang="ru-RU" dirty="0" smtClean="0"/>
                        <a:t> кожного </a:t>
                      </a:r>
                      <a:r>
                        <a:rPr lang="ru-RU" dirty="0" err="1" smtClean="0"/>
                        <a:t>із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ключових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запитів</a:t>
                      </a:r>
                      <a:r>
                        <a:rPr lang="ru-RU" dirty="0" smtClean="0"/>
                        <a:t>) проект-менеджер за </a:t>
                      </a:r>
                      <a:r>
                        <a:rPr lang="ru-RU" dirty="0" err="1" smtClean="0"/>
                        <a:t>допомогою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співробітників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відділу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просування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формує</a:t>
                      </a:r>
                      <a:r>
                        <a:rPr lang="ru-RU" dirty="0" smtClean="0"/>
                        <a:t> план </a:t>
                      </a:r>
                      <a:r>
                        <a:rPr lang="ru-RU" dirty="0" err="1" smtClean="0"/>
                        <a:t>робіт</a:t>
                      </a:r>
                      <a:r>
                        <a:rPr lang="ru-RU" dirty="0" smtClean="0"/>
                        <a:t> за проектом.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12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46</TotalTime>
  <Words>1827</Words>
  <Application>Microsoft Office PowerPoint</Application>
  <PresentationFormat>Экран (4:3)</PresentationFormat>
  <Paragraphs>155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Солнцестояние</vt:lpstr>
      <vt:lpstr>Оптимізація маркетингу в Інтернеті</vt:lpstr>
      <vt:lpstr>1. SEO-ОПТИМІЗАЦІЯ</vt:lpstr>
      <vt:lpstr>Методи</vt:lpstr>
      <vt:lpstr>SEO базується на</vt:lpstr>
      <vt:lpstr>Внутрішні чинники ранжування</vt:lpstr>
      <vt:lpstr>Група чинників</vt:lpstr>
      <vt:lpstr>Чинники SEO</vt:lpstr>
      <vt:lpstr>Чинники SEO</vt:lpstr>
      <vt:lpstr>Етапи SEO</vt:lpstr>
      <vt:lpstr>Етапи SEO</vt:lpstr>
      <vt:lpstr>Етапи SEO</vt:lpstr>
      <vt:lpstr>Схема SEO</vt:lpstr>
      <vt:lpstr>2. ОПТИМІЗАЦІЯ КОНВЕРСІЇ</vt:lpstr>
      <vt:lpstr>Оптимізація конверсії приносить бізнесу величезну користь:</vt:lpstr>
      <vt:lpstr>Проблемами з оптимізацією конверсії</vt:lpstr>
      <vt:lpstr>Способи підвищення конверсії</vt:lpstr>
      <vt:lpstr>Способи підвищення конверсії</vt:lpstr>
      <vt:lpstr>Способи підвищення конверсії</vt:lpstr>
      <vt:lpstr>3. ОПТИМІЗАЦІЯ КОНТЕКСТНОЇ РЕКЛАМИ</vt:lpstr>
      <vt:lpstr>3.1. Створення логічної структури рекламних кампаній</vt:lpstr>
      <vt:lpstr>Структура кампанії складається з трьох рівнів:</vt:lpstr>
      <vt:lpstr>3.2. Облік технічних параметрів та факторів</vt:lpstr>
      <vt:lpstr>3.2. Облік технічних параметрів та факторів</vt:lpstr>
      <vt:lpstr>3.3. Перевірка якості ключових слів</vt:lpstr>
      <vt:lpstr>3.4. Визначення релевантності оголошень</vt:lpstr>
      <vt:lpstr>3.5. Підбір оптимальних ставок</vt:lpstr>
      <vt:lpstr>3.5.1. Конкуренція за ключовим словом. </vt:lpstr>
      <vt:lpstr>3.5.2. Ціна за клік (CPC).</vt:lpstr>
      <vt:lpstr>3.5.3. Вартість залучення клієнта (CPA).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Оптимізація маркетингу в Інтернеті</dc:title>
  <dc:creator>Sky</dc:creator>
  <cp:lastModifiedBy>Sky</cp:lastModifiedBy>
  <cp:revision>6</cp:revision>
  <dcterms:created xsi:type="dcterms:W3CDTF">2024-10-30T06:20:26Z</dcterms:created>
  <dcterms:modified xsi:type="dcterms:W3CDTF">2024-10-30T07:16:57Z</dcterms:modified>
</cp:coreProperties>
</file>