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14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2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97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77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13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15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97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1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61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8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95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A137-5B3F-4D9D-B58D-78EE5F183991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54BF-BCDC-427E-BD5A-B7DAA5165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6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5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81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5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8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6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4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43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3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8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2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7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3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4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2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2020-09-09T12:44:34Z</dcterms:created>
  <dcterms:modified xsi:type="dcterms:W3CDTF">2020-09-09T12:52:56Z</dcterms:modified>
</cp:coreProperties>
</file>