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41056F-8115-455B-9E6B-FF246328B0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8359DC6-64F1-45BE-926B-B6A93372B0D7}">
      <dgm:prSet phldrT="[Текст]"/>
      <dgm:spPr/>
      <dgm:t>
        <a:bodyPr/>
        <a:lstStyle/>
        <a:p>
          <a:r>
            <a:rPr lang="uk-UA" dirty="0" smtClean="0"/>
            <a:t>зародження</a:t>
          </a:r>
          <a:endParaRPr lang="uk-UA" dirty="0"/>
        </a:p>
      </dgm:t>
    </dgm:pt>
    <dgm:pt modelId="{A9DE3B0F-A08E-4C34-89D7-612EADEEFC6B}" type="parTrans" cxnId="{A97CBA1D-E752-4C0D-A6E5-BA156E837379}">
      <dgm:prSet/>
      <dgm:spPr/>
      <dgm:t>
        <a:bodyPr/>
        <a:lstStyle/>
        <a:p>
          <a:endParaRPr lang="uk-UA"/>
        </a:p>
      </dgm:t>
    </dgm:pt>
    <dgm:pt modelId="{F05F44F2-90DC-446E-9A0F-90EF6125864E}" type="sibTrans" cxnId="{A97CBA1D-E752-4C0D-A6E5-BA156E837379}">
      <dgm:prSet/>
      <dgm:spPr/>
      <dgm:t>
        <a:bodyPr/>
        <a:lstStyle/>
        <a:p>
          <a:endParaRPr lang="uk-UA"/>
        </a:p>
      </dgm:t>
    </dgm:pt>
    <dgm:pt modelId="{C9795307-5748-4F8D-91BF-74F44FF7E18C}">
      <dgm:prSet phldrT="[Текст]"/>
      <dgm:spPr/>
      <dgm:t>
        <a:bodyPr/>
        <a:lstStyle/>
        <a:p>
          <a:r>
            <a:rPr lang="ru-RU" dirty="0" smtClean="0"/>
            <a:t>На </a:t>
          </a:r>
          <a:r>
            <a:rPr lang="ru-RU" dirty="0" err="1" smtClean="0"/>
            <a:t>першому</a:t>
          </a:r>
          <a:r>
            <a:rPr lang="ru-RU" dirty="0" smtClean="0"/>
            <a:t> </a:t>
          </a:r>
          <a:r>
            <a:rPr lang="ru-RU" dirty="0" err="1" smtClean="0"/>
            <a:t>етапі</a:t>
          </a:r>
          <a:r>
            <a:rPr lang="ru-RU" dirty="0" smtClean="0"/>
            <a:t> </a:t>
          </a:r>
          <a:r>
            <a:rPr lang="ru-RU" dirty="0" err="1" smtClean="0"/>
            <a:t>відбувається</a:t>
          </a:r>
          <a:r>
            <a:rPr lang="ru-RU" dirty="0" smtClean="0"/>
            <a:t> </a:t>
          </a:r>
          <a:r>
            <a:rPr lang="ru-RU" dirty="0" err="1" smtClean="0"/>
            <a:t>поєднання</a:t>
          </a:r>
          <a:r>
            <a:rPr lang="ru-RU" dirty="0" smtClean="0"/>
            <a:t> </a:t>
          </a:r>
          <a:r>
            <a:rPr lang="ru-RU" dirty="0" err="1" smtClean="0"/>
            <a:t>компаній</a:t>
          </a:r>
          <a:r>
            <a:rPr lang="ru-RU" dirty="0" smtClean="0"/>
            <a:t> у </a:t>
          </a:r>
          <a:r>
            <a:rPr lang="ru-RU" dirty="0" err="1" smtClean="0"/>
            <a:t>одне</a:t>
          </a:r>
          <a:r>
            <a:rPr lang="ru-RU" dirty="0" smtClean="0"/>
            <a:t> </a:t>
          </a:r>
          <a:r>
            <a:rPr lang="ru-RU" dirty="0" err="1" smtClean="0"/>
            <a:t>ціле</a:t>
          </a:r>
          <a:r>
            <a:rPr lang="ru-RU" dirty="0" smtClean="0"/>
            <a:t> і </a:t>
          </a:r>
          <a:r>
            <a:rPr lang="uk-UA" dirty="0" smtClean="0"/>
            <a:t>створення нових компаній.</a:t>
          </a:r>
          <a:endParaRPr lang="uk-UA" dirty="0"/>
        </a:p>
      </dgm:t>
    </dgm:pt>
    <dgm:pt modelId="{5ACBA038-A95A-4B14-A7D2-42D5EACC1D23}" type="parTrans" cxnId="{840E4691-F88D-44AC-B530-D0D1C12F4E65}">
      <dgm:prSet/>
      <dgm:spPr/>
      <dgm:t>
        <a:bodyPr/>
        <a:lstStyle/>
        <a:p>
          <a:endParaRPr lang="uk-UA"/>
        </a:p>
      </dgm:t>
    </dgm:pt>
    <dgm:pt modelId="{32207BDD-1FE1-4774-8C95-A3AB1638A0C4}" type="sibTrans" cxnId="{840E4691-F88D-44AC-B530-D0D1C12F4E65}">
      <dgm:prSet/>
      <dgm:spPr/>
      <dgm:t>
        <a:bodyPr/>
        <a:lstStyle/>
        <a:p>
          <a:endParaRPr lang="uk-UA"/>
        </a:p>
      </dgm:t>
    </dgm:pt>
    <dgm:pt modelId="{5A813F82-D45D-4741-A008-892EBA5CC900}">
      <dgm:prSet phldrT="[Текст]"/>
      <dgm:spPr/>
      <dgm:t>
        <a:bodyPr/>
        <a:lstStyle/>
        <a:p>
          <a:r>
            <a:rPr lang="uk-UA" dirty="0" smtClean="0"/>
            <a:t>еволюція</a:t>
          </a:r>
          <a:endParaRPr lang="uk-UA" dirty="0"/>
        </a:p>
      </dgm:t>
    </dgm:pt>
    <dgm:pt modelId="{F8E1AAAA-62B8-44D5-A3A3-CD81D9E12F73}" type="parTrans" cxnId="{74E07633-7867-4758-B7D3-3BC78825C0A4}">
      <dgm:prSet/>
      <dgm:spPr/>
      <dgm:t>
        <a:bodyPr/>
        <a:lstStyle/>
        <a:p>
          <a:endParaRPr lang="uk-UA"/>
        </a:p>
      </dgm:t>
    </dgm:pt>
    <dgm:pt modelId="{E9D03958-82C8-4BD4-94BE-8CFCD6836640}" type="sibTrans" cxnId="{74E07633-7867-4758-B7D3-3BC78825C0A4}">
      <dgm:prSet/>
      <dgm:spPr/>
      <dgm:t>
        <a:bodyPr/>
        <a:lstStyle/>
        <a:p>
          <a:endParaRPr lang="uk-UA"/>
        </a:p>
      </dgm:t>
    </dgm:pt>
    <dgm:pt modelId="{35036936-7388-4E3A-898C-AA15CF832CD7}">
      <dgm:prSet phldrT="[Текст]"/>
      <dgm:spPr/>
      <dgm:t>
        <a:bodyPr/>
        <a:lstStyle/>
        <a:p>
          <a:r>
            <a:rPr lang="uk-UA" dirty="0" smtClean="0"/>
            <a:t>спад</a:t>
          </a:r>
          <a:endParaRPr lang="uk-UA" dirty="0"/>
        </a:p>
      </dgm:t>
    </dgm:pt>
    <dgm:pt modelId="{92EDCF5F-694F-4174-91EB-DC045CBF45BC}" type="parTrans" cxnId="{1EFB5F8A-B8AA-4C2F-8241-AAF64DBEC95E}">
      <dgm:prSet/>
      <dgm:spPr/>
      <dgm:t>
        <a:bodyPr/>
        <a:lstStyle/>
        <a:p>
          <a:endParaRPr lang="uk-UA"/>
        </a:p>
      </dgm:t>
    </dgm:pt>
    <dgm:pt modelId="{567CEF28-818E-4471-AA29-B0B301F306F6}" type="sibTrans" cxnId="{1EFB5F8A-B8AA-4C2F-8241-AAF64DBEC95E}">
      <dgm:prSet/>
      <dgm:spPr/>
      <dgm:t>
        <a:bodyPr/>
        <a:lstStyle/>
        <a:p>
          <a:endParaRPr lang="uk-UA"/>
        </a:p>
      </dgm:t>
    </dgm:pt>
    <dgm:pt modelId="{0CB9C15B-BFA2-406D-A98D-D1633CFB029E}" type="pres">
      <dgm:prSet presAssocID="{1141056F-8115-455B-9E6B-FF246328B0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9552B65-574B-422A-990B-7ACEA1FB0738}" type="pres">
      <dgm:prSet presAssocID="{68359DC6-64F1-45BE-926B-B6A93372B0D7}" presName="parentLin" presStyleCnt="0"/>
      <dgm:spPr/>
    </dgm:pt>
    <dgm:pt modelId="{3CD32BA2-5166-47F7-8522-3D446A604BD5}" type="pres">
      <dgm:prSet presAssocID="{68359DC6-64F1-45BE-926B-B6A93372B0D7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9C71F40D-1B78-4D6B-AF1C-812DC86DE9AE}" type="pres">
      <dgm:prSet presAssocID="{68359DC6-64F1-45BE-926B-B6A93372B0D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D19E2A-7C55-443B-957A-B5B366E0E339}" type="pres">
      <dgm:prSet presAssocID="{68359DC6-64F1-45BE-926B-B6A93372B0D7}" presName="negativeSpace" presStyleCnt="0"/>
      <dgm:spPr/>
    </dgm:pt>
    <dgm:pt modelId="{08F2BEE0-2932-4C67-8176-9048C28DB253}" type="pres">
      <dgm:prSet presAssocID="{68359DC6-64F1-45BE-926B-B6A93372B0D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235DE8-C2E7-44CD-A8C7-39ACB2A278EF}" type="pres">
      <dgm:prSet presAssocID="{F05F44F2-90DC-446E-9A0F-90EF6125864E}" presName="spaceBetweenRectangles" presStyleCnt="0"/>
      <dgm:spPr/>
    </dgm:pt>
    <dgm:pt modelId="{F456753E-CB8B-43B3-BF31-3E2EDC251C2C}" type="pres">
      <dgm:prSet presAssocID="{5A813F82-D45D-4741-A008-892EBA5CC900}" presName="parentLin" presStyleCnt="0"/>
      <dgm:spPr/>
    </dgm:pt>
    <dgm:pt modelId="{F836FAC0-849C-45AF-91C8-95FCC5E23189}" type="pres">
      <dgm:prSet presAssocID="{5A813F82-D45D-4741-A008-892EBA5CC900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0DC2BEFC-4691-4C8F-805C-6E44D2EB0815}" type="pres">
      <dgm:prSet presAssocID="{5A813F82-D45D-4741-A008-892EBA5CC9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96C523-F201-4F9E-81A1-2C11CBAB52A3}" type="pres">
      <dgm:prSet presAssocID="{5A813F82-D45D-4741-A008-892EBA5CC900}" presName="negativeSpace" presStyleCnt="0"/>
      <dgm:spPr/>
    </dgm:pt>
    <dgm:pt modelId="{1E2E4969-4E0B-45A8-8774-4B871D87075A}" type="pres">
      <dgm:prSet presAssocID="{5A813F82-D45D-4741-A008-892EBA5CC900}" presName="childText" presStyleLbl="conFgAcc1" presStyleIdx="1" presStyleCnt="3">
        <dgm:presLayoutVars>
          <dgm:bulletEnabled val="1"/>
        </dgm:presLayoutVars>
      </dgm:prSet>
      <dgm:spPr/>
    </dgm:pt>
    <dgm:pt modelId="{E43662EF-44BC-4231-A133-F4D0B3869795}" type="pres">
      <dgm:prSet presAssocID="{E9D03958-82C8-4BD4-94BE-8CFCD6836640}" presName="spaceBetweenRectangles" presStyleCnt="0"/>
      <dgm:spPr/>
    </dgm:pt>
    <dgm:pt modelId="{A68672D9-D2A9-4AC1-B98E-D74D30623179}" type="pres">
      <dgm:prSet presAssocID="{35036936-7388-4E3A-898C-AA15CF832CD7}" presName="parentLin" presStyleCnt="0"/>
      <dgm:spPr/>
    </dgm:pt>
    <dgm:pt modelId="{70862D01-48DC-4A02-9972-7514C8E50691}" type="pres">
      <dgm:prSet presAssocID="{35036936-7388-4E3A-898C-AA15CF832CD7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02409807-5587-4D90-B1F1-32F839D23424}" type="pres">
      <dgm:prSet presAssocID="{35036936-7388-4E3A-898C-AA15CF832CD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AEEB93-EF1B-4C07-A8CF-99560AB5D24A}" type="pres">
      <dgm:prSet presAssocID="{35036936-7388-4E3A-898C-AA15CF832CD7}" presName="negativeSpace" presStyleCnt="0"/>
      <dgm:spPr/>
    </dgm:pt>
    <dgm:pt modelId="{8C0071E6-B467-4577-B4B5-5D4650FA5389}" type="pres">
      <dgm:prSet presAssocID="{35036936-7388-4E3A-898C-AA15CF832CD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97CBA1D-E752-4C0D-A6E5-BA156E837379}" srcId="{1141056F-8115-455B-9E6B-FF246328B018}" destId="{68359DC6-64F1-45BE-926B-B6A93372B0D7}" srcOrd="0" destOrd="0" parTransId="{A9DE3B0F-A08E-4C34-89D7-612EADEEFC6B}" sibTransId="{F05F44F2-90DC-446E-9A0F-90EF6125864E}"/>
    <dgm:cxn modelId="{79CB7182-ED6A-4767-998D-12DFDA55A03A}" type="presOf" srcId="{35036936-7388-4E3A-898C-AA15CF832CD7}" destId="{02409807-5587-4D90-B1F1-32F839D23424}" srcOrd="1" destOrd="0" presId="urn:microsoft.com/office/officeart/2005/8/layout/list1"/>
    <dgm:cxn modelId="{C844DBE9-A5BF-45AB-8297-CC7615B4178C}" type="presOf" srcId="{35036936-7388-4E3A-898C-AA15CF832CD7}" destId="{70862D01-48DC-4A02-9972-7514C8E50691}" srcOrd="0" destOrd="0" presId="urn:microsoft.com/office/officeart/2005/8/layout/list1"/>
    <dgm:cxn modelId="{24388ABC-BFF9-460F-AA8D-AE6AB1D3CFBB}" type="presOf" srcId="{1141056F-8115-455B-9E6B-FF246328B018}" destId="{0CB9C15B-BFA2-406D-A98D-D1633CFB029E}" srcOrd="0" destOrd="0" presId="urn:microsoft.com/office/officeart/2005/8/layout/list1"/>
    <dgm:cxn modelId="{1EFB5F8A-B8AA-4C2F-8241-AAF64DBEC95E}" srcId="{1141056F-8115-455B-9E6B-FF246328B018}" destId="{35036936-7388-4E3A-898C-AA15CF832CD7}" srcOrd="2" destOrd="0" parTransId="{92EDCF5F-694F-4174-91EB-DC045CBF45BC}" sibTransId="{567CEF28-818E-4471-AA29-B0B301F306F6}"/>
    <dgm:cxn modelId="{6BD2122A-0CE7-4F7A-B6FE-56D5E10BFE0E}" type="presOf" srcId="{5A813F82-D45D-4741-A008-892EBA5CC900}" destId="{F836FAC0-849C-45AF-91C8-95FCC5E23189}" srcOrd="0" destOrd="0" presId="urn:microsoft.com/office/officeart/2005/8/layout/list1"/>
    <dgm:cxn modelId="{058B27F1-929D-4393-B653-C81AB14F09DE}" type="presOf" srcId="{68359DC6-64F1-45BE-926B-B6A93372B0D7}" destId="{9C71F40D-1B78-4D6B-AF1C-812DC86DE9AE}" srcOrd="1" destOrd="0" presId="urn:microsoft.com/office/officeart/2005/8/layout/list1"/>
    <dgm:cxn modelId="{495EEE76-22F4-4816-9550-12DF3D02BF27}" type="presOf" srcId="{68359DC6-64F1-45BE-926B-B6A93372B0D7}" destId="{3CD32BA2-5166-47F7-8522-3D446A604BD5}" srcOrd="0" destOrd="0" presId="urn:microsoft.com/office/officeart/2005/8/layout/list1"/>
    <dgm:cxn modelId="{840E4691-F88D-44AC-B530-D0D1C12F4E65}" srcId="{68359DC6-64F1-45BE-926B-B6A93372B0D7}" destId="{C9795307-5748-4F8D-91BF-74F44FF7E18C}" srcOrd="0" destOrd="0" parTransId="{5ACBA038-A95A-4B14-A7D2-42D5EACC1D23}" sibTransId="{32207BDD-1FE1-4774-8C95-A3AB1638A0C4}"/>
    <dgm:cxn modelId="{455205E5-5311-48AF-9046-7A17BEAE27D5}" type="presOf" srcId="{C9795307-5748-4F8D-91BF-74F44FF7E18C}" destId="{08F2BEE0-2932-4C67-8176-9048C28DB253}" srcOrd="0" destOrd="0" presId="urn:microsoft.com/office/officeart/2005/8/layout/list1"/>
    <dgm:cxn modelId="{1DF76C66-2075-4BF9-8B68-023C33F25FF0}" type="presOf" srcId="{5A813F82-D45D-4741-A008-892EBA5CC900}" destId="{0DC2BEFC-4691-4C8F-805C-6E44D2EB0815}" srcOrd="1" destOrd="0" presId="urn:microsoft.com/office/officeart/2005/8/layout/list1"/>
    <dgm:cxn modelId="{74E07633-7867-4758-B7D3-3BC78825C0A4}" srcId="{1141056F-8115-455B-9E6B-FF246328B018}" destId="{5A813F82-D45D-4741-A008-892EBA5CC900}" srcOrd="1" destOrd="0" parTransId="{F8E1AAAA-62B8-44D5-A3A3-CD81D9E12F73}" sibTransId="{E9D03958-82C8-4BD4-94BE-8CFCD6836640}"/>
    <dgm:cxn modelId="{E6873654-03B6-4B5E-8DA6-039F0248CA35}" type="presParOf" srcId="{0CB9C15B-BFA2-406D-A98D-D1633CFB029E}" destId="{C9552B65-574B-422A-990B-7ACEA1FB0738}" srcOrd="0" destOrd="0" presId="urn:microsoft.com/office/officeart/2005/8/layout/list1"/>
    <dgm:cxn modelId="{32B58B77-5713-4BA9-AA48-691C9AEE6C13}" type="presParOf" srcId="{C9552B65-574B-422A-990B-7ACEA1FB0738}" destId="{3CD32BA2-5166-47F7-8522-3D446A604BD5}" srcOrd="0" destOrd="0" presId="urn:microsoft.com/office/officeart/2005/8/layout/list1"/>
    <dgm:cxn modelId="{AAD8FA8B-204C-4368-A44C-C95372AFA0E8}" type="presParOf" srcId="{C9552B65-574B-422A-990B-7ACEA1FB0738}" destId="{9C71F40D-1B78-4D6B-AF1C-812DC86DE9AE}" srcOrd="1" destOrd="0" presId="urn:microsoft.com/office/officeart/2005/8/layout/list1"/>
    <dgm:cxn modelId="{75512966-0281-4F81-833D-2477F964EE51}" type="presParOf" srcId="{0CB9C15B-BFA2-406D-A98D-D1633CFB029E}" destId="{94D19E2A-7C55-443B-957A-B5B366E0E339}" srcOrd="1" destOrd="0" presId="urn:microsoft.com/office/officeart/2005/8/layout/list1"/>
    <dgm:cxn modelId="{2BD2141A-DCB9-4570-A36E-A33E3B88C2A3}" type="presParOf" srcId="{0CB9C15B-BFA2-406D-A98D-D1633CFB029E}" destId="{08F2BEE0-2932-4C67-8176-9048C28DB253}" srcOrd="2" destOrd="0" presId="urn:microsoft.com/office/officeart/2005/8/layout/list1"/>
    <dgm:cxn modelId="{D5C65856-925C-4339-9F97-74374BF827F5}" type="presParOf" srcId="{0CB9C15B-BFA2-406D-A98D-D1633CFB029E}" destId="{BE235DE8-C2E7-44CD-A8C7-39ACB2A278EF}" srcOrd="3" destOrd="0" presId="urn:microsoft.com/office/officeart/2005/8/layout/list1"/>
    <dgm:cxn modelId="{3CD02F14-CCCD-4983-959A-2FB2B222EEF0}" type="presParOf" srcId="{0CB9C15B-BFA2-406D-A98D-D1633CFB029E}" destId="{F456753E-CB8B-43B3-BF31-3E2EDC251C2C}" srcOrd="4" destOrd="0" presId="urn:microsoft.com/office/officeart/2005/8/layout/list1"/>
    <dgm:cxn modelId="{D61DDE53-D590-48BB-AE7D-BAE84C597BD8}" type="presParOf" srcId="{F456753E-CB8B-43B3-BF31-3E2EDC251C2C}" destId="{F836FAC0-849C-45AF-91C8-95FCC5E23189}" srcOrd="0" destOrd="0" presId="urn:microsoft.com/office/officeart/2005/8/layout/list1"/>
    <dgm:cxn modelId="{E7893C7B-A599-45AA-80DE-8D6B6011FB72}" type="presParOf" srcId="{F456753E-CB8B-43B3-BF31-3E2EDC251C2C}" destId="{0DC2BEFC-4691-4C8F-805C-6E44D2EB0815}" srcOrd="1" destOrd="0" presId="urn:microsoft.com/office/officeart/2005/8/layout/list1"/>
    <dgm:cxn modelId="{74B3240A-7E05-4BEC-8FA7-4A26F72C7868}" type="presParOf" srcId="{0CB9C15B-BFA2-406D-A98D-D1633CFB029E}" destId="{EB96C523-F201-4F9E-81A1-2C11CBAB52A3}" srcOrd="5" destOrd="0" presId="urn:microsoft.com/office/officeart/2005/8/layout/list1"/>
    <dgm:cxn modelId="{A1C240BF-994B-4A1E-BF78-57D66A8303E6}" type="presParOf" srcId="{0CB9C15B-BFA2-406D-A98D-D1633CFB029E}" destId="{1E2E4969-4E0B-45A8-8774-4B871D87075A}" srcOrd="6" destOrd="0" presId="urn:microsoft.com/office/officeart/2005/8/layout/list1"/>
    <dgm:cxn modelId="{0A3F099F-626E-4C58-BA55-717A78A39455}" type="presParOf" srcId="{0CB9C15B-BFA2-406D-A98D-D1633CFB029E}" destId="{E43662EF-44BC-4231-A133-F4D0B3869795}" srcOrd="7" destOrd="0" presId="urn:microsoft.com/office/officeart/2005/8/layout/list1"/>
    <dgm:cxn modelId="{0ECF3AD2-C040-49B0-A2CB-6078CE5E8FF6}" type="presParOf" srcId="{0CB9C15B-BFA2-406D-A98D-D1633CFB029E}" destId="{A68672D9-D2A9-4AC1-B98E-D74D30623179}" srcOrd="8" destOrd="0" presId="urn:microsoft.com/office/officeart/2005/8/layout/list1"/>
    <dgm:cxn modelId="{4EFCA21C-7BC2-4374-9571-1F39428D437F}" type="presParOf" srcId="{A68672D9-D2A9-4AC1-B98E-D74D30623179}" destId="{70862D01-48DC-4A02-9972-7514C8E50691}" srcOrd="0" destOrd="0" presId="urn:microsoft.com/office/officeart/2005/8/layout/list1"/>
    <dgm:cxn modelId="{3C5AEB9D-97EE-46CE-A45D-8537B7B0899A}" type="presParOf" srcId="{A68672D9-D2A9-4AC1-B98E-D74D30623179}" destId="{02409807-5587-4D90-B1F1-32F839D23424}" srcOrd="1" destOrd="0" presId="urn:microsoft.com/office/officeart/2005/8/layout/list1"/>
    <dgm:cxn modelId="{538F6D30-B9E5-470A-AB5D-41A0723AD5BF}" type="presParOf" srcId="{0CB9C15B-BFA2-406D-A98D-D1633CFB029E}" destId="{70AEEB93-EF1B-4C07-A8CF-99560AB5D24A}" srcOrd="9" destOrd="0" presId="urn:microsoft.com/office/officeart/2005/8/layout/list1"/>
    <dgm:cxn modelId="{823FE961-41B8-46DF-9B1B-EAFA663DDDEA}" type="presParOf" srcId="{0CB9C15B-BFA2-406D-A98D-D1633CFB029E}" destId="{8C0071E6-B467-4577-B4B5-5D4650FA538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339798-1629-419E-9E3B-DB1CA9E9A0D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BF38788-BF5E-4AD9-B722-3DC7E2F149CF}">
      <dgm:prSet phldrT="[Текст]" custT="1"/>
      <dgm:spPr/>
      <dgm:t>
        <a:bodyPr/>
        <a:lstStyle/>
        <a:p>
          <a:r>
            <a:rPr lang="ru-RU" sz="1400" dirty="0" err="1" smtClean="0"/>
            <a:t>Проникнення</a:t>
          </a:r>
          <a:r>
            <a:rPr lang="ru-RU" sz="1400" dirty="0" smtClean="0"/>
            <a:t> на </a:t>
          </a:r>
          <a:r>
            <a:rPr lang="ru-RU" sz="1400" dirty="0" err="1" smtClean="0"/>
            <a:t>міжнародні</a:t>
          </a:r>
          <a:r>
            <a:rPr lang="ru-RU" sz="1400" dirty="0" smtClean="0"/>
            <a:t> ринки на </a:t>
          </a:r>
          <a:r>
            <a:rPr lang="ru-RU" sz="1400" dirty="0" err="1" smtClean="0"/>
            <a:t>основі</a:t>
          </a:r>
          <a:r>
            <a:rPr lang="ru-RU" sz="1400" dirty="0" smtClean="0"/>
            <a:t> </a:t>
          </a:r>
          <a:r>
            <a:rPr lang="ru-RU" sz="1400" dirty="0" err="1" smtClean="0"/>
            <a:t>чіткої</a:t>
          </a:r>
          <a:r>
            <a:rPr lang="ru-RU" sz="1400" dirty="0" smtClean="0"/>
            <a:t> і </a:t>
          </a:r>
          <a:r>
            <a:rPr lang="ru-RU" sz="1400" dirty="0" err="1" smtClean="0"/>
            <a:t>послідовної</a:t>
          </a:r>
          <a:r>
            <a:rPr lang="ru-RU" sz="1400" dirty="0" smtClean="0"/>
            <a:t> </a:t>
          </a:r>
          <a:r>
            <a:rPr lang="uk-UA" sz="1400" dirty="0" smtClean="0"/>
            <a:t>позиції</a:t>
          </a:r>
          <a:r>
            <a:rPr lang="uk-UA" sz="1100" dirty="0" smtClean="0"/>
            <a:t>.</a:t>
          </a:r>
          <a:endParaRPr lang="uk-UA" sz="1100" dirty="0"/>
        </a:p>
      </dgm:t>
    </dgm:pt>
    <dgm:pt modelId="{90A4B53E-46A2-4994-8F3B-11C1AEA28F8C}" type="parTrans" cxnId="{60E25901-D01A-43C9-9E22-37E36EC4A3EC}">
      <dgm:prSet/>
      <dgm:spPr/>
      <dgm:t>
        <a:bodyPr/>
        <a:lstStyle/>
        <a:p>
          <a:endParaRPr lang="uk-UA"/>
        </a:p>
      </dgm:t>
    </dgm:pt>
    <dgm:pt modelId="{CC3F7DEB-4E41-48D6-9C47-B1E9D0222C6B}" type="sibTrans" cxnId="{60E25901-D01A-43C9-9E22-37E36EC4A3EC}">
      <dgm:prSet/>
      <dgm:spPr/>
      <dgm:t>
        <a:bodyPr/>
        <a:lstStyle/>
        <a:p>
          <a:endParaRPr lang="uk-UA"/>
        </a:p>
      </dgm:t>
    </dgm:pt>
    <dgm:pt modelId="{F5C4B3F6-FC8E-42A8-825F-BD59B81FDA68}">
      <dgm:prSet phldrT="[Текст]" custT="1"/>
      <dgm:spPr/>
      <dgm:t>
        <a:bodyPr/>
        <a:lstStyle/>
        <a:p>
          <a:r>
            <a:rPr lang="ru-RU" sz="1400" dirty="0" err="1" smtClean="0"/>
            <a:t>Створення</a:t>
          </a:r>
          <a:r>
            <a:rPr lang="ru-RU" sz="1400" dirty="0" smtClean="0"/>
            <a:t> </a:t>
          </a:r>
          <a:r>
            <a:rPr lang="ru-RU" sz="1400" dirty="0" err="1" smtClean="0"/>
            <a:t>чітко</a:t>
          </a:r>
          <a:r>
            <a:rPr lang="ru-RU" sz="1400" dirty="0" smtClean="0"/>
            <a:t> </a:t>
          </a:r>
          <a:r>
            <a:rPr lang="ru-RU" sz="1400" dirty="0" err="1" smtClean="0"/>
            <a:t>визначеної</a:t>
          </a:r>
          <a:r>
            <a:rPr lang="ru-RU" sz="1400" dirty="0" smtClean="0"/>
            <a:t> “</a:t>
          </a:r>
          <a:r>
            <a:rPr lang="ru-RU" sz="1400" dirty="0" err="1" smtClean="0"/>
            <a:t>домашньої</a:t>
          </a:r>
          <a:r>
            <a:rPr lang="ru-RU" sz="1400" dirty="0" smtClean="0"/>
            <a:t>’ </a:t>
          </a:r>
          <a:r>
            <a:rPr lang="ru-RU" sz="1400" dirty="0" err="1" smtClean="0"/>
            <a:t>бази</a:t>
          </a:r>
          <a:r>
            <a:rPr lang="ru-RU" sz="1400" dirty="0" smtClean="0"/>
            <a:t> для кожного  </a:t>
          </a:r>
          <a:r>
            <a:rPr lang="uk-UA" sz="1400" dirty="0" smtClean="0"/>
            <a:t>самостійного виду бізнесу</a:t>
          </a:r>
          <a:endParaRPr lang="uk-UA" sz="1400" dirty="0"/>
        </a:p>
      </dgm:t>
    </dgm:pt>
    <dgm:pt modelId="{D92742A9-140B-4E61-82A0-7256FBAA8716}" type="parTrans" cxnId="{9FD42871-29B2-4848-BC6F-23773B5D95C0}">
      <dgm:prSet/>
      <dgm:spPr/>
      <dgm:t>
        <a:bodyPr/>
        <a:lstStyle/>
        <a:p>
          <a:endParaRPr lang="uk-UA"/>
        </a:p>
      </dgm:t>
    </dgm:pt>
    <dgm:pt modelId="{BE288C8E-CDDB-423F-BF8B-B6637A4E7B1E}" type="sibTrans" cxnId="{9FD42871-29B2-4848-BC6F-23773B5D95C0}">
      <dgm:prSet/>
      <dgm:spPr/>
      <dgm:t>
        <a:bodyPr/>
        <a:lstStyle/>
        <a:p>
          <a:endParaRPr lang="uk-UA"/>
        </a:p>
      </dgm:t>
    </dgm:pt>
    <dgm:pt modelId="{E32B9A7B-30B3-4D08-B859-34ABB2A94127}">
      <dgm:prSet phldrT="[Текст]" custT="1"/>
      <dgm:spPr/>
      <dgm:t>
        <a:bodyPr/>
        <a:lstStyle/>
        <a:p>
          <a:r>
            <a:rPr lang="ru-RU" sz="1400" dirty="0" smtClean="0"/>
            <a:t>Предметно-</a:t>
          </a:r>
          <a:r>
            <a:rPr lang="ru-RU" sz="1400" dirty="0" err="1" smtClean="0"/>
            <a:t>виробнича</a:t>
          </a:r>
          <a:r>
            <a:rPr lang="ru-RU" sz="1400" dirty="0" smtClean="0"/>
            <a:t> </a:t>
          </a:r>
          <a:r>
            <a:rPr lang="ru-RU" sz="1400" dirty="0" err="1" smtClean="0"/>
            <a:t>стратегія</a:t>
          </a:r>
          <a:r>
            <a:rPr lang="ru-RU" sz="1400" dirty="0" smtClean="0"/>
            <a:t> “</a:t>
          </a:r>
          <a:r>
            <a:rPr lang="ru-RU" sz="1400" dirty="0" err="1" smtClean="0"/>
            <a:t>домашніх</a:t>
          </a:r>
          <a:r>
            <a:rPr lang="ru-RU" sz="1400" dirty="0" smtClean="0"/>
            <a:t>” баз </a:t>
          </a:r>
          <a:r>
            <a:rPr lang="ru-RU" sz="1400" dirty="0" err="1" smtClean="0"/>
            <a:t>різних</a:t>
          </a:r>
          <a:r>
            <a:rPr lang="ru-RU" sz="1400" dirty="0" smtClean="0"/>
            <a:t> </a:t>
          </a:r>
          <a:r>
            <a:rPr lang="ru-RU" sz="1400" dirty="0" err="1" smtClean="0"/>
            <a:t>локалізацій</a:t>
          </a:r>
          <a:r>
            <a:rPr lang="ru-RU" sz="1400" dirty="0" smtClean="0"/>
            <a:t> </a:t>
          </a:r>
          <a:endParaRPr lang="uk-UA" sz="1400" dirty="0"/>
        </a:p>
      </dgm:t>
    </dgm:pt>
    <dgm:pt modelId="{9875E5AF-B520-45F8-8466-B3431493D247}" type="parTrans" cxnId="{C1D76007-3827-4F2A-95C1-A0159FF44CAE}">
      <dgm:prSet/>
      <dgm:spPr/>
      <dgm:t>
        <a:bodyPr/>
        <a:lstStyle/>
        <a:p>
          <a:endParaRPr lang="uk-UA"/>
        </a:p>
      </dgm:t>
    </dgm:pt>
    <dgm:pt modelId="{987785C1-F72A-45A9-98D9-F4175EA6C772}" type="sibTrans" cxnId="{C1D76007-3827-4F2A-95C1-A0159FF44CAE}">
      <dgm:prSet/>
      <dgm:spPr/>
      <dgm:t>
        <a:bodyPr/>
        <a:lstStyle/>
        <a:p>
          <a:endParaRPr lang="uk-UA"/>
        </a:p>
      </dgm:t>
    </dgm:pt>
    <dgm:pt modelId="{46E3A62A-22F6-4824-9C12-412526ACCC78}">
      <dgm:prSet custT="1"/>
      <dgm:spPr/>
      <dgm:t>
        <a:bodyPr/>
        <a:lstStyle/>
        <a:p>
          <a:pPr algn="just"/>
          <a:r>
            <a:rPr lang="ru-RU" sz="1400" dirty="0" err="1" smtClean="0"/>
            <a:t>Формування</a:t>
          </a:r>
          <a:r>
            <a:rPr lang="ru-RU" sz="1400" dirty="0" smtClean="0"/>
            <a:t> </a:t>
          </a:r>
          <a:r>
            <a:rPr lang="ru-RU" sz="1400" dirty="0" err="1" smtClean="0"/>
            <a:t>глобалізації</a:t>
          </a:r>
          <a:r>
            <a:rPr lang="ru-RU" sz="1400" dirty="0" smtClean="0"/>
            <a:t> на </a:t>
          </a:r>
          <a:r>
            <a:rPr lang="ru-RU" sz="1400" dirty="0" err="1" smtClean="0"/>
            <a:t>основі</a:t>
          </a:r>
          <a:r>
            <a:rPr lang="ru-RU" sz="1400" dirty="0" smtClean="0"/>
            <a:t> </a:t>
          </a:r>
          <a:r>
            <a:rPr lang="ru-RU" sz="1400" dirty="0" err="1" smtClean="0"/>
            <a:t>унікальної</a:t>
          </a:r>
          <a:r>
            <a:rPr lang="ru-RU" sz="1400" dirty="0" smtClean="0"/>
            <a:t> </a:t>
          </a:r>
          <a:r>
            <a:rPr lang="ru-RU" sz="1400" dirty="0" err="1" smtClean="0"/>
            <a:t>конкурентної</a:t>
          </a:r>
          <a:r>
            <a:rPr lang="ru-RU" sz="1400" dirty="0" smtClean="0"/>
            <a:t> </a:t>
          </a:r>
          <a:r>
            <a:rPr lang="uk-UA" sz="1400" dirty="0" smtClean="0"/>
            <a:t>пропозиції</a:t>
          </a:r>
          <a:endParaRPr lang="uk-UA" sz="1400" dirty="0"/>
        </a:p>
      </dgm:t>
    </dgm:pt>
    <dgm:pt modelId="{15BC19DE-271B-41A9-936C-1BA49536C4B0}" type="parTrans" cxnId="{E3EA834A-1FDB-4D10-B0CE-BD520AEDDF31}">
      <dgm:prSet/>
      <dgm:spPr/>
      <dgm:t>
        <a:bodyPr/>
        <a:lstStyle/>
        <a:p>
          <a:endParaRPr lang="uk-UA"/>
        </a:p>
      </dgm:t>
    </dgm:pt>
    <dgm:pt modelId="{AB8DE1AB-9E7A-4293-900F-F945B5AE0944}" type="sibTrans" cxnId="{E3EA834A-1FDB-4D10-B0CE-BD520AEDDF31}">
      <dgm:prSet/>
      <dgm:spPr/>
      <dgm:t>
        <a:bodyPr/>
        <a:lstStyle/>
        <a:p>
          <a:endParaRPr lang="uk-UA"/>
        </a:p>
      </dgm:t>
    </dgm:pt>
    <dgm:pt modelId="{5061D214-E281-42BC-BF56-C814EECFC5FE}">
      <dgm:prSet custT="1"/>
      <dgm:spPr/>
      <dgm:t>
        <a:bodyPr/>
        <a:lstStyle/>
        <a:p>
          <a:r>
            <a:rPr lang="ru-RU" sz="1400" dirty="0" smtClean="0"/>
            <a:t>Глобальна </a:t>
          </a:r>
          <a:r>
            <a:rPr lang="ru-RU" sz="1400" dirty="0" err="1" smtClean="0"/>
            <a:t>стратегія</a:t>
          </a:r>
          <a:r>
            <a:rPr lang="ru-RU" sz="1400" dirty="0" smtClean="0"/>
            <a:t> повинна </a:t>
          </a:r>
          <a:r>
            <a:rPr lang="ru-RU" sz="1400" dirty="0" err="1" smtClean="0"/>
            <a:t>починатися</a:t>
          </a:r>
          <a:r>
            <a:rPr lang="ru-RU" sz="1400" dirty="0" smtClean="0"/>
            <a:t> з </a:t>
          </a:r>
          <a:r>
            <a:rPr lang="ru-RU" sz="1400" dirty="0" err="1" smtClean="0"/>
            <a:t>унікальної</a:t>
          </a:r>
          <a:r>
            <a:rPr lang="ru-RU" sz="1400" dirty="0" smtClean="0"/>
            <a:t> кон</a:t>
          </a:r>
          <a:r>
            <a:rPr lang="uk-UA" sz="1400" dirty="0" err="1" smtClean="0"/>
            <a:t>курентної</a:t>
          </a:r>
          <a:r>
            <a:rPr lang="uk-UA" sz="1400" dirty="0" smtClean="0"/>
            <a:t> пропозиції</a:t>
          </a:r>
          <a:endParaRPr lang="uk-UA" sz="1400" dirty="0"/>
        </a:p>
      </dgm:t>
    </dgm:pt>
    <dgm:pt modelId="{772B9C6B-79FB-4A39-8812-5EE229119EAC}" type="parTrans" cxnId="{C2D2CB54-8F39-448F-B7CF-A6CE0CB7B99E}">
      <dgm:prSet/>
      <dgm:spPr/>
      <dgm:t>
        <a:bodyPr/>
        <a:lstStyle/>
        <a:p>
          <a:endParaRPr lang="uk-UA"/>
        </a:p>
      </dgm:t>
    </dgm:pt>
    <dgm:pt modelId="{ED034CD5-A81B-47C3-9BC2-219C887B5537}" type="sibTrans" cxnId="{C2D2CB54-8F39-448F-B7CF-A6CE0CB7B99E}">
      <dgm:prSet/>
      <dgm:spPr/>
      <dgm:t>
        <a:bodyPr/>
        <a:lstStyle/>
        <a:p>
          <a:endParaRPr lang="uk-UA"/>
        </a:p>
      </dgm:t>
    </dgm:pt>
    <dgm:pt modelId="{1B833BA1-C839-4CFE-BF9D-971945878D70}">
      <dgm:prSet custT="1"/>
      <dgm:spPr/>
      <dgm:t>
        <a:bodyPr/>
        <a:lstStyle/>
        <a:p>
          <a:r>
            <a:rPr lang="ru-RU" sz="1400" dirty="0" err="1" smtClean="0"/>
            <a:t>Розповсюдження</a:t>
          </a:r>
          <a:r>
            <a:rPr lang="ru-RU" sz="1400" dirty="0" smtClean="0"/>
            <a:t> </a:t>
          </a:r>
          <a:r>
            <a:rPr lang="ru-RU" sz="1400" dirty="0" err="1" smtClean="0"/>
            <a:t>діяльності</a:t>
          </a:r>
          <a:r>
            <a:rPr lang="ru-RU" sz="1400" dirty="0" smtClean="0"/>
            <a:t> з метою </a:t>
          </a:r>
          <a:r>
            <a:rPr lang="ru-RU" sz="1400" dirty="0" err="1" smtClean="0"/>
            <a:t>розширення</a:t>
          </a:r>
          <a:r>
            <a:rPr lang="ru-RU" sz="1400" dirty="0" smtClean="0"/>
            <a:t> </a:t>
          </a:r>
          <a:r>
            <a:rPr lang="ru-RU" sz="1400" dirty="0" err="1" smtClean="0"/>
            <a:t>переваг</a:t>
          </a:r>
          <a:r>
            <a:rPr lang="ru-RU" sz="1400" dirty="0" smtClean="0"/>
            <a:t> </a:t>
          </a:r>
          <a:r>
            <a:rPr lang="ru-RU" sz="1400" dirty="0" err="1" smtClean="0"/>
            <a:t>домашньої</a:t>
          </a:r>
          <a:r>
            <a:rPr lang="ru-RU" sz="1400" dirty="0" smtClean="0"/>
            <a:t>    </a:t>
          </a:r>
          <a:r>
            <a:rPr lang="uk-UA" sz="1400" dirty="0" smtClean="0"/>
            <a:t>бази</a:t>
          </a:r>
          <a:endParaRPr lang="uk-UA" sz="1400" dirty="0"/>
        </a:p>
      </dgm:t>
    </dgm:pt>
    <dgm:pt modelId="{87B94EF1-ED30-494F-B661-0270EB9CBD1E}" type="parTrans" cxnId="{7D82D517-3835-460E-87B7-385113224407}">
      <dgm:prSet/>
      <dgm:spPr/>
      <dgm:t>
        <a:bodyPr/>
        <a:lstStyle/>
        <a:p>
          <a:endParaRPr lang="uk-UA"/>
        </a:p>
      </dgm:t>
    </dgm:pt>
    <dgm:pt modelId="{A96FE720-7829-42F8-BA40-1C0AB6308DBE}" type="sibTrans" cxnId="{7D82D517-3835-460E-87B7-385113224407}">
      <dgm:prSet/>
      <dgm:spPr/>
      <dgm:t>
        <a:bodyPr/>
        <a:lstStyle/>
        <a:p>
          <a:endParaRPr lang="uk-UA"/>
        </a:p>
      </dgm:t>
    </dgm:pt>
    <dgm:pt modelId="{C3CC1FAA-D4CA-483E-9DA1-8DFACCD6B68B}" type="pres">
      <dgm:prSet presAssocID="{C7339798-1629-419E-9E3B-DB1CA9E9A0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CD17017-1973-49E6-9285-BD9DA43A90E7}" type="pres">
      <dgm:prSet presAssocID="{46E3A62A-22F6-4824-9C12-412526ACCC78}" presName="parentLin" presStyleCnt="0"/>
      <dgm:spPr/>
    </dgm:pt>
    <dgm:pt modelId="{037DB931-CA72-4E6D-A606-38F81297B309}" type="pres">
      <dgm:prSet presAssocID="{46E3A62A-22F6-4824-9C12-412526ACCC78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B7835AD8-5C81-41B0-BC79-158A95B7CC3D}" type="pres">
      <dgm:prSet presAssocID="{46E3A62A-22F6-4824-9C12-412526ACCC78}" presName="parentText" presStyleLbl="node1" presStyleIdx="0" presStyleCnt="5" custScaleX="13383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78D9D3-EAFE-47E5-A1F7-4492BFA20501}" type="pres">
      <dgm:prSet presAssocID="{46E3A62A-22F6-4824-9C12-412526ACCC78}" presName="negativeSpace" presStyleCnt="0"/>
      <dgm:spPr/>
    </dgm:pt>
    <dgm:pt modelId="{0BA110C4-CA77-4AF4-BB5E-C56174FB92E4}" type="pres">
      <dgm:prSet presAssocID="{46E3A62A-22F6-4824-9C12-412526ACCC78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B0670BA-319D-4D7F-A2DA-E27C741F4D64}" type="pres">
      <dgm:prSet presAssocID="{AB8DE1AB-9E7A-4293-900F-F945B5AE0944}" presName="spaceBetweenRectangles" presStyleCnt="0"/>
      <dgm:spPr/>
    </dgm:pt>
    <dgm:pt modelId="{2F336769-0FD4-4575-A36A-20596B6A5072}" type="pres">
      <dgm:prSet presAssocID="{6BF38788-BF5E-4AD9-B722-3DC7E2F149CF}" presName="parentLin" presStyleCnt="0"/>
      <dgm:spPr/>
    </dgm:pt>
    <dgm:pt modelId="{89C8AE32-5F50-4E61-AFA0-3F3AC1B04E29}" type="pres">
      <dgm:prSet presAssocID="{6BF38788-BF5E-4AD9-B722-3DC7E2F149CF}" presName="parentLeftMargin" presStyleLbl="node1" presStyleIdx="0" presStyleCnt="5"/>
      <dgm:spPr/>
      <dgm:t>
        <a:bodyPr/>
        <a:lstStyle/>
        <a:p>
          <a:endParaRPr lang="uk-UA"/>
        </a:p>
      </dgm:t>
    </dgm:pt>
    <dgm:pt modelId="{DEDAA183-7DFD-4B31-8990-4EB828E33170}" type="pres">
      <dgm:prSet presAssocID="{6BF38788-BF5E-4AD9-B722-3DC7E2F149CF}" presName="parentText" presStyleLbl="node1" presStyleIdx="1" presStyleCnt="5" custScaleX="13160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1363A5-A6B2-4265-AB0D-72C036257DBE}" type="pres">
      <dgm:prSet presAssocID="{6BF38788-BF5E-4AD9-B722-3DC7E2F149CF}" presName="negativeSpace" presStyleCnt="0"/>
      <dgm:spPr/>
    </dgm:pt>
    <dgm:pt modelId="{04B3D083-3A7A-46C0-B5DD-237D53DBC0AA}" type="pres">
      <dgm:prSet presAssocID="{6BF38788-BF5E-4AD9-B722-3DC7E2F149CF}" presName="childText" presStyleLbl="conFgAcc1" presStyleIdx="1" presStyleCnt="5">
        <dgm:presLayoutVars>
          <dgm:bulletEnabled val="1"/>
        </dgm:presLayoutVars>
      </dgm:prSet>
      <dgm:spPr/>
    </dgm:pt>
    <dgm:pt modelId="{F5B531F4-5256-46AD-BEBC-8CE3D51F474A}" type="pres">
      <dgm:prSet presAssocID="{CC3F7DEB-4E41-48D6-9C47-B1E9D0222C6B}" presName="spaceBetweenRectangles" presStyleCnt="0"/>
      <dgm:spPr/>
    </dgm:pt>
    <dgm:pt modelId="{29B63F13-D434-4BAE-A00E-23BFB56352A4}" type="pres">
      <dgm:prSet presAssocID="{F5C4B3F6-FC8E-42A8-825F-BD59B81FDA68}" presName="parentLin" presStyleCnt="0"/>
      <dgm:spPr/>
    </dgm:pt>
    <dgm:pt modelId="{E29EBDEE-943D-47D3-8404-372B95CD97F1}" type="pres">
      <dgm:prSet presAssocID="{F5C4B3F6-FC8E-42A8-825F-BD59B81FDA68}" presName="parentLeftMargin" presStyleLbl="node1" presStyleIdx="1" presStyleCnt="5"/>
      <dgm:spPr/>
      <dgm:t>
        <a:bodyPr/>
        <a:lstStyle/>
        <a:p>
          <a:endParaRPr lang="uk-UA"/>
        </a:p>
      </dgm:t>
    </dgm:pt>
    <dgm:pt modelId="{D607C219-E6C9-493A-B335-4153A0208305}" type="pres">
      <dgm:prSet presAssocID="{F5C4B3F6-FC8E-42A8-825F-BD59B81FDA68}" presName="parentText" presStyleLbl="node1" presStyleIdx="2" presStyleCnt="5" custScaleX="13240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DE528D-8F47-45BF-B3AC-84161B5FC8A5}" type="pres">
      <dgm:prSet presAssocID="{F5C4B3F6-FC8E-42A8-825F-BD59B81FDA68}" presName="negativeSpace" presStyleCnt="0"/>
      <dgm:spPr/>
    </dgm:pt>
    <dgm:pt modelId="{2248CC59-1485-46EF-98B8-8214B020E8EC}" type="pres">
      <dgm:prSet presAssocID="{F5C4B3F6-FC8E-42A8-825F-BD59B81FDA68}" presName="childText" presStyleLbl="conFgAcc1" presStyleIdx="2" presStyleCnt="5" custLinFactNeighborX="-1053" custLinFactNeighborY="-6774">
        <dgm:presLayoutVars>
          <dgm:bulletEnabled val="1"/>
        </dgm:presLayoutVars>
      </dgm:prSet>
      <dgm:spPr/>
    </dgm:pt>
    <dgm:pt modelId="{E46858E9-A676-442E-B280-B3C9B10B4FD2}" type="pres">
      <dgm:prSet presAssocID="{BE288C8E-CDDB-423F-BF8B-B6637A4E7B1E}" presName="spaceBetweenRectangles" presStyleCnt="0"/>
      <dgm:spPr/>
    </dgm:pt>
    <dgm:pt modelId="{BF84C57A-62FD-445B-A5AA-AE742F419F04}" type="pres">
      <dgm:prSet presAssocID="{E32B9A7B-30B3-4D08-B859-34ABB2A94127}" presName="parentLin" presStyleCnt="0"/>
      <dgm:spPr/>
    </dgm:pt>
    <dgm:pt modelId="{9EAC91F3-0CF4-4B7A-8307-BCE0554DD4FC}" type="pres">
      <dgm:prSet presAssocID="{E32B9A7B-30B3-4D08-B859-34ABB2A94127}" presName="parentLeftMargin" presStyleLbl="node1" presStyleIdx="2" presStyleCnt="5"/>
      <dgm:spPr/>
      <dgm:t>
        <a:bodyPr/>
        <a:lstStyle/>
        <a:p>
          <a:endParaRPr lang="uk-UA"/>
        </a:p>
      </dgm:t>
    </dgm:pt>
    <dgm:pt modelId="{A5F857C4-5876-4685-9D40-83A41FB01AE3}" type="pres">
      <dgm:prSet presAssocID="{E32B9A7B-30B3-4D08-B859-34ABB2A94127}" presName="parentText" presStyleLbl="node1" presStyleIdx="3" presStyleCnt="5" custScaleX="13252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426F674-A047-4A27-BDB9-C94F4C8B79B4}" type="pres">
      <dgm:prSet presAssocID="{E32B9A7B-30B3-4D08-B859-34ABB2A94127}" presName="negativeSpace" presStyleCnt="0"/>
      <dgm:spPr/>
    </dgm:pt>
    <dgm:pt modelId="{9CDAE4E7-8E58-4174-9D6C-941EA3F26CB8}" type="pres">
      <dgm:prSet presAssocID="{E32B9A7B-30B3-4D08-B859-34ABB2A94127}" presName="childText" presStyleLbl="conFgAcc1" presStyleIdx="3" presStyleCnt="5">
        <dgm:presLayoutVars>
          <dgm:bulletEnabled val="1"/>
        </dgm:presLayoutVars>
      </dgm:prSet>
      <dgm:spPr/>
    </dgm:pt>
    <dgm:pt modelId="{212EDF4D-B55A-4E42-9A29-5F3F3E435A71}" type="pres">
      <dgm:prSet presAssocID="{987785C1-F72A-45A9-98D9-F4175EA6C772}" presName="spaceBetweenRectangles" presStyleCnt="0"/>
      <dgm:spPr/>
    </dgm:pt>
    <dgm:pt modelId="{0CD6CDB9-3626-4866-987D-2D1AA6516D0C}" type="pres">
      <dgm:prSet presAssocID="{1B833BA1-C839-4CFE-BF9D-971945878D70}" presName="parentLin" presStyleCnt="0"/>
      <dgm:spPr/>
    </dgm:pt>
    <dgm:pt modelId="{9C8D43BD-5C2C-4B95-947E-1E14F847AABC}" type="pres">
      <dgm:prSet presAssocID="{1B833BA1-C839-4CFE-BF9D-971945878D70}" presName="parentLeftMargin" presStyleLbl="node1" presStyleIdx="3" presStyleCnt="5"/>
      <dgm:spPr/>
      <dgm:t>
        <a:bodyPr/>
        <a:lstStyle/>
        <a:p>
          <a:endParaRPr lang="uk-UA"/>
        </a:p>
      </dgm:t>
    </dgm:pt>
    <dgm:pt modelId="{52052963-C903-4B67-88B4-9205ECD94FA5}" type="pres">
      <dgm:prSet presAssocID="{1B833BA1-C839-4CFE-BF9D-971945878D70}" presName="parentText" presStyleLbl="node1" presStyleIdx="4" presStyleCnt="5" custScaleX="13134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1A08D8-2753-475D-B502-BD785C60D532}" type="pres">
      <dgm:prSet presAssocID="{1B833BA1-C839-4CFE-BF9D-971945878D70}" presName="negativeSpace" presStyleCnt="0"/>
      <dgm:spPr/>
    </dgm:pt>
    <dgm:pt modelId="{C625B5B1-19A0-444B-9C70-0907FB9E705A}" type="pres">
      <dgm:prSet presAssocID="{1B833BA1-C839-4CFE-BF9D-971945878D7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BB455C-F65D-4652-9239-03784E8BC9BB}" type="presOf" srcId="{6BF38788-BF5E-4AD9-B722-3DC7E2F149CF}" destId="{DEDAA183-7DFD-4B31-8990-4EB828E33170}" srcOrd="1" destOrd="0" presId="urn:microsoft.com/office/officeart/2005/8/layout/list1"/>
    <dgm:cxn modelId="{AF1BD781-5975-4D6F-8ECC-E5A6987EA92B}" type="presOf" srcId="{C7339798-1629-419E-9E3B-DB1CA9E9A0D6}" destId="{C3CC1FAA-D4CA-483E-9DA1-8DFACCD6B68B}" srcOrd="0" destOrd="0" presId="urn:microsoft.com/office/officeart/2005/8/layout/list1"/>
    <dgm:cxn modelId="{FB462A79-EAB8-44A5-B4C9-4C650446F2B3}" type="presOf" srcId="{6BF38788-BF5E-4AD9-B722-3DC7E2F149CF}" destId="{89C8AE32-5F50-4E61-AFA0-3F3AC1B04E29}" srcOrd="0" destOrd="0" presId="urn:microsoft.com/office/officeart/2005/8/layout/list1"/>
    <dgm:cxn modelId="{9B6C7559-97D2-4A40-9D43-F0953177CB36}" type="presOf" srcId="{46E3A62A-22F6-4824-9C12-412526ACCC78}" destId="{037DB931-CA72-4E6D-A606-38F81297B309}" srcOrd="0" destOrd="0" presId="urn:microsoft.com/office/officeart/2005/8/layout/list1"/>
    <dgm:cxn modelId="{3150DBA2-60BC-40B3-9E87-A1BD8C651723}" type="presOf" srcId="{F5C4B3F6-FC8E-42A8-825F-BD59B81FDA68}" destId="{E29EBDEE-943D-47D3-8404-372B95CD97F1}" srcOrd="0" destOrd="0" presId="urn:microsoft.com/office/officeart/2005/8/layout/list1"/>
    <dgm:cxn modelId="{5339E0F6-9AD5-40C8-97EE-A603E0948BCD}" type="presOf" srcId="{1B833BA1-C839-4CFE-BF9D-971945878D70}" destId="{9C8D43BD-5C2C-4B95-947E-1E14F847AABC}" srcOrd="0" destOrd="0" presId="urn:microsoft.com/office/officeart/2005/8/layout/list1"/>
    <dgm:cxn modelId="{9FA077C4-5142-45FF-92D5-8C406F05975C}" type="presOf" srcId="{5061D214-E281-42BC-BF56-C814EECFC5FE}" destId="{0BA110C4-CA77-4AF4-BB5E-C56174FB92E4}" srcOrd="0" destOrd="0" presId="urn:microsoft.com/office/officeart/2005/8/layout/list1"/>
    <dgm:cxn modelId="{C2D2CB54-8F39-448F-B7CF-A6CE0CB7B99E}" srcId="{46E3A62A-22F6-4824-9C12-412526ACCC78}" destId="{5061D214-E281-42BC-BF56-C814EECFC5FE}" srcOrd="0" destOrd="0" parTransId="{772B9C6B-79FB-4A39-8812-5EE229119EAC}" sibTransId="{ED034CD5-A81B-47C3-9BC2-219C887B5537}"/>
    <dgm:cxn modelId="{E2AC2D69-A867-4048-B18E-91F364EF3486}" type="presOf" srcId="{46E3A62A-22F6-4824-9C12-412526ACCC78}" destId="{B7835AD8-5C81-41B0-BC79-158A95B7CC3D}" srcOrd="1" destOrd="0" presId="urn:microsoft.com/office/officeart/2005/8/layout/list1"/>
    <dgm:cxn modelId="{E39A1D08-FBCA-4B44-A64A-97B328F490CB}" type="presOf" srcId="{E32B9A7B-30B3-4D08-B859-34ABB2A94127}" destId="{9EAC91F3-0CF4-4B7A-8307-BCE0554DD4FC}" srcOrd="0" destOrd="0" presId="urn:microsoft.com/office/officeart/2005/8/layout/list1"/>
    <dgm:cxn modelId="{9E940985-333C-4178-8AC2-D8A326E96116}" type="presOf" srcId="{F5C4B3F6-FC8E-42A8-825F-BD59B81FDA68}" destId="{D607C219-E6C9-493A-B335-4153A0208305}" srcOrd="1" destOrd="0" presId="urn:microsoft.com/office/officeart/2005/8/layout/list1"/>
    <dgm:cxn modelId="{9FD42871-29B2-4848-BC6F-23773B5D95C0}" srcId="{C7339798-1629-419E-9E3B-DB1CA9E9A0D6}" destId="{F5C4B3F6-FC8E-42A8-825F-BD59B81FDA68}" srcOrd="2" destOrd="0" parTransId="{D92742A9-140B-4E61-82A0-7256FBAA8716}" sibTransId="{BE288C8E-CDDB-423F-BF8B-B6637A4E7B1E}"/>
    <dgm:cxn modelId="{90BE8876-4E5D-4F0E-81C1-E285D0F4D523}" type="presOf" srcId="{E32B9A7B-30B3-4D08-B859-34ABB2A94127}" destId="{A5F857C4-5876-4685-9D40-83A41FB01AE3}" srcOrd="1" destOrd="0" presId="urn:microsoft.com/office/officeart/2005/8/layout/list1"/>
    <dgm:cxn modelId="{E3EA834A-1FDB-4D10-B0CE-BD520AEDDF31}" srcId="{C7339798-1629-419E-9E3B-DB1CA9E9A0D6}" destId="{46E3A62A-22F6-4824-9C12-412526ACCC78}" srcOrd="0" destOrd="0" parTransId="{15BC19DE-271B-41A9-936C-1BA49536C4B0}" sibTransId="{AB8DE1AB-9E7A-4293-900F-F945B5AE0944}"/>
    <dgm:cxn modelId="{19703E95-BA4A-4785-AA16-BA371B643E8A}" type="presOf" srcId="{1B833BA1-C839-4CFE-BF9D-971945878D70}" destId="{52052963-C903-4B67-88B4-9205ECD94FA5}" srcOrd="1" destOrd="0" presId="urn:microsoft.com/office/officeart/2005/8/layout/list1"/>
    <dgm:cxn modelId="{60E25901-D01A-43C9-9E22-37E36EC4A3EC}" srcId="{C7339798-1629-419E-9E3B-DB1CA9E9A0D6}" destId="{6BF38788-BF5E-4AD9-B722-3DC7E2F149CF}" srcOrd="1" destOrd="0" parTransId="{90A4B53E-46A2-4994-8F3B-11C1AEA28F8C}" sibTransId="{CC3F7DEB-4E41-48D6-9C47-B1E9D0222C6B}"/>
    <dgm:cxn modelId="{7D82D517-3835-460E-87B7-385113224407}" srcId="{C7339798-1629-419E-9E3B-DB1CA9E9A0D6}" destId="{1B833BA1-C839-4CFE-BF9D-971945878D70}" srcOrd="4" destOrd="0" parTransId="{87B94EF1-ED30-494F-B661-0270EB9CBD1E}" sibTransId="{A96FE720-7829-42F8-BA40-1C0AB6308DBE}"/>
    <dgm:cxn modelId="{C1D76007-3827-4F2A-95C1-A0159FF44CAE}" srcId="{C7339798-1629-419E-9E3B-DB1CA9E9A0D6}" destId="{E32B9A7B-30B3-4D08-B859-34ABB2A94127}" srcOrd="3" destOrd="0" parTransId="{9875E5AF-B520-45F8-8466-B3431493D247}" sibTransId="{987785C1-F72A-45A9-98D9-F4175EA6C772}"/>
    <dgm:cxn modelId="{CC8C18F3-5C13-40BD-A962-ADE075A1C26D}" type="presParOf" srcId="{C3CC1FAA-D4CA-483E-9DA1-8DFACCD6B68B}" destId="{ECD17017-1973-49E6-9285-BD9DA43A90E7}" srcOrd="0" destOrd="0" presId="urn:microsoft.com/office/officeart/2005/8/layout/list1"/>
    <dgm:cxn modelId="{ECA4B65F-8A82-4D4C-9F20-D290467988DA}" type="presParOf" srcId="{ECD17017-1973-49E6-9285-BD9DA43A90E7}" destId="{037DB931-CA72-4E6D-A606-38F81297B309}" srcOrd="0" destOrd="0" presId="urn:microsoft.com/office/officeart/2005/8/layout/list1"/>
    <dgm:cxn modelId="{BFF24546-8B01-441D-9DDD-CCC630BFD5DC}" type="presParOf" srcId="{ECD17017-1973-49E6-9285-BD9DA43A90E7}" destId="{B7835AD8-5C81-41B0-BC79-158A95B7CC3D}" srcOrd="1" destOrd="0" presId="urn:microsoft.com/office/officeart/2005/8/layout/list1"/>
    <dgm:cxn modelId="{B51F7A02-FA1D-496E-866E-B87D5C2B81B8}" type="presParOf" srcId="{C3CC1FAA-D4CA-483E-9DA1-8DFACCD6B68B}" destId="{4978D9D3-EAFE-47E5-A1F7-4492BFA20501}" srcOrd="1" destOrd="0" presId="urn:microsoft.com/office/officeart/2005/8/layout/list1"/>
    <dgm:cxn modelId="{06D27223-C1CB-4BCC-9144-A493635CCA30}" type="presParOf" srcId="{C3CC1FAA-D4CA-483E-9DA1-8DFACCD6B68B}" destId="{0BA110C4-CA77-4AF4-BB5E-C56174FB92E4}" srcOrd="2" destOrd="0" presId="urn:microsoft.com/office/officeart/2005/8/layout/list1"/>
    <dgm:cxn modelId="{FF78F0DC-9E8C-4304-96E2-0926FA2C7881}" type="presParOf" srcId="{C3CC1FAA-D4CA-483E-9DA1-8DFACCD6B68B}" destId="{9B0670BA-319D-4D7F-A2DA-E27C741F4D64}" srcOrd="3" destOrd="0" presId="urn:microsoft.com/office/officeart/2005/8/layout/list1"/>
    <dgm:cxn modelId="{18543E1B-58E3-4EB4-9EC5-35A7E5F6847D}" type="presParOf" srcId="{C3CC1FAA-D4CA-483E-9DA1-8DFACCD6B68B}" destId="{2F336769-0FD4-4575-A36A-20596B6A5072}" srcOrd="4" destOrd="0" presId="urn:microsoft.com/office/officeart/2005/8/layout/list1"/>
    <dgm:cxn modelId="{3C3FA305-EB5C-490F-9CD7-785A45F6D6DF}" type="presParOf" srcId="{2F336769-0FD4-4575-A36A-20596B6A5072}" destId="{89C8AE32-5F50-4E61-AFA0-3F3AC1B04E29}" srcOrd="0" destOrd="0" presId="urn:microsoft.com/office/officeart/2005/8/layout/list1"/>
    <dgm:cxn modelId="{D6B70932-A9FC-4FA7-B002-CAD85749332A}" type="presParOf" srcId="{2F336769-0FD4-4575-A36A-20596B6A5072}" destId="{DEDAA183-7DFD-4B31-8990-4EB828E33170}" srcOrd="1" destOrd="0" presId="urn:microsoft.com/office/officeart/2005/8/layout/list1"/>
    <dgm:cxn modelId="{469F0C10-A86E-4B50-B43B-1CCDC655C468}" type="presParOf" srcId="{C3CC1FAA-D4CA-483E-9DA1-8DFACCD6B68B}" destId="{7E1363A5-A6B2-4265-AB0D-72C036257DBE}" srcOrd="5" destOrd="0" presId="urn:microsoft.com/office/officeart/2005/8/layout/list1"/>
    <dgm:cxn modelId="{1AA8E406-B730-4953-B1DE-16FEA9865D05}" type="presParOf" srcId="{C3CC1FAA-D4CA-483E-9DA1-8DFACCD6B68B}" destId="{04B3D083-3A7A-46C0-B5DD-237D53DBC0AA}" srcOrd="6" destOrd="0" presId="urn:microsoft.com/office/officeart/2005/8/layout/list1"/>
    <dgm:cxn modelId="{6192CA77-C593-4525-9894-6A1521A0852F}" type="presParOf" srcId="{C3CC1FAA-D4CA-483E-9DA1-8DFACCD6B68B}" destId="{F5B531F4-5256-46AD-BEBC-8CE3D51F474A}" srcOrd="7" destOrd="0" presId="urn:microsoft.com/office/officeart/2005/8/layout/list1"/>
    <dgm:cxn modelId="{16640ADF-65A6-4F95-95D2-6ECA26A9F41E}" type="presParOf" srcId="{C3CC1FAA-D4CA-483E-9DA1-8DFACCD6B68B}" destId="{29B63F13-D434-4BAE-A00E-23BFB56352A4}" srcOrd="8" destOrd="0" presId="urn:microsoft.com/office/officeart/2005/8/layout/list1"/>
    <dgm:cxn modelId="{FD8244D4-B53B-4285-870E-4B6C8EBB9AEC}" type="presParOf" srcId="{29B63F13-D434-4BAE-A00E-23BFB56352A4}" destId="{E29EBDEE-943D-47D3-8404-372B95CD97F1}" srcOrd="0" destOrd="0" presId="urn:microsoft.com/office/officeart/2005/8/layout/list1"/>
    <dgm:cxn modelId="{17B763FF-0006-4E2B-ACE4-9BE531D56F25}" type="presParOf" srcId="{29B63F13-D434-4BAE-A00E-23BFB56352A4}" destId="{D607C219-E6C9-493A-B335-4153A0208305}" srcOrd="1" destOrd="0" presId="urn:microsoft.com/office/officeart/2005/8/layout/list1"/>
    <dgm:cxn modelId="{440F35DD-E5E1-487D-90DE-23B247F3FA00}" type="presParOf" srcId="{C3CC1FAA-D4CA-483E-9DA1-8DFACCD6B68B}" destId="{B5DE528D-8F47-45BF-B3AC-84161B5FC8A5}" srcOrd="9" destOrd="0" presId="urn:microsoft.com/office/officeart/2005/8/layout/list1"/>
    <dgm:cxn modelId="{F4D83185-FDFA-4A82-96F9-210D72A66579}" type="presParOf" srcId="{C3CC1FAA-D4CA-483E-9DA1-8DFACCD6B68B}" destId="{2248CC59-1485-46EF-98B8-8214B020E8EC}" srcOrd="10" destOrd="0" presId="urn:microsoft.com/office/officeart/2005/8/layout/list1"/>
    <dgm:cxn modelId="{93FC8F06-A81B-48BC-B42F-63B056B04437}" type="presParOf" srcId="{C3CC1FAA-D4CA-483E-9DA1-8DFACCD6B68B}" destId="{E46858E9-A676-442E-B280-B3C9B10B4FD2}" srcOrd="11" destOrd="0" presId="urn:microsoft.com/office/officeart/2005/8/layout/list1"/>
    <dgm:cxn modelId="{9554276A-EA38-4221-BE50-453E9043D86C}" type="presParOf" srcId="{C3CC1FAA-D4CA-483E-9DA1-8DFACCD6B68B}" destId="{BF84C57A-62FD-445B-A5AA-AE742F419F04}" srcOrd="12" destOrd="0" presId="urn:microsoft.com/office/officeart/2005/8/layout/list1"/>
    <dgm:cxn modelId="{CED11C7D-7F07-458B-A081-DAE58369378E}" type="presParOf" srcId="{BF84C57A-62FD-445B-A5AA-AE742F419F04}" destId="{9EAC91F3-0CF4-4B7A-8307-BCE0554DD4FC}" srcOrd="0" destOrd="0" presId="urn:microsoft.com/office/officeart/2005/8/layout/list1"/>
    <dgm:cxn modelId="{D9BC10BB-ACBE-4D80-B342-C320694C5433}" type="presParOf" srcId="{BF84C57A-62FD-445B-A5AA-AE742F419F04}" destId="{A5F857C4-5876-4685-9D40-83A41FB01AE3}" srcOrd="1" destOrd="0" presId="urn:microsoft.com/office/officeart/2005/8/layout/list1"/>
    <dgm:cxn modelId="{6FC59F2D-F98D-4A8E-AD4F-E36E67FA3A2C}" type="presParOf" srcId="{C3CC1FAA-D4CA-483E-9DA1-8DFACCD6B68B}" destId="{A426F674-A047-4A27-BDB9-C94F4C8B79B4}" srcOrd="13" destOrd="0" presId="urn:microsoft.com/office/officeart/2005/8/layout/list1"/>
    <dgm:cxn modelId="{54B25D98-9B1E-453B-9848-FD14F54EB4BC}" type="presParOf" srcId="{C3CC1FAA-D4CA-483E-9DA1-8DFACCD6B68B}" destId="{9CDAE4E7-8E58-4174-9D6C-941EA3F26CB8}" srcOrd="14" destOrd="0" presId="urn:microsoft.com/office/officeart/2005/8/layout/list1"/>
    <dgm:cxn modelId="{F7014076-19C9-4965-90A1-26D0D3DA22ED}" type="presParOf" srcId="{C3CC1FAA-D4CA-483E-9DA1-8DFACCD6B68B}" destId="{212EDF4D-B55A-4E42-9A29-5F3F3E435A71}" srcOrd="15" destOrd="0" presId="urn:microsoft.com/office/officeart/2005/8/layout/list1"/>
    <dgm:cxn modelId="{BA8E80B6-30D3-4A62-A4E5-D280EE0665D8}" type="presParOf" srcId="{C3CC1FAA-D4CA-483E-9DA1-8DFACCD6B68B}" destId="{0CD6CDB9-3626-4866-987D-2D1AA6516D0C}" srcOrd="16" destOrd="0" presId="urn:microsoft.com/office/officeart/2005/8/layout/list1"/>
    <dgm:cxn modelId="{6F617118-BE96-4141-A877-76723005728D}" type="presParOf" srcId="{0CD6CDB9-3626-4866-987D-2D1AA6516D0C}" destId="{9C8D43BD-5C2C-4B95-947E-1E14F847AABC}" srcOrd="0" destOrd="0" presId="urn:microsoft.com/office/officeart/2005/8/layout/list1"/>
    <dgm:cxn modelId="{B5C8D4C9-9A36-469C-860B-8B598AF948DA}" type="presParOf" srcId="{0CD6CDB9-3626-4866-987D-2D1AA6516D0C}" destId="{52052963-C903-4B67-88B4-9205ECD94FA5}" srcOrd="1" destOrd="0" presId="urn:microsoft.com/office/officeart/2005/8/layout/list1"/>
    <dgm:cxn modelId="{1EBD72D6-7969-44CB-ACC1-15F08210E8AC}" type="presParOf" srcId="{C3CC1FAA-D4CA-483E-9DA1-8DFACCD6B68B}" destId="{831A08D8-2753-475D-B502-BD785C60D532}" srcOrd="17" destOrd="0" presId="urn:microsoft.com/office/officeart/2005/8/layout/list1"/>
    <dgm:cxn modelId="{FE6FC861-1264-4E8E-8DF7-7D95B3A46C0B}" type="presParOf" srcId="{C3CC1FAA-D4CA-483E-9DA1-8DFACCD6B68B}" destId="{C625B5B1-19A0-444B-9C70-0907FB9E705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6EE2A4-D626-47EB-A910-4F603503CF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26A55A-26D5-475C-90BF-BAA757AC5D4B}">
      <dgm:prSet phldrT="[Текст]" custT="1"/>
      <dgm:spPr/>
      <dgm:t>
        <a:bodyPr/>
        <a:lstStyle/>
        <a:p>
          <a:r>
            <a:rPr lang="uk-UA" sz="1800" dirty="0" smtClean="0"/>
            <a:t>координація і інтеграція розосереджених видів діяльності.</a:t>
          </a:r>
          <a:endParaRPr lang="uk-UA" sz="1800" dirty="0"/>
        </a:p>
      </dgm:t>
    </dgm:pt>
    <dgm:pt modelId="{B50CE269-F719-428C-B80B-A2DBADB09611}" type="parTrans" cxnId="{2D6D9CF8-1A59-47B5-8FEA-647E7E185FD9}">
      <dgm:prSet/>
      <dgm:spPr/>
      <dgm:t>
        <a:bodyPr/>
        <a:lstStyle/>
        <a:p>
          <a:endParaRPr lang="uk-UA"/>
        </a:p>
      </dgm:t>
    </dgm:pt>
    <dgm:pt modelId="{725ABE79-221C-48A3-B07F-47A6B474F2EE}" type="sibTrans" cxnId="{2D6D9CF8-1A59-47B5-8FEA-647E7E185FD9}">
      <dgm:prSet/>
      <dgm:spPr/>
      <dgm:t>
        <a:bodyPr/>
        <a:lstStyle/>
        <a:p>
          <a:endParaRPr lang="uk-UA"/>
        </a:p>
      </dgm:t>
    </dgm:pt>
    <dgm:pt modelId="{76BB8F70-1BDE-4194-8C3C-A2E667C2E4B6}">
      <dgm:prSet phldrT="[Текст]" custT="1"/>
      <dgm:spPr/>
      <dgm:t>
        <a:bodyPr/>
        <a:lstStyle/>
        <a:p>
          <a:r>
            <a:rPr lang="ru-RU" sz="1800" dirty="0" err="1" smtClean="0"/>
            <a:t>Альянси</a:t>
          </a:r>
          <a:r>
            <a:rPr lang="ru-RU" sz="1800" dirty="0" smtClean="0"/>
            <a:t>, як </a:t>
          </a:r>
          <a:r>
            <a:rPr lang="ru-RU" sz="1800" dirty="0" err="1" smtClean="0"/>
            <a:t>рушійна</a:t>
          </a:r>
          <a:r>
            <a:rPr lang="ru-RU" sz="1800" dirty="0" smtClean="0"/>
            <a:t> сила </a:t>
          </a:r>
          <a:r>
            <a:rPr lang="ru-RU" sz="1800" dirty="0" err="1" smtClean="0"/>
            <a:t>глобалізації</a:t>
          </a:r>
          <a:r>
            <a:rPr lang="ru-RU" sz="1800" dirty="0" smtClean="0"/>
            <a:t>, але не як </a:t>
          </a:r>
          <a:r>
            <a:rPr lang="ru-RU" sz="1800" dirty="0" err="1" smtClean="0"/>
            <a:t>стратегія</a:t>
          </a:r>
          <a:r>
            <a:rPr lang="ru-RU" sz="1800" dirty="0" smtClean="0"/>
            <a:t>.</a:t>
          </a:r>
          <a:endParaRPr lang="uk-UA" sz="1800" dirty="0"/>
        </a:p>
      </dgm:t>
    </dgm:pt>
    <dgm:pt modelId="{DA620AB7-3E23-4A1C-BFA5-FB584CA1244C}" type="parTrans" cxnId="{1B5C8D08-379E-4FAA-9594-7F16D7EEAAA8}">
      <dgm:prSet/>
      <dgm:spPr/>
      <dgm:t>
        <a:bodyPr/>
        <a:lstStyle/>
        <a:p>
          <a:endParaRPr lang="uk-UA"/>
        </a:p>
      </dgm:t>
    </dgm:pt>
    <dgm:pt modelId="{7FA40410-7018-4ACA-90C5-1AB26AA73AAE}" type="sibTrans" cxnId="{1B5C8D08-379E-4FAA-9594-7F16D7EEAAA8}">
      <dgm:prSet/>
      <dgm:spPr/>
      <dgm:t>
        <a:bodyPr/>
        <a:lstStyle/>
        <a:p>
          <a:endParaRPr lang="uk-UA"/>
        </a:p>
      </dgm:t>
    </dgm:pt>
    <dgm:pt modelId="{7C298A33-4231-4A3A-9ADD-C3D3EDC02653}">
      <dgm:prSet phldrT="[Текст]" custT="1"/>
      <dgm:spPr/>
      <dgm:t>
        <a:bodyPr/>
        <a:lstStyle/>
        <a:p>
          <a:r>
            <a:rPr lang="ru-RU" sz="1800" dirty="0" err="1" smtClean="0"/>
            <a:t>Розширення</a:t>
          </a:r>
          <a:r>
            <a:rPr lang="ru-RU" sz="1800" dirty="0" smtClean="0"/>
            <a:t> </a:t>
          </a:r>
          <a:r>
            <a:rPr lang="ru-RU" sz="1800" dirty="0" err="1" smtClean="0"/>
            <a:t>бізнесу</a:t>
          </a:r>
          <a:r>
            <a:rPr lang="ru-RU" sz="1800" dirty="0" smtClean="0"/>
            <a:t> в </a:t>
          </a:r>
          <a:r>
            <a:rPr lang="ru-RU" sz="1800" dirty="0" err="1" smtClean="0"/>
            <a:t>галузях</a:t>
          </a:r>
          <a:r>
            <a:rPr lang="ru-RU" sz="1800" dirty="0" smtClean="0"/>
            <a:t> і сегментах з </a:t>
          </a:r>
          <a:r>
            <a:rPr lang="ru-RU" sz="1800" dirty="0" err="1" smtClean="0"/>
            <a:t>перевагами</a:t>
          </a:r>
          <a:r>
            <a:rPr lang="ru-RU" sz="1800" dirty="0" smtClean="0"/>
            <a:t>, </a:t>
          </a:r>
          <a:r>
            <a:rPr lang="ru-RU" sz="1800" dirty="0" err="1" smtClean="0"/>
            <a:t>що</a:t>
          </a:r>
          <a:r>
            <a:rPr lang="ru-RU" sz="1800" dirty="0" smtClean="0"/>
            <a:t> </a:t>
          </a:r>
          <a:r>
            <a:rPr lang="ru-RU" sz="1800" dirty="0" err="1" smtClean="0"/>
            <a:t>зумовлені</a:t>
          </a:r>
          <a:r>
            <a:rPr lang="ru-RU" sz="1800" dirty="0" smtClean="0"/>
            <a:t> </a:t>
          </a:r>
          <a:r>
            <a:rPr lang="uk-UA" sz="1800" dirty="0" smtClean="0"/>
            <a:t>місцем розташування. </a:t>
          </a:r>
          <a:endParaRPr lang="uk-UA" sz="1800" dirty="0"/>
        </a:p>
      </dgm:t>
    </dgm:pt>
    <dgm:pt modelId="{B52339E1-FCE8-4655-A92C-D1CFA64C6E43}" type="parTrans" cxnId="{5E2E9F60-A434-4368-A6C1-46D1B5EF73DB}">
      <dgm:prSet/>
      <dgm:spPr/>
      <dgm:t>
        <a:bodyPr/>
        <a:lstStyle/>
        <a:p>
          <a:endParaRPr lang="uk-UA"/>
        </a:p>
      </dgm:t>
    </dgm:pt>
    <dgm:pt modelId="{32D3216A-E374-44DD-A062-A6F80B183C0E}" type="sibTrans" cxnId="{5E2E9F60-A434-4368-A6C1-46D1B5EF73DB}">
      <dgm:prSet/>
      <dgm:spPr/>
      <dgm:t>
        <a:bodyPr/>
        <a:lstStyle/>
        <a:p>
          <a:endParaRPr lang="uk-UA"/>
        </a:p>
      </dgm:t>
    </dgm:pt>
    <dgm:pt modelId="{CF241E6A-A506-4F06-BECC-B2ED199B3A37}">
      <dgm:prSet custT="1"/>
      <dgm:spPr/>
      <dgm:t>
        <a:bodyPr/>
        <a:lstStyle/>
        <a:p>
          <a:r>
            <a:rPr lang="ru-RU" sz="1800" dirty="0" err="1" smtClean="0"/>
            <a:t>Збереження</a:t>
          </a:r>
          <a:r>
            <a:rPr lang="ru-RU" sz="1800" dirty="0" smtClean="0"/>
            <a:t> </a:t>
          </a:r>
          <a:r>
            <a:rPr lang="ru-RU" sz="1800" dirty="0" err="1" smtClean="0"/>
            <a:t>національної</a:t>
          </a:r>
          <a:r>
            <a:rPr lang="ru-RU" sz="1800" dirty="0" smtClean="0"/>
            <a:t> </a:t>
          </a:r>
          <a:r>
            <a:rPr lang="ru-RU" sz="1800" dirty="0" err="1" smtClean="0"/>
            <a:t>належності</a:t>
          </a:r>
          <a:r>
            <a:rPr lang="ru-RU" sz="1800" dirty="0" smtClean="0"/>
            <a:t> в </a:t>
          </a:r>
          <a:r>
            <a:rPr lang="ru-RU" sz="1800" dirty="0" err="1" smtClean="0"/>
            <a:t>дочірніх</a:t>
          </a:r>
          <a:r>
            <a:rPr lang="ru-RU" sz="1800" dirty="0" smtClean="0"/>
            <a:t> </a:t>
          </a:r>
          <a:r>
            <a:rPr lang="ru-RU" sz="1800" dirty="0" err="1" smtClean="0"/>
            <a:t>підрозділах</a:t>
          </a:r>
          <a:r>
            <a:rPr lang="ru-RU" sz="1800" dirty="0" smtClean="0"/>
            <a:t>.</a:t>
          </a:r>
          <a:endParaRPr lang="uk-UA" sz="1800" dirty="0"/>
        </a:p>
      </dgm:t>
    </dgm:pt>
    <dgm:pt modelId="{8BDBA4CF-1484-447C-88B4-DEED60336EBC}" type="parTrans" cxnId="{2232443A-EE7B-49BB-B352-E24C96C6CAC6}">
      <dgm:prSet/>
      <dgm:spPr/>
      <dgm:t>
        <a:bodyPr/>
        <a:lstStyle/>
        <a:p>
          <a:endParaRPr lang="uk-UA"/>
        </a:p>
      </dgm:t>
    </dgm:pt>
    <dgm:pt modelId="{2F6D148B-B427-4615-BDB8-A4D061E8C46B}" type="sibTrans" cxnId="{2232443A-EE7B-49BB-B352-E24C96C6CAC6}">
      <dgm:prSet/>
      <dgm:spPr/>
      <dgm:t>
        <a:bodyPr/>
        <a:lstStyle/>
        <a:p>
          <a:endParaRPr lang="uk-UA"/>
        </a:p>
      </dgm:t>
    </dgm:pt>
    <dgm:pt modelId="{1AFD5C31-4F94-42EA-8CA8-63046A51BBB8}" type="pres">
      <dgm:prSet presAssocID="{726EE2A4-D626-47EB-A910-4F603503CF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A285999-F622-4897-AD1E-A7581BCFF1F3}" type="pres">
      <dgm:prSet presAssocID="{BF26A55A-26D5-475C-90BF-BAA757AC5D4B}" presName="parentLin" presStyleCnt="0"/>
      <dgm:spPr/>
    </dgm:pt>
    <dgm:pt modelId="{5AA0AFD4-FC12-4FD8-BAB9-DAB756F30E85}" type="pres">
      <dgm:prSet presAssocID="{BF26A55A-26D5-475C-90BF-BAA757AC5D4B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5F5E49F4-0A9C-4564-B0D7-24E5807CAFDA}" type="pres">
      <dgm:prSet presAssocID="{BF26A55A-26D5-475C-90BF-BAA757AC5D4B}" presName="parentText" presStyleLbl="node1" presStyleIdx="0" presStyleCnt="4" custScaleX="1242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4E03D6A-CE99-40D1-99DA-ABE6C3B32C80}" type="pres">
      <dgm:prSet presAssocID="{BF26A55A-26D5-475C-90BF-BAA757AC5D4B}" presName="negativeSpace" presStyleCnt="0"/>
      <dgm:spPr/>
    </dgm:pt>
    <dgm:pt modelId="{E49F7A46-DB60-454C-BC08-362D3770E8FC}" type="pres">
      <dgm:prSet presAssocID="{BF26A55A-26D5-475C-90BF-BAA757AC5D4B}" presName="childText" presStyleLbl="conFgAcc1" presStyleIdx="0" presStyleCnt="4">
        <dgm:presLayoutVars>
          <dgm:bulletEnabled val="1"/>
        </dgm:presLayoutVars>
      </dgm:prSet>
      <dgm:spPr/>
    </dgm:pt>
    <dgm:pt modelId="{4220DE4B-ACCE-43D1-BF4A-7BCCC5FF8EAC}" type="pres">
      <dgm:prSet presAssocID="{725ABE79-221C-48A3-B07F-47A6B474F2EE}" presName="spaceBetweenRectangles" presStyleCnt="0"/>
      <dgm:spPr/>
    </dgm:pt>
    <dgm:pt modelId="{4CF9041E-5BFA-409B-9676-3141E6360708}" type="pres">
      <dgm:prSet presAssocID="{CF241E6A-A506-4F06-BECC-B2ED199B3A37}" presName="parentLin" presStyleCnt="0"/>
      <dgm:spPr/>
    </dgm:pt>
    <dgm:pt modelId="{D39DB617-65AD-4275-B76D-74AD855FD0D5}" type="pres">
      <dgm:prSet presAssocID="{CF241E6A-A506-4F06-BECC-B2ED199B3A37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5DE5E175-A92A-4C1D-BAF8-9D9752800B27}" type="pres">
      <dgm:prSet presAssocID="{CF241E6A-A506-4F06-BECC-B2ED199B3A37}" presName="parentText" presStyleLbl="node1" presStyleIdx="1" presStyleCnt="4" custScaleX="124964" custLinFactNeighborX="-2754" custLinFactNeighborY="-99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221B89-6FEA-4FB7-ADCB-E07C5F3A138E}" type="pres">
      <dgm:prSet presAssocID="{CF241E6A-A506-4F06-BECC-B2ED199B3A37}" presName="negativeSpace" presStyleCnt="0"/>
      <dgm:spPr/>
    </dgm:pt>
    <dgm:pt modelId="{8241F243-085E-4899-951C-1638A2847845}" type="pres">
      <dgm:prSet presAssocID="{CF241E6A-A506-4F06-BECC-B2ED199B3A37}" presName="childText" presStyleLbl="conFgAcc1" presStyleIdx="1" presStyleCnt="4">
        <dgm:presLayoutVars>
          <dgm:bulletEnabled val="1"/>
        </dgm:presLayoutVars>
      </dgm:prSet>
      <dgm:spPr/>
    </dgm:pt>
    <dgm:pt modelId="{0088A340-D049-48E4-8953-06CCE85B124F}" type="pres">
      <dgm:prSet presAssocID="{2F6D148B-B427-4615-BDB8-A4D061E8C46B}" presName="spaceBetweenRectangles" presStyleCnt="0"/>
      <dgm:spPr/>
    </dgm:pt>
    <dgm:pt modelId="{A89DCC10-6916-4339-BB96-FBD935EF41DC}" type="pres">
      <dgm:prSet presAssocID="{76BB8F70-1BDE-4194-8C3C-A2E667C2E4B6}" presName="parentLin" presStyleCnt="0"/>
      <dgm:spPr/>
    </dgm:pt>
    <dgm:pt modelId="{8B678054-4753-46E1-8301-A42B603D0D85}" type="pres">
      <dgm:prSet presAssocID="{76BB8F70-1BDE-4194-8C3C-A2E667C2E4B6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B24B2F49-2091-4DE9-82EF-A1E7F4B372F7}" type="pres">
      <dgm:prSet presAssocID="{76BB8F70-1BDE-4194-8C3C-A2E667C2E4B6}" presName="parentText" presStyleLbl="node1" presStyleIdx="2" presStyleCnt="4" custScaleX="12427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13AC8F-107F-4ECE-9480-ECC03DFFAEE1}" type="pres">
      <dgm:prSet presAssocID="{76BB8F70-1BDE-4194-8C3C-A2E667C2E4B6}" presName="negativeSpace" presStyleCnt="0"/>
      <dgm:spPr/>
    </dgm:pt>
    <dgm:pt modelId="{DCF439CE-5FF0-4737-9B6A-7778739DA285}" type="pres">
      <dgm:prSet presAssocID="{76BB8F70-1BDE-4194-8C3C-A2E667C2E4B6}" presName="childText" presStyleLbl="conFgAcc1" presStyleIdx="2" presStyleCnt="4">
        <dgm:presLayoutVars>
          <dgm:bulletEnabled val="1"/>
        </dgm:presLayoutVars>
      </dgm:prSet>
      <dgm:spPr/>
    </dgm:pt>
    <dgm:pt modelId="{2B54623A-C755-4F44-B3C8-F88DC46E7BDD}" type="pres">
      <dgm:prSet presAssocID="{7FA40410-7018-4ACA-90C5-1AB26AA73AAE}" presName="spaceBetweenRectangles" presStyleCnt="0"/>
      <dgm:spPr/>
    </dgm:pt>
    <dgm:pt modelId="{D2CAF7FE-DF7F-4DA4-B4C0-12D1E3F66185}" type="pres">
      <dgm:prSet presAssocID="{7C298A33-4231-4A3A-9ADD-C3D3EDC02653}" presName="parentLin" presStyleCnt="0"/>
      <dgm:spPr/>
    </dgm:pt>
    <dgm:pt modelId="{E0CA6EE8-F254-4BE9-A07E-0822350C1743}" type="pres">
      <dgm:prSet presAssocID="{7C298A33-4231-4A3A-9ADD-C3D3EDC02653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FB4DFCDB-8283-404C-94D3-9FAC41967C28}" type="pres">
      <dgm:prSet presAssocID="{7C298A33-4231-4A3A-9ADD-C3D3EDC02653}" presName="parentText" presStyleLbl="node1" presStyleIdx="3" presStyleCnt="4" custScaleX="125592" custLinFactNeighborX="-2753" custLinFactNeighborY="-18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B1F02F-5AD2-4846-BBF3-26A23FA97D3D}" type="pres">
      <dgm:prSet presAssocID="{7C298A33-4231-4A3A-9ADD-C3D3EDC02653}" presName="negativeSpace" presStyleCnt="0"/>
      <dgm:spPr/>
    </dgm:pt>
    <dgm:pt modelId="{8B2B131F-95B6-4ED7-949C-0E89B9D1ADDD}" type="pres">
      <dgm:prSet presAssocID="{7C298A33-4231-4A3A-9ADD-C3D3EDC0265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B5C8D08-379E-4FAA-9594-7F16D7EEAAA8}" srcId="{726EE2A4-D626-47EB-A910-4F603503CF6F}" destId="{76BB8F70-1BDE-4194-8C3C-A2E667C2E4B6}" srcOrd="2" destOrd="0" parTransId="{DA620AB7-3E23-4A1C-BFA5-FB584CA1244C}" sibTransId="{7FA40410-7018-4ACA-90C5-1AB26AA73AAE}"/>
    <dgm:cxn modelId="{14255899-8B82-467A-AED3-5A7FE9BC39D9}" type="presOf" srcId="{BF26A55A-26D5-475C-90BF-BAA757AC5D4B}" destId="{5F5E49F4-0A9C-4564-B0D7-24E5807CAFDA}" srcOrd="1" destOrd="0" presId="urn:microsoft.com/office/officeart/2005/8/layout/list1"/>
    <dgm:cxn modelId="{6B2F18A6-667D-4EFD-8642-EF075D728800}" type="presOf" srcId="{76BB8F70-1BDE-4194-8C3C-A2E667C2E4B6}" destId="{8B678054-4753-46E1-8301-A42B603D0D85}" srcOrd="0" destOrd="0" presId="urn:microsoft.com/office/officeart/2005/8/layout/list1"/>
    <dgm:cxn modelId="{0F21058A-4AC0-4567-A1BF-083B0117B0F7}" type="presOf" srcId="{CF241E6A-A506-4F06-BECC-B2ED199B3A37}" destId="{5DE5E175-A92A-4C1D-BAF8-9D9752800B27}" srcOrd="1" destOrd="0" presId="urn:microsoft.com/office/officeart/2005/8/layout/list1"/>
    <dgm:cxn modelId="{2D6D9CF8-1A59-47B5-8FEA-647E7E185FD9}" srcId="{726EE2A4-D626-47EB-A910-4F603503CF6F}" destId="{BF26A55A-26D5-475C-90BF-BAA757AC5D4B}" srcOrd="0" destOrd="0" parTransId="{B50CE269-F719-428C-B80B-A2DBADB09611}" sibTransId="{725ABE79-221C-48A3-B07F-47A6B474F2EE}"/>
    <dgm:cxn modelId="{016540AE-8238-4C73-BC0C-61ADB4637E45}" type="presOf" srcId="{CF241E6A-A506-4F06-BECC-B2ED199B3A37}" destId="{D39DB617-65AD-4275-B76D-74AD855FD0D5}" srcOrd="0" destOrd="0" presId="urn:microsoft.com/office/officeart/2005/8/layout/list1"/>
    <dgm:cxn modelId="{4DF7F80C-499A-43AF-9621-C8F444C5A80B}" type="presOf" srcId="{BF26A55A-26D5-475C-90BF-BAA757AC5D4B}" destId="{5AA0AFD4-FC12-4FD8-BAB9-DAB756F30E85}" srcOrd="0" destOrd="0" presId="urn:microsoft.com/office/officeart/2005/8/layout/list1"/>
    <dgm:cxn modelId="{F8F8BEE4-3832-4775-B1DA-C75387826422}" type="presOf" srcId="{7C298A33-4231-4A3A-9ADD-C3D3EDC02653}" destId="{E0CA6EE8-F254-4BE9-A07E-0822350C1743}" srcOrd="0" destOrd="0" presId="urn:microsoft.com/office/officeart/2005/8/layout/list1"/>
    <dgm:cxn modelId="{A468754A-C306-4044-8B07-084714465A8F}" type="presOf" srcId="{726EE2A4-D626-47EB-A910-4F603503CF6F}" destId="{1AFD5C31-4F94-42EA-8CA8-63046A51BBB8}" srcOrd="0" destOrd="0" presId="urn:microsoft.com/office/officeart/2005/8/layout/list1"/>
    <dgm:cxn modelId="{2232443A-EE7B-49BB-B352-E24C96C6CAC6}" srcId="{726EE2A4-D626-47EB-A910-4F603503CF6F}" destId="{CF241E6A-A506-4F06-BECC-B2ED199B3A37}" srcOrd="1" destOrd="0" parTransId="{8BDBA4CF-1484-447C-88B4-DEED60336EBC}" sibTransId="{2F6D148B-B427-4615-BDB8-A4D061E8C46B}"/>
    <dgm:cxn modelId="{E7D88FB1-A72E-4163-B078-E08D685F0C70}" type="presOf" srcId="{76BB8F70-1BDE-4194-8C3C-A2E667C2E4B6}" destId="{B24B2F49-2091-4DE9-82EF-A1E7F4B372F7}" srcOrd="1" destOrd="0" presId="urn:microsoft.com/office/officeart/2005/8/layout/list1"/>
    <dgm:cxn modelId="{5E2E9F60-A434-4368-A6C1-46D1B5EF73DB}" srcId="{726EE2A4-D626-47EB-A910-4F603503CF6F}" destId="{7C298A33-4231-4A3A-9ADD-C3D3EDC02653}" srcOrd="3" destOrd="0" parTransId="{B52339E1-FCE8-4655-A92C-D1CFA64C6E43}" sibTransId="{32D3216A-E374-44DD-A062-A6F80B183C0E}"/>
    <dgm:cxn modelId="{B3AB9334-7003-4DDD-9F15-A78C742B33FF}" type="presOf" srcId="{7C298A33-4231-4A3A-9ADD-C3D3EDC02653}" destId="{FB4DFCDB-8283-404C-94D3-9FAC41967C28}" srcOrd="1" destOrd="0" presId="urn:microsoft.com/office/officeart/2005/8/layout/list1"/>
    <dgm:cxn modelId="{1FA29472-6544-4C5B-987C-C71974A46BBE}" type="presParOf" srcId="{1AFD5C31-4F94-42EA-8CA8-63046A51BBB8}" destId="{EA285999-F622-4897-AD1E-A7581BCFF1F3}" srcOrd="0" destOrd="0" presId="urn:microsoft.com/office/officeart/2005/8/layout/list1"/>
    <dgm:cxn modelId="{C0683941-DCC8-4315-A42B-311349BD5E3B}" type="presParOf" srcId="{EA285999-F622-4897-AD1E-A7581BCFF1F3}" destId="{5AA0AFD4-FC12-4FD8-BAB9-DAB756F30E85}" srcOrd="0" destOrd="0" presId="urn:microsoft.com/office/officeart/2005/8/layout/list1"/>
    <dgm:cxn modelId="{2DB4F7B1-6DD4-4ACC-A314-42D36442E10C}" type="presParOf" srcId="{EA285999-F622-4897-AD1E-A7581BCFF1F3}" destId="{5F5E49F4-0A9C-4564-B0D7-24E5807CAFDA}" srcOrd="1" destOrd="0" presId="urn:microsoft.com/office/officeart/2005/8/layout/list1"/>
    <dgm:cxn modelId="{BCE3850A-19D1-4B1D-8084-B96C6B334A17}" type="presParOf" srcId="{1AFD5C31-4F94-42EA-8CA8-63046A51BBB8}" destId="{A4E03D6A-CE99-40D1-99DA-ABE6C3B32C80}" srcOrd="1" destOrd="0" presId="urn:microsoft.com/office/officeart/2005/8/layout/list1"/>
    <dgm:cxn modelId="{08278956-7884-4DCF-A929-2BB93F428556}" type="presParOf" srcId="{1AFD5C31-4F94-42EA-8CA8-63046A51BBB8}" destId="{E49F7A46-DB60-454C-BC08-362D3770E8FC}" srcOrd="2" destOrd="0" presId="urn:microsoft.com/office/officeart/2005/8/layout/list1"/>
    <dgm:cxn modelId="{E120D4D5-23BD-4E22-B070-D29B8F231A9B}" type="presParOf" srcId="{1AFD5C31-4F94-42EA-8CA8-63046A51BBB8}" destId="{4220DE4B-ACCE-43D1-BF4A-7BCCC5FF8EAC}" srcOrd="3" destOrd="0" presId="urn:microsoft.com/office/officeart/2005/8/layout/list1"/>
    <dgm:cxn modelId="{1AF26F89-AEE0-4C69-BA80-CE66F24B8656}" type="presParOf" srcId="{1AFD5C31-4F94-42EA-8CA8-63046A51BBB8}" destId="{4CF9041E-5BFA-409B-9676-3141E6360708}" srcOrd="4" destOrd="0" presId="urn:microsoft.com/office/officeart/2005/8/layout/list1"/>
    <dgm:cxn modelId="{185578A0-916B-4078-B102-8E7AE4A1ECAC}" type="presParOf" srcId="{4CF9041E-5BFA-409B-9676-3141E6360708}" destId="{D39DB617-65AD-4275-B76D-74AD855FD0D5}" srcOrd="0" destOrd="0" presId="urn:microsoft.com/office/officeart/2005/8/layout/list1"/>
    <dgm:cxn modelId="{F617001D-1CAA-4E0B-A04D-93626D4E0F82}" type="presParOf" srcId="{4CF9041E-5BFA-409B-9676-3141E6360708}" destId="{5DE5E175-A92A-4C1D-BAF8-9D9752800B27}" srcOrd="1" destOrd="0" presId="urn:microsoft.com/office/officeart/2005/8/layout/list1"/>
    <dgm:cxn modelId="{6556DC05-B303-4430-8C03-29B9A09BE293}" type="presParOf" srcId="{1AFD5C31-4F94-42EA-8CA8-63046A51BBB8}" destId="{DC221B89-6FEA-4FB7-ADCB-E07C5F3A138E}" srcOrd="5" destOrd="0" presId="urn:microsoft.com/office/officeart/2005/8/layout/list1"/>
    <dgm:cxn modelId="{457AF881-9705-4843-A54B-9A912541699A}" type="presParOf" srcId="{1AFD5C31-4F94-42EA-8CA8-63046A51BBB8}" destId="{8241F243-085E-4899-951C-1638A2847845}" srcOrd="6" destOrd="0" presId="urn:microsoft.com/office/officeart/2005/8/layout/list1"/>
    <dgm:cxn modelId="{195EE09B-3095-45BA-BA6C-148FE70FD55F}" type="presParOf" srcId="{1AFD5C31-4F94-42EA-8CA8-63046A51BBB8}" destId="{0088A340-D049-48E4-8953-06CCE85B124F}" srcOrd="7" destOrd="0" presId="urn:microsoft.com/office/officeart/2005/8/layout/list1"/>
    <dgm:cxn modelId="{29BAF985-6243-4ECB-96BF-CD7047F0B9E9}" type="presParOf" srcId="{1AFD5C31-4F94-42EA-8CA8-63046A51BBB8}" destId="{A89DCC10-6916-4339-BB96-FBD935EF41DC}" srcOrd="8" destOrd="0" presId="urn:microsoft.com/office/officeart/2005/8/layout/list1"/>
    <dgm:cxn modelId="{676DBA63-E480-4CAA-A12F-D247A79761C5}" type="presParOf" srcId="{A89DCC10-6916-4339-BB96-FBD935EF41DC}" destId="{8B678054-4753-46E1-8301-A42B603D0D85}" srcOrd="0" destOrd="0" presId="urn:microsoft.com/office/officeart/2005/8/layout/list1"/>
    <dgm:cxn modelId="{F74374D0-D456-4EB7-9A77-1A304995CC91}" type="presParOf" srcId="{A89DCC10-6916-4339-BB96-FBD935EF41DC}" destId="{B24B2F49-2091-4DE9-82EF-A1E7F4B372F7}" srcOrd="1" destOrd="0" presId="urn:microsoft.com/office/officeart/2005/8/layout/list1"/>
    <dgm:cxn modelId="{3D0D3160-55C7-4C9C-ADFC-415BBA4577E6}" type="presParOf" srcId="{1AFD5C31-4F94-42EA-8CA8-63046A51BBB8}" destId="{3C13AC8F-107F-4ECE-9480-ECC03DFFAEE1}" srcOrd="9" destOrd="0" presId="urn:microsoft.com/office/officeart/2005/8/layout/list1"/>
    <dgm:cxn modelId="{51725838-D06F-4D11-B668-1B1B9C513928}" type="presParOf" srcId="{1AFD5C31-4F94-42EA-8CA8-63046A51BBB8}" destId="{DCF439CE-5FF0-4737-9B6A-7778739DA285}" srcOrd="10" destOrd="0" presId="urn:microsoft.com/office/officeart/2005/8/layout/list1"/>
    <dgm:cxn modelId="{93ED9C67-9332-4C29-863B-5A6906AF0BD3}" type="presParOf" srcId="{1AFD5C31-4F94-42EA-8CA8-63046A51BBB8}" destId="{2B54623A-C755-4F44-B3C8-F88DC46E7BDD}" srcOrd="11" destOrd="0" presId="urn:microsoft.com/office/officeart/2005/8/layout/list1"/>
    <dgm:cxn modelId="{96F713E5-D148-473F-9FAC-296CC7EDF17B}" type="presParOf" srcId="{1AFD5C31-4F94-42EA-8CA8-63046A51BBB8}" destId="{D2CAF7FE-DF7F-4DA4-B4C0-12D1E3F66185}" srcOrd="12" destOrd="0" presId="urn:microsoft.com/office/officeart/2005/8/layout/list1"/>
    <dgm:cxn modelId="{82398EF5-56BC-4094-8666-D7D4ED37F367}" type="presParOf" srcId="{D2CAF7FE-DF7F-4DA4-B4C0-12D1E3F66185}" destId="{E0CA6EE8-F254-4BE9-A07E-0822350C1743}" srcOrd="0" destOrd="0" presId="urn:microsoft.com/office/officeart/2005/8/layout/list1"/>
    <dgm:cxn modelId="{E05B0900-E45A-4B6F-871C-87245A36F7DD}" type="presParOf" srcId="{D2CAF7FE-DF7F-4DA4-B4C0-12D1E3F66185}" destId="{FB4DFCDB-8283-404C-94D3-9FAC41967C28}" srcOrd="1" destOrd="0" presId="urn:microsoft.com/office/officeart/2005/8/layout/list1"/>
    <dgm:cxn modelId="{74C05B17-2541-4737-9827-09DE19C0531A}" type="presParOf" srcId="{1AFD5C31-4F94-42EA-8CA8-63046A51BBB8}" destId="{CCB1F02F-5AD2-4846-BBF3-26A23FA97D3D}" srcOrd="13" destOrd="0" presId="urn:microsoft.com/office/officeart/2005/8/layout/list1"/>
    <dgm:cxn modelId="{0A2A55F1-BC52-483B-9AD9-6F1206922C07}" type="presParOf" srcId="{1AFD5C31-4F94-42EA-8CA8-63046A51BBB8}" destId="{8B2B131F-95B6-4ED7-949C-0E89B9D1ADD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F2BEE0-2932-4C67-8176-9048C28DB253}">
      <dsp:nvSpPr>
        <dsp:cNvPr id="0" name=""/>
        <dsp:cNvSpPr/>
      </dsp:nvSpPr>
      <dsp:spPr>
        <a:xfrm>
          <a:off x="0" y="359255"/>
          <a:ext cx="6777037" cy="1346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5973" tIns="395732" rIns="525973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На </a:t>
          </a:r>
          <a:r>
            <a:rPr lang="ru-RU" sz="1900" kern="1200" dirty="0" err="1" smtClean="0"/>
            <a:t>першому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етапі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відбувається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поєднання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компаній</a:t>
          </a:r>
          <a:r>
            <a:rPr lang="ru-RU" sz="1900" kern="1200" dirty="0" smtClean="0"/>
            <a:t> у </a:t>
          </a:r>
          <a:r>
            <a:rPr lang="ru-RU" sz="1900" kern="1200" dirty="0" err="1" smtClean="0"/>
            <a:t>одне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ціле</a:t>
          </a:r>
          <a:r>
            <a:rPr lang="ru-RU" sz="1900" kern="1200" dirty="0" smtClean="0"/>
            <a:t> і </a:t>
          </a:r>
          <a:r>
            <a:rPr lang="uk-UA" sz="1900" kern="1200" dirty="0" smtClean="0"/>
            <a:t>створення нових компаній.</a:t>
          </a:r>
          <a:endParaRPr lang="uk-UA" sz="1900" kern="1200" dirty="0"/>
        </a:p>
      </dsp:txBody>
      <dsp:txXfrm>
        <a:off x="0" y="359255"/>
        <a:ext cx="6777037" cy="1346625"/>
      </dsp:txXfrm>
    </dsp:sp>
    <dsp:sp modelId="{9C71F40D-1B78-4D6B-AF1C-812DC86DE9AE}">
      <dsp:nvSpPr>
        <dsp:cNvPr id="0" name=""/>
        <dsp:cNvSpPr/>
      </dsp:nvSpPr>
      <dsp:spPr>
        <a:xfrm>
          <a:off x="338851" y="78815"/>
          <a:ext cx="47439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зародження</a:t>
          </a:r>
          <a:endParaRPr lang="uk-UA" sz="1900" kern="1200" dirty="0"/>
        </a:p>
      </dsp:txBody>
      <dsp:txXfrm>
        <a:off x="366231" y="106195"/>
        <a:ext cx="4689165" cy="506120"/>
      </dsp:txXfrm>
    </dsp:sp>
    <dsp:sp modelId="{1E2E4969-4E0B-45A8-8774-4B871D87075A}">
      <dsp:nvSpPr>
        <dsp:cNvPr id="0" name=""/>
        <dsp:cNvSpPr/>
      </dsp:nvSpPr>
      <dsp:spPr>
        <a:xfrm>
          <a:off x="0" y="2088920"/>
          <a:ext cx="6777037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2BEFC-4691-4C8F-805C-6E44D2EB0815}">
      <dsp:nvSpPr>
        <dsp:cNvPr id="0" name=""/>
        <dsp:cNvSpPr/>
      </dsp:nvSpPr>
      <dsp:spPr>
        <a:xfrm>
          <a:off x="338851" y="1808480"/>
          <a:ext cx="47439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еволюція</a:t>
          </a:r>
          <a:endParaRPr lang="uk-UA" sz="1900" kern="1200" dirty="0"/>
        </a:p>
      </dsp:txBody>
      <dsp:txXfrm>
        <a:off x="366231" y="1835860"/>
        <a:ext cx="4689165" cy="506120"/>
      </dsp:txXfrm>
    </dsp:sp>
    <dsp:sp modelId="{8C0071E6-B467-4577-B4B5-5D4650FA5389}">
      <dsp:nvSpPr>
        <dsp:cNvPr id="0" name=""/>
        <dsp:cNvSpPr/>
      </dsp:nvSpPr>
      <dsp:spPr>
        <a:xfrm>
          <a:off x="0" y="2950760"/>
          <a:ext cx="6777037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09807-5587-4D90-B1F1-32F839D23424}">
      <dsp:nvSpPr>
        <dsp:cNvPr id="0" name=""/>
        <dsp:cNvSpPr/>
      </dsp:nvSpPr>
      <dsp:spPr>
        <a:xfrm>
          <a:off x="338851" y="2670320"/>
          <a:ext cx="4743925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спад</a:t>
          </a:r>
          <a:endParaRPr lang="uk-UA" sz="1900" kern="1200" dirty="0"/>
        </a:p>
      </dsp:txBody>
      <dsp:txXfrm>
        <a:off x="366231" y="2697700"/>
        <a:ext cx="4689165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200400"/>
            <a:ext cx="8424936" cy="1524000"/>
          </a:xfrm>
        </p:spPr>
        <p:txBody>
          <a:bodyPr>
            <a:noAutofit/>
          </a:bodyPr>
          <a:lstStyle/>
          <a:p>
            <a:r>
              <a:rPr lang="uk-UA" sz="4000" dirty="0">
                <a:solidFill>
                  <a:schemeClr val="accent2">
                    <a:lumMod val="50000"/>
                  </a:schemeClr>
                </a:solidFill>
              </a:rPr>
              <a:t>ОСОБЛИВОСТІ МІЖНАРОДНОЇ КОНКУРЕНТОСПРОМОЖНОСТІ РЕГІОНІВ</a:t>
            </a:r>
          </a:p>
        </p:txBody>
      </p:sp>
    </p:spTree>
    <p:extLst>
      <p:ext uri="{BB962C8B-B14F-4D97-AF65-F5344CB8AC3E}">
        <p14:creationId xmlns:p14="http://schemas.microsoft.com/office/powerpoint/2010/main" val="423764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31347"/>
              </p:ext>
            </p:extLst>
          </p:nvPr>
        </p:nvGraphicFramePr>
        <p:xfrm>
          <a:off x="1042988" y="836712"/>
          <a:ext cx="74174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04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420888"/>
            <a:ext cx="7024744" cy="11430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ДЯКУЮ ЗА УВАГУ!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7147078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781800" cy="16002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7543800" cy="3886200"/>
          </a:xfrm>
        </p:spPr>
        <p:txBody>
          <a:bodyPr/>
          <a:lstStyle/>
          <a:p>
            <a:r>
              <a:rPr lang="uk-UA" dirty="0"/>
              <a:t>1. Сутність кластерів: їх географічні масштаби та етапи функціонування.</a:t>
            </a:r>
          </a:p>
          <a:p>
            <a:r>
              <a:rPr lang="uk-UA" dirty="0"/>
              <a:t>2. Конкуренція на локальних ринках</a:t>
            </a:r>
          </a:p>
          <a:p>
            <a:r>
              <a:rPr lang="uk-UA" dirty="0"/>
              <a:t>3. Розташування фірми і її роль у глобальній конкуренції.</a:t>
            </a:r>
          </a:p>
        </p:txBody>
      </p:sp>
    </p:spTree>
    <p:extLst>
      <p:ext uri="{BB962C8B-B14F-4D97-AF65-F5344CB8AC3E}">
        <p14:creationId xmlns:p14="http://schemas.microsoft.com/office/powerpoint/2010/main" val="227273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136904" cy="9739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3600" dirty="0" smtClean="0"/>
              <a:t>Сутність </a:t>
            </a:r>
            <a:r>
              <a:rPr lang="uk-UA" sz="3600" dirty="0"/>
              <a:t>кластерів: їх </a:t>
            </a:r>
            <a:r>
              <a:rPr lang="uk-UA" sz="3600" dirty="0" smtClean="0"/>
              <a:t>географічні</a:t>
            </a:r>
            <a:br>
              <a:rPr lang="uk-UA" sz="3600" dirty="0" smtClean="0"/>
            </a:br>
            <a:r>
              <a:rPr lang="uk-UA" sz="3600" dirty="0" smtClean="0"/>
              <a:t>масштаби </a:t>
            </a:r>
            <a:r>
              <a:rPr lang="uk-UA" sz="3600" dirty="0"/>
              <a:t>та етапи функціонування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r>
              <a:rPr lang="uk-UA" dirty="0" err="1"/>
              <a:t>„Кластер</a:t>
            </a:r>
            <a:r>
              <a:rPr lang="uk-UA" dirty="0"/>
              <a:t>” – це група географічно близьких взаємопов’язаних компаній  і пов’язаних з ними організацій у певній сфері, які характеризуються спільністю діяльності та взаємодоповнюють одна </a:t>
            </a:r>
            <a:r>
              <a:rPr lang="uk-UA" dirty="0" smtClean="0"/>
              <a:t>одну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5417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024744" cy="1143000"/>
          </a:xfrm>
        </p:spPr>
        <p:txBody>
          <a:bodyPr>
            <a:noAutofit/>
          </a:bodyPr>
          <a:lstStyle/>
          <a:p>
            <a:r>
              <a:rPr lang="ru-RU" sz="2800" dirty="0" err="1"/>
              <a:t>Кластери</a:t>
            </a:r>
            <a:r>
              <a:rPr lang="ru-RU" sz="2800" dirty="0"/>
              <a:t> </a:t>
            </a:r>
            <a:r>
              <a:rPr lang="ru-RU" sz="2800" dirty="0" err="1"/>
              <a:t>набувають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smtClean="0"/>
              <a:t>форм</a:t>
            </a:r>
            <a:r>
              <a:rPr lang="ru-RU" sz="2800" dirty="0"/>
              <a:t>, 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включають</a:t>
            </a:r>
            <a:r>
              <a:rPr lang="ru-RU" sz="2800" dirty="0"/>
              <a:t>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17646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- компанії готового продукту або сервісні компанії;</a:t>
            </a:r>
          </a:p>
          <a:p>
            <a:r>
              <a:rPr lang="uk-UA" dirty="0"/>
              <a:t>- постачальників спеціалізованих факторів виробництва, компонентів, машин, а також сервісні послуги;</a:t>
            </a:r>
          </a:p>
          <a:p>
            <a:r>
              <a:rPr lang="uk-UA" dirty="0"/>
              <a:t>- фінансові інститути;</a:t>
            </a:r>
          </a:p>
          <a:p>
            <a:r>
              <a:rPr lang="uk-UA" dirty="0"/>
              <a:t>- фірми в супутніх галузях;</a:t>
            </a:r>
          </a:p>
          <a:p>
            <a:r>
              <a:rPr lang="uk-UA" dirty="0"/>
              <a:t>- фірми, що працюють в низових галузях (тобто з каналами збуту або споживачами);</a:t>
            </a:r>
          </a:p>
          <a:p>
            <a:r>
              <a:rPr lang="uk-UA" dirty="0"/>
              <a:t>- виробників побічних продуктів;</a:t>
            </a:r>
          </a:p>
          <a:p>
            <a:r>
              <a:rPr lang="uk-UA" dirty="0"/>
              <a:t>- спеціалізованих провайдерів інфраструктури;</a:t>
            </a:r>
          </a:p>
          <a:p>
            <a:r>
              <a:rPr lang="uk-UA" dirty="0"/>
              <a:t>- державні і інші організації, що забезпечують спеціальну освіту, надходження інформації, проведення дослідів і надають технічну підтримку.</a:t>
            </a:r>
          </a:p>
        </p:txBody>
      </p:sp>
    </p:spTree>
    <p:extLst>
      <p:ext uri="{BB962C8B-B14F-4D97-AF65-F5344CB8AC3E}">
        <p14:creationId xmlns:p14="http://schemas.microsoft.com/office/powerpoint/2010/main" val="23161486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ru-RU" sz="3600" dirty="0"/>
              <a:t> </a:t>
            </a:r>
            <a:r>
              <a:rPr lang="ru-RU" sz="3600" dirty="0" err="1"/>
              <a:t>Кластери</a:t>
            </a:r>
            <a:r>
              <a:rPr lang="ru-RU" sz="3600" dirty="0"/>
              <a:t> у </a:t>
            </a:r>
            <a:r>
              <a:rPr lang="ru-RU" sz="3600" dirty="0" err="1"/>
              <a:t>своєму</a:t>
            </a:r>
            <a:r>
              <a:rPr lang="ru-RU" sz="3600" dirty="0"/>
              <a:t> </a:t>
            </a:r>
            <a:r>
              <a:rPr lang="ru-RU" sz="3600" dirty="0" err="1"/>
              <a:t>функціонуванні</a:t>
            </a:r>
            <a:r>
              <a:rPr lang="ru-RU" sz="3600" dirty="0"/>
              <a:t> </a:t>
            </a:r>
            <a:r>
              <a:rPr lang="ru-RU" sz="3600" dirty="0" err="1"/>
              <a:t>проходять</a:t>
            </a:r>
            <a:r>
              <a:rPr lang="ru-RU" sz="3600" dirty="0"/>
              <a:t> три </a:t>
            </a:r>
            <a:r>
              <a:rPr lang="ru-RU" sz="3600" dirty="0" err="1"/>
              <a:t>етапи</a:t>
            </a:r>
            <a:r>
              <a:rPr lang="ru-RU" sz="3600" dirty="0"/>
              <a:t>: </a:t>
            </a:r>
            <a:endParaRPr lang="uk-UA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563125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297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Мотивами створення компаній є: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/>
          </a:p>
          <a:p>
            <a:r>
              <a:rPr lang="ru-RU" dirty="0"/>
              <a:t>- доступ до таких </a:t>
            </a:r>
            <a:r>
              <a:rPr lang="ru-RU" dirty="0" err="1"/>
              <a:t>факторів</a:t>
            </a:r>
            <a:r>
              <a:rPr lang="ru-RU" dirty="0"/>
              <a:t> як </a:t>
            </a:r>
            <a:r>
              <a:rPr lang="ru-RU" dirty="0" err="1"/>
              <a:t>спеціалізовані</a:t>
            </a:r>
            <a:r>
              <a:rPr lang="ru-RU" dirty="0"/>
              <a:t> </a:t>
            </a:r>
            <a:r>
              <a:rPr lang="ru-RU" dirty="0" err="1"/>
              <a:t>навики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університетських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вигідне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оптимальна </a:t>
            </a:r>
            <a:r>
              <a:rPr lang="ru-RU" dirty="0" err="1"/>
              <a:t>інфраструктура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 </a:t>
            </a:r>
            <a:r>
              <a:rPr lang="ru-RU" dirty="0" err="1"/>
              <a:t>місцевий</a:t>
            </a:r>
            <a:r>
              <a:rPr lang="ru-RU" dirty="0"/>
              <a:t> попит; </a:t>
            </a:r>
          </a:p>
          <a:p>
            <a:r>
              <a:rPr lang="ru-RU" dirty="0"/>
              <a:t>- </a:t>
            </a:r>
            <a:r>
              <a:rPr lang="ru-RU" dirty="0" err="1"/>
              <a:t>попереднє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з </a:t>
            </a:r>
            <a:r>
              <a:rPr lang="ru-RU" dirty="0" err="1"/>
              <a:t>постачань</a:t>
            </a:r>
            <a:r>
              <a:rPr lang="ru-RU" dirty="0"/>
              <a:t>, </a:t>
            </a:r>
            <a:r>
              <a:rPr lang="ru-RU" dirty="0" err="1"/>
              <a:t>споріднених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кластерів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новаторських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; </a:t>
            </a:r>
          </a:p>
          <a:p>
            <a:r>
              <a:rPr lang="uk-UA" dirty="0"/>
              <a:t>- випадкові обставини.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363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Конкуренція на локальних ринках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 </a:t>
            </a:r>
            <a:r>
              <a:rPr lang="ru-RU" dirty="0" err="1"/>
              <a:t>конкурентна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для </a:t>
            </a:r>
            <a:r>
              <a:rPr lang="ru-RU" dirty="0" err="1"/>
              <a:t>місцевих</a:t>
            </a:r>
            <a:r>
              <a:rPr lang="ru-RU" dirty="0"/>
              <a:t> і </a:t>
            </a:r>
            <a:r>
              <a:rPr lang="ru-RU" dirty="0" err="1"/>
              <a:t>глобальних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 практично </a:t>
            </a:r>
            <a:r>
              <a:rPr lang="ru-RU" dirty="0" err="1" smtClean="0"/>
              <a:t>однакова</a:t>
            </a:r>
            <a:r>
              <a:rPr lang="ru-RU" dirty="0" smtClean="0"/>
              <a:t>. </a:t>
            </a:r>
            <a:r>
              <a:rPr lang="ru-RU" dirty="0" err="1"/>
              <a:t>Координування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рішень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об’ємами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випускається</a:t>
            </a:r>
            <a:r>
              <a:rPr lang="ru-RU" dirty="0"/>
              <a:t> по </a:t>
            </a:r>
            <a:r>
              <a:rPr lang="ru-RU" dirty="0" err="1" smtClean="0"/>
              <a:t>більшості</a:t>
            </a:r>
            <a:r>
              <a:rPr lang="ru-RU" dirty="0" smtClean="0"/>
              <a:t>  </a:t>
            </a:r>
            <a:r>
              <a:rPr lang="ru-RU" dirty="0" err="1" smtClean="0"/>
              <a:t>розгалужених</a:t>
            </a:r>
            <a:r>
              <a:rPr lang="ru-RU" dirty="0" smtClean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підвищує</a:t>
            </a:r>
            <a:r>
              <a:rPr lang="ru-RU" dirty="0"/>
              <a:t> ряд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83938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136904" cy="81716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/>
              <a:t>переваг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 smtClean="0"/>
              <a:t>відмітити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53650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- можливість реагування на переміщення порівняльних переваг;</a:t>
            </a:r>
          </a:p>
          <a:p>
            <a:r>
              <a:rPr lang="uk-UA" dirty="0"/>
              <a:t>- можливість розподілення навчання між країнами;</a:t>
            </a:r>
          </a:p>
          <a:p>
            <a:r>
              <a:rPr lang="uk-UA" dirty="0"/>
              <a:t>- підвищення репутації фірми в очах мобільних покупців, які можуть</a:t>
            </a:r>
          </a:p>
          <a:p>
            <a:r>
              <a:rPr lang="uk-UA" dirty="0"/>
              <a:t>зіткнутися з цією фірмою в різних країнах (наприклад </a:t>
            </a:r>
            <a:r>
              <a:rPr lang="en-US" dirty="0"/>
              <a:t>McDonald’s </a:t>
            </a:r>
            <a:r>
              <a:rPr lang="uk-UA" dirty="0"/>
              <a:t>або </a:t>
            </a:r>
            <a:r>
              <a:rPr lang="en-US" dirty="0"/>
              <a:t>Coca-</a:t>
            </a:r>
          </a:p>
          <a:p>
            <a:r>
              <a:rPr lang="en-US" dirty="0"/>
              <a:t>Cola);</a:t>
            </a:r>
          </a:p>
          <a:p>
            <a:r>
              <a:rPr lang="en-US" dirty="0"/>
              <a:t>- </a:t>
            </a:r>
            <a:r>
              <a:rPr lang="uk-UA" dirty="0"/>
              <a:t>можливість диференційного і більш ефективного обслуговування</a:t>
            </a:r>
          </a:p>
          <a:p>
            <a:r>
              <a:rPr lang="uk-UA" dirty="0"/>
              <a:t>багатонаціональних покупців, які одночасно мають справу з деякими</a:t>
            </a:r>
          </a:p>
          <a:p>
            <a:r>
              <a:rPr lang="uk-UA" dirty="0"/>
              <a:t>підрозділами даної фірми в різних країнах;</a:t>
            </a:r>
          </a:p>
          <a:p>
            <a:r>
              <a:rPr lang="uk-UA" dirty="0"/>
              <a:t>- можливість більш ефективної торгівлі з владою за методом “батога і</a:t>
            </a:r>
          </a:p>
          <a:p>
            <a:r>
              <a:rPr lang="uk-UA" dirty="0"/>
              <a:t>пряника” (за рахунок скорочення або розширення місцевих операцій);</a:t>
            </a:r>
          </a:p>
          <a:p>
            <a:r>
              <a:rPr lang="uk-UA" dirty="0"/>
              <a:t>- здатність більш ефективно реагувати на конкурентні погрози,</a:t>
            </a:r>
          </a:p>
          <a:p>
            <a:r>
              <a:rPr lang="uk-UA" dirty="0"/>
              <a:t>вибираючи найбільш зручне для себе місце, де можна дати відсіч своїм</a:t>
            </a:r>
          </a:p>
          <a:p>
            <a:r>
              <a:rPr lang="uk-UA" dirty="0"/>
              <a:t>конкурентам.</a:t>
            </a:r>
          </a:p>
        </p:txBody>
      </p:sp>
    </p:spTree>
    <p:extLst>
      <p:ext uri="{BB962C8B-B14F-4D97-AF65-F5344CB8AC3E}">
        <p14:creationId xmlns:p14="http://schemas.microsoft.com/office/powerpoint/2010/main" val="9781272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99288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/>
              <a:t/>
            </a:r>
            <a:br>
              <a:rPr lang="uk-UA" sz="3600" dirty="0"/>
            </a:br>
            <a:r>
              <a:rPr lang="ru-RU" sz="2700" b="1" dirty="0" err="1"/>
              <a:t>Розташування</a:t>
            </a:r>
            <a:r>
              <a:rPr lang="ru-RU" sz="2700" b="1" dirty="0"/>
              <a:t> </a:t>
            </a:r>
            <a:r>
              <a:rPr lang="ru-RU" sz="2700" b="1" dirty="0" err="1"/>
              <a:t>фірми</a:t>
            </a:r>
            <a:r>
              <a:rPr lang="ru-RU" sz="2700" b="1" dirty="0"/>
              <a:t> і </a:t>
            </a:r>
            <a:r>
              <a:rPr lang="ru-RU" sz="2700" b="1" dirty="0" err="1"/>
              <a:t>її</a:t>
            </a:r>
            <a:r>
              <a:rPr lang="ru-RU" sz="2700" b="1" dirty="0"/>
              <a:t> роль у </a:t>
            </a:r>
            <a:r>
              <a:rPr lang="ru-RU" sz="2700" b="1" dirty="0" err="1"/>
              <a:t>глобальній</a:t>
            </a:r>
            <a:r>
              <a:rPr lang="ru-RU" sz="2700" b="1" dirty="0"/>
              <a:t> </a:t>
            </a:r>
            <a:r>
              <a:rPr lang="ru-RU" sz="2700" b="1" dirty="0" err="1"/>
              <a:t>конкуренції</a:t>
            </a:r>
            <a:r>
              <a:rPr lang="ru-RU" sz="2700" b="1" dirty="0"/>
              <a:t> </a:t>
            </a:r>
            <a:r>
              <a:rPr lang="ru-RU" sz="2700" b="1" dirty="0" smtClean="0"/>
              <a:t> </a:t>
            </a:r>
            <a:br>
              <a:rPr lang="ru-RU" sz="2700" b="1" dirty="0" smtClean="0"/>
            </a:br>
            <a:r>
              <a:rPr lang="ru-RU" sz="2000" b="1" dirty="0" err="1"/>
              <a:t>К</a:t>
            </a:r>
            <a:r>
              <a:rPr lang="ru-RU" sz="2000" b="1" dirty="0" err="1" smtClean="0"/>
              <a:t>онцепція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глобальної</a:t>
            </a:r>
            <a:r>
              <a:rPr lang="ru-RU" sz="2000" b="1" dirty="0" smtClean="0"/>
              <a:t> </a:t>
            </a:r>
            <a:r>
              <a:rPr lang="ru-RU" sz="2000" b="1" dirty="0" err="1"/>
              <a:t>стратегії</a:t>
            </a:r>
            <a:r>
              <a:rPr lang="ru-RU" sz="2700" b="1" dirty="0"/>
              <a:t>:</a:t>
            </a:r>
            <a:r>
              <a:rPr lang="ru-RU" sz="3100" dirty="0"/>
              <a:t/>
            </a:r>
            <a:br>
              <a:rPr lang="ru-RU" sz="3100" dirty="0"/>
            </a:b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315364"/>
              </p:ext>
            </p:extLst>
          </p:nvPr>
        </p:nvGraphicFramePr>
        <p:xfrm>
          <a:off x="467544" y="1772816"/>
          <a:ext cx="820891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08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</TotalTime>
  <Words>480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ОСОБЛИВОСТІ МІЖНАРОДНОЇ КОНКУРЕНТОСПРОМОЖНОСТІ РЕГІОНІВ</vt:lpstr>
      <vt:lpstr>План</vt:lpstr>
      <vt:lpstr>  Сутність кластерів: їх географічні масштаби та етапи функціонування</vt:lpstr>
      <vt:lpstr>Кластери набувають різних форм,  в  більшості випадків включають:</vt:lpstr>
      <vt:lpstr>  Кластери у своєму функціонуванні проходять три етапи: </vt:lpstr>
      <vt:lpstr>Мотивами створення компаній є: </vt:lpstr>
      <vt:lpstr>Конкуренція на локальних ринках </vt:lpstr>
      <vt:lpstr>Серед конкурентних переваг слід відмітити:</vt:lpstr>
      <vt:lpstr> Розташування фірми і її роль у глобальній конкуренції   Концепція глобальної стратегії: 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МІЖНАРОДНОЇ КОНКУРЕНТОСПРОМОЖНОСТІ РЕГІОНІВ</dc:title>
  <dc:creator>Лиза</dc:creator>
  <cp:lastModifiedBy>Наташа</cp:lastModifiedBy>
  <cp:revision>12</cp:revision>
  <dcterms:created xsi:type="dcterms:W3CDTF">2019-04-26T22:17:09Z</dcterms:created>
  <dcterms:modified xsi:type="dcterms:W3CDTF">2020-01-20T12:01:57Z</dcterms:modified>
</cp:coreProperties>
</file>