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5" r:id="rId3"/>
    <p:sldId id="259" r:id="rId4"/>
    <p:sldId id="263" r:id="rId5"/>
    <p:sldId id="261" r:id="rId6"/>
    <p:sldId id="264" r:id="rId7"/>
    <p:sldId id="266" r:id="rId8"/>
    <p:sldId id="268" r:id="rId9"/>
    <p:sldId id="269" r:id="rId10"/>
    <p:sldId id="291" r:id="rId11"/>
    <p:sldId id="270" r:id="rId12"/>
    <p:sldId id="271" r:id="rId13"/>
    <p:sldId id="272" r:id="rId14"/>
    <p:sldId id="273" r:id="rId15"/>
    <p:sldId id="274" r:id="rId16"/>
    <p:sldId id="275" r:id="rId17"/>
    <p:sldId id="288" r:id="rId18"/>
    <p:sldId id="276" r:id="rId19"/>
    <p:sldId id="277" r:id="rId20"/>
    <p:sldId id="278" r:id="rId21"/>
    <p:sldId id="279" r:id="rId22"/>
    <p:sldId id="280" r:id="rId23"/>
    <p:sldId id="292" r:id="rId24"/>
    <p:sldId id="293" r:id="rId25"/>
    <p:sldId id="294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FF"/>
    <a:srgbClr val="777777"/>
    <a:srgbClr val="FF0066"/>
    <a:srgbClr val="FFCCFF"/>
    <a:srgbClr val="CCECFF"/>
    <a:srgbClr val="CC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886FE-AD16-4F5E-8C10-D339A20E1BE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B3E8E-CD0B-4356-ADA5-2946E7F71603}">
      <dgm:prSet phldrT="[Текст]" custT="1"/>
      <dgm:spPr/>
      <dgm:t>
        <a:bodyPr/>
        <a:lstStyle/>
        <a:p>
          <a:r>
            <a:rPr lang="uk-UA" sz="1800" b="1" dirty="0" smtClean="0"/>
            <a:t>АМІНО-КИСЛОТИ</a:t>
          </a:r>
          <a:endParaRPr lang="ru-RU" sz="1800" b="1" dirty="0"/>
        </a:p>
      </dgm:t>
    </dgm:pt>
    <dgm:pt modelId="{98A1C124-C023-4B33-A617-0F307BCB119D}" type="parTrans" cxnId="{8C064234-22C0-46FB-9C69-B495F3E3EDB7}">
      <dgm:prSet/>
      <dgm:spPr/>
      <dgm:t>
        <a:bodyPr/>
        <a:lstStyle/>
        <a:p>
          <a:endParaRPr lang="ru-RU"/>
        </a:p>
      </dgm:t>
    </dgm:pt>
    <dgm:pt modelId="{315B7BA5-FAE2-42CC-B330-7EA6062DF3ED}" type="sibTrans" cxnId="{8C064234-22C0-46FB-9C69-B495F3E3EDB7}">
      <dgm:prSet/>
      <dgm:spPr/>
      <dgm:t>
        <a:bodyPr/>
        <a:lstStyle/>
        <a:p>
          <a:endParaRPr lang="ru-RU"/>
        </a:p>
      </dgm:t>
    </dgm:pt>
    <dgm:pt modelId="{0A0E49B1-7417-40E8-812B-7818F58B3164}">
      <dgm:prSet phldrT="[Текст]" custT="1"/>
      <dgm:spPr/>
      <dgm:t>
        <a:bodyPr/>
        <a:lstStyle/>
        <a:p>
          <a:r>
            <a:rPr lang="uk-UA" sz="1800" b="1" dirty="0" smtClean="0"/>
            <a:t>За розміщенням </a:t>
          </a:r>
        </a:p>
        <a:p>
          <a:r>
            <a:rPr lang="uk-UA" sz="1800" b="1" dirty="0" smtClean="0"/>
            <a:t>функціональних груп</a:t>
          </a:r>
          <a:endParaRPr lang="ru-RU" sz="1800" b="1" dirty="0"/>
        </a:p>
      </dgm:t>
    </dgm:pt>
    <dgm:pt modelId="{2EE0585E-C57A-4D29-9CC3-8C1A8C411865}" type="parTrans" cxnId="{780E829E-7FBF-4D5F-B1BB-20414BC324CA}">
      <dgm:prSet/>
      <dgm:spPr/>
      <dgm:t>
        <a:bodyPr/>
        <a:lstStyle/>
        <a:p>
          <a:endParaRPr lang="ru-RU"/>
        </a:p>
      </dgm:t>
    </dgm:pt>
    <dgm:pt modelId="{797F3BB3-F216-42FB-8366-BC7011FDC0F2}" type="sibTrans" cxnId="{780E829E-7FBF-4D5F-B1BB-20414BC324CA}">
      <dgm:prSet/>
      <dgm:spPr/>
      <dgm:t>
        <a:bodyPr/>
        <a:lstStyle/>
        <a:p>
          <a:endParaRPr lang="ru-RU"/>
        </a:p>
      </dgm:t>
    </dgm:pt>
    <dgm:pt modelId="{DE0A1BAF-44F3-4C51-8764-858BFEA4B091}">
      <dgm:prSet phldrT="[Текст]" custT="1"/>
      <dgm:spPr/>
      <dgm:t>
        <a:bodyPr/>
        <a:lstStyle/>
        <a:p>
          <a:r>
            <a:rPr lang="el-GR" sz="3200" b="1" dirty="0" smtClean="0"/>
            <a:t>ά</a:t>
          </a:r>
          <a:r>
            <a:rPr lang="uk-UA" sz="3200" b="1" dirty="0" smtClean="0"/>
            <a:t>-</a:t>
          </a:r>
          <a:endParaRPr lang="ru-RU" sz="3200" b="1" dirty="0"/>
        </a:p>
      </dgm:t>
    </dgm:pt>
    <dgm:pt modelId="{1FAEC0EA-E6AF-48F9-963A-811F63C76F62}" type="parTrans" cxnId="{2A783B17-A8B2-44F7-84BA-AB6CEEB4405E}">
      <dgm:prSet/>
      <dgm:spPr/>
      <dgm:t>
        <a:bodyPr/>
        <a:lstStyle/>
        <a:p>
          <a:endParaRPr lang="ru-RU"/>
        </a:p>
      </dgm:t>
    </dgm:pt>
    <dgm:pt modelId="{1C4A6394-0DED-40A5-BD82-E8820FB101B8}" type="sibTrans" cxnId="{2A783B17-A8B2-44F7-84BA-AB6CEEB4405E}">
      <dgm:prSet/>
      <dgm:spPr/>
      <dgm:t>
        <a:bodyPr/>
        <a:lstStyle/>
        <a:p>
          <a:endParaRPr lang="ru-RU"/>
        </a:p>
      </dgm:t>
    </dgm:pt>
    <dgm:pt modelId="{FA7CF718-CD65-48C8-8A81-937F7AE79893}">
      <dgm:prSet phldrT="[Текст]" custT="1"/>
      <dgm:spPr/>
      <dgm:t>
        <a:bodyPr/>
        <a:lstStyle/>
        <a:p>
          <a:r>
            <a:rPr lang="el-GR" sz="3200" b="1" dirty="0" smtClean="0">
              <a:latin typeface="Calibri"/>
            </a:rPr>
            <a:t>β</a:t>
          </a:r>
          <a:r>
            <a:rPr lang="uk-UA" sz="3200" b="1" dirty="0" smtClean="0">
              <a:latin typeface="Calibri"/>
            </a:rPr>
            <a:t>-</a:t>
          </a:r>
          <a:endParaRPr lang="ru-RU" sz="3200" b="1" dirty="0"/>
        </a:p>
      </dgm:t>
    </dgm:pt>
    <dgm:pt modelId="{705DB076-0077-4273-8279-6123F8CE87F2}" type="parTrans" cxnId="{4CFB19AC-7DAC-4CBD-A396-17F1353AD4E4}">
      <dgm:prSet/>
      <dgm:spPr/>
      <dgm:t>
        <a:bodyPr/>
        <a:lstStyle/>
        <a:p>
          <a:endParaRPr lang="ru-RU"/>
        </a:p>
      </dgm:t>
    </dgm:pt>
    <dgm:pt modelId="{F207C805-32BF-461D-8540-6C4CFCDFFFEF}" type="sibTrans" cxnId="{4CFB19AC-7DAC-4CBD-A396-17F1353AD4E4}">
      <dgm:prSet/>
      <dgm:spPr/>
      <dgm:t>
        <a:bodyPr/>
        <a:lstStyle/>
        <a:p>
          <a:endParaRPr lang="ru-RU"/>
        </a:p>
      </dgm:t>
    </dgm:pt>
    <dgm:pt modelId="{D58907D7-B0CB-4D03-8628-8C19A72DB9C5}">
      <dgm:prSet phldrT="[Текст]" custT="1"/>
      <dgm:spPr/>
      <dgm:t>
        <a:bodyPr/>
        <a:lstStyle/>
        <a:p>
          <a:r>
            <a:rPr lang="uk-UA" sz="1800" b="1" dirty="0" smtClean="0"/>
            <a:t>За кількістю </a:t>
          </a:r>
        </a:p>
        <a:p>
          <a:r>
            <a:rPr lang="uk-UA" sz="1800" b="1" dirty="0" smtClean="0"/>
            <a:t>функціональних груп</a:t>
          </a:r>
          <a:endParaRPr lang="ru-RU" sz="1800" b="1" dirty="0"/>
        </a:p>
      </dgm:t>
    </dgm:pt>
    <dgm:pt modelId="{4DE19181-724F-4005-9F93-CF763E340530}" type="parTrans" cxnId="{391040D3-E3F6-49AE-AB56-1675EF3385E2}">
      <dgm:prSet/>
      <dgm:spPr/>
      <dgm:t>
        <a:bodyPr/>
        <a:lstStyle/>
        <a:p>
          <a:endParaRPr lang="ru-RU"/>
        </a:p>
      </dgm:t>
    </dgm:pt>
    <dgm:pt modelId="{5D144B72-C746-4FDC-B1CB-BF53F039560E}" type="sibTrans" cxnId="{391040D3-E3F6-49AE-AB56-1675EF3385E2}">
      <dgm:prSet/>
      <dgm:spPr/>
      <dgm:t>
        <a:bodyPr/>
        <a:lstStyle/>
        <a:p>
          <a:endParaRPr lang="ru-RU"/>
        </a:p>
      </dgm:t>
    </dgm:pt>
    <dgm:pt modelId="{F1E902A7-A21B-4FBC-B086-D51FAFA47313}">
      <dgm:prSet phldrT="[Текст]" custT="1"/>
      <dgm:spPr/>
      <dgm:t>
        <a:bodyPr/>
        <a:lstStyle/>
        <a:p>
          <a:r>
            <a:rPr lang="uk-UA" sz="1600" b="1" dirty="0" err="1" smtClean="0"/>
            <a:t>Моноаміно-карбонов</a:t>
          </a:r>
          <a:r>
            <a:rPr lang="uk-UA" sz="1600" dirty="0" err="1" smtClean="0"/>
            <a:t>і</a:t>
          </a:r>
          <a:endParaRPr lang="ru-RU" sz="1600" dirty="0"/>
        </a:p>
      </dgm:t>
    </dgm:pt>
    <dgm:pt modelId="{82FAE335-C261-45CB-8C50-F06851BA325C}" type="parTrans" cxnId="{D68E4054-C8C5-4657-8CB3-AC77FA763F22}">
      <dgm:prSet/>
      <dgm:spPr/>
      <dgm:t>
        <a:bodyPr/>
        <a:lstStyle/>
        <a:p>
          <a:endParaRPr lang="ru-RU"/>
        </a:p>
      </dgm:t>
    </dgm:pt>
    <dgm:pt modelId="{71CD1A88-5DF1-44C5-B591-F8D8395DBC58}" type="sibTrans" cxnId="{D68E4054-C8C5-4657-8CB3-AC77FA763F22}">
      <dgm:prSet/>
      <dgm:spPr/>
      <dgm:t>
        <a:bodyPr/>
        <a:lstStyle/>
        <a:p>
          <a:endParaRPr lang="ru-RU"/>
        </a:p>
      </dgm:t>
    </dgm:pt>
    <dgm:pt modelId="{022B2150-D059-4C0E-AE87-35E12A31F9C9}">
      <dgm:prSet custT="1"/>
      <dgm:spPr/>
      <dgm:t>
        <a:bodyPr/>
        <a:lstStyle/>
        <a:p>
          <a:r>
            <a:rPr lang="uk-UA" sz="1800" b="1" dirty="0" err="1" smtClean="0"/>
            <a:t>Диаміно-монокарбонові</a:t>
          </a:r>
          <a:endParaRPr lang="ru-RU" sz="1800" b="1" dirty="0"/>
        </a:p>
      </dgm:t>
    </dgm:pt>
    <dgm:pt modelId="{2C134063-A444-46ED-9EC8-F17968D0DF8C}" type="parTrans" cxnId="{4C741E4A-91B9-4F76-9868-BD391E38F7B7}">
      <dgm:prSet/>
      <dgm:spPr/>
      <dgm:t>
        <a:bodyPr/>
        <a:lstStyle/>
        <a:p>
          <a:endParaRPr lang="ru-RU"/>
        </a:p>
      </dgm:t>
    </dgm:pt>
    <dgm:pt modelId="{8985F9C9-44DC-4D95-B366-2AE49D7B6010}" type="sibTrans" cxnId="{4C741E4A-91B9-4F76-9868-BD391E38F7B7}">
      <dgm:prSet/>
      <dgm:spPr/>
      <dgm:t>
        <a:bodyPr/>
        <a:lstStyle/>
        <a:p>
          <a:endParaRPr lang="ru-RU"/>
        </a:p>
      </dgm:t>
    </dgm:pt>
    <dgm:pt modelId="{14D4151A-1AB2-4B41-9331-07A15244470E}">
      <dgm:prSet/>
      <dgm:spPr/>
      <dgm:t>
        <a:bodyPr/>
        <a:lstStyle/>
        <a:p>
          <a:r>
            <a:rPr lang="uk-UA" b="1" dirty="0" err="1" smtClean="0"/>
            <a:t>Моноаміно-дикарбонові</a:t>
          </a:r>
          <a:endParaRPr lang="ru-RU" b="1" dirty="0"/>
        </a:p>
      </dgm:t>
    </dgm:pt>
    <dgm:pt modelId="{8C8B91B7-A0DD-44EC-ACD1-56D78C09AA88}" type="parTrans" cxnId="{576C5B8C-68FE-4870-940F-056843D43A06}">
      <dgm:prSet/>
      <dgm:spPr/>
      <dgm:t>
        <a:bodyPr/>
        <a:lstStyle/>
        <a:p>
          <a:endParaRPr lang="ru-RU"/>
        </a:p>
      </dgm:t>
    </dgm:pt>
    <dgm:pt modelId="{ED573A43-AE39-4EB5-A75D-9AA4E9E09A86}" type="sibTrans" cxnId="{576C5B8C-68FE-4870-940F-056843D43A06}">
      <dgm:prSet/>
      <dgm:spPr/>
      <dgm:t>
        <a:bodyPr/>
        <a:lstStyle/>
        <a:p>
          <a:endParaRPr lang="ru-RU"/>
        </a:p>
      </dgm:t>
    </dgm:pt>
    <dgm:pt modelId="{00071E32-A592-4C17-BC6F-BAFEB3DFCDD0}">
      <dgm:prSet custT="1"/>
      <dgm:spPr/>
      <dgm:t>
        <a:bodyPr/>
        <a:lstStyle/>
        <a:p>
          <a:r>
            <a:rPr lang="el-GR" sz="3200" b="1" dirty="0" smtClean="0">
              <a:latin typeface="Calibri"/>
            </a:rPr>
            <a:t>γ</a:t>
          </a:r>
          <a:r>
            <a:rPr lang="uk-UA" sz="3200" b="1" dirty="0" smtClean="0">
              <a:latin typeface="Calibri"/>
            </a:rPr>
            <a:t>-</a:t>
          </a:r>
          <a:endParaRPr lang="ru-RU" sz="3200" b="1" dirty="0"/>
        </a:p>
      </dgm:t>
    </dgm:pt>
    <dgm:pt modelId="{694977EC-E7EA-4843-A786-524B65E844AA}" type="parTrans" cxnId="{C10924C8-4788-41D7-8545-28AA7945E676}">
      <dgm:prSet/>
      <dgm:spPr/>
      <dgm:t>
        <a:bodyPr/>
        <a:lstStyle/>
        <a:p>
          <a:endParaRPr lang="ru-RU"/>
        </a:p>
      </dgm:t>
    </dgm:pt>
    <dgm:pt modelId="{F769061C-234F-46D7-B520-8A6EB23A3A99}" type="sibTrans" cxnId="{C10924C8-4788-41D7-8545-28AA7945E676}">
      <dgm:prSet/>
      <dgm:spPr/>
      <dgm:t>
        <a:bodyPr/>
        <a:lstStyle/>
        <a:p>
          <a:endParaRPr lang="ru-RU"/>
        </a:p>
      </dgm:t>
    </dgm:pt>
    <dgm:pt modelId="{BC85A7B4-0C73-42E5-AFE3-8AC595B37574}" type="pres">
      <dgm:prSet presAssocID="{AA6886FE-AD16-4F5E-8C10-D339A20E1B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87334C-8B2B-41AC-B0EB-E1AC6A8D9F1E}" type="pres">
      <dgm:prSet presAssocID="{DCDB3E8E-CD0B-4356-ADA5-2946E7F71603}" presName="hierRoot1" presStyleCnt="0"/>
      <dgm:spPr/>
      <dgm:t>
        <a:bodyPr/>
        <a:lstStyle/>
        <a:p>
          <a:endParaRPr lang="uk-UA"/>
        </a:p>
      </dgm:t>
    </dgm:pt>
    <dgm:pt modelId="{A20B9C7A-4FC2-44A5-B1C5-7D692C2F4309}" type="pres">
      <dgm:prSet presAssocID="{DCDB3E8E-CD0B-4356-ADA5-2946E7F71603}" presName="composite" presStyleCnt="0"/>
      <dgm:spPr/>
      <dgm:t>
        <a:bodyPr/>
        <a:lstStyle/>
        <a:p>
          <a:endParaRPr lang="uk-UA"/>
        </a:p>
      </dgm:t>
    </dgm:pt>
    <dgm:pt modelId="{B3AD2B2A-E442-476E-B789-8D9BD143E9AA}" type="pres">
      <dgm:prSet presAssocID="{DCDB3E8E-CD0B-4356-ADA5-2946E7F71603}" presName="background" presStyleLbl="node0" presStyleIdx="0" presStyleCnt="1"/>
      <dgm:spPr/>
      <dgm:t>
        <a:bodyPr/>
        <a:lstStyle/>
        <a:p>
          <a:endParaRPr lang="ru-RU"/>
        </a:p>
      </dgm:t>
    </dgm:pt>
    <dgm:pt modelId="{837B77A9-D00E-4D89-B823-60C94DC79741}" type="pres">
      <dgm:prSet presAssocID="{DCDB3E8E-CD0B-4356-ADA5-2946E7F71603}" presName="text" presStyleLbl="fgAcc0" presStyleIdx="0" presStyleCnt="1" custLinFactNeighborX="-5722" custLinFactNeighborY="-89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5BEB6-458A-48DA-AD4D-3AE104DB09C6}" type="pres">
      <dgm:prSet presAssocID="{DCDB3E8E-CD0B-4356-ADA5-2946E7F71603}" presName="hierChild2" presStyleCnt="0"/>
      <dgm:spPr/>
      <dgm:t>
        <a:bodyPr/>
        <a:lstStyle/>
        <a:p>
          <a:endParaRPr lang="uk-UA"/>
        </a:p>
      </dgm:t>
    </dgm:pt>
    <dgm:pt modelId="{FB2F47E0-D603-4758-9D79-484EC46F4198}" type="pres">
      <dgm:prSet presAssocID="{2EE0585E-C57A-4D29-9CC3-8C1A8C41186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6A6A808-4662-4E8F-A867-326726AD241E}" type="pres">
      <dgm:prSet presAssocID="{0A0E49B1-7417-40E8-812B-7818F58B3164}" presName="hierRoot2" presStyleCnt="0"/>
      <dgm:spPr/>
      <dgm:t>
        <a:bodyPr/>
        <a:lstStyle/>
        <a:p>
          <a:endParaRPr lang="uk-UA"/>
        </a:p>
      </dgm:t>
    </dgm:pt>
    <dgm:pt modelId="{B2749230-ECBF-459A-A6B6-710B531E7A9C}" type="pres">
      <dgm:prSet presAssocID="{0A0E49B1-7417-40E8-812B-7818F58B3164}" presName="composite2" presStyleCnt="0"/>
      <dgm:spPr/>
      <dgm:t>
        <a:bodyPr/>
        <a:lstStyle/>
        <a:p>
          <a:endParaRPr lang="uk-UA"/>
        </a:p>
      </dgm:t>
    </dgm:pt>
    <dgm:pt modelId="{CCC81229-A056-49CB-8600-864437441A5C}" type="pres">
      <dgm:prSet presAssocID="{0A0E49B1-7417-40E8-812B-7818F58B3164}" presName="background2" presStyleLbl="node2" presStyleIdx="0" presStyleCnt="2"/>
      <dgm:spPr/>
      <dgm:t>
        <a:bodyPr/>
        <a:lstStyle/>
        <a:p>
          <a:endParaRPr lang="ru-RU"/>
        </a:p>
      </dgm:t>
    </dgm:pt>
    <dgm:pt modelId="{ADDD1497-BDC3-4C45-9EB9-620B7AC59642}" type="pres">
      <dgm:prSet presAssocID="{0A0E49B1-7417-40E8-812B-7818F58B3164}" presName="text2" presStyleLbl="fgAcc2" presStyleIdx="0" presStyleCnt="2" custScaleX="217379" custScaleY="141707" custLinFactY="-36836" custLinFactNeighborX="20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61224-A847-4BC3-863E-5AE2AE204374}" type="pres">
      <dgm:prSet presAssocID="{0A0E49B1-7417-40E8-812B-7818F58B3164}" presName="hierChild3" presStyleCnt="0"/>
      <dgm:spPr/>
      <dgm:t>
        <a:bodyPr/>
        <a:lstStyle/>
        <a:p>
          <a:endParaRPr lang="uk-UA"/>
        </a:p>
      </dgm:t>
    </dgm:pt>
    <dgm:pt modelId="{9AF5D194-57E8-4E42-855C-E0689B1EF515}" type="pres">
      <dgm:prSet presAssocID="{1FAEC0EA-E6AF-48F9-963A-811F63C76F62}" presName="Name17" presStyleLbl="parChTrans1D3" presStyleIdx="0" presStyleCnt="6"/>
      <dgm:spPr/>
      <dgm:t>
        <a:bodyPr/>
        <a:lstStyle/>
        <a:p>
          <a:endParaRPr lang="ru-RU"/>
        </a:p>
      </dgm:t>
    </dgm:pt>
    <dgm:pt modelId="{871FC165-36FD-44FC-BE58-0020C924C8E4}" type="pres">
      <dgm:prSet presAssocID="{DE0A1BAF-44F3-4C51-8764-858BFEA4B091}" presName="hierRoot3" presStyleCnt="0"/>
      <dgm:spPr/>
      <dgm:t>
        <a:bodyPr/>
        <a:lstStyle/>
        <a:p>
          <a:endParaRPr lang="uk-UA"/>
        </a:p>
      </dgm:t>
    </dgm:pt>
    <dgm:pt modelId="{B4418C82-5EBD-44AD-A91C-BEF72E5066B9}" type="pres">
      <dgm:prSet presAssocID="{DE0A1BAF-44F3-4C51-8764-858BFEA4B091}" presName="composite3" presStyleCnt="0"/>
      <dgm:spPr/>
      <dgm:t>
        <a:bodyPr/>
        <a:lstStyle/>
        <a:p>
          <a:endParaRPr lang="uk-UA"/>
        </a:p>
      </dgm:t>
    </dgm:pt>
    <dgm:pt modelId="{1BE3086C-29E5-430E-96F4-F497C9384019}" type="pres">
      <dgm:prSet presAssocID="{DE0A1BAF-44F3-4C51-8764-858BFEA4B091}" presName="background3" presStyleLbl="node3" presStyleIdx="0" presStyleCnt="6"/>
      <dgm:spPr/>
      <dgm:t>
        <a:bodyPr/>
        <a:lstStyle/>
        <a:p>
          <a:endParaRPr lang="ru-RU"/>
        </a:p>
      </dgm:t>
    </dgm:pt>
    <dgm:pt modelId="{224B12FC-53DF-4E16-BA85-5CB14F58BB41}" type="pres">
      <dgm:prSet presAssocID="{DE0A1BAF-44F3-4C51-8764-858BFEA4B091}" presName="text3" presStyleLbl="fgAcc3" presStyleIdx="0" presStyleCnt="6" custLinFactNeighborX="5102" custLinFactNeighborY="-8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22F85-0D36-459E-A52A-8F00C2C424C4}" type="pres">
      <dgm:prSet presAssocID="{DE0A1BAF-44F3-4C51-8764-858BFEA4B091}" presName="hierChild4" presStyleCnt="0"/>
      <dgm:spPr/>
      <dgm:t>
        <a:bodyPr/>
        <a:lstStyle/>
        <a:p>
          <a:endParaRPr lang="uk-UA"/>
        </a:p>
      </dgm:t>
    </dgm:pt>
    <dgm:pt modelId="{B0D07CE8-DD72-4E20-905E-B19D8C5255EE}" type="pres">
      <dgm:prSet presAssocID="{705DB076-0077-4273-8279-6123F8CE87F2}" presName="Name17" presStyleLbl="parChTrans1D3" presStyleIdx="1" presStyleCnt="6"/>
      <dgm:spPr/>
      <dgm:t>
        <a:bodyPr/>
        <a:lstStyle/>
        <a:p>
          <a:endParaRPr lang="ru-RU"/>
        </a:p>
      </dgm:t>
    </dgm:pt>
    <dgm:pt modelId="{D8C0E6C4-CF7A-425F-BE5E-1A0EEF05AF1E}" type="pres">
      <dgm:prSet presAssocID="{FA7CF718-CD65-48C8-8A81-937F7AE79893}" presName="hierRoot3" presStyleCnt="0"/>
      <dgm:spPr/>
      <dgm:t>
        <a:bodyPr/>
        <a:lstStyle/>
        <a:p>
          <a:endParaRPr lang="uk-UA"/>
        </a:p>
      </dgm:t>
    </dgm:pt>
    <dgm:pt modelId="{0C39BFE0-A1AC-4B43-8A68-866E0B915D14}" type="pres">
      <dgm:prSet presAssocID="{FA7CF718-CD65-48C8-8A81-937F7AE79893}" presName="composite3" presStyleCnt="0"/>
      <dgm:spPr/>
      <dgm:t>
        <a:bodyPr/>
        <a:lstStyle/>
        <a:p>
          <a:endParaRPr lang="uk-UA"/>
        </a:p>
      </dgm:t>
    </dgm:pt>
    <dgm:pt modelId="{2FB4048A-E660-48A3-9FFA-AE4F15375561}" type="pres">
      <dgm:prSet presAssocID="{FA7CF718-CD65-48C8-8A81-937F7AE79893}" presName="background3" presStyleLbl="node3" presStyleIdx="1" presStyleCnt="6"/>
      <dgm:spPr/>
      <dgm:t>
        <a:bodyPr/>
        <a:lstStyle/>
        <a:p>
          <a:endParaRPr lang="ru-RU"/>
        </a:p>
      </dgm:t>
    </dgm:pt>
    <dgm:pt modelId="{1191D824-B1EA-44B2-AE8B-FD1FB8129B54}" type="pres">
      <dgm:prSet presAssocID="{FA7CF718-CD65-48C8-8A81-937F7AE79893}" presName="text3" presStyleLbl="fgAcc3" presStyleIdx="1" presStyleCnt="6" custLinFactNeighborX="2027" custLinFactNeighborY="72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C1387-908E-49E8-A036-A20C9D0E09C3}" type="pres">
      <dgm:prSet presAssocID="{FA7CF718-CD65-48C8-8A81-937F7AE79893}" presName="hierChild4" presStyleCnt="0"/>
      <dgm:spPr/>
      <dgm:t>
        <a:bodyPr/>
        <a:lstStyle/>
        <a:p>
          <a:endParaRPr lang="uk-UA"/>
        </a:p>
      </dgm:t>
    </dgm:pt>
    <dgm:pt modelId="{C6CEC13E-E3CD-4B95-B15E-857E6110AE19}" type="pres">
      <dgm:prSet presAssocID="{694977EC-E7EA-4843-A786-524B65E844AA}" presName="Name17" presStyleLbl="parChTrans1D3" presStyleIdx="2" presStyleCnt="6"/>
      <dgm:spPr/>
      <dgm:t>
        <a:bodyPr/>
        <a:lstStyle/>
        <a:p>
          <a:endParaRPr lang="ru-RU"/>
        </a:p>
      </dgm:t>
    </dgm:pt>
    <dgm:pt modelId="{0E9801A3-EDF7-40D5-9556-A12D89B51A80}" type="pres">
      <dgm:prSet presAssocID="{00071E32-A592-4C17-BC6F-BAFEB3DFCDD0}" presName="hierRoot3" presStyleCnt="0"/>
      <dgm:spPr/>
      <dgm:t>
        <a:bodyPr/>
        <a:lstStyle/>
        <a:p>
          <a:endParaRPr lang="uk-UA"/>
        </a:p>
      </dgm:t>
    </dgm:pt>
    <dgm:pt modelId="{A67B94B8-37AC-42E1-BCA9-550AFF9A8C7C}" type="pres">
      <dgm:prSet presAssocID="{00071E32-A592-4C17-BC6F-BAFEB3DFCDD0}" presName="composite3" presStyleCnt="0"/>
      <dgm:spPr/>
      <dgm:t>
        <a:bodyPr/>
        <a:lstStyle/>
        <a:p>
          <a:endParaRPr lang="uk-UA"/>
        </a:p>
      </dgm:t>
    </dgm:pt>
    <dgm:pt modelId="{BA80F5E8-5DCB-4447-849F-E11D95E603B2}" type="pres">
      <dgm:prSet presAssocID="{00071E32-A592-4C17-BC6F-BAFEB3DFCDD0}" presName="background3" presStyleLbl="node3" presStyleIdx="2" presStyleCnt="6"/>
      <dgm:spPr/>
      <dgm:t>
        <a:bodyPr/>
        <a:lstStyle/>
        <a:p>
          <a:endParaRPr lang="ru-RU"/>
        </a:p>
      </dgm:t>
    </dgm:pt>
    <dgm:pt modelId="{8453E08F-DDE7-4AEF-AE1A-1663DC912710}" type="pres">
      <dgm:prSet presAssocID="{00071E32-A592-4C17-BC6F-BAFEB3DFCDD0}" presName="text3" presStyleLbl="fgAcc3" presStyleIdx="2" presStyleCnt="6" custLinFactNeighborX="-7320" custLinFactNeighborY="-8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C54DE-B95B-4CFB-B206-43AE0CD3780B}" type="pres">
      <dgm:prSet presAssocID="{00071E32-A592-4C17-BC6F-BAFEB3DFCDD0}" presName="hierChild4" presStyleCnt="0"/>
      <dgm:spPr/>
      <dgm:t>
        <a:bodyPr/>
        <a:lstStyle/>
        <a:p>
          <a:endParaRPr lang="uk-UA"/>
        </a:p>
      </dgm:t>
    </dgm:pt>
    <dgm:pt modelId="{4F24E82D-DB6D-4FA2-837E-140FDCD14963}" type="pres">
      <dgm:prSet presAssocID="{4DE19181-724F-4005-9F93-CF763E34053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7AB7B75-17EC-4A42-8929-FDF5A0F8060D}" type="pres">
      <dgm:prSet presAssocID="{D58907D7-B0CB-4D03-8628-8C19A72DB9C5}" presName="hierRoot2" presStyleCnt="0"/>
      <dgm:spPr/>
      <dgm:t>
        <a:bodyPr/>
        <a:lstStyle/>
        <a:p>
          <a:endParaRPr lang="uk-UA"/>
        </a:p>
      </dgm:t>
    </dgm:pt>
    <dgm:pt modelId="{1EA32920-043E-4F0C-B7A6-E5BE3422FF6D}" type="pres">
      <dgm:prSet presAssocID="{D58907D7-B0CB-4D03-8628-8C19A72DB9C5}" presName="composite2" presStyleCnt="0"/>
      <dgm:spPr/>
      <dgm:t>
        <a:bodyPr/>
        <a:lstStyle/>
        <a:p>
          <a:endParaRPr lang="uk-UA"/>
        </a:p>
      </dgm:t>
    </dgm:pt>
    <dgm:pt modelId="{9972CB2F-6F13-42D5-AE02-4609DBBF9F0D}" type="pres">
      <dgm:prSet presAssocID="{D58907D7-B0CB-4D03-8628-8C19A72DB9C5}" presName="background2" presStyleLbl="node2" presStyleIdx="1" presStyleCnt="2"/>
      <dgm:spPr/>
      <dgm:t>
        <a:bodyPr/>
        <a:lstStyle/>
        <a:p>
          <a:endParaRPr lang="ru-RU"/>
        </a:p>
      </dgm:t>
    </dgm:pt>
    <dgm:pt modelId="{B57E5D67-C740-4DD4-96C2-EED2F1C13573}" type="pres">
      <dgm:prSet presAssocID="{D58907D7-B0CB-4D03-8628-8C19A72DB9C5}" presName="text2" presStyleLbl="fgAcc2" presStyleIdx="1" presStyleCnt="2" custScaleX="187792" custScaleY="141249" custLinFactY="-36836" custLinFactNeighborX="-9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F5B41-9A12-4B57-B8E8-E755F0890857}" type="pres">
      <dgm:prSet presAssocID="{D58907D7-B0CB-4D03-8628-8C19A72DB9C5}" presName="hierChild3" presStyleCnt="0"/>
      <dgm:spPr/>
      <dgm:t>
        <a:bodyPr/>
        <a:lstStyle/>
        <a:p>
          <a:endParaRPr lang="uk-UA"/>
        </a:p>
      </dgm:t>
    </dgm:pt>
    <dgm:pt modelId="{C32388BF-4ED9-47C6-9E2E-334F9054047B}" type="pres">
      <dgm:prSet presAssocID="{82FAE335-C261-45CB-8C50-F06851BA325C}" presName="Name17" presStyleLbl="parChTrans1D3" presStyleIdx="3" presStyleCnt="6"/>
      <dgm:spPr/>
      <dgm:t>
        <a:bodyPr/>
        <a:lstStyle/>
        <a:p>
          <a:endParaRPr lang="ru-RU"/>
        </a:p>
      </dgm:t>
    </dgm:pt>
    <dgm:pt modelId="{5798E150-A530-4EAE-AA01-002A99AB73E0}" type="pres">
      <dgm:prSet presAssocID="{F1E902A7-A21B-4FBC-B086-D51FAFA47313}" presName="hierRoot3" presStyleCnt="0"/>
      <dgm:spPr/>
      <dgm:t>
        <a:bodyPr/>
        <a:lstStyle/>
        <a:p>
          <a:endParaRPr lang="uk-UA"/>
        </a:p>
      </dgm:t>
    </dgm:pt>
    <dgm:pt modelId="{2CB0B477-1555-4E2B-885F-9A26A2011187}" type="pres">
      <dgm:prSet presAssocID="{F1E902A7-A21B-4FBC-B086-D51FAFA47313}" presName="composite3" presStyleCnt="0"/>
      <dgm:spPr/>
      <dgm:t>
        <a:bodyPr/>
        <a:lstStyle/>
        <a:p>
          <a:endParaRPr lang="uk-UA"/>
        </a:p>
      </dgm:t>
    </dgm:pt>
    <dgm:pt modelId="{C9AA3A80-7D77-48A3-A72F-21C1A332C8B4}" type="pres">
      <dgm:prSet presAssocID="{F1E902A7-A21B-4FBC-B086-D51FAFA47313}" presName="background3" presStyleLbl="node3" presStyleIdx="3" presStyleCnt="6"/>
      <dgm:spPr/>
      <dgm:t>
        <a:bodyPr/>
        <a:lstStyle/>
        <a:p>
          <a:endParaRPr lang="ru-RU"/>
        </a:p>
      </dgm:t>
    </dgm:pt>
    <dgm:pt modelId="{15B57080-831D-441F-A92B-E1F860925D9F}" type="pres">
      <dgm:prSet presAssocID="{F1E902A7-A21B-4FBC-B086-D51FAFA47313}" presName="text3" presStyleLbl="fgAcc3" presStyleIdx="3" presStyleCnt="6" custScaleX="139978" custScaleY="146438" custLinFactNeighborX="-4125" custLinFactNeighborY="-95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9CC03-D62C-4262-ADA3-5C5469099715}" type="pres">
      <dgm:prSet presAssocID="{F1E902A7-A21B-4FBC-B086-D51FAFA47313}" presName="hierChild4" presStyleCnt="0"/>
      <dgm:spPr/>
      <dgm:t>
        <a:bodyPr/>
        <a:lstStyle/>
        <a:p>
          <a:endParaRPr lang="uk-UA"/>
        </a:p>
      </dgm:t>
    </dgm:pt>
    <dgm:pt modelId="{C4CE12BF-5E42-4CFA-B170-1D26E918AD9D}" type="pres">
      <dgm:prSet presAssocID="{2C134063-A444-46ED-9EC8-F17968D0DF8C}" presName="Name17" presStyleLbl="parChTrans1D3" presStyleIdx="4" presStyleCnt="6"/>
      <dgm:spPr/>
      <dgm:t>
        <a:bodyPr/>
        <a:lstStyle/>
        <a:p>
          <a:endParaRPr lang="ru-RU"/>
        </a:p>
      </dgm:t>
    </dgm:pt>
    <dgm:pt modelId="{F34EE877-A2E9-408A-9999-BF070FEF73AA}" type="pres">
      <dgm:prSet presAssocID="{022B2150-D059-4C0E-AE87-35E12A31F9C9}" presName="hierRoot3" presStyleCnt="0"/>
      <dgm:spPr/>
      <dgm:t>
        <a:bodyPr/>
        <a:lstStyle/>
        <a:p>
          <a:endParaRPr lang="uk-UA"/>
        </a:p>
      </dgm:t>
    </dgm:pt>
    <dgm:pt modelId="{83038B90-C6A0-4B2D-951A-A02745ACC715}" type="pres">
      <dgm:prSet presAssocID="{022B2150-D059-4C0E-AE87-35E12A31F9C9}" presName="composite3" presStyleCnt="0"/>
      <dgm:spPr/>
      <dgm:t>
        <a:bodyPr/>
        <a:lstStyle/>
        <a:p>
          <a:endParaRPr lang="uk-UA"/>
        </a:p>
      </dgm:t>
    </dgm:pt>
    <dgm:pt modelId="{B67643A3-E751-4399-9AEA-7B476D9E7553}" type="pres">
      <dgm:prSet presAssocID="{022B2150-D059-4C0E-AE87-35E12A31F9C9}" presName="background3" presStyleLbl="node3" presStyleIdx="4" presStyleCnt="6"/>
      <dgm:spPr/>
      <dgm:t>
        <a:bodyPr/>
        <a:lstStyle/>
        <a:p>
          <a:endParaRPr lang="ru-RU"/>
        </a:p>
      </dgm:t>
    </dgm:pt>
    <dgm:pt modelId="{20029974-45EF-4AF0-9F9A-FE91A532D184}" type="pres">
      <dgm:prSet presAssocID="{022B2150-D059-4C0E-AE87-35E12A31F9C9}" presName="text3" presStyleLbl="fgAcc3" presStyleIdx="4" presStyleCnt="6" custScaleX="171198" custScaleY="154143" custLinFactNeighborX="-930" custLinFactNeighborY="82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08D3A-2F4A-4D88-AE3D-F6CD8F03F807}" type="pres">
      <dgm:prSet presAssocID="{022B2150-D059-4C0E-AE87-35E12A31F9C9}" presName="hierChild4" presStyleCnt="0"/>
      <dgm:spPr/>
      <dgm:t>
        <a:bodyPr/>
        <a:lstStyle/>
        <a:p>
          <a:endParaRPr lang="uk-UA"/>
        </a:p>
      </dgm:t>
    </dgm:pt>
    <dgm:pt modelId="{326E7BF7-554B-4931-B0B7-A21DC556D34E}" type="pres">
      <dgm:prSet presAssocID="{8C8B91B7-A0DD-44EC-ACD1-56D78C09AA88}" presName="Name17" presStyleLbl="parChTrans1D3" presStyleIdx="5" presStyleCnt="6"/>
      <dgm:spPr/>
      <dgm:t>
        <a:bodyPr/>
        <a:lstStyle/>
        <a:p>
          <a:endParaRPr lang="ru-RU"/>
        </a:p>
      </dgm:t>
    </dgm:pt>
    <dgm:pt modelId="{EDD82A15-066D-48D9-AEBD-C4073B34BBF8}" type="pres">
      <dgm:prSet presAssocID="{14D4151A-1AB2-4B41-9331-07A15244470E}" presName="hierRoot3" presStyleCnt="0"/>
      <dgm:spPr/>
      <dgm:t>
        <a:bodyPr/>
        <a:lstStyle/>
        <a:p>
          <a:endParaRPr lang="uk-UA"/>
        </a:p>
      </dgm:t>
    </dgm:pt>
    <dgm:pt modelId="{35645DCF-BCEA-47FA-BA1A-8BF01DC112BD}" type="pres">
      <dgm:prSet presAssocID="{14D4151A-1AB2-4B41-9331-07A15244470E}" presName="composite3" presStyleCnt="0"/>
      <dgm:spPr/>
      <dgm:t>
        <a:bodyPr/>
        <a:lstStyle/>
        <a:p>
          <a:endParaRPr lang="uk-UA"/>
        </a:p>
      </dgm:t>
    </dgm:pt>
    <dgm:pt modelId="{E3984D1D-C6CC-429B-8F77-2DA3423550B7}" type="pres">
      <dgm:prSet presAssocID="{14D4151A-1AB2-4B41-9331-07A15244470E}" presName="background3" presStyleLbl="node3" presStyleIdx="5" presStyleCnt="6"/>
      <dgm:spPr/>
      <dgm:t>
        <a:bodyPr/>
        <a:lstStyle/>
        <a:p>
          <a:endParaRPr lang="ru-RU"/>
        </a:p>
      </dgm:t>
    </dgm:pt>
    <dgm:pt modelId="{E031E7CC-C1AA-410B-B592-D7FA2CF1AABB}" type="pres">
      <dgm:prSet presAssocID="{14D4151A-1AB2-4B41-9331-07A15244470E}" presName="text3" presStyleLbl="fgAcc3" presStyleIdx="5" presStyleCnt="6" custScaleX="151684" custLinFactY="-16867" custLinFactNeighborX="-143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75D4F-8DAE-4288-A77C-1BA1E196D50F}" type="pres">
      <dgm:prSet presAssocID="{14D4151A-1AB2-4B41-9331-07A15244470E}" presName="hierChild4" presStyleCnt="0"/>
      <dgm:spPr/>
      <dgm:t>
        <a:bodyPr/>
        <a:lstStyle/>
        <a:p>
          <a:endParaRPr lang="uk-UA"/>
        </a:p>
      </dgm:t>
    </dgm:pt>
  </dgm:ptLst>
  <dgm:cxnLst>
    <dgm:cxn modelId="{7E9D1838-6D77-488B-9DD6-B5A90720C828}" type="presOf" srcId="{8C8B91B7-A0DD-44EC-ACD1-56D78C09AA88}" destId="{326E7BF7-554B-4931-B0B7-A21DC556D34E}" srcOrd="0" destOrd="0" presId="urn:microsoft.com/office/officeart/2005/8/layout/hierarchy1"/>
    <dgm:cxn modelId="{BD669B63-2491-4E3C-9034-A1E1EBE97719}" type="presOf" srcId="{4DE19181-724F-4005-9F93-CF763E340530}" destId="{4F24E82D-DB6D-4FA2-837E-140FDCD14963}" srcOrd="0" destOrd="0" presId="urn:microsoft.com/office/officeart/2005/8/layout/hierarchy1"/>
    <dgm:cxn modelId="{4C741E4A-91B9-4F76-9868-BD391E38F7B7}" srcId="{D58907D7-B0CB-4D03-8628-8C19A72DB9C5}" destId="{022B2150-D059-4C0E-AE87-35E12A31F9C9}" srcOrd="1" destOrd="0" parTransId="{2C134063-A444-46ED-9EC8-F17968D0DF8C}" sibTransId="{8985F9C9-44DC-4D95-B366-2AE49D7B6010}"/>
    <dgm:cxn modelId="{89D07DB3-9A55-4335-B6F9-A6D40C62A477}" type="presOf" srcId="{DE0A1BAF-44F3-4C51-8764-858BFEA4B091}" destId="{224B12FC-53DF-4E16-BA85-5CB14F58BB41}" srcOrd="0" destOrd="0" presId="urn:microsoft.com/office/officeart/2005/8/layout/hierarchy1"/>
    <dgm:cxn modelId="{F0172127-4E8B-45AF-B346-BD737C8C132F}" type="presOf" srcId="{82FAE335-C261-45CB-8C50-F06851BA325C}" destId="{C32388BF-4ED9-47C6-9E2E-334F9054047B}" srcOrd="0" destOrd="0" presId="urn:microsoft.com/office/officeart/2005/8/layout/hierarchy1"/>
    <dgm:cxn modelId="{E9B8245A-72FF-491D-A12D-20A367E049F7}" type="presOf" srcId="{FA7CF718-CD65-48C8-8A81-937F7AE79893}" destId="{1191D824-B1EA-44B2-AE8B-FD1FB8129B54}" srcOrd="0" destOrd="0" presId="urn:microsoft.com/office/officeart/2005/8/layout/hierarchy1"/>
    <dgm:cxn modelId="{576C5B8C-68FE-4870-940F-056843D43A06}" srcId="{D58907D7-B0CB-4D03-8628-8C19A72DB9C5}" destId="{14D4151A-1AB2-4B41-9331-07A15244470E}" srcOrd="2" destOrd="0" parTransId="{8C8B91B7-A0DD-44EC-ACD1-56D78C09AA88}" sibTransId="{ED573A43-AE39-4EB5-A75D-9AA4E9E09A86}"/>
    <dgm:cxn modelId="{391040D3-E3F6-49AE-AB56-1675EF3385E2}" srcId="{DCDB3E8E-CD0B-4356-ADA5-2946E7F71603}" destId="{D58907D7-B0CB-4D03-8628-8C19A72DB9C5}" srcOrd="1" destOrd="0" parTransId="{4DE19181-724F-4005-9F93-CF763E340530}" sibTransId="{5D144B72-C746-4FDC-B1CB-BF53F039560E}"/>
    <dgm:cxn modelId="{8847C613-34FF-4DE2-95E5-A2B4C9F60EEA}" type="presOf" srcId="{694977EC-E7EA-4843-A786-524B65E844AA}" destId="{C6CEC13E-E3CD-4B95-B15E-857E6110AE19}" srcOrd="0" destOrd="0" presId="urn:microsoft.com/office/officeart/2005/8/layout/hierarchy1"/>
    <dgm:cxn modelId="{DBA3253B-DE17-4FCD-B372-8E52E6967C93}" type="presOf" srcId="{1FAEC0EA-E6AF-48F9-963A-811F63C76F62}" destId="{9AF5D194-57E8-4E42-855C-E0689B1EF515}" srcOrd="0" destOrd="0" presId="urn:microsoft.com/office/officeart/2005/8/layout/hierarchy1"/>
    <dgm:cxn modelId="{886AB55C-13F2-4DF6-9CF9-8D080C328055}" type="presOf" srcId="{AA6886FE-AD16-4F5E-8C10-D339A20E1BEE}" destId="{BC85A7B4-0C73-42E5-AFE3-8AC595B37574}" srcOrd="0" destOrd="0" presId="urn:microsoft.com/office/officeart/2005/8/layout/hierarchy1"/>
    <dgm:cxn modelId="{B39A608F-D178-401B-8C54-0B4406288E92}" type="presOf" srcId="{F1E902A7-A21B-4FBC-B086-D51FAFA47313}" destId="{15B57080-831D-441F-A92B-E1F860925D9F}" srcOrd="0" destOrd="0" presId="urn:microsoft.com/office/officeart/2005/8/layout/hierarchy1"/>
    <dgm:cxn modelId="{DF17D99F-FFEB-4291-BCB1-A1CE2829B804}" type="presOf" srcId="{14D4151A-1AB2-4B41-9331-07A15244470E}" destId="{E031E7CC-C1AA-410B-B592-D7FA2CF1AABB}" srcOrd="0" destOrd="0" presId="urn:microsoft.com/office/officeart/2005/8/layout/hierarchy1"/>
    <dgm:cxn modelId="{3E552B60-E683-440A-BE28-5DD8781D2EEF}" type="presOf" srcId="{0A0E49B1-7417-40E8-812B-7818F58B3164}" destId="{ADDD1497-BDC3-4C45-9EB9-620B7AC59642}" srcOrd="0" destOrd="0" presId="urn:microsoft.com/office/officeart/2005/8/layout/hierarchy1"/>
    <dgm:cxn modelId="{4CFB19AC-7DAC-4CBD-A396-17F1353AD4E4}" srcId="{0A0E49B1-7417-40E8-812B-7818F58B3164}" destId="{FA7CF718-CD65-48C8-8A81-937F7AE79893}" srcOrd="1" destOrd="0" parTransId="{705DB076-0077-4273-8279-6123F8CE87F2}" sibTransId="{F207C805-32BF-461D-8540-6C4CFCDFFFEF}"/>
    <dgm:cxn modelId="{780E829E-7FBF-4D5F-B1BB-20414BC324CA}" srcId="{DCDB3E8E-CD0B-4356-ADA5-2946E7F71603}" destId="{0A0E49B1-7417-40E8-812B-7818F58B3164}" srcOrd="0" destOrd="0" parTransId="{2EE0585E-C57A-4D29-9CC3-8C1A8C411865}" sibTransId="{797F3BB3-F216-42FB-8366-BC7011FDC0F2}"/>
    <dgm:cxn modelId="{C898C306-91CE-4AF7-A98C-5DC9CA5C31D5}" type="presOf" srcId="{2EE0585E-C57A-4D29-9CC3-8C1A8C411865}" destId="{FB2F47E0-D603-4758-9D79-484EC46F4198}" srcOrd="0" destOrd="0" presId="urn:microsoft.com/office/officeart/2005/8/layout/hierarchy1"/>
    <dgm:cxn modelId="{C10924C8-4788-41D7-8545-28AA7945E676}" srcId="{0A0E49B1-7417-40E8-812B-7818F58B3164}" destId="{00071E32-A592-4C17-BC6F-BAFEB3DFCDD0}" srcOrd="2" destOrd="0" parTransId="{694977EC-E7EA-4843-A786-524B65E844AA}" sibTransId="{F769061C-234F-46D7-B520-8A6EB23A3A99}"/>
    <dgm:cxn modelId="{29B88A8D-9144-4FB9-902C-D9CDD913C5AC}" type="presOf" srcId="{2C134063-A444-46ED-9EC8-F17968D0DF8C}" destId="{C4CE12BF-5E42-4CFA-B170-1D26E918AD9D}" srcOrd="0" destOrd="0" presId="urn:microsoft.com/office/officeart/2005/8/layout/hierarchy1"/>
    <dgm:cxn modelId="{57ACC64A-33E4-4CF6-B61B-3096A27E9755}" type="presOf" srcId="{705DB076-0077-4273-8279-6123F8CE87F2}" destId="{B0D07CE8-DD72-4E20-905E-B19D8C5255EE}" srcOrd="0" destOrd="0" presId="urn:microsoft.com/office/officeart/2005/8/layout/hierarchy1"/>
    <dgm:cxn modelId="{C746E217-BA09-4FAE-A386-FEC5A36E5E8B}" type="presOf" srcId="{022B2150-D059-4C0E-AE87-35E12A31F9C9}" destId="{20029974-45EF-4AF0-9F9A-FE91A532D184}" srcOrd="0" destOrd="0" presId="urn:microsoft.com/office/officeart/2005/8/layout/hierarchy1"/>
    <dgm:cxn modelId="{5BA37308-4E66-4637-B2F5-A0BC06D8CC1B}" type="presOf" srcId="{00071E32-A592-4C17-BC6F-BAFEB3DFCDD0}" destId="{8453E08F-DDE7-4AEF-AE1A-1663DC912710}" srcOrd="0" destOrd="0" presId="urn:microsoft.com/office/officeart/2005/8/layout/hierarchy1"/>
    <dgm:cxn modelId="{8C064234-22C0-46FB-9C69-B495F3E3EDB7}" srcId="{AA6886FE-AD16-4F5E-8C10-D339A20E1BEE}" destId="{DCDB3E8E-CD0B-4356-ADA5-2946E7F71603}" srcOrd="0" destOrd="0" parTransId="{98A1C124-C023-4B33-A617-0F307BCB119D}" sibTransId="{315B7BA5-FAE2-42CC-B330-7EA6062DF3ED}"/>
    <dgm:cxn modelId="{1A7431AC-B6AD-4310-8B8B-05FFDC2B2A00}" type="presOf" srcId="{D58907D7-B0CB-4D03-8628-8C19A72DB9C5}" destId="{B57E5D67-C740-4DD4-96C2-EED2F1C13573}" srcOrd="0" destOrd="0" presId="urn:microsoft.com/office/officeart/2005/8/layout/hierarchy1"/>
    <dgm:cxn modelId="{D68E4054-C8C5-4657-8CB3-AC77FA763F22}" srcId="{D58907D7-B0CB-4D03-8628-8C19A72DB9C5}" destId="{F1E902A7-A21B-4FBC-B086-D51FAFA47313}" srcOrd="0" destOrd="0" parTransId="{82FAE335-C261-45CB-8C50-F06851BA325C}" sibTransId="{71CD1A88-5DF1-44C5-B591-F8D8395DBC58}"/>
    <dgm:cxn modelId="{2A783B17-A8B2-44F7-84BA-AB6CEEB4405E}" srcId="{0A0E49B1-7417-40E8-812B-7818F58B3164}" destId="{DE0A1BAF-44F3-4C51-8764-858BFEA4B091}" srcOrd="0" destOrd="0" parTransId="{1FAEC0EA-E6AF-48F9-963A-811F63C76F62}" sibTransId="{1C4A6394-0DED-40A5-BD82-E8820FB101B8}"/>
    <dgm:cxn modelId="{6BCFCDCC-8480-4430-863F-0E9D63937593}" type="presOf" srcId="{DCDB3E8E-CD0B-4356-ADA5-2946E7F71603}" destId="{837B77A9-D00E-4D89-B823-60C94DC79741}" srcOrd="0" destOrd="0" presId="urn:microsoft.com/office/officeart/2005/8/layout/hierarchy1"/>
    <dgm:cxn modelId="{F7147C06-74BD-41BE-BE4C-032B5B1CAF08}" type="presParOf" srcId="{BC85A7B4-0C73-42E5-AFE3-8AC595B37574}" destId="{9087334C-8B2B-41AC-B0EB-E1AC6A8D9F1E}" srcOrd="0" destOrd="0" presId="urn:microsoft.com/office/officeart/2005/8/layout/hierarchy1"/>
    <dgm:cxn modelId="{9C1F95C8-48EB-4D8A-ADC1-E23B80099FCB}" type="presParOf" srcId="{9087334C-8B2B-41AC-B0EB-E1AC6A8D9F1E}" destId="{A20B9C7A-4FC2-44A5-B1C5-7D692C2F4309}" srcOrd="0" destOrd="0" presId="urn:microsoft.com/office/officeart/2005/8/layout/hierarchy1"/>
    <dgm:cxn modelId="{6F8A476C-4FBB-42CE-983C-BE2581028A81}" type="presParOf" srcId="{A20B9C7A-4FC2-44A5-B1C5-7D692C2F4309}" destId="{B3AD2B2A-E442-476E-B789-8D9BD143E9AA}" srcOrd="0" destOrd="0" presId="urn:microsoft.com/office/officeart/2005/8/layout/hierarchy1"/>
    <dgm:cxn modelId="{930B1FDF-6C3B-4645-B754-9EEA98661189}" type="presParOf" srcId="{A20B9C7A-4FC2-44A5-B1C5-7D692C2F4309}" destId="{837B77A9-D00E-4D89-B823-60C94DC79741}" srcOrd="1" destOrd="0" presId="urn:microsoft.com/office/officeart/2005/8/layout/hierarchy1"/>
    <dgm:cxn modelId="{F9299794-CFB1-4F33-9EDC-EDC5006AFF9E}" type="presParOf" srcId="{9087334C-8B2B-41AC-B0EB-E1AC6A8D9F1E}" destId="{FA55BEB6-458A-48DA-AD4D-3AE104DB09C6}" srcOrd="1" destOrd="0" presId="urn:microsoft.com/office/officeart/2005/8/layout/hierarchy1"/>
    <dgm:cxn modelId="{48BFAFA0-7DC1-4DAE-A5F4-8AA8800516CA}" type="presParOf" srcId="{FA55BEB6-458A-48DA-AD4D-3AE104DB09C6}" destId="{FB2F47E0-D603-4758-9D79-484EC46F4198}" srcOrd="0" destOrd="0" presId="urn:microsoft.com/office/officeart/2005/8/layout/hierarchy1"/>
    <dgm:cxn modelId="{529749E0-D973-47D8-8A5F-C93950658489}" type="presParOf" srcId="{FA55BEB6-458A-48DA-AD4D-3AE104DB09C6}" destId="{56A6A808-4662-4E8F-A867-326726AD241E}" srcOrd="1" destOrd="0" presId="urn:microsoft.com/office/officeart/2005/8/layout/hierarchy1"/>
    <dgm:cxn modelId="{C862FA29-AD57-4D72-B05E-FD0B8759FA7A}" type="presParOf" srcId="{56A6A808-4662-4E8F-A867-326726AD241E}" destId="{B2749230-ECBF-459A-A6B6-710B531E7A9C}" srcOrd="0" destOrd="0" presId="urn:microsoft.com/office/officeart/2005/8/layout/hierarchy1"/>
    <dgm:cxn modelId="{DE033C1B-8CCC-48A9-8449-D14EEDA374EC}" type="presParOf" srcId="{B2749230-ECBF-459A-A6B6-710B531E7A9C}" destId="{CCC81229-A056-49CB-8600-864437441A5C}" srcOrd="0" destOrd="0" presId="urn:microsoft.com/office/officeart/2005/8/layout/hierarchy1"/>
    <dgm:cxn modelId="{04760596-4CC6-4AF6-8E7D-15DF2294CD81}" type="presParOf" srcId="{B2749230-ECBF-459A-A6B6-710B531E7A9C}" destId="{ADDD1497-BDC3-4C45-9EB9-620B7AC59642}" srcOrd="1" destOrd="0" presId="urn:microsoft.com/office/officeart/2005/8/layout/hierarchy1"/>
    <dgm:cxn modelId="{5E090E88-DD0A-4F26-BED8-0FD04007E359}" type="presParOf" srcId="{56A6A808-4662-4E8F-A867-326726AD241E}" destId="{CB161224-A847-4BC3-863E-5AE2AE204374}" srcOrd="1" destOrd="0" presId="urn:microsoft.com/office/officeart/2005/8/layout/hierarchy1"/>
    <dgm:cxn modelId="{77F224A6-1A27-4937-9D65-93315393E23D}" type="presParOf" srcId="{CB161224-A847-4BC3-863E-5AE2AE204374}" destId="{9AF5D194-57E8-4E42-855C-E0689B1EF515}" srcOrd="0" destOrd="0" presId="urn:microsoft.com/office/officeart/2005/8/layout/hierarchy1"/>
    <dgm:cxn modelId="{C154B434-27A8-438C-B173-A56E025F04B3}" type="presParOf" srcId="{CB161224-A847-4BC3-863E-5AE2AE204374}" destId="{871FC165-36FD-44FC-BE58-0020C924C8E4}" srcOrd="1" destOrd="0" presId="urn:microsoft.com/office/officeart/2005/8/layout/hierarchy1"/>
    <dgm:cxn modelId="{E8D04157-E7E6-490F-8E2D-C67C06EFA128}" type="presParOf" srcId="{871FC165-36FD-44FC-BE58-0020C924C8E4}" destId="{B4418C82-5EBD-44AD-A91C-BEF72E5066B9}" srcOrd="0" destOrd="0" presId="urn:microsoft.com/office/officeart/2005/8/layout/hierarchy1"/>
    <dgm:cxn modelId="{FE0895DC-6FF0-4495-B790-FA201EBC0F43}" type="presParOf" srcId="{B4418C82-5EBD-44AD-A91C-BEF72E5066B9}" destId="{1BE3086C-29E5-430E-96F4-F497C9384019}" srcOrd="0" destOrd="0" presId="urn:microsoft.com/office/officeart/2005/8/layout/hierarchy1"/>
    <dgm:cxn modelId="{813E43D0-91A3-4BA7-82B7-F6A13D7628FA}" type="presParOf" srcId="{B4418C82-5EBD-44AD-A91C-BEF72E5066B9}" destId="{224B12FC-53DF-4E16-BA85-5CB14F58BB41}" srcOrd="1" destOrd="0" presId="urn:microsoft.com/office/officeart/2005/8/layout/hierarchy1"/>
    <dgm:cxn modelId="{486614AC-0B1C-46B0-B96E-FB0E8998CFCC}" type="presParOf" srcId="{871FC165-36FD-44FC-BE58-0020C924C8E4}" destId="{6E422F85-0D36-459E-A52A-8F00C2C424C4}" srcOrd="1" destOrd="0" presId="urn:microsoft.com/office/officeart/2005/8/layout/hierarchy1"/>
    <dgm:cxn modelId="{3D99B74D-8D63-46F8-8404-70CB4C2607B2}" type="presParOf" srcId="{CB161224-A847-4BC3-863E-5AE2AE204374}" destId="{B0D07CE8-DD72-4E20-905E-B19D8C5255EE}" srcOrd="2" destOrd="0" presId="urn:microsoft.com/office/officeart/2005/8/layout/hierarchy1"/>
    <dgm:cxn modelId="{EAA6C53D-A5E1-4DDF-824F-A6AD48599CB6}" type="presParOf" srcId="{CB161224-A847-4BC3-863E-5AE2AE204374}" destId="{D8C0E6C4-CF7A-425F-BE5E-1A0EEF05AF1E}" srcOrd="3" destOrd="0" presId="urn:microsoft.com/office/officeart/2005/8/layout/hierarchy1"/>
    <dgm:cxn modelId="{0862FAC6-F7CD-4ECE-8B90-0927EF8927FA}" type="presParOf" srcId="{D8C0E6C4-CF7A-425F-BE5E-1A0EEF05AF1E}" destId="{0C39BFE0-A1AC-4B43-8A68-866E0B915D14}" srcOrd="0" destOrd="0" presId="urn:microsoft.com/office/officeart/2005/8/layout/hierarchy1"/>
    <dgm:cxn modelId="{5C5FD226-052F-4385-A63D-CEB544B930FB}" type="presParOf" srcId="{0C39BFE0-A1AC-4B43-8A68-866E0B915D14}" destId="{2FB4048A-E660-48A3-9FFA-AE4F15375561}" srcOrd="0" destOrd="0" presId="urn:microsoft.com/office/officeart/2005/8/layout/hierarchy1"/>
    <dgm:cxn modelId="{D997C6D2-A598-4E0D-B531-7ABB97292F37}" type="presParOf" srcId="{0C39BFE0-A1AC-4B43-8A68-866E0B915D14}" destId="{1191D824-B1EA-44B2-AE8B-FD1FB8129B54}" srcOrd="1" destOrd="0" presId="urn:microsoft.com/office/officeart/2005/8/layout/hierarchy1"/>
    <dgm:cxn modelId="{A33DDE87-08D4-41AC-8997-1F4ECA572D8A}" type="presParOf" srcId="{D8C0E6C4-CF7A-425F-BE5E-1A0EEF05AF1E}" destId="{95CC1387-908E-49E8-A036-A20C9D0E09C3}" srcOrd="1" destOrd="0" presId="urn:microsoft.com/office/officeart/2005/8/layout/hierarchy1"/>
    <dgm:cxn modelId="{262FE205-3E7D-41D9-8291-C0D7C8602F91}" type="presParOf" srcId="{CB161224-A847-4BC3-863E-5AE2AE204374}" destId="{C6CEC13E-E3CD-4B95-B15E-857E6110AE19}" srcOrd="4" destOrd="0" presId="urn:microsoft.com/office/officeart/2005/8/layout/hierarchy1"/>
    <dgm:cxn modelId="{0F53A592-F653-4FFD-B658-611CEB43383E}" type="presParOf" srcId="{CB161224-A847-4BC3-863E-5AE2AE204374}" destId="{0E9801A3-EDF7-40D5-9556-A12D89B51A80}" srcOrd="5" destOrd="0" presId="urn:microsoft.com/office/officeart/2005/8/layout/hierarchy1"/>
    <dgm:cxn modelId="{1356FA55-4957-49C4-8567-BC175AB4E04C}" type="presParOf" srcId="{0E9801A3-EDF7-40D5-9556-A12D89B51A80}" destId="{A67B94B8-37AC-42E1-BCA9-550AFF9A8C7C}" srcOrd="0" destOrd="0" presId="urn:microsoft.com/office/officeart/2005/8/layout/hierarchy1"/>
    <dgm:cxn modelId="{43AECDDC-53DF-45E8-A2BD-F97B80E0A530}" type="presParOf" srcId="{A67B94B8-37AC-42E1-BCA9-550AFF9A8C7C}" destId="{BA80F5E8-5DCB-4447-849F-E11D95E603B2}" srcOrd="0" destOrd="0" presId="urn:microsoft.com/office/officeart/2005/8/layout/hierarchy1"/>
    <dgm:cxn modelId="{4FBC4933-EE42-4315-8B53-C898F009E997}" type="presParOf" srcId="{A67B94B8-37AC-42E1-BCA9-550AFF9A8C7C}" destId="{8453E08F-DDE7-4AEF-AE1A-1663DC912710}" srcOrd="1" destOrd="0" presId="urn:microsoft.com/office/officeart/2005/8/layout/hierarchy1"/>
    <dgm:cxn modelId="{BFE7B58A-5109-4DEA-B102-F881BD3CEA19}" type="presParOf" srcId="{0E9801A3-EDF7-40D5-9556-A12D89B51A80}" destId="{133C54DE-B95B-4CFB-B206-43AE0CD3780B}" srcOrd="1" destOrd="0" presId="urn:microsoft.com/office/officeart/2005/8/layout/hierarchy1"/>
    <dgm:cxn modelId="{0C506D34-104C-4B66-BA1B-F9E81E849EB6}" type="presParOf" srcId="{FA55BEB6-458A-48DA-AD4D-3AE104DB09C6}" destId="{4F24E82D-DB6D-4FA2-837E-140FDCD14963}" srcOrd="2" destOrd="0" presId="urn:microsoft.com/office/officeart/2005/8/layout/hierarchy1"/>
    <dgm:cxn modelId="{1E1D4249-6E7E-4BC8-AF95-5C0BC445EE5A}" type="presParOf" srcId="{FA55BEB6-458A-48DA-AD4D-3AE104DB09C6}" destId="{07AB7B75-17EC-4A42-8929-FDF5A0F8060D}" srcOrd="3" destOrd="0" presId="urn:microsoft.com/office/officeart/2005/8/layout/hierarchy1"/>
    <dgm:cxn modelId="{E6382C8D-8E3A-4905-A4FB-F112AC501145}" type="presParOf" srcId="{07AB7B75-17EC-4A42-8929-FDF5A0F8060D}" destId="{1EA32920-043E-4F0C-B7A6-E5BE3422FF6D}" srcOrd="0" destOrd="0" presId="urn:microsoft.com/office/officeart/2005/8/layout/hierarchy1"/>
    <dgm:cxn modelId="{5EBE1D41-07FF-488E-94F5-3DC517EE9BE8}" type="presParOf" srcId="{1EA32920-043E-4F0C-B7A6-E5BE3422FF6D}" destId="{9972CB2F-6F13-42D5-AE02-4609DBBF9F0D}" srcOrd="0" destOrd="0" presId="urn:microsoft.com/office/officeart/2005/8/layout/hierarchy1"/>
    <dgm:cxn modelId="{36E1A3BD-645C-47DA-A66A-74746D70F9F8}" type="presParOf" srcId="{1EA32920-043E-4F0C-B7A6-E5BE3422FF6D}" destId="{B57E5D67-C740-4DD4-96C2-EED2F1C13573}" srcOrd="1" destOrd="0" presId="urn:microsoft.com/office/officeart/2005/8/layout/hierarchy1"/>
    <dgm:cxn modelId="{1B087AA2-9942-4B6D-8CA3-62D752570385}" type="presParOf" srcId="{07AB7B75-17EC-4A42-8929-FDF5A0F8060D}" destId="{3BCF5B41-9A12-4B57-B8E8-E755F0890857}" srcOrd="1" destOrd="0" presId="urn:microsoft.com/office/officeart/2005/8/layout/hierarchy1"/>
    <dgm:cxn modelId="{0CD56734-4BE5-4273-97EB-538F83813FB2}" type="presParOf" srcId="{3BCF5B41-9A12-4B57-B8E8-E755F0890857}" destId="{C32388BF-4ED9-47C6-9E2E-334F9054047B}" srcOrd="0" destOrd="0" presId="urn:microsoft.com/office/officeart/2005/8/layout/hierarchy1"/>
    <dgm:cxn modelId="{F6E2A72C-F0B0-4B99-A304-253239FE1B84}" type="presParOf" srcId="{3BCF5B41-9A12-4B57-B8E8-E755F0890857}" destId="{5798E150-A530-4EAE-AA01-002A99AB73E0}" srcOrd="1" destOrd="0" presId="urn:microsoft.com/office/officeart/2005/8/layout/hierarchy1"/>
    <dgm:cxn modelId="{F72B62DB-A056-463F-BF69-0D40EFB184E6}" type="presParOf" srcId="{5798E150-A530-4EAE-AA01-002A99AB73E0}" destId="{2CB0B477-1555-4E2B-885F-9A26A2011187}" srcOrd="0" destOrd="0" presId="urn:microsoft.com/office/officeart/2005/8/layout/hierarchy1"/>
    <dgm:cxn modelId="{64A02079-E440-4F39-AC56-1DD629DC164C}" type="presParOf" srcId="{2CB0B477-1555-4E2B-885F-9A26A2011187}" destId="{C9AA3A80-7D77-48A3-A72F-21C1A332C8B4}" srcOrd="0" destOrd="0" presId="urn:microsoft.com/office/officeart/2005/8/layout/hierarchy1"/>
    <dgm:cxn modelId="{A8664924-4BA1-4E9E-AC0F-4C4E4C02B0E9}" type="presParOf" srcId="{2CB0B477-1555-4E2B-885F-9A26A2011187}" destId="{15B57080-831D-441F-A92B-E1F860925D9F}" srcOrd="1" destOrd="0" presId="urn:microsoft.com/office/officeart/2005/8/layout/hierarchy1"/>
    <dgm:cxn modelId="{58571663-582D-439F-A599-BB0B7E2E8476}" type="presParOf" srcId="{5798E150-A530-4EAE-AA01-002A99AB73E0}" destId="{2909CC03-D62C-4262-ADA3-5C5469099715}" srcOrd="1" destOrd="0" presId="urn:microsoft.com/office/officeart/2005/8/layout/hierarchy1"/>
    <dgm:cxn modelId="{1701D507-FAE6-4131-A175-B71F67CB52EF}" type="presParOf" srcId="{3BCF5B41-9A12-4B57-B8E8-E755F0890857}" destId="{C4CE12BF-5E42-4CFA-B170-1D26E918AD9D}" srcOrd="2" destOrd="0" presId="urn:microsoft.com/office/officeart/2005/8/layout/hierarchy1"/>
    <dgm:cxn modelId="{180D6BD5-6C12-4FCA-8EC1-45B8F7C35837}" type="presParOf" srcId="{3BCF5B41-9A12-4B57-B8E8-E755F0890857}" destId="{F34EE877-A2E9-408A-9999-BF070FEF73AA}" srcOrd="3" destOrd="0" presId="urn:microsoft.com/office/officeart/2005/8/layout/hierarchy1"/>
    <dgm:cxn modelId="{79348C46-C386-4CE9-93CB-B2E018C19D21}" type="presParOf" srcId="{F34EE877-A2E9-408A-9999-BF070FEF73AA}" destId="{83038B90-C6A0-4B2D-951A-A02745ACC715}" srcOrd="0" destOrd="0" presId="urn:microsoft.com/office/officeart/2005/8/layout/hierarchy1"/>
    <dgm:cxn modelId="{EE7CB495-2593-4EA2-8490-82C024188BF0}" type="presParOf" srcId="{83038B90-C6A0-4B2D-951A-A02745ACC715}" destId="{B67643A3-E751-4399-9AEA-7B476D9E7553}" srcOrd="0" destOrd="0" presId="urn:microsoft.com/office/officeart/2005/8/layout/hierarchy1"/>
    <dgm:cxn modelId="{7C32C7FE-4DA6-4747-A417-D4B94D9E37CA}" type="presParOf" srcId="{83038B90-C6A0-4B2D-951A-A02745ACC715}" destId="{20029974-45EF-4AF0-9F9A-FE91A532D184}" srcOrd="1" destOrd="0" presId="urn:microsoft.com/office/officeart/2005/8/layout/hierarchy1"/>
    <dgm:cxn modelId="{E7DFB21C-66D4-49B1-93BD-CF96D0B00292}" type="presParOf" srcId="{F34EE877-A2E9-408A-9999-BF070FEF73AA}" destId="{0B008D3A-2F4A-4D88-AE3D-F6CD8F03F807}" srcOrd="1" destOrd="0" presId="urn:microsoft.com/office/officeart/2005/8/layout/hierarchy1"/>
    <dgm:cxn modelId="{7B349C8A-C4DA-4C5D-9BE7-EDF9C8D5E941}" type="presParOf" srcId="{3BCF5B41-9A12-4B57-B8E8-E755F0890857}" destId="{326E7BF7-554B-4931-B0B7-A21DC556D34E}" srcOrd="4" destOrd="0" presId="urn:microsoft.com/office/officeart/2005/8/layout/hierarchy1"/>
    <dgm:cxn modelId="{38663FA1-78CB-41A6-8667-9E44F9180150}" type="presParOf" srcId="{3BCF5B41-9A12-4B57-B8E8-E755F0890857}" destId="{EDD82A15-066D-48D9-AEBD-C4073B34BBF8}" srcOrd="5" destOrd="0" presId="urn:microsoft.com/office/officeart/2005/8/layout/hierarchy1"/>
    <dgm:cxn modelId="{50456F03-E928-4230-A1BC-165A1428A101}" type="presParOf" srcId="{EDD82A15-066D-48D9-AEBD-C4073B34BBF8}" destId="{35645DCF-BCEA-47FA-BA1A-8BF01DC112BD}" srcOrd="0" destOrd="0" presId="urn:microsoft.com/office/officeart/2005/8/layout/hierarchy1"/>
    <dgm:cxn modelId="{EABD18D8-6A24-43C3-B092-0D0EEEA39887}" type="presParOf" srcId="{35645DCF-BCEA-47FA-BA1A-8BF01DC112BD}" destId="{E3984D1D-C6CC-429B-8F77-2DA3423550B7}" srcOrd="0" destOrd="0" presId="urn:microsoft.com/office/officeart/2005/8/layout/hierarchy1"/>
    <dgm:cxn modelId="{561FF128-EACA-454E-963E-8C63792612BA}" type="presParOf" srcId="{35645DCF-BCEA-47FA-BA1A-8BF01DC112BD}" destId="{E031E7CC-C1AA-410B-B592-D7FA2CF1AABB}" srcOrd="1" destOrd="0" presId="urn:microsoft.com/office/officeart/2005/8/layout/hierarchy1"/>
    <dgm:cxn modelId="{B1B51F99-74DF-41D0-8540-9196932295C5}" type="presParOf" srcId="{EDD82A15-066D-48D9-AEBD-C4073B34BBF8}" destId="{E6075D4F-8DAE-4288-A77C-1BA1E196D5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7BF7-554B-4931-B0B7-A21DC556D34E}">
      <dsp:nvSpPr>
        <dsp:cNvPr id="0" name=""/>
        <dsp:cNvSpPr/>
      </dsp:nvSpPr>
      <dsp:spPr>
        <a:xfrm>
          <a:off x="5758505" y="1865096"/>
          <a:ext cx="1527816" cy="38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67"/>
              </a:lnTo>
              <a:lnTo>
                <a:pt x="1527816" y="302067"/>
              </a:lnTo>
              <a:lnTo>
                <a:pt x="1527816" y="38817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E12BF-5E42-4CFA-B170-1D26E918AD9D}">
      <dsp:nvSpPr>
        <dsp:cNvPr id="0" name=""/>
        <dsp:cNvSpPr/>
      </dsp:nvSpPr>
      <dsp:spPr>
        <a:xfrm>
          <a:off x="5658385" y="1865096"/>
          <a:ext cx="91440" cy="1566325"/>
        </a:xfrm>
        <a:custGeom>
          <a:avLst/>
          <a:gdLst/>
          <a:ahLst/>
          <a:cxnLst/>
          <a:rect l="0" t="0" r="0" b="0"/>
          <a:pathLst>
            <a:path>
              <a:moveTo>
                <a:pt x="100120" y="0"/>
              </a:moveTo>
              <a:lnTo>
                <a:pt x="100120" y="1480222"/>
              </a:lnTo>
              <a:lnTo>
                <a:pt x="45720" y="1480222"/>
              </a:lnTo>
              <a:lnTo>
                <a:pt x="45720" y="15663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388BF-4ED9-47C6-9E2E-334F9054047B}">
      <dsp:nvSpPr>
        <dsp:cNvPr id="0" name=""/>
        <dsp:cNvSpPr/>
      </dsp:nvSpPr>
      <dsp:spPr>
        <a:xfrm>
          <a:off x="4021758" y="1865096"/>
          <a:ext cx="1736747" cy="517205"/>
        </a:xfrm>
        <a:custGeom>
          <a:avLst/>
          <a:gdLst/>
          <a:ahLst/>
          <a:cxnLst/>
          <a:rect l="0" t="0" r="0" b="0"/>
          <a:pathLst>
            <a:path>
              <a:moveTo>
                <a:pt x="1736747" y="0"/>
              </a:moveTo>
              <a:lnTo>
                <a:pt x="1736747" y="431102"/>
              </a:lnTo>
              <a:lnTo>
                <a:pt x="0" y="431102"/>
              </a:lnTo>
              <a:lnTo>
                <a:pt x="0" y="5172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4E82D-DB6D-4FA2-837E-140FDCD14963}">
      <dsp:nvSpPr>
        <dsp:cNvPr id="0" name=""/>
        <dsp:cNvSpPr/>
      </dsp:nvSpPr>
      <dsp:spPr>
        <a:xfrm>
          <a:off x="3562808" y="985726"/>
          <a:ext cx="2195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076"/>
              </a:moveTo>
              <a:lnTo>
                <a:pt x="2195697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EC13E-E3CD-4B95-B15E-857E6110AE19}">
      <dsp:nvSpPr>
        <dsp:cNvPr id="0" name=""/>
        <dsp:cNvSpPr/>
      </dsp:nvSpPr>
      <dsp:spPr>
        <a:xfrm>
          <a:off x="1621170" y="1867799"/>
          <a:ext cx="1049114" cy="575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85"/>
              </a:lnTo>
              <a:lnTo>
                <a:pt x="1049114" y="489385"/>
              </a:lnTo>
              <a:lnTo>
                <a:pt x="1049114" y="57548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07CE8-DD72-4E20-905E-B19D8C5255EE}">
      <dsp:nvSpPr>
        <dsp:cNvPr id="0" name=""/>
        <dsp:cNvSpPr/>
      </dsp:nvSpPr>
      <dsp:spPr>
        <a:xfrm>
          <a:off x="1575450" y="1867799"/>
          <a:ext cx="91440" cy="1508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803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5D194-57E8-4E42-855C-E0689B1EF515}">
      <dsp:nvSpPr>
        <dsp:cNvPr id="0" name=""/>
        <dsp:cNvSpPr/>
      </dsp:nvSpPr>
      <dsp:spPr>
        <a:xfrm>
          <a:off x="513760" y="1867799"/>
          <a:ext cx="1107409" cy="575487"/>
        </a:xfrm>
        <a:custGeom>
          <a:avLst/>
          <a:gdLst/>
          <a:ahLst/>
          <a:cxnLst/>
          <a:rect l="0" t="0" r="0" b="0"/>
          <a:pathLst>
            <a:path>
              <a:moveTo>
                <a:pt x="1107409" y="0"/>
              </a:moveTo>
              <a:lnTo>
                <a:pt x="1107409" y="489385"/>
              </a:lnTo>
              <a:lnTo>
                <a:pt x="0" y="489385"/>
              </a:lnTo>
              <a:lnTo>
                <a:pt x="0" y="57548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F47E0-D603-4758-9D79-484EC46F4198}">
      <dsp:nvSpPr>
        <dsp:cNvPr id="0" name=""/>
        <dsp:cNvSpPr/>
      </dsp:nvSpPr>
      <dsp:spPr>
        <a:xfrm>
          <a:off x="1621170" y="985726"/>
          <a:ext cx="1941637" cy="91440"/>
        </a:xfrm>
        <a:custGeom>
          <a:avLst/>
          <a:gdLst/>
          <a:ahLst/>
          <a:cxnLst/>
          <a:rect l="0" t="0" r="0" b="0"/>
          <a:pathLst>
            <a:path>
              <a:moveTo>
                <a:pt x="1941637" y="53076"/>
              </a:moveTo>
              <a:lnTo>
                <a:pt x="0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D2B2A-E442-476E-B789-8D9BD143E9AA}">
      <dsp:nvSpPr>
        <dsp:cNvPr id="0" name=""/>
        <dsp:cNvSpPr/>
      </dsp:nvSpPr>
      <dsp:spPr>
        <a:xfrm>
          <a:off x="3098084" y="448605"/>
          <a:ext cx="929446" cy="590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B77A9-D00E-4D89-B823-60C94DC79741}">
      <dsp:nvSpPr>
        <dsp:cNvPr id="0" name=""/>
        <dsp:cNvSpPr/>
      </dsp:nvSpPr>
      <dsp:spPr>
        <a:xfrm>
          <a:off x="3201356" y="546713"/>
          <a:ext cx="929446" cy="590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АМІНО-КИСЛОТИ</a:t>
          </a:r>
          <a:endParaRPr lang="ru-RU" sz="1800" b="1" kern="1200" dirty="0"/>
        </a:p>
      </dsp:txBody>
      <dsp:txXfrm>
        <a:off x="3218642" y="563999"/>
        <a:ext cx="894874" cy="555626"/>
      </dsp:txXfrm>
    </dsp:sp>
    <dsp:sp modelId="{CCC81229-A056-49CB-8600-864437441A5C}">
      <dsp:nvSpPr>
        <dsp:cNvPr id="0" name=""/>
        <dsp:cNvSpPr/>
      </dsp:nvSpPr>
      <dsp:spPr>
        <a:xfrm>
          <a:off x="610959" y="1031446"/>
          <a:ext cx="2020421" cy="83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D1497-BDC3-4C45-9EB9-620B7AC59642}">
      <dsp:nvSpPr>
        <dsp:cNvPr id="0" name=""/>
        <dsp:cNvSpPr/>
      </dsp:nvSpPr>
      <dsp:spPr>
        <a:xfrm>
          <a:off x="714231" y="1129555"/>
          <a:ext cx="2020421" cy="83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розміщенням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функціональних груп</a:t>
          </a:r>
          <a:endParaRPr lang="ru-RU" sz="1800" b="1" kern="1200" dirty="0"/>
        </a:p>
      </dsp:txBody>
      <dsp:txXfrm>
        <a:off x="738727" y="1154051"/>
        <a:ext cx="1971429" cy="787360"/>
      </dsp:txXfrm>
    </dsp:sp>
    <dsp:sp modelId="{1BE3086C-29E5-430E-96F4-F497C9384019}">
      <dsp:nvSpPr>
        <dsp:cNvPr id="0" name=""/>
        <dsp:cNvSpPr/>
      </dsp:nvSpPr>
      <dsp:spPr>
        <a:xfrm>
          <a:off x="49037" y="2443287"/>
          <a:ext cx="929446" cy="590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4B12FC-53DF-4E16-BA85-5CB14F58BB41}">
      <dsp:nvSpPr>
        <dsp:cNvPr id="0" name=""/>
        <dsp:cNvSpPr/>
      </dsp:nvSpPr>
      <dsp:spPr>
        <a:xfrm>
          <a:off x="152309" y="2541395"/>
          <a:ext cx="929446" cy="590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/>
            <a:t>ά</a:t>
          </a:r>
          <a:r>
            <a:rPr lang="uk-UA" sz="3200" b="1" kern="1200" dirty="0" smtClean="0"/>
            <a:t>-</a:t>
          </a:r>
          <a:endParaRPr lang="ru-RU" sz="3200" b="1" kern="1200" dirty="0"/>
        </a:p>
      </dsp:txBody>
      <dsp:txXfrm>
        <a:off x="169595" y="2558681"/>
        <a:ext cx="894874" cy="555626"/>
      </dsp:txXfrm>
    </dsp:sp>
    <dsp:sp modelId="{2FB4048A-E660-48A3-9FFA-AE4F15375561}">
      <dsp:nvSpPr>
        <dsp:cNvPr id="0" name=""/>
        <dsp:cNvSpPr/>
      </dsp:nvSpPr>
      <dsp:spPr>
        <a:xfrm>
          <a:off x="1156447" y="3375836"/>
          <a:ext cx="929446" cy="590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1D824-B1EA-44B2-AE8B-FD1FB8129B54}">
      <dsp:nvSpPr>
        <dsp:cNvPr id="0" name=""/>
        <dsp:cNvSpPr/>
      </dsp:nvSpPr>
      <dsp:spPr>
        <a:xfrm>
          <a:off x="1259718" y="3473944"/>
          <a:ext cx="929446" cy="590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latin typeface="Calibri"/>
            </a:rPr>
            <a:t>β</a:t>
          </a:r>
          <a:r>
            <a:rPr lang="uk-UA" sz="3200" b="1" kern="1200" dirty="0" smtClean="0">
              <a:latin typeface="Calibri"/>
            </a:rPr>
            <a:t>-</a:t>
          </a:r>
          <a:endParaRPr lang="ru-RU" sz="3200" b="1" kern="1200" dirty="0"/>
        </a:p>
      </dsp:txBody>
      <dsp:txXfrm>
        <a:off x="1277004" y="3491230"/>
        <a:ext cx="894874" cy="555626"/>
      </dsp:txXfrm>
    </dsp:sp>
    <dsp:sp modelId="{BA80F5E8-5DCB-4447-849F-E11D95E603B2}">
      <dsp:nvSpPr>
        <dsp:cNvPr id="0" name=""/>
        <dsp:cNvSpPr/>
      </dsp:nvSpPr>
      <dsp:spPr>
        <a:xfrm>
          <a:off x="2205561" y="2443287"/>
          <a:ext cx="929446" cy="590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3E08F-DDE7-4AEF-AE1A-1663DC912710}">
      <dsp:nvSpPr>
        <dsp:cNvPr id="0" name=""/>
        <dsp:cNvSpPr/>
      </dsp:nvSpPr>
      <dsp:spPr>
        <a:xfrm>
          <a:off x="2308833" y="2541395"/>
          <a:ext cx="929446" cy="590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latin typeface="Calibri"/>
            </a:rPr>
            <a:t>γ</a:t>
          </a:r>
          <a:r>
            <a:rPr lang="uk-UA" sz="3200" b="1" kern="1200" dirty="0" smtClean="0">
              <a:latin typeface="Calibri"/>
            </a:rPr>
            <a:t>-</a:t>
          </a:r>
          <a:endParaRPr lang="ru-RU" sz="3200" b="1" kern="1200" dirty="0"/>
        </a:p>
      </dsp:txBody>
      <dsp:txXfrm>
        <a:off x="2326119" y="2558681"/>
        <a:ext cx="894874" cy="555626"/>
      </dsp:txXfrm>
    </dsp:sp>
    <dsp:sp modelId="{9972CB2F-6F13-42D5-AE02-4609DBBF9F0D}">
      <dsp:nvSpPr>
        <dsp:cNvPr id="0" name=""/>
        <dsp:cNvSpPr/>
      </dsp:nvSpPr>
      <dsp:spPr>
        <a:xfrm>
          <a:off x="4885792" y="1031446"/>
          <a:ext cx="1745426" cy="833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E5D67-C740-4DD4-96C2-EED2F1C13573}">
      <dsp:nvSpPr>
        <dsp:cNvPr id="0" name=""/>
        <dsp:cNvSpPr/>
      </dsp:nvSpPr>
      <dsp:spPr>
        <a:xfrm>
          <a:off x="4989064" y="1129555"/>
          <a:ext cx="1745426" cy="833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кількістю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функціональних груп</a:t>
          </a:r>
          <a:endParaRPr lang="ru-RU" sz="1800" b="1" kern="1200" dirty="0"/>
        </a:p>
      </dsp:txBody>
      <dsp:txXfrm>
        <a:off x="5013481" y="1153972"/>
        <a:ext cx="1696592" cy="784815"/>
      </dsp:txXfrm>
    </dsp:sp>
    <dsp:sp modelId="{C9AA3A80-7D77-48A3-A72F-21C1A332C8B4}">
      <dsp:nvSpPr>
        <dsp:cNvPr id="0" name=""/>
        <dsp:cNvSpPr/>
      </dsp:nvSpPr>
      <dsp:spPr>
        <a:xfrm>
          <a:off x="3371247" y="2382302"/>
          <a:ext cx="1301020" cy="864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57080-831D-441F-A92B-E1F860925D9F}">
      <dsp:nvSpPr>
        <dsp:cNvPr id="0" name=""/>
        <dsp:cNvSpPr/>
      </dsp:nvSpPr>
      <dsp:spPr>
        <a:xfrm>
          <a:off x="3474519" y="2480410"/>
          <a:ext cx="1301020" cy="864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Моноаміно-карбонов</a:t>
          </a:r>
          <a:r>
            <a:rPr lang="uk-UA" sz="1600" kern="1200" dirty="0" err="1" smtClean="0"/>
            <a:t>і</a:t>
          </a:r>
          <a:endParaRPr lang="ru-RU" sz="1600" kern="1200" dirty="0"/>
        </a:p>
      </dsp:txBody>
      <dsp:txXfrm>
        <a:off x="3499833" y="2505724"/>
        <a:ext cx="1250392" cy="813646"/>
      </dsp:txXfrm>
    </dsp:sp>
    <dsp:sp modelId="{B67643A3-E751-4399-9AEA-7B476D9E7553}">
      <dsp:nvSpPr>
        <dsp:cNvPr id="0" name=""/>
        <dsp:cNvSpPr/>
      </dsp:nvSpPr>
      <dsp:spPr>
        <a:xfrm>
          <a:off x="4908508" y="3431421"/>
          <a:ext cx="1591193" cy="909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029974-45EF-4AF0-9F9A-FE91A532D184}">
      <dsp:nvSpPr>
        <dsp:cNvPr id="0" name=""/>
        <dsp:cNvSpPr/>
      </dsp:nvSpPr>
      <dsp:spPr>
        <a:xfrm>
          <a:off x="5011779" y="3529529"/>
          <a:ext cx="1591193" cy="90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Диаміно-монокарбонові</a:t>
          </a:r>
          <a:endParaRPr lang="ru-RU" sz="1800" b="1" kern="1200" dirty="0"/>
        </a:p>
      </dsp:txBody>
      <dsp:txXfrm>
        <a:off x="5038425" y="3556175"/>
        <a:ext cx="1537901" cy="856457"/>
      </dsp:txXfrm>
    </dsp:sp>
    <dsp:sp modelId="{E3984D1D-C6CC-429B-8F77-2DA3423550B7}">
      <dsp:nvSpPr>
        <dsp:cNvPr id="0" name=""/>
        <dsp:cNvSpPr/>
      </dsp:nvSpPr>
      <dsp:spPr>
        <a:xfrm>
          <a:off x="6581411" y="2253267"/>
          <a:ext cx="1409821" cy="590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31E7CC-C1AA-410B-B592-D7FA2CF1AABB}">
      <dsp:nvSpPr>
        <dsp:cNvPr id="0" name=""/>
        <dsp:cNvSpPr/>
      </dsp:nvSpPr>
      <dsp:spPr>
        <a:xfrm>
          <a:off x="6684683" y="2351375"/>
          <a:ext cx="1409821" cy="590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err="1" smtClean="0"/>
            <a:t>Моноаміно-дикарбонові</a:t>
          </a:r>
          <a:endParaRPr lang="ru-RU" sz="1500" b="1" kern="1200" dirty="0"/>
        </a:p>
      </dsp:txBody>
      <dsp:txXfrm>
        <a:off x="6701969" y="2368661"/>
        <a:ext cx="1375249" cy="55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6ABE41A-109C-431D-A509-219D6E20DB39}" type="datetimeFigureOut">
              <a:rPr lang="ru-RU"/>
              <a:pPr/>
              <a:t>07.02.2024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FA0C0B3-3482-484C-AF9B-42DFE88CCA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37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EBC2BF-D070-48D1-BA84-AD8171F0AA4C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FCD5C-1A97-4C73-8003-22B08FC89C1E}" type="slidenum">
              <a:rPr lang="en-US" altLang="uk-UA" smtClean="0"/>
              <a:pPr/>
              <a:t>28</a:t>
            </a:fld>
            <a:endParaRPr lang="en-US" alt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F49C8-F71E-47B5-838D-DE69DD096224}" type="slidenum">
              <a:rPr lang="en-US" altLang="uk-UA" smtClean="0"/>
              <a:pPr/>
              <a:t>30</a:t>
            </a:fld>
            <a:endParaRPr lang="en-US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7F399-6D70-44FE-A828-B71594963283}" type="slidenum">
              <a:rPr lang="en-US" altLang="uk-UA" smtClean="0"/>
              <a:pPr/>
              <a:t>13</a:t>
            </a:fld>
            <a:endParaRPr lang="en-US" altLang="uk-UA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AB59D-204D-4541-B7C1-F37265F45B52}" type="slidenum">
              <a:rPr lang="en-US" altLang="uk-UA" smtClean="0"/>
              <a:pPr/>
              <a:t>14</a:t>
            </a:fld>
            <a:endParaRPr lang="en-US" altLang="uk-UA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FBD7D-9A8E-4BDA-A60D-9848032E8617}" type="slidenum">
              <a:rPr lang="en-US" altLang="uk-UA" smtClean="0"/>
              <a:pPr/>
              <a:t>15</a:t>
            </a:fld>
            <a:endParaRPr lang="en-US" altLang="uk-UA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8C157-8273-4A23-B6A9-EEC691BC5CDB}" type="slidenum">
              <a:rPr lang="en-US" altLang="uk-UA" smtClean="0"/>
              <a:pPr/>
              <a:t>17</a:t>
            </a:fld>
            <a:endParaRPr lang="en-US" alt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2AF75-FD00-47FB-AEC5-807AF509D559}" type="slidenum">
              <a:rPr lang="en-US" altLang="uk-UA" smtClean="0"/>
              <a:pPr/>
              <a:t>18</a:t>
            </a:fld>
            <a:endParaRPr lang="en-US" alt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80468-142D-4D6D-91EB-11E04C31A99D}" type="slidenum">
              <a:rPr lang="en-US" altLang="uk-UA" smtClean="0"/>
              <a:pPr/>
              <a:t>21</a:t>
            </a:fld>
            <a:endParaRPr lang="en-US" alt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47D47-9860-48FC-98AE-17A2AE932CD8}" type="slidenum">
              <a:rPr lang="en-US" altLang="uk-UA" smtClean="0"/>
              <a:pPr/>
              <a:t>22</a:t>
            </a:fld>
            <a:endParaRPr lang="en-US" alt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uk-UA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00283-3C5C-400B-859E-1A900AB63440}" type="slidenum">
              <a:rPr lang="en-US" altLang="uk-UA" smtClean="0"/>
              <a:pPr/>
              <a:t>26</a:t>
            </a:fld>
            <a:endParaRPr lang="en-US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C18C-B891-4EFC-9D8E-E5C121F30B25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F01F-40AD-4D43-9D0E-71E48E95B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F149-DDB1-4024-8436-DA751DB03872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A174-1E0A-4F3E-A174-30C8146F4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4379-8C30-4E46-911D-E71AA13E52C8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19C7-A4AD-457B-99DF-BBF38A746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5375-B8E5-408F-BCD5-80CB3585A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F109E-70AC-4627-9EBA-C7CF3038D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87A0-E1B5-4913-9CAA-9CA77D0A414A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9D60-B12C-41A6-9D2C-C8E336024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06DD-BF3E-4589-A1F3-21D5F9FB09AB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0AA7-CCD4-44C3-8D06-D29DB5690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88F1-ABDF-4827-88BD-A980603F0CC1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FF5B-AE5F-43AD-BCC2-6BA754361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1972-73EB-46E3-8A04-C0DA8DCAB27B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817B-69E1-4AD5-9504-6C94D62C5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954A-95DB-4EF1-940B-AEC7744E4C49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1109-71C8-406E-940F-E29FB3D78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99AA-3E24-466E-A444-637E8466CF4E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771B-8F75-489B-8875-44DB63051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88E5-A65D-4FDC-81EC-602328F5D2DC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6185-7EBA-44AD-8874-FAE7D9D9E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7B61-656D-4E29-8CF9-E7E26149EBAB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4CCE-7262-474F-A70C-32A5F1D35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3E809-BD00-467F-AF45-0378C8F5863D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FDB57-C5AB-4915-A55C-64E76A305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6921491" cy="2020884"/>
          </a:xfrm>
        </p:spPr>
        <p:txBody>
          <a:bodyPr/>
          <a:lstStyle/>
          <a:p>
            <a:pPr eaLnBrk="1" hangingPunct="1"/>
            <a:r>
              <a:rPr lang="uk-UA" sz="6000" b="1" dirty="0" smtClean="0">
                <a:solidFill>
                  <a:srgbClr val="3333CC"/>
                </a:solidFill>
                <a:latin typeface="Arial" charset="0"/>
              </a:rPr>
              <a:t>Амінокислоти. Білки.</a:t>
            </a:r>
            <a:endParaRPr lang="ru-RU" sz="60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929198"/>
            <a:ext cx="3959226" cy="1752600"/>
          </a:xfrm>
        </p:spPr>
        <p:txBody>
          <a:bodyPr/>
          <a:lstStyle/>
          <a:p>
            <a:pPr algn="r" eaLnBrk="1" hangingPunct="1"/>
            <a:endParaRPr lang="ru-RU" sz="2000" b="1" i="1" dirty="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46082" name="Picture 2" descr="http://animalphotos.ru/photo/a5/a55edbe8d16809a579dead07c3a3f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4182891" cy="3071810"/>
          </a:xfrm>
          <a:prstGeom prst="rect">
            <a:avLst/>
          </a:prstGeom>
          <a:noFill/>
        </p:spPr>
      </p:pic>
      <p:pic>
        <p:nvPicPr>
          <p:cNvPr id="46084" name="Picture 4" descr="http://cs622916.vk.me/v622916243/3b598/JRIOiX0MDV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85992"/>
            <a:ext cx="2928918" cy="195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3072"/>
            <a:ext cx="6624736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</a:rPr>
              <a:t>Способи отримання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48" y="1857364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u="sng" dirty="0"/>
              <a:t>Лабораторний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32" y="1857364"/>
            <a:ext cx="230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u="sng" dirty="0"/>
              <a:t>Промисловий</a:t>
            </a:r>
          </a:p>
        </p:txBody>
      </p:sp>
      <p:cxnSp>
        <p:nvCxnSpPr>
          <p:cNvPr id="6" name="Пряма зі стрілкою 5"/>
          <p:cNvCxnSpPr/>
          <p:nvPr/>
        </p:nvCxnSpPr>
        <p:spPr>
          <a:xfrm flipH="1">
            <a:off x="2016125" y="1196975"/>
            <a:ext cx="468313" cy="63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5940425" y="1196975"/>
            <a:ext cx="503238" cy="63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2357430"/>
            <a:ext cx="3744912" cy="29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Оцтова кислота → хлороцтова кислота → </a:t>
            </a:r>
            <a:r>
              <a:rPr lang="uk-UA" dirty="0" err="1"/>
              <a:t>амінооцтова</a:t>
            </a:r>
            <a:r>
              <a:rPr lang="uk-UA" dirty="0"/>
              <a:t> кислота</a:t>
            </a:r>
          </a:p>
          <a:p>
            <a:endParaRPr lang="uk-UA" dirty="0"/>
          </a:p>
          <a:p>
            <a:pPr>
              <a:lnSpc>
                <a:spcPct val="90000"/>
              </a:lnSpc>
            </a:pPr>
            <a:r>
              <a:rPr lang="ru-RU" dirty="0">
                <a:cs typeface="Arial" charset="0"/>
              </a:rPr>
              <a:t>СН</a:t>
            </a:r>
            <a:r>
              <a:rPr lang="ru-RU" baseline="-25000" dirty="0">
                <a:cs typeface="Arial" charset="0"/>
              </a:rPr>
              <a:t>3</a:t>
            </a:r>
            <a:r>
              <a:rPr lang="ru-RU" dirty="0">
                <a:cs typeface="Arial" charset="0"/>
              </a:rPr>
              <a:t>-СООН + С</a:t>
            </a:r>
            <a:r>
              <a:rPr lang="en-US" dirty="0">
                <a:cs typeface="Arial" charset="0"/>
              </a:rPr>
              <a:t>l</a:t>
            </a:r>
            <a:r>
              <a:rPr lang="ru-RU" baseline="-25000" dirty="0">
                <a:cs typeface="Arial" charset="0"/>
              </a:rPr>
              <a:t>2</a:t>
            </a:r>
            <a:r>
              <a:rPr lang="ru-RU" baseline="30000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→ СН</a:t>
            </a:r>
            <a:r>
              <a:rPr lang="ru-RU" baseline="-25000" dirty="0">
                <a:cs typeface="Arial" charset="0"/>
              </a:rPr>
              <a:t>2</a:t>
            </a:r>
            <a:r>
              <a:rPr lang="ru-RU" dirty="0">
                <a:cs typeface="Arial" charset="0"/>
              </a:rPr>
              <a:t>-СООН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                                    </a:t>
            </a:r>
            <a:r>
              <a:rPr lang="en-US" dirty="0">
                <a:cs typeface="Arial" charset="0"/>
              </a:rPr>
              <a:t>|</a:t>
            </a:r>
            <a:r>
              <a:rPr lang="ru-RU" dirty="0">
                <a:cs typeface="Arial" charset="0"/>
              </a:rPr>
              <a:t>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                                 </a:t>
            </a:r>
            <a:r>
              <a:rPr lang="en-US" dirty="0">
                <a:cs typeface="Arial" charset="0"/>
              </a:rPr>
              <a:t>  </a:t>
            </a:r>
            <a:r>
              <a:rPr lang="en-US" dirty="0" err="1">
                <a:cs typeface="Arial" charset="0"/>
              </a:rPr>
              <a:t>Cl</a:t>
            </a:r>
            <a:endParaRPr lang="ru-RU" dirty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cs typeface="Arial" charset="0"/>
              </a:rPr>
              <a:t>СН</a:t>
            </a:r>
            <a:r>
              <a:rPr lang="ru-RU" baseline="-25000" dirty="0">
                <a:cs typeface="Arial" charset="0"/>
              </a:rPr>
              <a:t>2</a:t>
            </a:r>
            <a:r>
              <a:rPr lang="ru-RU" dirty="0">
                <a:cs typeface="Arial" charset="0"/>
              </a:rPr>
              <a:t>-СООН + </a:t>
            </a:r>
            <a:r>
              <a:rPr lang="ru-RU" dirty="0"/>
              <a:t> </a:t>
            </a:r>
            <a:r>
              <a:rPr lang="en-US" dirty="0"/>
              <a:t>NH</a:t>
            </a:r>
            <a:r>
              <a:rPr lang="ru-RU" baseline="-25000" dirty="0"/>
              <a:t>3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→</a:t>
            </a:r>
            <a:r>
              <a:rPr lang="ru-RU" dirty="0">
                <a:cs typeface="Arial" charset="0"/>
              </a:rPr>
              <a:t> СН</a:t>
            </a:r>
            <a:r>
              <a:rPr lang="ru-RU" baseline="-25000" dirty="0">
                <a:cs typeface="Arial" charset="0"/>
              </a:rPr>
              <a:t>2</a:t>
            </a:r>
            <a:r>
              <a:rPr lang="ru-RU" dirty="0">
                <a:cs typeface="Arial" charset="0"/>
              </a:rPr>
              <a:t>-СООН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   </a:t>
            </a:r>
            <a:r>
              <a:rPr lang="en-US" dirty="0">
                <a:cs typeface="Arial" charset="0"/>
              </a:rPr>
              <a:t>|</a:t>
            </a:r>
            <a:r>
              <a:rPr lang="ru-RU" dirty="0">
                <a:cs typeface="Arial" charset="0"/>
              </a:rPr>
              <a:t>                                    </a:t>
            </a:r>
            <a:r>
              <a:rPr lang="en-US" dirty="0">
                <a:cs typeface="Arial" charset="0"/>
              </a:rPr>
              <a:t>|</a:t>
            </a:r>
            <a:r>
              <a:rPr lang="ru-RU" dirty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cs typeface="Arial" charset="0"/>
              </a:rPr>
              <a:t>   С</a:t>
            </a:r>
            <a:r>
              <a:rPr lang="en-US" dirty="0">
                <a:cs typeface="Arial" charset="0"/>
              </a:rPr>
              <a:t>l</a:t>
            </a:r>
            <a:r>
              <a:rPr lang="ru-RU" dirty="0">
                <a:cs typeface="Arial" charset="0"/>
              </a:rPr>
              <a:t>                                  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ru-RU" dirty="0">
                <a:cs typeface="Arial" charset="0"/>
              </a:rPr>
              <a:t> 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940425" y="3284538"/>
            <a:ext cx="2592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гідроліз білка</a:t>
            </a:r>
          </a:p>
        </p:txBody>
      </p:sp>
      <p:cxnSp>
        <p:nvCxnSpPr>
          <p:cNvPr id="13" name="Пряма зі стрілкою 12"/>
          <p:cNvCxnSpPr/>
          <p:nvPr/>
        </p:nvCxnSpPr>
        <p:spPr>
          <a:xfrm>
            <a:off x="6732588" y="2428875"/>
            <a:ext cx="142875" cy="855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</a:rPr>
              <a:t>Використання амінокислот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1357298"/>
            <a:ext cx="7559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Амінокислоти знаходять широке застосування в якості харчових добавок. Наприклад, на лізин, триптофан, </a:t>
            </a:r>
            <a:r>
              <a:rPr lang="uk-UA" sz="2400" dirty="0" err="1"/>
              <a:t>треонін</a:t>
            </a:r>
            <a:r>
              <a:rPr lang="uk-UA" sz="2400" dirty="0"/>
              <a:t> і метіоніном збагачують корми сільськогосподарських тварин, додавання натрієвої солі </a:t>
            </a:r>
            <a:r>
              <a:rPr lang="uk-UA" sz="2400" dirty="0" err="1"/>
              <a:t>глутамінової</a:t>
            </a:r>
            <a:r>
              <a:rPr lang="uk-UA" sz="2400" dirty="0"/>
              <a:t> кислоти (</a:t>
            </a:r>
            <a:r>
              <a:rPr lang="uk-UA" sz="2400" dirty="0" err="1"/>
              <a:t>глутамату</a:t>
            </a:r>
            <a:r>
              <a:rPr lang="uk-UA" sz="2400" dirty="0"/>
              <a:t> натрію) надає ряду продуктів м'ясний смак.</a:t>
            </a:r>
          </a:p>
        </p:txBody>
      </p:sp>
      <p:pic>
        <p:nvPicPr>
          <p:cNvPr id="4" name="Picture 2" descr="http://www.fisfblog.ru/images/pages/rnr/4-2009/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292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flexgym.ru/upload/iblock/1af/1aff0a4ee818b92e2ccaeb531e5bec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143380"/>
            <a:ext cx="21399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okbody.ru/images/upload/top_7_oshibok_prijoma_prote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214818"/>
            <a:ext cx="1603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1"/>
            <a:ext cx="8143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У суміші або окремо амінокислоти застосовують у </a:t>
            </a:r>
            <a:r>
              <a:rPr lang="uk-UA" sz="2000" b="1" dirty="0"/>
              <a:t>медицині</a:t>
            </a:r>
            <a:r>
              <a:rPr lang="uk-UA" sz="2000" dirty="0"/>
              <a:t> , у тому числі при порушеннях обміну речовин і захворюваннях органів травлення , при деяких захворюваннях центральної нервової системи ( </a:t>
            </a:r>
            <a:r>
              <a:rPr lang="el-GR" sz="2000" dirty="0"/>
              <a:t>γ - </a:t>
            </a:r>
            <a:r>
              <a:rPr lang="uk-UA" sz="2000" dirty="0" err="1"/>
              <a:t>аміномасляна</a:t>
            </a:r>
            <a:r>
              <a:rPr lang="uk-UA" sz="2000" dirty="0"/>
              <a:t> і </a:t>
            </a:r>
            <a:r>
              <a:rPr lang="uk-UA" sz="2000" dirty="0" err="1"/>
              <a:t>глутамінова</a:t>
            </a:r>
            <a:r>
              <a:rPr lang="uk-UA" sz="2000" dirty="0"/>
              <a:t> кислоти , ДОФА ) .</a:t>
            </a:r>
          </a:p>
        </p:txBody>
      </p:sp>
      <p:pic>
        <p:nvPicPr>
          <p:cNvPr id="5" name="Picture 2" descr="http://t2.gstatic.com/images?q=tbn:ANd9GcSuAFm-awCDHIGkWx01n9-ra7N_Jb29vloI2wx7Flfx9W25dQq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271461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zdorov.by/uploads/shop/icons/melagenin_m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72050"/>
            <a:ext cx="27146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sekretniy-dnevnichok.com/uploads/0fa7d2de14/b1eb79c3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929198"/>
            <a:ext cx="224118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1643050"/>
            <a:ext cx="8143875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dirty="0"/>
              <a:t> Амінокислоти використовуються при виготовленні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лікарських препаратів , барвників , в парфумерної промисловості , у виробництві миючих засобів , синтетичних волокон і плівки і т. д.</a:t>
            </a:r>
          </a:p>
          <a:p>
            <a:pPr algn="just">
              <a:defRPr/>
            </a:pPr>
            <a:r>
              <a:rPr lang="uk-UA" dirty="0"/>
              <a:t>     Для господарських та медичних потреб амінокислоти отримують за допомогою мікроорганізмів шляхом так званого мікробіологічного синтезу (лізин , триптофан , </a:t>
            </a:r>
            <a:r>
              <a:rPr lang="uk-UA" dirty="0" err="1"/>
              <a:t>треонін</a:t>
            </a:r>
            <a:r>
              <a:rPr lang="uk-UA" dirty="0"/>
              <a:t> ) ; їх виділяють також з гідролізатів природних білків ( пролін , цистеїн , аргінін , </a:t>
            </a:r>
            <a:r>
              <a:rPr lang="uk-UA" dirty="0" err="1"/>
              <a:t>гістидин</a:t>
            </a:r>
            <a:r>
              <a:rPr lang="uk-UA" dirty="0"/>
              <a:t> ) . Але найбільш перспективні змішані способи отримання, що суміщають методи хімічного синтезу та </a:t>
            </a:r>
            <a:r>
              <a:rPr lang="uk-UA" dirty="0" err="1"/>
              <a:t>іспользованіеферментов</a:t>
            </a:r>
            <a:r>
              <a:rPr lang="uk-UA" dirty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"/>
          <p:cNvSpPr>
            <a:spLocks noChangeArrowheads="1"/>
          </p:cNvSpPr>
          <p:nvPr/>
        </p:nvSpPr>
        <p:spPr bwMode="auto">
          <a:xfrm>
            <a:off x="0" y="1468438"/>
            <a:ext cx="9144000" cy="34163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357158" y="357166"/>
            <a:ext cx="54054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uk-UA" sz="5400" b="1" dirty="0" err="1">
                <a:solidFill>
                  <a:srgbClr val="0077B3"/>
                </a:solidFill>
              </a:rPr>
              <a:t>Що</a:t>
            </a:r>
            <a:r>
              <a:rPr lang="ru-RU" altLang="uk-UA" sz="5400" b="1" dirty="0">
                <a:solidFill>
                  <a:srgbClr val="0077B3"/>
                </a:solidFill>
                <a:latin typeface="Calibri" pitchFamily="34" charset="0"/>
              </a:rPr>
              <a:t> </a:t>
            </a:r>
            <a:r>
              <a:rPr lang="ru-RU" altLang="uk-UA" sz="5400" b="1" dirty="0" err="1">
                <a:solidFill>
                  <a:srgbClr val="0077B3"/>
                </a:solidFill>
                <a:latin typeface="Calibri" pitchFamily="34" charset="0"/>
              </a:rPr>
              <a:t>таке</a:t>
            </a:r>
            <a:r>
              <a:rPr lang="ru-RU" altLang="uk-UA" sz="5400" b="1" dirty="0">
                <a:solidFill>
                  <a:srgbClr val="0077B3"/>
                </a:solidFill>
                <a:latin typeface="Calibri" pitchFamily="34" charset="0"/>
              </a:rPr>
              <a:t> </a:t>
            </a:r>
            <a:r>
              <a:rPr lang="ru-RU" altLang="uk-UA" sz="5400" b="1" dirty="0" err="1">
                <a:solidFill>
                  <a:srgbClr val="0077B3"/>
                </a:solidFill>
                <a:latin typeface="Calibri" pitchFamily="34" charset="0"/>
              </a:rPr>
              <a:t>б</a:t>
            </a:r>
            <a:r>
              <a:rPr lang="ru-RU" altLang="uk-UA" sz="5400" b="1" dirty="0" err="1">
                <a:solidFill>
                  <a:srgbClr val="0077B3"/>
                </a:solidFill>
              </a:rPr>
              <a:t>і</a:t>
            </a:r>
            <a:r>
              <a:rPr lang="ru-RU" altLang="uk-UA" sz="5400" b="1" dirty="0" err="1">
                <a:solidFill>
                  <a:srgbClr val="0077B3"/>
                </a:solidFill>
                <a:latin typeface="Calibri" pitchFamily="34" charset="0"/>
              </a:rPr>
              <a:t>лки</a:t>
            </a:r>
            <a:r>
              <a:rPr lang="ru-RU" altLang="uk-UA" sz="5400" b="1" dirty="0">
                <a:solidFill>
                  <a:srgbClr val="0077B3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101" name="Прямоугольник 10"/>
          <p:cNvSpPr>
            <a:spLocks noChangeArrowheads="1"/>
          </p:cNvSpPr>
          <p:nvPr/>
        </p:nvSpPr>
        <p:spPr bwMode="auto">
          <a:xfrm>
            <a:off x="625475" y="1468438"/>
            <a:ext cx="51562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>
                <a:latin typeface="Calibri" pitchFamily="34" charset="0"/>
              </a:rPr>
              <a:t>Б</a:t>
            </a:r>
            <a:r>
              <a:rPr lang="ru-RU" altLang="uk-UA" sz="2400"/>
              <a:t>і</a:t>
            </a:r>
            <a:r>
              <a:rPr lang="ru-RU" altLang="uk-UA" sz="2400">
                <a:latin typeface="Calibri" pitchFamily="34" charset="0"/>
              </a:rPr>
              <a:t>лки, </a:t>
            </a:r>
            <a:r>
              <a:rPr lang="ru-RU" altLang="uk-UA" sz="2400"/>
              <a:t>або</a:t>
            </a:r>
            <a:r>
              <a:rPr lang="ru-RU" altLang="uk-UA" sz="2400">
                <a:latin typeface="Calibri" pitchFamily="34" charset="0"/>
              </a:rPr>
              <a:t> проте</a:t>
            </a:r>
            <a:r>
              <a:rPr lang="ru-RU" altLang="uk-UA" sz="2400"/>
              <a:t>ї</a:t>
            </a:r>
            <a:r>
              <a:rPr lang="ru-RU" altLang="uk-UA" sz="2400">
                <a:latin typeface="Calibri" pitchFamily="34" charset="0"/>
              </a:rPr>
              <a:t>н</a:t>
            </a:r>
            <a:r>
              <a:rPr lang="ru-RU" altLang="uk-UA" sz="2400"/>
              <a:t>и </a:t>
            </a:r>
            <a:r>
              <a:rPr lang="ru-RU" altLang="uk-UA" sz="2400">
                <a:latin typeface="Calibri" pitchFamily="34" charset="0"/>
              </a:rPr>
              <a:t>(</a:t>
            </a:r>
            <a:r>
              <a:rPr lang="ru-RU" altLang="uk-UA" sz="2400"/>
              <a:t>від</a:t>
            </a:r>
            <a:r>
              <a:rPr lang="ru-RU" altLang="uk-UA" sz="2400">
                <a:latin typeface="Calibri" pitchFamily="34" charset="0"/>
              </a:rPr>
              <a:t> греч. «протес» — «перший»), — </a:t>
            </a:r>
            <a:r>
              <a:rPr lang="ru-RU" altLang="uk-UA" sz="2400"/>
              <a:t>це природні органічні сполуки, які забезпечують всі життєві процеси будь-якого організму.</a:t>
            </a:r>
            <a:r>
              <a:rPr lang="ru-RU" altLang="uk-UA"/>
              <a:t> </a:t>
            </a:r>
            <a:br>
              <a:rPr lang="ru-RU" altLang="uk-UA"/>
            </a:br>
            <a:endParaRPr lang="ru-RU" altLang="uk-UA"/>
          </a:p>
        </p:txBody>
      </p:sp>
      <p:pic>
        <p:nvPicPr>
          <p:cNvPr id="4102" name="Рисунок 11" descr="devils_eye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3800"/>
            <a:ext cx="24622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2" descr="1151402997_pauti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35550"/>
            <a:ext cx="27098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104" name="Рисунок 14" descr="cherepaha_big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1675" y="300038"/>
            <a:ext cx="3116263" cy="2336800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105" name="Рисунок 10" descr="meduz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736181"/>
            <a:ext cx="2620962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ChangeArrowheads="1"/>
          </p:cNvSpPr>
          <p:nvPr/>
        </p:nvSpPr>
        <p:spPr bwMode="auto">
          <a:xfrm>
            <a:off x="0" y="1858963"/>
            <a:ext cx="9371013" cy="3398837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000100" y="357166"/>
            <a:ext cx="6024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uk-UA" sz="3200" b="1" dirty="0" err="1">
                <a:solidFill>
                  <a:srgbClr val="3333CC"/>
                </a:solidFill>
              </a:rPr>
              <a:t>Хто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  <a:r>
              <a:rPr lang="ru-RU" altLang="uk-UA" sz="3200" b="1" dirty="0" err="1">
                <a:solidFill>
                  <a:srgbClr val="3333CC"/>
                </a:solidFill>
              </a:rPr>
              <a:t>є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  <a:r>
              <a:rPr lang="ru-RU" altLang="uk-UA" sz="3200" b="1" dirty="0" err="1">
                <a:solidFill>
                  <a:srgbClr val="3333CC"/>
                </a:solidFill>
              </a:rPr>
              <a:t>засновником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  <a:r>
              <a:rPr lang="ru-RU" altLang="uk-UA" sz="3200" b="1" dirty="0" err="1">
                <a:solidFill>
                  <a:srgbClr val="3333CC"/>
                </a:solidFill>
              </a:rPr>
              <a:t>хімії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  <a:r>
              <a:rPr lang="ru-RU" altLang="uk-UA" sz="3200" b="1" dirty="0" err="1">
                <a:solidFill>
                  <a:srgbClr val="3333CC"/>
                </a:solidFill>
              </a:rPr>
              <a:t>білка</a:t>
            </a:r>
            <a:r>
              <a:rPr lang="ru-RU" altLang="uk-UA" sz="3200" b="1" dirty="0">
                <a:solidFill>
                  <a:srgbClr val="3333CC"/>
                </a:solidFill>
              </a:rPr>
              <a:t>?</a:t>
            </a:r>
            <a:r>
              <a:rPr lang="ru-RU" altLang="uk-UA" sz="3200" dirty="0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5124" name="Рисунок 7" descr="d41cc1625a1bf3509da74d42bd6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5638"/>
            <a:ext cx="347662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5125" name="Rectangle 29"/>
          <p:cNvSpPr>
            <a:spLocks noChangeArrowheads="1"/>
          </p:cNvSpPr>
          <p:nvPr/>
        </p:nvSpPr>
        <p:spPr bwMode="auto">
          <a:xfrm>
            <a:off x="3714744" y="1928802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b="1" dirty="0"/>
              <a:t>   </a:t>
            </a:r>
            <a:r>
              <a:rPr lang="ru-RU" altLang="uk-UA" sz="2400" b="1" dirty="0" err="1"/>
              <a:t>Вперше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білок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був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виділений</a:t>
            </a:r>
            <a:r>
              <a:rPr lang="ru-RU" altLang="uk-UA" sz="2400" b="1" dirty="0"/>
              <a:t>    </a:t>
            </a:r>
          </a:p>
          <a:p>
            <a:pPr>
              <a:lnSpc>
                <a:spcPct val="150000"/>
              </a:lnSpc>
            </a:pPr>
            <a:r>
              <a:rPr lang="ru-RU" altLang="uk-UA" sz="2400" b="1" dirty="0"/>
              <a:t>(у </a:t>
            </a:r>
            <a:r>
              <a:rPr lang="ru-RU" altLang="uk-UA" sz="2400" b="1" dirty="0" err="1"/>
              <a:t>вигляді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клейковини</a:t>
            </a:r>
            <a:r>
              <a:rPr lang="ru-RU" altLang="uk-UA" sz="2400" b="1" dirty="0"/>
              <a:t>) в 1728 р. </a:t>
            </a:r>
            <a:r>
              <a:rPr lang="ru-RU" altLang="uk-UA" sz="2400" b="1" dirty="0" err="1"/>
              <a:t>італійцем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Якопо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Бартоломео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Беккаріа</a:t>
            </a:r>
            <a:r>
              <a:rPr lang="ru-RU" altLang="uk-UA" sz="2400" b="1" dirty="0"/>
              <a:t> (1682 - 1766) </a:t>
            </a:r>
            <a:r>
              <a:rPr lang="ru-RU" altLang="uk-UA" sz="2400" b="1" dirty="0" err="1"/>
              <a:t>з</a:t>
            </a:r>
            <a:r>
              <a:rPr lang="ru-RU" altLang="uk-UA" sz="2400" b="1" dirty="0"/>
              <a:t> пшеничного </a:t>
            </a:r>
            <a:r>
              <a:rPr lang="ru-RU" altLang="uk-UA" sz="2400" b="1" dirty="0" err="1"/>
              <a:t>борошна</a:t>
            </a:r>
            <a:r>
              <a:rPr lang="ru-RU" altLang="uk-UA" sz="2400" b="1" dirty="0"/>
              <a:t>. </a:t>
            </a:r>
            <a:r>
              <a:rPr lang="ru-RU" altLang="uk-UA" sz="2400" b="1" dirty="0" err="1" smtClean="0"/>
              <a:t>Цю</a:t>
            </a:r>
            <a:r>
              <a:rPr lang="ru-RU" altLang="uk-UA" sz="2400" b="1" dirty="0" smtClean="0"/>
              <a:t> </a:t>
            </a:r>
            <a:r>
              <a:rPr lang="ru-RU" altLang="uk-UA" sz="2400" b="1" dirty="0" err="1" smtClean="0"/>
              <a:t>подію</a:t>
            </a:r>
            <a:r>
              <a:rPr lang="ru-RU" altLang="uk-UA" sz="2400" b="1" dirty="0" smtClean="0"/>
              <a:t> </a:t>
            </a:r>
            <a:r>
              <a:rPr lang="ru-RU" altLang="uk-UA" sz="2400" b="1" dirty="0" err="1"/>
              <a:t>прийнято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вважати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народженням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хімії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білка</a:t>
            </a:r>
            <a:r>
              <a:rPr lang="ru-RU" altLang="uk-UA" sz="24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9"/>
          <p:cNvSpPr>
            <a:spLocks noChangeArrowheads="1"/>
          </p:cNvSpPr>
          <p:nvPr/>
        </p:nvSpPr>
        <p:spPr bwMode="auto">
          <a:xfrm>
            <a:off x="0" y="1639888"/>
            <a:ext cx="9144000" cy="41148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uk-UA" sz="5400"/>
              <a:t>             </a:t>
            </a:r>
            <a:endParaRPr lang="ru-RU" altLang="uk-UA" sz="5400"/>
          </a:p>
        </p:txBody>
      </p:sp>
      <p:sp>
        <p:nvSpPr>
          <p:cNvPr id="6147" name="TextBox 20"/>
          <p:cNvSpPr txBox="1">
            <a:spLocks noChangeArrowheads="1"/>
          </p:cNvSpPr>
          <p:nvPr/>
        </p:nvSpPr>
        <p:spPr bwMode="auto">
          <a:xfrm>
            <a:off x="857224" y="285728"/>
            <a:ext cx="7046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4000" b="1" dirty="0">
                <a:solidFill>
                  <a:srgbClr val="3333CC"/>
                </a:solidFill>
              </a:rPr>
              <a:t>З </a:t>
            </a:r>
            <a:r>
              <a:rPr lang="ru-RU" altLang="uk-UA" sz="4000" b="1" dirty="0" err="1">
                <a:solidFill>
                  <a:srgbClr val="3333CC"/>
                </a:solidFill>
              </a:rPr>
              <a:t>чого</a:t>
            </a:r>
            <a:r>
              <a:rPr lang="ru-RU" altLang="uk-UA" sz="4000" b="1" dirty="0">
                <a:solidFill>
                  <a:srgbClr val="3333CC"/>
                </a:solidFill>
              </a:rPr>
              <a:t> </a:t>
            </a:r>
            <a:r>
              <a:rPr lang="ru-RU" altLang="uk-UA" sz="4000" b="1" dirty="0" err="1">
                <a:solidFill>
                  <a:srgbClr val="3333CC"/>
                </a:solidFill>
              </a:rPr>
              <a:t>складається</a:t>
            </a:r>
            <a:r>
              <a:rPr lang="ru-RU" altLang="uk-UA" sz="4000" b="1" dirty="0">
                <a:solidFill>
                  <a:srgbClr val="3333CC"/>
                </a:solidFill>
              </a:rPr>
              <a:t> </a:t>
            </a:r>
            <a:r>
              <a:rPr lang="ru-RU" altLang="uk-UA" sz="4000" b="1" dirty="0" err="1">
                <a:solidFill>
                  <a:srgbClr val="3333CC"/>
                </a:solidFill>
              </a:rPr>
              <a:t>білок</a:t>
            </a:r>
            <a:r>
              <a:rPr lang="ru-RU" altLang="uk-UA" sz="4000" b="1" dirty="0">
                <a:solidFill>
                  <a:srgbClr val="3333CC"/>
                </a:solidFill>
              </a:rPr>
              <a:t>? </a:t>
            </a:r>
          </a:p>
        </p:txBody>
      </p:sp>
      <p:pic>
        <p:nvPicPr>
          <p:cNvPr id="6148" name="Рисунок 3" descr="chymotrypsin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1025" y="3621088"/>
            <a:ext cx="32369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6200000">
            <a:off x="2008188" y="4678363"/>
            <a:ext cx="766762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03700" y="2406650"/>
            <a:ext cx="766763" cy="1022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6599237" y="4822826"/>
            <a:ext cx="766763" cy="1096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69743">
            <a:off x="2125662" y="2895601"/>
            <a:ext cx="766763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282374">
            <a:off x="6531770" y="2929731"/>
            <a:ext cx="766762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4" name="Прямоугольник 13"/>
          <p:cNvSpPr>
            <a:spLocks noChangeArrowheads="1"/>
          </p:cNvSpPr>
          <p:nvPr/>
        </p:nvSpPr>
        <p:spPr bwMode="auto">
          <a:xfrm>
            <a:off x="4203700" y="1177925"/>
            <a:ext cx="979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uk-UA" sz="5400" b="1" dirty="0"/>
              <a:t>O</a:t>
            </a:r>
            <a:r>
              <a:rPr lang="en-US" altLang="uk-UA" sz="5400" b="1" baseline="-25000" dirty="0"/>
              <a:t>2</a:t>
            </a:r>
            <a:endParaRPr lang="ru-RU" altLang="uk-UA" sz="5400" dirty="0"/>
          </a:p>
        </p:txBody>
      </p:sp>
      <p:sp>
        <p:nvSpPr>
          <p:cNvPr id="6155" name="Прямоугольник 14"/>
          <p:cNvSpPr>
            <a:spLocks noChangeArrowheads="1"/>
          </p:cNvSpPr>
          <p:nvPr/>
        </p:nvSpPr>
        <p:spPr bwMode="auto">
          <a:xfrm>
            <a:off x="7591425" y="2101850"/>
            <a:ext cx="8016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uk-UA" sz="5400" b="1"/>
              <a:t>N</a:t>
            </a:r>
            <a:endParaRPr lang="ru-RU" altLang="uk-UA" sz="5400"/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811213" y="4695825"/>
            <a:ext cx="766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uk-UA" sz="5400" b="1"/>
              <a:t>C</a:t>
            </a:r>
            <a:endParaRPr lang="ru-RU" altLang="uk-UA" sz="5400" b="1"/>
          </a:p>
        </p:txBody>
      </p:sp>
      <p:sp>
        <p:nvSpPr>
          <p:cNvPr id="6157" name="Прямоугольник 17"/>
          <p:cNvSpPr>
            <a:spLocks noChangeArrowheads="1"/>
          </p:cNvSpPr>
          <p:nvPr/>
        </p:nvSpPr>
        <p:spPr bwMode="auto">
          <a:xfrm>
            <a:off x="700088" y="2101850"/>
            <a:ext cx="11334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uk-UA" sz="5400" b="1"/>
              <a:t> </a:t>
            </a:r>
            <a:r>
              <a:rPr lang="en-US" altLang="uk-UA" sz="5400" b="1"/>
              <a:t>H</a:t>
            </a:r>
            <a:r>
              <a:rPr lang="en-US" altLang="uk-UA" sz="5400" b="1" baseline="-25000"/>
              <a:t>2</a:t>
            </a:r>
            <a:endParaRPr lang="ru-RU" altLang="uk-UA" sz="5400"/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7978775" y="4719638"/>
            <a:ext cx="64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uk-UA" sz="5400" b="1"/>
              <a:t>S</a:t>
            </a:r>
            <a:endParaRPr lang="ru-RU" altLang="uk-UA" sz="5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ChangeArrowheads="1"/>
          </p:cNvSpPr>
          <p:nvPr/>
        </p:nvSpPr>
        <p:spPr bwMode="auto">
          <a:xfrm>
            <a:off x="214282" y="1428736"/>
            <a:ext cx="9144000" cy="445452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500562" y="4572008"/>
            <a:ext cx="38782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dirty="0" err="1"/>
              <a:t>Молекули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білків</a:t>
            </a:r>
            <a:r>
              <a:rPr lang="ru-RU" altLang="uk-UA" sz="2400" dirty="0"/>
              <a:t> - </a:t>
            </a:r>
            <a:r>
              <a:rPr lang="ru-RU" altLang="uk-UA" sz="2400" dirty="0" err="1"/>
              <a:t>ланцюги</a:t>
            </a:r>
            <a:r>
              <a:rPr lang="ru-RU" altLang="uk-UA" sz="2400" dirty="0"/>
              <a:t>, </a:t>
            </a:r>
            <a:r>
              <a:rPr lang="ru-RU" altLang="uk-UA" sz="2400" dirty="0" err="1"/>
              <a:t>побудовані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амінокислот</a:t>
            </a:r>
            <a:r>
              <a:rPr lang="ru-RU" altLang="uk-UA" sz="2400" dirty="0"/>
              <a:t>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46088" y="471488"/>
            <a:ext cx="3694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4000" b="1" dirty="0">
                <a:solidFill>
                  <a:srgbClr val="3333CC"/>
                </a:solidFill>
              </a:rPr>
              <a:t>Склад </a:t>
            </a:r>
            <a:r>
              <a:rPr lang="ru-RU" altLang="uk-UA" sz="4000" b="1" dirty="0" err="1">
                <a:solidFill>
                  <a:srgbClr val="3333CC"/>
                </a:solidFill>
              </a:rPr>
              <a:t>білків</a:t>
            </a:r>
            <a:r>
              <a:rPr lang="ru-RU" altLang="uk-UA" sz="4000" dirty="0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7173" name="Рисунок 4" descr="am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377825"/>
            <a:ext cx="2651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bel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357562"/>
            <a:ext cx="48529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714348" y="2786058"/>
            <a:ext cx="2300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800" i="1" dirty="0">
                <a:latin typeface="Calibri" pitchFamily="34" charset="0"/>
              </a:rPr>
              <a:t>Модель </a:t>
            </a:r>
            <a:r>
              <a:rPr lang="ru-RU" altLang="uk-UA" sz="2800" i="1" dirty="0" err="1">
                <a:latin typeface="Calibri" pitchFamily="34" charset="0"/>
              </a:rPr>
              <a:t>білка</a:t>
            </a:r>
            <a:endParaRPr lang="ru-RU" altLang="uk-UA" sz="2800" i="1" dirty="0">
              <a:latin typeface="Calibri" pitchFamily="34" charset="0"/>
            </a:endParaRP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5072067" y="3302000"/>
            <a:ext cx="3589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uk-UA" sz="2400" i="1" dirty="0">
                <a:latin typeface="Calibri" pitchFamily="34" charset="0"/>
              </a:rPr>
              <a:t>Модель </a:t>
            </a:r>
            <a:r>
              <a:rPr lang="ru-RU" altLang="uk-UA" sz="2400" i="1" dirty="0" err="1">
                <a:latin typeface="Calibri" pitchFamily="34" charset="0"/>
              </a:rPr>
              <a:t>амінокислоти</a:t>
            </a:r>
            <a:endParaRPr lang="ru-RU" altLang="uk-UA" sz="2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9"/>
          <p:cNvSpPr>
            <a:spLocks noChangeArrowheads="1"/>
          </p:cNvSpPr>
          <p:nvPr/>
        </p:nvSpPr>
        <p:spPr bwMode="auto">
          <a:xfrm>
            <a:off x="0" y="1142984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pic>
        <p:nvPicPr>
          <p:cNvPr id="18436" name="Рисунок 5" descr="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1835150"/>
            <a:ext cx="5516563" cy="73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336550" y="1514475"/>
            <a:ext cx="30749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b="1" dirty="0" err="1"/>
              <a:t>В</a:t>
            </a:r>
            <a:r>
              <a:rPr lang="ru-RU" altLang="uk-UA" sz="2400" b="1" dirty="0" err="1" smtClean="0"/>
              <a:t>сього</a:t>
            </a:r>
            <a:r>
              <a:rPr lang="ru-RU" altLang="uk-UA" sz="2400" b="1" dirty="0" smtClean="0"/>
              <a:t> </a:t>
            </a:r>
            <a:r>
              <a:rPr lang="ru-RU" altLang="uk-UA" sz="2400" b="1" dirty="0" err="1"/>
              <a:t>амінокислот</a:t>
            </a:r>
            <a:r>
              <a:rPr lang="ru-RU" altLang="uk-UA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ru-RU" altLang="uk-UA" sz="2400" b="1" dirty="0" err="1"/>
              <a:t>понад</a:t>
            </a:r>
            <a:r>
              <a:rPr lang="ru-RU" altLang="uk-UA" sz="2400" b="1" dirty="0"/>
              <a:t> 100 </a:t>
            </a:r>
            <a:r>
              <a:rPr lang="ru-RU" altLang="uk-UA" sz="2400" b="1" dirty="0" err="1"/>
              <a:t>видів</a:t>
            </a:r>
            <a:r>
              <a:rPr lang="ru-RU" altLang="uk-UA" sz="2400" b="1" dirty="0"/>
              <a:t>. </a:t>
            </a:r>
            <a:r>
              <a:rPr lang="ru-RU" altLang="uk-UA" sz="2400" b="1" dirty="0" err="1"/>
              <a:t>Білки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будуються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тільки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з</a:t>
            </a:r>
            <a:r>
              <a:rPr lang="ru-RU" altLang="uk-UA" sz="2400" b="1" dirty="0"/>
              <a:t> 20 </a:t>
            </a:r>
            <a:r>
              <a:rPr lang="ru-RU" altLang="uk-UA" sz="2400" b="1" dirty="0" err="1"/>
              <a:t>амінокислот</a:t>
            </a:r>
            <a:r>
              <a:rPr lang="ru-RU" altLang="uk-UA" sz="2400" b="1" dirty="0"/>
              <a:t>. 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411538" y="1155700"/>
            <a:ext cx="57324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b="1" dirty="0" err="1"/>
              <a:t>Білки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складаються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з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амінокислот</a:t>
            </a:r>
            <a:r>
              <a:rPr lang="ru-RU" altLang="uk-UA" sz="2400" b="1" dirty="0"/>
              <a:t>.</a:t>
            </a:r>
            <a:r>
              <a:rPr lang="ru-RU" altLang="uk-UA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9"/>
          <p:cNvSpPr>
            <a:spLocks noChangeArrowheads="1"/>
          </p:cNvSpPr>
          <p:nvPr/>
        </p:nvSpPr>
        <p:spPr bwMode="auto">
          <a:xfrm>
            <a:off x="0" y="985838"/>
            <a:ext cx="9144000" cy="51054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00038" y="215900"/>
            <a:ext cx="5367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600" b="1" dirty="0" err="1">
                <a:solidFill>
                  <a:srgbClr val="FF0000"/>
                </a:solidFill>
              </a:rPr>
              <a:t>Первинна</a:t>
            </a:r>
            <a:r>
              <a:rPr lang="ru-RU" altLang="uk-UA" sz="3600" b="1" dirty="0">
                <a:solidFill>
                  <a:srgbClr val="FF0000"/>
                </a:solidFill>
              </a:rPr>
              <a:t> структура</a:t>
            </a:r>
            <a:r>
              <a:rPr lang="ru-RU" altLang="uk-UA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196" name="Рисунок 10" descr="lysozy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13" y="1195388"/>
            <a:ext cx="4913312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12"/>
          <p:cNvSpPr>
            <a:spLocks noChangeArrowheads="1"/>
          </p:cNvSpPr>
          <p:nvPr/>
        </p:nvSpPr>
        <p:spPr bwMode="auto">
          <a:xfrm>
            <a:off x="300038" y="1198563"/>
            <a:ext cx="44910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800"/>
              <a:t>Первинна структура - число і послідовність амінокислот, з'єднаних один з одним пептидними зв'язками в поліпептидного ланцюга</a:t>
            </a:r>
            <a:r>
              <a:rPr lang="ru-RU" altLang="uk-U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>
            <a:spLocks noChangeArrowheads="1"/>
          </p:cNvSpPr>
          <p:nvPr/>
        </p:nvSpPr>
        <p:spPr bwMode="auto">
          <a:xfrm>
            <a:off x="0" y="1201738"/>
            <a:ext cx="9144000" cy="485616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000100" y="285728"/>
            <a:ext cx="730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600" b="1" dirty="0" err="1">
                <a:solidFill>
                  <a:srgbClr val="FF0000"/>
                </a:solidFill>
              </a:rPr>
              <a:t>Вторинна</a:t>
            </a:r>
            <a:r>
              <a:rPr lang="ru-RU" altLang="uk-UA" sz="3600" b="1" dirty="0">
                <a:solidFill>
                  <a:srgbClr val="FF0000"/>
                </a:solidFill>
              </a:rPr>
              <a:t> структура</a:t>
            </a:r>
            <a:r>
              <a:rPr lang="ru-RU" altLang="uk-UA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4937125" y="1441450"/>
            <a:ext cx="361473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/>
              <a:t>Для будь-якого білка характерна крім первинної ще й певна вторинна структура. Зазвичай білкова молекула нагадує розтягнуту пружину. </a:t>
            </a:r>
          </a:p>
        </p:txBody>
      </p:sp>
      <p:pic>
        <p:nvPicPr>
          <p:cNvPr id="9221" name="Рисунок 6" descr="1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9513"/>
            <a:ext cx="4176713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1470025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3333CC"/>
                </a:solidFill>
              </a:rPr>
              <a:t>Мета: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6400800" cy="175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uk-UA" sz="2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Сформувати уявлення єдності органічного світу;</a:t>
            </a:r>
          </a:p>
          <a:p>
            <a:pPr algn="l">
              <a:buFont typeface="Arial" pitchFamily="34" charset="0"/>
              <a:buChar char="•"/>
            </a:pPr>
            <a:r>
              <a:rPr lang="uk-UA" sz="2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Визначити,що є визначним для існування живих організмів;</a:t>
            </a:r>
          </a:p>
          <a:p>
            <a:pPr algn="l">
              <a:buFont typeface="Arial" pitchFamily="34" charset="0"/>
              <a:buChar char="•"/>
            </a:pPr>
            <a:r>
              <a:rPr lang="uk-UA" sz="2000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Розібрати будову, властивості та функції амінокислот та білків в живих організмах</a:t>
            </a:r>
            <a:endParaRPr lang="ru-RU" sz="2000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5452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979613" y="261938"/>
            <a:ext cx="69453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4800" b="1" dirty="0" err="1">
                <a:solidFill>
                  <a:srgbClr val="FF0000"/>
                </a:solidFill>
                <a:latin typeface="Calibri" pitchFamily="34" charset="0"/>
              </a:rPr>
              <a:t>Третинна</a:t>
            </a:r>
            <a:r>
              <a:rPr lang="ru-RU" altLang="uk-UA" sz="4800" b="1" dirty="0">
                <a:solidFill>
                  <a:srgbClr val="FF0000"/>
                </a:solidFill>
                <a:latin typeface="Calibri" pitchFamily="34" charset="0"/>
              </a:rPr>
              <a:t> структура</a:t>
            </a:r>
          </a:p>
        </p:txBody>
      </p:sp>
      <p:pic>
        <p:nvPicPr>
          <p:cNvPr id="10244" name="Рисунок 4" descr="Myoglob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413" y="1092200"/>
            <a:ext cx="4608512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263525" y="1493838"/>
            <a:ext cx="40528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/>
              <a:t>Поліпептидні ланцюги згорнуті особливим чином в компактну глобулу. Спосіб згортання поліпептидних ланцюгів глобулярних білків називається третинною структурою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/>
          <p:cNvSpPr>
            <a:spLocks noChangeArrowheads="1"/>
          </p:cNvSpPr>
          <p:nvPr/>
        </p:nvSpPr>
        <p:spPr bwMode="auto">
          <a:xfrm>
            <a:off x="0" y="1182688"/>
            <a:ext cx="9144000" cy="481965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06375" y="179388"/>
            <a:ext cx="80692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4800" b="1" dirty="0" err="1">
                <a:solidFill>
                  <a:srgbClr val="FF0000"/>
                </a:solidFill>
                <a:latin typeface="Calibri" pitchFamily="34" charset="0"/>
              </a:rPr>
              <a:t>Четвертинна</a:t>
            </a:r>
            <a:r>
              <a:rPr lang="ru-RU" altLang="uk-UA" sz="4800" b="1" dirty="0">
                <a:solidFill>
                  <a:srgbClr val="FF0000"/>
                </a:solidFill>
                <a:latin typeface="Calibri" pitchFamily="34" charset="0"/>
              </a:rPr>
              <a:t> структура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429125" y="1311275"/>
            <a:ext cx="45323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dirty="0" err="1"/>
              <a:t>Багато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білків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</a:t>
            </a:r>
            <a:r>
              <a:rPr lang="ru-RU" altLang="uk-UA" sz="2400" dirty="0"/>
              <a:t> особливо складною </a:t>
            </a:r>
            <a:r>
              <a:rPr lang="ru-RU" altLang="uk-UA" sz="2400" dirty="0" err="1"/>
              <a:t>будовою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складаються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декількох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поліпептидних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ланцюгів</a:t>
            </a:r>
            <a:r>
              <a:rPr lang="ru-RU" altLang="uk-UA" sz="2400" dirty="0"/>
              <a:t>. </a:t>
            </a:r>
            <a:r>
              <a:rPr lang="ru-RU" altLang="uk-UA" sz="2400" dirty="0" err="1"/>
              <a:t>Спосіб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спільної</a:t>
            </a:r>
            <a:r>
              <a:rPr lang="ru-RU" altLang="uk-UA" sz="2400" dirty="0"/>
              <a:t> упаковки та </a:t>
            </a:r>
            <a:r>
              <a:rPr lang="ru-RU" altLang="uk-UA" sz="2400" dirty="0" err="1"/>
              <a:t>укладання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цих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поліпептидних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ланцюгів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називають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четвертинною</a:t>
            </a:r>
            <a:r>
              <a:rPr lang="ru-RU" altLang="uk-UA" sz="2400" dirty="0"/>
              <a:t> структурою </a:t>
            </a:r>
            <a:r>
              <a:rPr lang="ru-RU" altLang="uk-UA" sz="2400" dirty="0" err="1"/>
              <a:t>білка</a:t>
            </a:r>
            <a:r>
              <a:rPr lang="ru-RU" altLang="uk-UA" sz="2400" dirty="0"/>
              <a:t> </a:t>
            </a:r>
          </a:p>
        </p:txBody>
      </p:sp>
      <p:pic>
        <p:nvPicPr>
          <p:cNvPr id="11269" name="Рисунок 6" descr="1DXT_wtHumanHemoglobinEachChainDifferent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4478" y="1974850"/>
            <a:ext cx="5492751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ChangeArrowheads="1"/>
          </p:cNvSpPr>
          <p:nvPr/>
        </p:nvSpPr>
        <p:spPr bwMode="auto">
          <a:xfrm>
            <a:off x="0" y="1168400"/>
            <a:ext cx="9144000" cy="481965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428604"/>
            <a:ext cx="817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600" b="1" dirty="0" err="1">
                <a:solidFill>
                  <a:srgbClr val="0070C0"/>
                </a:solidFill>
              </a:rPr>
              <a:t>Фізичні</a:t>
            </a:r>
            <a:r>
              <a:rPr lang="ru-RU" altLang="uk-UA" sz="3600" b="1" dirty="0">
                <a:solidFill>
                  <a:srgbClr val="0070C0"/>
                </a:solidFill>
              </a:rPr>
              <a:t> </a:t>
            </a:r>
            <a:r>
              <a:rPr lang="ru-RU" altLang="uk-UA" sz="3600" b="1" dirty="0" err="1">
                <a:solidFill>
                  <a:srgbClr val="0070C0"/>
                </a:solidFill>
              </a:rPr>
              <a:t>властивості</a:t>
            </a:r>
            <a:r>
              <a:rPr lang="ru-RU" altLang="uk-UA" sz="3600" b="1" dirty="0">
                <a:solidFill>
                  <a:srgbClr val="0070C0"/>
                </a:solidFill>
              </a:rPr>
              <a:t> </a:t>
            </a:r>
            <a:r>
              <a:rPr lang="ru-RU" altLang="uk-UA" sz="3600" b="1" dirty="0" err="1">
                <a:solidFill>
                  <a:srgbClr val="0070C0"/>
                </a:solidFill>
              </a:rPr>
              <a:t>білка</a:t>
            </a:r>
            <a:r>
              <a:rPr lang="ru-RU" altLang="uk-UA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316" name="Рисунок 3" descr="154944592610215411031362743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2714620"/>
            <a:ext cx="42068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0" y="2143116"/>
            <a:ext cx="397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400" dirty="0" err="1"/>
              <a:t>Білок</a:t>
            </a:r>
            <a:r>
              <a:rPr lang="ru-RU" altLang="uk-UA" sz="2400" dirty="0"/>
              <a:t> у твердому </a:t>
            </a:r>
            <a:r>
              <a:rPr lang="ru-RU" altLang="uk-UA" sz="2400" dirty="0" err="1"/>
              <a:t>стані</a:t>
            </a:r>
            <a:r>
              <a:rPr lang="ru-RU" altLang="uk-UA" sz="2400" dirty="0"/>
              <a:t> </a:t>
            </a:r>
          </a:p>
        </p:txBody>
      </p:sp>
      <p:pic>
        <p:nvPicPr>
          <p:cNvPr id="13318" name="Рисунок 5" descr="RedBloodCell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57430"/>
            <a:ext cx="3951288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521325" y="1519238"/>
            <a:ext cx="340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2400"/>
              <a:t>Гемоглобін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Хімічні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властивості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білків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7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1.</a:t>
            </a:r>
            <a:r>
              <a:rPr lang="ru-RU" dirty="0"/>
              <a:t> </a:t>
            </a:r>
            <a:r>
              <a:rPr lang="ru-RU" sz="2800" dirty="0" err="1" smtClean="0"/>
              <a:t>Гідроліз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білків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dirty="0" err="1" smtClean="0"/>
              <a:t>Гідроліз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поліпептидних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:</a:t>
            </a:r>
            <a:endParaRPr lang="ru-RU" sz="1800" dirty="0"/>
          </a:p>
          <a:p>
            <a:pPr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20484" name="Picture 4" descr="2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547370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 err="1" smtClean="0">
                <a:solidFill>
                  <a:srgbClr val="0070C0"/>
                </a:solidFill>
              </a:rPr>
              <a:t>Денатурація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білків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857232"/>
            <a:ext cx="5329246" cy="3143272"/>
          </a:xfrm>
        </p:spPr>
        <p:txBody>
          <a:bodyPr/>
          <a:lstStyle/>
          <a:p>
            <a:r>
              <a:rPr lang="ru-RU" dirty="0" smtClean="0"/>
              <a:t>     </a:t>
            </a:r>
            <a:r>
              <a:rPr lang="ru-RU" sz="2400" dirty="0" smtClean="0"/>
              <a:t> </a:t>
            </a:r>
            <a:r>
              <a:rPr lang="ru-RU" sz="2400" dirty="0" err="1" smtClean="0"/>
              <a:t>Денатурація</a:t>
            </a:r>
            <a:r>
              <a:rPr lang="ru-RU" sz="2400" dirty="0" smtClean="0"/>
              <a:t> -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структури</a:t>
            </a:r>
            <a:r>
              <a:rPr lang="ru-RU" sz="2400" dirty="0" smtClean="0"/>
              <a:t>    </a:t>
            </a:r>
            <a:r>
              <a:rPr lang="ru-RU" sz="2400" dirty="0" err="1" smtClean="0"/>
              <a:t>білка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нагрівання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реагентів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        а) </a:t>
            </a:r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низька</a:t>
            </a:r>
            <a:r>
              <a:rPr lang="ru-RU" sz="2400" dirty="0" smtClean="0"/>
              <a:t> температура </a:t>
            </a:r>
          </a:p>
          <a:p>
            <a:r>
              <a:rPr lang="ru-RU" sz="2400" dirty="0" smtClean="0"/>
              <a:t>        б) </a:t>
            </a:r>
            <a:r>
              <a:rPr lang="ru-RU" sz="2400" dirty="0" err="1" smtClean="0"/>
              <a:t>механічний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        в)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        г) </a:t>
            </a:r>
            <a:r>
              <a:rPr lang="ru-RU" sz="2400" dirty="0" err="1" smtClean="0"/>
              <a:t>отрути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        </a:t>
            </a:r>
            <a:r>
              <a:rPr lang="ru-RU" sz="2400" dirty="0" err="1" smtClean="0"/>
              <a:t>д</a:t>
            </a:r>
            <a:r>
              <a:rPr lang="ru-RU" sz="2400" dirty="0" smtClean="0"/>
              <a:t>)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спирту; </a:t>
            </a:r>
          </a:p>
          <a:p>
            <a:r>
              <a:rPr lang="ru-RU" sz="2400" dirty="0" smtClean="0"/>
              <a:t>        б)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солей </a:t>
            </a:r>
            <a:r>
              <a:rPr lang="ru-RU" sz="2400" dirty="0" err="1" smtClean="0"/>
              <a:t>важких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металів</a:t>
            </a:r>
            <a:r>
              <a:rPr lang="ru-RU" sz="2400" dirty="0" smtClean="0"/>
              <a:t> (</a:t>
            </a:r>
            <a:r>
              <a:rPr lang="en-US" sz="2400" dirty="0" err="1" smtClean="0"/>
              <a:t>Pb</a:t>
            </a:r>
            <a:r>
              <a:rPr lang="en-US" sz="2400" dirty="0" smtClean="0"/>
              <a:t>, Hg </a:t>
            </a:r>
            <a:r>
              <a:rPr lang="ru-RU" sz="2400" dirty="0" smtClean="0"/>
              <a:t>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pic>
        <p:nvPicPr>
          <p:cNvPr id="3074" name="Picture 2" descr="http://ftp.abul.org/org/abuledu/data-cache/1024/jaune-d-oeuf-503e9d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6978"/>
            <a:ext cx="3352874" cy="2901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5643578"/>
            <a:ext cx="2786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  </a:t>
            </a:r>
            <a:endParaRPr lang="ru-RU" dirty="0" smtClean="0"/>
          </a:p>
          <a:p>
            <a:r>
              <a:rPr lang="ru-RU" dirty="0" smtClean="0"/>
              <a:t>   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28604"/>
            <a:ext cx="6837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3. </a:t>
            </a:r>
            <a:r>
              <a:rPr lang="ru-RU" sz="3600" b="1" dirty="0" err="1" smtClean="0">
                <a:solidFill>
                  <a:srgbClr val="0070C0"/>
                </a:solidFill>
              </a:rPr>
              <a:t>Кольорові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якісні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реакції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білків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 descr="http://cs534101.userapi.com/u195223306/video/l_e6566e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3714744" cy="33575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3" y="2000240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 </a:t>
            </a:r>
            <a:r>
              <a:rPr lang="ru-RU" sz="2400" b="1" i="1" dirty="0" smtClean="0">
                <a:solidFill>
                  <a:srgbClr val="0070C0"/>
                </a:solidFill>
              </a:rPr>
              <a:t> а)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Біуретова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реакція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i="1" dirty="0" smtClean="0">
                <a:solidFill>
                  <a:srgbClr val="0070C0"/>
                </a:solidFill>
              </a:rPr>
              <a:t>  (</a:t>
            </a:r>
            <a:r>
              <a:rPr lang="en-US" sz="2400" b="1" i="1" dirty="0" smtClean="0">
                <a:solidFill>
                  <a:srgbClr val="0070C0"/>
                </a:solidFill>
              </a:rPr>
              <a:t>Cu (OH) </a:t>
            </a:r>
            <a:r>
              <a:rPr lang="en-US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; </a:t>
            </a:r>
            <a:r>
              <a:rPr lang="uk-UA" sz="2400" b="1" i="1" dirty="0" smtClean="0">
                <a:solidFill>
                  <a:srgbClr val="0070C0"/>
                </a:solidFill>
              </a:rPr>
              <a:t>)</a:t>
            </a:r>
            <a:endParaRPr lang="en-US" sz="2400" b="1" i="1" dirty="0" smtClean="0">
              <a:solidFill>
                <a:srgbClr val="0070C0"/>
              </a:solidFill>
            </a:endParaRPr>
          </a:p>
        </p:txBody>
      </p:sp>
      <p:pic>
        <p:nvPicPr>
          <p:cNvPr id="2052" name="Picture 4" descr="http://fs00.infourok.ru/images/doc/157/181126/hello_html_719290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3628411" cy="26589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6314" y="2143116"/>
            <a:ext cx="381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 </a:t>
            </a:r>
            <a:r>
              <a:rPr lang="ru-RU" sz="2400" b="1" i="1" dirty="0" smtClean="0">
                <a:solidFill>
                  <a:srgbClr val="0070C0"/>
                </a:solidFill>
              </a:rPr>
              <a:t>б)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ксантопротеїнова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реакція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i="1" dirty="0" smtClean="0">
                <a:solidFill>
                  <a:srgbClr val="0070C0"/>
                </a:solidFill>
              </a:rPr>
              <a:t> (</a:t>
            </a:r>
            <a:r>
              <a:rPr lang="en-US" sz="2400" b="1" i="1" dirty="0" smtClean="0">
                <a:solidFill>
                  <a:srgbClr val="0070C0"/>
                </a:solidFill>
              </a:rPr>
              <a:t>HNO</a:t>
            </a:r>
            <a:r>
              <a:rPr lang="en-US" b="1" i="1" dirty="0" smtClean="0">
                <a:solidFill>
                  <a:srgbClr val="0070C0"/>
                </a:solidFill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конц</a:t>
            </a:r>
            <a:r>
              <a:rPr lang="ru-RU" sz="2400" b="1" i="1" dirty="0" smtClean="0">
                <a:solidFill>
                  <a:srgbClr val="0070C0"/>
                </a:solidFill>
              </a:rPr>
              <a:t>.);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180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85720" y="0"/>
            <a:ext cx="82899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4800" b="1" dirty="0">
                <a:solidFill>
                  <a:srgbClr val="0077B3"/>
                </a:solidFill>
                <a:latin typeface="Calibri" pitchFamily="34" charset="0"/>
              </a:rPr>
              <a:t>Транспортна </a:t>
            </a:r>
            <a:r>
              <a:rPr lang="ru-RU" altLang="uk-UA" sz="4800" b="1" dirty="0" err="1">
                <a:solidFill>
                  <a:srgbClr val="0077B3"/>
                </a:solidFill>
                <a:latin typeface="Calibri" pitchFamily="34" charset="0"/>
              </a:rPr>
              <a:t>функція</a:t>
            </a:r>
            <a:endParaRPr lang="ru-RU" altLang="uk-UA" sz="4800" b="1" dirty="0">
              <a:solidFill>
                <a:srgbClr val="0077B3"/>
              </a:solidFill>
              <a:latin typeface="Calibri" pitchFamily="34" charset="0"/>
            </a:endParaRPr>
          </a:p>
        </p:txBody>
      </p:sp>
      <p:pic>
        <p:nvPicPr>
          <p:cNvPr id="14340" name="Рисунок 3" descr="41132128_gemoglob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857760"/>
            <a:ext cx="230141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0" y="785794"/>
            <a:ext cx="4000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b="1" dirty="0" err="1"/>
              <a:t>Гемоглобін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з'єднується</a:t>
            </a:r>
            <a:r>
              <a:rPr lang="ru-RU" altLang="uk-UA" sz="2400" b="1" dirty="0"/>
              <a:t> в </a:t>
            </a:r>
            <a:r>
              <a:rPr lang="ru-RU" altLang="uk-UA" sz="2400" b="1" dirty="0" err="1"/>
              <a:t>легенях</a:t>
            </a:r>
            <a:r>
              <a:rPr lang="ru-RU" altLang="uk-UA" sz="2400" b="1" dirty="0"/>
              <a:t> </a:t>
            </a:r>
            <a:r>
              <a:rPr lang="ru-RU" altLang="uk-UA" sz="2400" b="1" dirty="0" smtClean="0"/>
              <a:t> </a:t>
            </a:r>
            <a:r>
              <a:rPr lang="ru-RU" altLang="uk-UA" sz="2400" b="1" dirty="0" err="1" smtClean="0"/>
              <a:t>з</a:t>
            </a:r>
            <a:r>
              <a:rPr lang="ru-RU" altLang="uk-UA" sz="2400" b="1" dirty="0" smtClean="0"/>
              <a:t> </a:t>
            </a:r>
            <a:r>
              <a:rPr lang="ru-RU" altLang="uk-UA" sz="2400" b="1" dirty="0"/>
              <a:t>киснем, </a:t>
            </a:r>
            <a:r>
              <a:rPr lang="ru-RU" altLang="uk-UA" sz="2400" b="1" dirty="0" err="1"/>
              <a:t>перетворюючись</a:t>
            </a:r>
            <a:r>
              <a:rPr lang="ru-RU" altLang="uk-UA" sz="2400" b="1" dirty="0"/>
              <a:t> на </a:t>
            </a:r>
            <a:r>
              <a:rPr lang="ru-RU" altLang="uk-UA" sz="2400" b="1" dirty="0" err="1" smtClean="0"/>
              <a:t>оксигемоглобін</a:t>
            </a:r>
            <a:r>
              <a:rPr lang="ru-RU" altLang="uk-UA" sz="2400" b="1" dirty="0" smtClean="0"/>
              <a:t>. </a:t>
            </a:r>
            <a:r>
              <a:rPr lang="ru-RU" altLang="uk-UA" sz="2400" b="1" dirty="0" err="1"/>
              <a:t>Досягаючи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з</a:t>
            </a:r>
            <a:r>
              <a:rPr lang="ru-RU" altLang="uk-UA" sz="2400" b="1" dirty="0"/>
              <a:t> током </a:t>
            </a:r>
            <a:r>
              <a:rPr lang="ru-RU" altLang="uk-UA" sz="2400" b="1" dirty="0" err="1"/>
              <a:t>крові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органів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і</a:t>
            </a:r>
            <a:r>
              <a:rPr lang="ru-RU" altLang="uk-UA" sz="2400" b="1" dirty="0"/>
              <a:t> тканин, </a:t>
            </a:r>
            <a:r>
              <a:rPr lang="ru-RU" altLang="uk-UA" sz="2400" b="1" dirty="0" err="1" smtClean="0"/>
              <a:t>оксигемоглобін</a:t>
            </a:r>
            <a:r>
              <a:rPr lang="ru-RU" altLang="uk-UA" sz="2400" b="1" dirty="0" smtClean="0"/>
              <a:t> </a:t>
            </a:r>
            <a:r>
              <a:rPr lang="ru-RU" altLang="uk-UA" sz="2400" b="1" dirty="0" err="1"/>
              <a:t>розщеплюється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віддає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кисень</a:t>
            </a:r>
            <a:r>
              <a:rPr lang="ru-RU" altLang="uk-UA" sz="2400" b="1" dirty="0"/>
              <a:t>. </a:t>
            </a: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4286248" y="785794"/>
            <a:ext cx="42862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b="1" dirty="0" err="1"/>
              <a:t>Полягає</a:t>
            </a:r>
            <a:r>
              <a:rPr lang="ru-RU" altLang="uk-UA" sz="2400" b="1" dirty="0"/>
              <a:t> у </a:t>
            </a:r>
            <a:r>
              <a:rPr lang="ru-RU" altLang="uk-UA" sz="2400" b="1" dirty="0" err="1"/>
              <a:t>зв'язуванні</a:t>
            </a:r>
            <a:r>
              <a:rPr lang="ru-RU" altLang="uk-UA" sz="2400" b="1" dirty="0"/>
              <a:t> та </a:t>
            </a:r>
            <a:r>
              <a:rPr lang="ru-RU" altLang="uk-UA" sz="2400" b="1" dirty="0" err="1" smtClean="0"/>
              <a:t>доставці</a:t>
            </a:r>
            <a:r>
              <a:rPr lang="ru-RU" altLang="uk-UA" sz="2400" b="1" dirty="0" smtClean="0"/>
              <a:t> </a:t>
            </a:r>
            <a:r>
              <a:rPr lang="ru-RU" altLang="uk-UA" sz="2400" b="1" dirty="0"/>
              <a:t>(</a:t>
            </a:r>
            <a:r>
              <a:rPr lang="ru-RU" altLang="uk-UA" sz="2400" b="1" dirty="0" err="1"/>
              <a:t>транспорті</a:t>
            </a:r>
            <a:r>
              <a:rPr lang="ru-RU" altLang="uk-UA" sz="2400" b="1" dirty="0"/>
              <a:t>) </a:t>
            </a:r>
            <a:r>
              <a:rPr lang="ru-RU" altLang="uk-UA" sz="2400" b="1" dirty="0" err="1"/>
              <a:t>різних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речовин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від</a:t>
            </a:r>
            <a:r>
              <a:rPr lang="ru-RU" altLang="uk-UA" sz="2400" b="1" dirty="0"/>
              <a:t> одного органу до </a:t>
            </a:r>
            <a:r>
              <a:rPr lang="ru-RU" altLang="uk-UA" sz="2400" b="1" dirty="0" err="1"/>
              <a:t>іншого</a:t>
            </a:r>
            <a:r>
              <a:rPr lang="ru-RU" altLang="uk-UA" sz="2400" b="1" dirty="0"/>
              <a:t>. </a:t>
            </a:r>
          </a:p>
        </p:txBody>
      </p:sp>
      <p:pic>
        <p:nvPicPr>
          <p:cNvPr id="14343" name="Рисунок 8" descr="digestivect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932135"/>
            <a:ext cx="3500462" cy="392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180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63525" y="288925"/>
            <a:ext cx="693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Захисна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функція</a:t>
            </a:r>
            <a:r>
              <a:rPr lang="ru-RU" altLang="uk-UA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4" name="Рисунок 6" descr="lymphoma_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4214818"/>
            <a:ext cx="464347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0" y="1142984"/>
            <a:ext cx="51165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b="1" dirty="0" err="1"/>
              <a:t>Антитіла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знешкоджують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речовини</a:t>
            </a:r>
            <a:r>
              <a:rPr lang="ru-RU" altLang="uk-UA" sz="2400" b="1" dirty="0"/>
              <a:t>, </a:t>
            </a:r>
            <a:r>
              <a:rPr lang="ru-RU" altLang="uk-UA" sz="2400" b="1" dirty="0" err="1"/>
              <a:t>що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надходять</a:t>
            </a:r>
            <a:r>
              <a:rPr lang="ru-RU" altLang="uk-UA" sz="2400" b="1" dirty="0"/>
              <a:t> в </a:t>
            </a:r>
            <a:r>
              <a:rPr lang="ru-RU" altLang="uk-UA" sz="2400" b="1" dirty="0" err="1"/>
              <a:t>організм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або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з'являються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в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результаті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життєдіяльності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бактерій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вірусів</a:t>
            </a:r>
            <a:r>
              <a:rPr lang="ru-RU" altLang="uk-UA" sz="2400" b="1" dirty="0"/>
              <a:t> </a:t>
            </a:r>
          </a:p>
        </p:txBody>
      </p:sp>
      <p:pic>
        <p:nvPicPr>
          <p:cNvPr id="15366" name="Рисунок 8" descr="2e810c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928670"/>
            <a:ext cx="3286125" cy="236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4429124" y="3571876"/>
            <a:ext cx="41576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b="1" dirty="0" err="1"/>
              <a:t>Білок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плазми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крові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фібриноген</a:t>
            </a:r>
            <a:r>
              <a:rPr lang="ru-RU" altLang="uk-UA" sz="2400" b="1" dirty="0"/>
              <a:t>, </a:t>
            </a:r>
            <a:r>
              <a:rPr lang="ru-RU" altLang="uk-UA" sz="2400" b="1" dirty="0" err="1"/>
              <a:t>беручи</a:t>
            </a:r>
            <a:r>
              <a:rPr lang="ru-RU" altLang="uk-UA" sz="2400" b="1" dirty="0"/>
              <a:t> участь </a:t>
            </a:r>
          </a:p>
          <a:p>
            <a:pPr>
              <a:lnSpc>
                <a:spcPct val="150000"/>
              </a:lnSpc>
            </a:pPr>
            <a:r>
              <a:rPr lang="ru-RU" altLang="uk-UA" sz="2400" b="1" dirty="0"/>
              <a:t>у </a:t>
            </a:r>
            <a:r>
              <a:rPr lang="ru-RU" altLang="uk-UA" sz="2400" b="1" dirty="0" err="1"/>
              <a:t>згортанні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крові</a:t>
            </a:r>
            <a:r>
              <a:rPr lang="ru-RU" altLang="uk-UA" sz="2400" b="1" dirty="0"/>
              <a:t>, </a:t>
            </a:r>
            <a:r>
              <a:rPr lang="ru-RU" altLang="uk-UA" sz="2400" b="1" dirty="0" err="1"/>
              <a:t>зменшує</a:t>
            </a:r>
            <a:r>
              <a:rPr lang="ru-RU" altLang="uk-UA" sz="2400" b="1" dirty="0"/>
              <a:t> </a:t>
            </a:r>
            <a:r>
              <a:rPr lang="ru-RU" altLang="uk-UA" sz="2400" b="1" dirty="0" err="1"/>
              <a:t>крововтрати</a:t>
            </a:r>
            <a:r>
              <a:rPr lang="ru-RU" altLang="uk-UA" sz="2400" b="1" dirty="0"/>
              <a:t>.</a:t>
            </a:r>
            <a:r>
              <a:rPr lang="ru-RU" altLang="uk-UA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9"/>
          <p:cNvSpPr>
            <a:spLocks noChangeArrowheads="1"/>
          </p:cNvSpPr>
          <p:nvPr/>
        </p:nvSpPr>
        <p:spPr bwMode="auto">
          <a:xfrm>
            <a:off x="0" y="1046163"/>
            <a:ext cx="9144000" cy="460057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7886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uk-UA" sz="4800" b="1" dirty="0">
                <a:solidFill>
                  <a:srgbClr val="0077B3"/>
                </a:solidFill>
                <a:latin typeface="Calibri" pitchFamily="34" charset="0"/>
              </a:rPr>
              <a:t>Структурна </a:t>
            </a:r>
            <a:r>
              <a:rPr lang="ru-RU" altLang="uk-UA" sz="4800" b="1" dirty="0" err="1">
                <a:solidFill>
                  <a:srgbClr val="0077B3"/>
                </a:solidFill>
                <a:latin typeface="Calibri" pitchFamily="34" charset="0"/>
              </a:rPr>
              <a:t>функція</a:t>
            </a:r>
            <a:endParaRPr lang="ru-RU" altLang="uk-UA" sz="4800" b="1" dirty="0">
              <a:solidFill>
                <a:srgbClr val="0077B3"/>
              </a:solidFill>
              <a:latin typeface="Calibri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864100" y="1352550"/>
            <a:ext cx="3716338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dirty="0" err="1"/>
              <a:t>Білки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становлять</a:t>
            </a:r>
            <a:r>
              <a:rPr lang="ru-RU" altLang="uk-UA" sz="2400" dirty="0"/>
              <a:t> основу </a:t>
            </a:r>
            <a:r>
              <a:rPr lang="ru-RU" altLang="uk-UA" sz="2400" dirty="0" err="1"/>
              <a:t>будови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клітини</a:t>
            </a:r>
            <a:r>
              <a:rPr lang="ru-RU" altLang="uk-UA" sz="2400" dirty="0"/>
              <a:t> </a:t>
            </a:r>
          </a:p>
        </p:txBody>
      </p:sp>
      <p:pic>
        <p:nvPicPr>
          <p:cNvPr id="16389" name="Рисунок 5" descr="animal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2771775"/>
            <a:ext cx="37401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6390" name="Рисунок 6" descr="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81287"/>
            <a:ext cx="31877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0" y="1357298"/>
            <a:ext cx="3914775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dirty="0" err="1"/>
              <a:t>Гідролізований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колаген</a:t>
            </a:r>
            <a:endParaRPr lang="ru-RU" altLang="uk-UA" sz="2400" dirty="0"/>
          </a:p>
          <a:p>
            <a:pPr>
              <a:lnSpc>
                <a:spcPct val="150000"/>
              </a:lnSpc>
            </a:pPr>
            <a:r>
              <a:rPr lang="ru-RU" altLang="uk-UA" sz="2400" dirty="0"/>
              <a:t> (</a:t>
            </a:r>
            <a:r>
              <a:rPr lang="ru-RU" altLang="uk-UA" sz="2400" dirty="0" err="1"/>
              <a:t>білок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сполучної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тканини</a:t>
            </a:r>
            <a:r>
              <a:rPr lang="ru-RU" altLang="uk-UA" sz="24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63525" y="361950"/>
            <a:ext cx="888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Білки</a:t>
            </a:r>
            <a:r>
              <a:rPr lang="ru-RU" altLang="uk-UA" sz="3200" b="1" dirty="0">
                <a:solidFill>
                  <a:srgbClr val="0070C0"/>
                </a:solidFill>
              </a:rPr>
              <a:t>, </a:t>
            </a:r>
            <a:r>
              <a:rPr lang="ru-RU" altLang="uk-UA" sz="3200" b="1" dirty="0" err="1">
                <a:solidFill>
                  <a:srgbClr val="0070C0"/>
                </a:solidFill>
              </a:rPr>
              <a:t>жири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і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вуглеводи</a:t>
            </a:r>
            <a:r>
              <a:rPr lang="ru-RU" altLang="uk-UA" sz="3200" b="1" dirty="0">
                <a:solidFill>
                  <a:srgbClr val="0070C0"/>
                </a:solidFill>
              </a:rPr>
              <a:t> - основа </a:t>
            </a:r>
            <a:r>
              <a:rPr lang="ru-RU" altLang="uk-UA" sz="3200" b="1" dirty="0" err="1">
                <a:solidFill>
                  <a:srgbClr val="0070C0"/>
                </a:solidFill>
              </a:rPr>
              <a:t>харчування</a:t>
            </a:r>
            <a:r>
              <a:rPr lang="ru-RU" altLang="uk-UA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7412" name="Рисунок 4" descr="food_pyramid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49387"/>
            <a:ext cx="885828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solidFill>
                  <a:srgbClr val="993366"/>
                </a:solidFill>
              </a:rPr>
              <a:t>      </a:t>
            </a:r>
            <a:r>
              <a:rPr lang="uk-UA" b="1" dirty="0" smtClean="0">
                <a:solidFill>
                  <a:srgbClr val="3333CC"/>
                </a:solidFill>
              </a:rPr>
              <a:t>Цілі</a:t>
            </a:r>
            <a:endParaRPr lang="ru-RU" b="1" dirty="0" smtClean="0">
              <a:solidFill>
                <a:srgbClr val="3333CC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051050" y="1484313"/>
            <a:ext cx="6985000" cy="4641850"/>
          </a:xfrm>
        </p:spPr>
        <p:txBody>
          <a:bodyPr/>
          <a:lstStyle/>
          <a:p>
            <a:r>
              <a:rPr lang="uk-UA" sz="2400" i="1" dirty="0" smtClean="0">
                <a:solidFill>
                  <a:srgbClr val="3333CC"/>
                </a:solidFill>
              </a:rPr>
              <a:t>Розібрати речовини амінокислоти та білки за планом:</a:t>
            </a:r>
          </a:p>
          <a:p>
            <a:r>
              <a:rPr lang="uk-UA" sz="2400" i="1" dirty="0" smtClean="0">
                <a:solidFill>
                  <a:srgbClr val="3333CC"/>
                </a:solidFill>
              </a:rPr>
              <a:t>Будова молекул</a:t>
            </a:r>
          </a:p>
          <a:p>
            <a:r>
              <a:rPr lang="uk-UA" sz="2400" i="1" dirty="0" smtClean="0">
                <a:solidFill>
                  <a:srgbClr val="3333CC"/>
                </a:solidFill>
              </a:rPr>
              <a:t>Фізичні властивості</a:t>
            </a:r>
          </a:p>
          <a:p>
            <a:r>
              <a:rPr lang="uk-UA" sz="2400" i="1" dirty="0" smtClean="0">
                <a:solidFill>
                  <a:srgbClr val="3333CC"/>
                </a:solidFill>
              </a:rPr>
              <a:t>Хімічні властивості</a:t>
            </a:r>
          </a:p>
          <a:p>
            <a:r>
              <a:rPr lang="uk-UA" sz="2400" i="1" dirty="0" smtClean="0">
                <a:solidFill>
                  <a:srgbClr val="3333CC"/>
                </a:solidFill>
              </a:rPr>
              <a:t>Значення для життєдіяльності організмів</a:t>
            </a:r>
          </a:p>
          <a:p>
            <a:r>
              <a:rPr lang="uk-UA" sz="2400" i="1" dirty="0" smtClean="0">
                <a:solidFill>
                  <a:srgbClr val="3333CC"/>
                </a:solidFill>
              </a:rPr>
              <a:t>Добування </a:t>
            </a:r>
          </a:p>
          <a:p>
            <a:r>
              <a:rPr lang="uk-UA" sz="2400" i="1" dirty="0" smtClean="0">
                <a:solidFill>
                  <a:srgbClr val="3333CC"/>
                </a:solidFill>
              </a:rPr>
              <a:t>Застосування </a:t>
            </a:r>
            <a:endParaRPr lang="ru-RU" sz="2400" i="1" dirty="0" smtClean="0">
              <a:solidFill>
                <a:srgbClr val="3333CC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356100" y="6072188"/>
            <a:ext cx="2138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1400">
                <a:solidFill>
                  <a:srgbClr val="993366"/>
                </a:solidFill>
                <a:latin typeface="Arial" charset="0"/>
              </a:rPr>
              <a:t>КЗ Верхівцевський НВК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0" y="714356"/>
            <a:ext cx="9144000" cy="4637087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7013" y="157163"/>
            <a:ext cx="8507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200" b="1" dirty="0" err="1">
                <a:solidFill>
                  <a:srgbClr val="3333CC"/>
                </a:solidFill>
              </a:rPr>
              <a:t>Повноцінні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  <a:r>
              <a:rPr lang="ru-RU" altLang="uk-UA" sz="3200" b="1" dirty="0" err="1">
                <a:solidFill>
                  <a:srgbClr val="3333CC"/>
                </a:solidFill>
              </a:rPr>
              <a:t>і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  <a:r>
              <a:rPr lang="ru-RU" altLang="uk-UA" sz="3200" b="1" dirty="0" err="1">
                <a:solidFill>
                  <a:srgbClr val="3333CC"/>
                </a:solidFill>
              </a:rPr>
              <a:t>неповноцінні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  <a:r>
              <a:rPr lang="ru-RU" altLang="uk-UA" sz="3200" b="1" dirty="0" err="1">
                <a:solidFill>
                  <a:srgbClr val="3333CC"/>
                </a:solidFill>
              </a:rPr>
              <a:t>білки</a:t>
            </a:r>
            <a:r>
              <a:rPr lang="ru-RU" altLang="uk-UA" sz="3200" b="1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608513" y="4500570"/>
            <a:ext cx="4308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400" dirty="0" err="1"/>
              <a:t>Повноцінні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білки</a:t>
            </a:r>
            <a:r>
              <a:rPr lang="ru-RU" altLang="uk-UA" sz="2400" dirty="0"/>
              <a:t> - </a:t>
            </a:r>
            <a:r>
              <a:rPr lang="ru-RU" altLang="uk-UA" sz="2400" dirty="0" err="1"/>
              <a:t>це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ті</a:t>
            </a:r>
            <a:r>
              <a:rPr lang="ru-RU" altLang="uk-UA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ru-RU" altLang="uk-UA" sz="2400" dirty="0"/>
              <a:t>до складу </a:t>
            </a:r>
            <a:r>
              <a:rPr lang="ru-RU" altLang="uk-UA" sz="2400" dirty="0" err="1"/>
              <a:t>яких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входять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всі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незамінні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амінокислоти</a:t>
            </a:r>
            <a:r>
              <a:rPr lang="ru-RU" altLang="uk-UA" sz="2400" dirty="0"/>
              <a:t>. 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14282" y="1000108"/>
            <a:ext cx="44291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uk-UA" sz="2800" dirty="0" err="1"/>
              <a:t>Неповноцінні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білки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містять</a:t>
            </a:r>
            <a:r>
              <a:rPr lang="ru-RU" altLang="uk-UA" sz="2800" dirty="0"/>
              <a:t> </a:t>
            </a:r>
          </a:p>
          <a:p>
            <a:pPr>
              <a:lnSpc>
                <a:spcPct val="150000"/>
              </a:lnSpc>
            </a:pPr>
            <a:r>
              <a:rPr lang="ru-RU" altLang="uk-UA" sz="2800" dirty="0"/>
              <a:t>не </a:t>
            </a:r>
            <a:r>
              <a:rPr lang="ru-RU" altLang="uk-UA" sz="2800" dirty="0" err="1"/>
              <a:t>всі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незамінні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амінокислоти</a:t>
            </a:r>
            <a:r>
              <a:rPr lang="ru-RU" altLang="uk-UA" sz="2800" dirty="0"/>
              <a:t> </a:t>
            </a:r>
          </a:p>
        </p:txBody>
      </p:sp>
      <p:pic>
        <p:nvPicPr>
          <p:cNvPr id="21510" name="Рисунок 11" descr="Food_Bread__rolls__croissants_White_bread_and_French_pastries_012829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59250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1511" name="Рисунок 12" descr="Farm_Fresh_Chicken_Eg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00174"/>
            <a:ext cx="31575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9"/>
          <p:cNvSpPr>
            <a:spLocks noChangeArrowheads="1"/>
          </p:cNvSpPr>
          <p:nvPr/>
        </p:nvSpPr>
        <p:spPr bwMode="auto">
          <a:xfrm>
            <a:off x="0" y="1030288"/>
            <a:ext cx="9144000" cy="4938712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uk-UA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00038" y="179388"/>
            <a:ext cx="774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3600" b="1" dirty="0" err="1">
                <a:solidFill>
                  <a:srgbClr val="3333CC"/>
                </a:solidFill>
              </a:rPr>
              <a:t>Повноцінні</a:t>
            </a:r>
            <a:r>
              <a:rPr lang="ru-RU" altLang="uk-UA" sz="3600" b="1" dirty="0">
                <a:solidFill>
                  <a:srgbClr val="3333CC"/>
                </a:solidFill>
              </a:rPr>
              <a:t> </a:t>
            </a:r>
            <a:r>
              <a:rPr lang="ru-RU" altLang="uk-UA" sz="3600" b="1" dirty="0" err="1">
                <a:solidFill>
                  <a:srgbClr val="3333CC"/>
                </a:solidFill>
              </a:rPr>
              <a:t>білки</a:t>
            </a:r>
            <a:r>
              <a:rPr lang="ru-RU" altLang="uk-UA" sz="3600" dirty="0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22532" name="Рисунок 7" descr="12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6200" y="1009650"/>
            <a:ext cx="2559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8" descr="sr9c9p8j93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6258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9" descr="27905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69208"/>
            <a:ext cx="2643174" cy="23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0" descr="20090610-fleisc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643446"/>
            <a:ext cx="25558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1" descr="9c8b1291d95d6ad130f326988bde32b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500570"/>
            <a:ext cx="2878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Амінокислота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229600" cy="3286148"/>
          </a:xfrm>
        </p:spPr>
        <p:txBody>
          <a:bodyPr/>
          <a:lstStyle/>
          <a:p>
            <a:r>
              <a:rPr lang="uk-UA" sz="2800" dirty="0" smtClean="0"/>
              <a:t>Органічна сполука, молекули якої одночасно містять </a:t>
            </a:r>
            <a:r>
              <a:rPr lang="uk-UA" sz="2800" dirty="0" err="1" smtClean="0"/>
              <a:t>аміно-</a:t>
            </a:r>
            <a:r>
              <a:rPr lang="uk-UA" sz="2800" dirty="0" smtClean="0"/>
              <a:t> (-</a:t>
            </a:r>
            <a:r>
              <a:rPr lang="en-US" sz="2800" dirty="0" smtClean="0"/>
              <a:t>NH</a:t>
            </a:r>
            <a:r>
              <a:rPr lang="en-US" sz="2000" dirty="0" smtClean="0"/>
              <a:t>2</a:t>
            </a:r>
            <a:r>
              <a:rPr lang="ru-RU" sz="2800" dirty="0" smtClean="0"/>
              <a:t>)</a:t>
            </a:r>
            <a:r>
              <a:rPr lang="uk-UA" sz="2800" dirty="0" smtClean="0"/>
              <a:t> та </a:t>
            </a:r>
            <a:r>
              <a:rPr lang="uk-UA" sz="2800" dirty="0" err="1" smtClean="0"/>
              <a:t>карбоксильну</a:t>
            </a:r>
            <a:r>
              <a:rPr lang="uk-UA" sz="2800" dirty="0" smtClean="0"/>
              <a:t> (-</a:t>
            </a:r>
            <a:r>
              <a:rPr lang="en-US" sz="2800" dirty="0" smtClean="0"/>
              <a:t>COOH</a:t>
            </a:r>
            <a:r>
              <a:rPr lang="ru-RU" sz="2800" dirty="0" smtClean="0"/>
              <a:t>)</a:t>
            </a:r>
            <a:r>
              <a:rPr lang="uk-UA" sz="2800" dirty="0" smtClean="0"/>
              <a:t> групи</a:t>
            </a:r>
            <a:r>
              <a:rPr lang="en-US" sz="2800" dirty="0" smtClean="0"/>
              <a:t>;</a:t>
            </a:r>
          </a:p>
          <a:p>
            <a:r>
              <a:rPr lang="uk-UA" sz="2800" dirty="0" smtClean="0"/>
              <a:t>Є </a:t>
            </a:r>
            <a:r>
              <a:rPr lang="uk-UA" sz="2800" dirty="0" err="1" smtClean="0"/>
              <a:t>мономерними</a:t>
            </a:r>
            <a:r>
              <a:rPr lang="uk-UA" sz="2800" dirty="0" smtClean="0"/>
              <a:t> одиницями білків, у складі яких залишки амінокислот   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єднані</a:t>
            </a:r>
            <a:r>
              <a:rPr lang="uk-UA" sz="2800" dirty="0" smtClean="0"/>
              <a:t> пептидними </a:t>
            </a: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язками</a:t>
            </a:r>
            <a:r>
              <a:rPr lang="en-US" sz="2800" dirty="0" smtClean="0"/>
              <a:t>;</a:t>
            </a:r>
          </a:p>
        </p:txBody>
      </p:sp>
      <p:pic>
        <p:nvPicPr>
          <p:cNvPr id="4" name="Содержимое 9" descr="AminoAcidball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786190"/>
            <a:ext cx="3786214" cy="2793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3333CC"/>
                </a:solidFill>
              </a:rPr>
              <a:t>КЛАСИФІКАКЦІЯ АМІНОКИСЛОТ</a:t>
            </a:r>
            <a:endParaRPr lang="ru-RU" b="1" dirty="0">
              <a:solidFill>
                <a:srgbClr val="3333CC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4925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3333CC"/>
                </a:solidFill>
              </a:rPr>
              <a:t>ФІЗИЧНІ ВЛАСТИВОСТІ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29175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Тверді кристалічні речовини.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Мають високі температури плавлення.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Добре розчиняються у воді.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Мають різний смак: солодкий, гіркий або зовсім без смаку; все залежить від радикала – 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 молекулі амінокислоти.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Цим властивостям відповідає структура амінокислот як внутрішніх солей, тому їхні формули часто записують у вигляді біполярного </a:t>
            </a:r>
            <a:r>
              <a:rPr lang="uk-UA" sz="24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йона</a:t>
            </a: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Н</a:t>
            </a:r>
            <a:r>
              <a:rPr lang="uk-UA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N⁺</a:t>
            </a: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uk-UA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-СОО¯↔Н</a:t>
            </a:r>
            <a:r>
              <a:rPr lang="uk-UA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-СН</a:t>
            </a:r>
            <a:r>
              <a:rPr lang="uk-UA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-СООН</a:t>
            </a:r>
            <a:endParaRPr lang="ru-RU" sz="2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936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3333CC"/>
                </a:solidFill>
              </a:rPr>
              <a:t>ХІМІЧНІ ВЛАСТИВОСТІ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5225" cy="5141913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Взаємодіють з кислотами: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/>
              <a:t>Н</a:t>
            </a:r>
            <a:r>
              <a:rPr lang="uk-UA" sz="2400" b="1" dirty="0" smtClean="0"/>
              <a:t>2</a:t>
            </a:r>
            <a:r>
              <a:rPr lang="en-US" b="1" dirty="0" smtClean="0"/>
              <a:t>N</a:t>
            </a:r>
            <a:r>
              <a:rPr lang="uk-UA" b="1" dirty="0" smtClean="0"/>
              <a:t>-СН</a:t>
            </a:r>
            <a:r>
              <a:rPr lang="uk-UA" sz="2400" b="1" dirty="0" smtClean="0"/>
              <a:t>2</a:t>
            </a:r>
            <a:r>
              <a:rPr lang="uk-UA" b="1" dirty="0" smtClean="0"/>
              <a:t>-СООН + НСІ → (Н</a:t>
            </a:r>
            <a:r>
              <a:rPr lang="uk-UA" sz="2400" b="1" dirty="0" smtClean="0"/>
              <a:t>3</a:t>
            </a:r>
            <a:r>
              <a:rPr lang="en-US" b="1" dirty="0" smtClean="0"/>
              <a:t>N</a:t>
            </a:r>
            <a:r>
              <a:rPr lang="uk-UA" b="1" dirty="0" smtClean="0"/>
              <a:t>-СН</a:t>
            </a:r>
            <a:r>
              <a:rPr lang="uk-UA" sz="2400" b="1" dirty="0" smtClean="0"/>
              <a:t>2</a:t>
            </a:r>
            <a:r>
              <a:rPr lang="uk-UA" b="1" dirty="0" smtClean="0"/>
              <a:t>-СООН)⁺СІ¯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Взаємодіють з лугами: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/>
              <a:t>Н</a:t>
            </a:r>
            <a:r>
              <a:rPr lang="uk-UA" sz="2400" b="1" dirty="0" smtClean="0"/>
              <a:t>2</a:t>
            </a:r>
            <a:r>
              <a:rPr lang="en-US" b="1" dirty="0" smtClean="0"/>
              <a:t>N</a:t>
            </a:r>
            <a:r>
              <a:rPr lang="uk-UA" b="1" dirty="0" smtClean="0"/>
              <a:t>-СН</a:t>
            </a:r>
            <a:r>
              <a:rPr lang="uk-UA" sz="2400" b="1" dirty="0" smtClean="0"/>
              <a:t>2</a:t>
            </a:r>
            <a:r>
              <a:rPr lang="uk-UA" b="1" dirty="0" smtClean="0"/>
              <a:t>-СООН + </a:t>
            </a:r>
            <a:r>
              <a:rPr lang="en-US" b="1" dirty="0" smtClean="0"/>
              <a:t>Na</a:t>
            </a:r>
            <a:r>
              <a:rPr lang="uk-UA" b="1" dirty="0" smtClean="0"/>
              <a:t>ОН → Н</a:t>
            </a:r>
            <a:r>
              <a:rPr lang="uk-UA" sz="2400" b="1" dirty="0" smtClean="0"/>
              <a:t>2</a:t>
            </a:r>
            <a:r>
              <a:rPr lang="en-US" b="1" dirty="0" smtClean="0"/>
              <a:t>N</a:t>
            </a:r>
            <a:r>
              <a:rPr lang="uk-UA" b="1" dirty="0" smtClean="0"/>
              <a:t>-СН</a:t>
            </a:r>
            <a:r>
              <a:rPr lang="uk-UA" sz="2400" b="1" dirty="0" smtClean="0"/>
              <a:t>2</a:t>
            </a:r>
            <a:r>
              <a:rPr lang="uk-UA" b="1" dirty="0" smtClean="0"/>
              <a:t>-СОО</a:t>
            </a:r>
            <a:r>
              <a:rPr lang="en-US" b="1" dirty="0" smtClean="0"/>
              <a:t>Na + H</a:t>
            </a:r>
            <a:r>
              <a:rPr lang="en-US" sz="2400" b="1" dirty="0" smtClean="0"/>
              <a:t>2</a:t>
            </a:r>
            <a:r>
              <a:rPr lang="en-US" b="1" dirty="0" smtClean="0"/>
              <a:t>O </a:t>
            </a:r>
            <a:endParaRPr lang="uk-UA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Взаємодіють між собою: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NH</a:t>
            </a:r>
            <a:r>
              <a:rPr lang="en-US" b="1" baseline="-25000" dirty="0" smtClean="0"/>
              <a:t>2</a:t>
            </a:r>
            <a:r>
              <a:rPr lang="uk-UA" b="1" dirty="0" smtClean="0"/>
              <a:t>-</a:t>
            </a:r>
            <a:r>
              <a:rPr lang="en-US" b="1" dirty="0" smtClean="0"/>
              <a:t>CH</a:t>
            </a:r>
            <a:r>
              <a:rPr lang="ru-RU" b="1" baseline="-25000" dirty="0" smtClean="0"/>
              <a:t>2</a:t>
            </a:r>
            <a:r>
              <a:rPr lang="uk-UA" b="1" dirty="0" smtClean="0"/>
              <a:t>-</a:t>
            </a:r>
            <a:r>
              <a:rPr lang="en-US" b="1" dirty="0" smtClean="0"/>
              <a:t>COOH</a:t>
            </a:r>
            <a:r>
              <a:rPr lang="ru-RU" b="1" dirty="0" smtClean="0"/>
              <a:t> + Н</a:t>
            </a:r>
            <a:r>
              <a:rPr lang="en-US" b="1" dirty="0" smtClean="0"/>
              <a:t>NH</a:t>
            </a:r>
            <a:r>
              <a:rPr lang="uk-UA" b="1" dirty="0" smtClean="0"/>
              <a:t>-</a:t>
            </a:r>
            <a:r>
              <a:rPr lang="en-US" b="1" dirty="0" smtClean="0"/>
              <a:t>CH</a:t>
            </a:r>
            <a:r>
              <a:rPr lang="ru-RU" b="1" baseline="-25000" dirty="0" smtClean="0"/>
              <a:t>2</a:t>
            </a:r>
            <a:r>
              <a:rPr lang="uk-UA" b="1" dirty="0" smtClean="0"/>
              <a:t>-</a:t>
            </a:r>
            <a:r>
              <a:rPr lang="en-US" b="1" dirty="0" smtClean="0"/>
              <a:t>COOH</a:t>
            </a:r>
            <a:r>
              <a:rPr lang="ru-RU" b="1" dirty="0" smtClean="0"/>
              <a:t> →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                        →</a:t>
            </a:r>
            <a:r>
              <a:rPr lang="en-US" b="1" dirty="0" smtClean="0"/>
              <a:t>NH</a:t>
            </a:r>
            <a:r>
              <a:rPr lang="en-US" b="1" baseline="-25000" dirty="0" smtClean="0"/>
              <a:t>2</a:t>
            </a:r>
            <a:r>
              <a:rPr lang="uk-UA" b="1" dirty="0" smtClean="0"/>
              <a:t>-</a:t>
            </a:r>
            <a:r>
              <a:rPr lang="en-US" b="1" dirty="0" smtClean="0"/>
              <a:t>CH</a:t>
            </a:r>
            <a:r>
              <a:rPr lang="ru-RU" b="1" baseline="-25000" dirty="0" smtClean="0"/>
              <a:t>2</a:t>
            </a:r>
            <a:r>
              <a:rPr lang="uk-UA" b="1" dirty="0" smtClean="0"/>
              <a:t>-</a:t>
            </a:r>
            <a:r>
              <a:rPr lang="en-US" b="1" dirty="0" smtClean="0"/>
              <a:t>CO</a:t>
            </a:r>
            <a:r>
              <a:rPr lang="ru-RU" b="1" dirty="0" smtClean="0"/>
              <a:t>-</a:t>
            </a:r>
            <a:r>
              <a:rPr lang="en-US" b="1" dirty="0" smtClean="0"/>
              <a:t>NH</a:t>
            </a:r>
            <a:r>
              <a:rPr lang="uk-UA" b="1" dirty="0" smtClean="0"/>
              <a:t>-</a:t>
            </a:r>
            <a:r>
              <a:rPr lang="en-US" b="1" dirty="0" smtClean="0"/>
              <a:t>CH</a:t>
            </a:r>
            <a:r>
              <a:rPr lang="ru-RU" b="1" baseline="-25000" dirty="0" smtClean="0"/>
              <a:t>2</a:t>
            </a:r>
            <a:r>
              <a:rPr lang="uk-UA" b="1" dirty="0" smtClean="0"/>
              <a:t>-</a:t>
            </a:r>
            <a:r>
              <a:rPr lang="en-US" b="1" dirty="0" smtClean="0"/>
              <a:t>COOH</a:t>
            </a:r>
            <a:endParaRPr lang="uk-UA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/>
              <a:t> </a:t>
            </a:r>
            <a:r>
              <a:rPr lang="uk-UA" b="1" dirty="0" smtClean="0"/>
              <a:t>                                               </a:t>
            </a:r>
            <a:r>
              <a:rPr lang="uk-UA" sz="2400" b="1" dirty="0" smtClean="0"/>
              <a:t>пептидний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b="1" dirty="0"/>
              <a:t> </a:t>
            </a:r>
            <a:r>
              <a:rPr lang="uk-UA" sz="2400" b="1" dirty="0" smtClean="0"/>
              <a:t>                                                                    зв’язок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Функції амінокислот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pyrami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3521075" cy="30915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97207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20-ти </a:t>
            </a:r>
            <a:r>
              <a:rPr lang="ru-RU" dirty="0" err="1" smtClean="0"/>
              <a:t>протеїногенних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«</a:t>
            </a:r>
            <a:r>
              <a:rPr lang="ru-RU" dirty="0" err="1" smtClean="0"/>
              <a:t>незамінними</a:t>
            </a:r>
            <a:r>
              <a:rPr lang="ru-RU" dirty="0" smtClean="0"/>
              <a:t>»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виробляються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надходити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. Для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лізин</a:t>
            </a:r>
            <a:r>
              <a:rPr lang="ru-RU" dirty="0" smtClean="0"/>
              <a:t>, лейцин, </a:t>
            </a:r>
            <a:r>
              <a:rPr lang="ru-RU" dirty="0" err="1" smtClean="0"/>
              <a:t>ізолейцин</a:t>
            </a:r>
            <a:r>
              <a:rPr lang="ru-RU" dirty="0" smtClean="0"/>
              <a:t>, </a:t>
            </a:r>
            <a:r>
              <a:rPr lang="ru-RU" dirty="0" err="1" smtClean="0"/>
              <a:t>метіонін</a:t>
            </a:r>
            <a:r>
              <a:rPr lang="ru-RU" dirty="0" smtClean="0"/>
              <a:t>, </a:t>
            </a:r>
            <a:r>
              <a:rPr lang="ru-RU" dirty="0" err="1" smtClean="0"/>
              <a:t>фенілаланін</a:t>
            </a:r>
            <a:r>
              <a:rPr lang="ru-RU" dirty="0" smtClean="0"/>
              <a:t>, </a:t>
            </a:r>
            <a:r>
              <a:rPr lang="ru-RU" dirty="0" err="1" smtClean="0"/>
              <a:t>треонін</a:t>
            </a:r>
            <a:r>
              <a:rPr lang="ru-RU" dirty="0" smtClean="0"/>
              <a:t>, триптофан, </a:t>
            </a:r>
            <a:r>
              <a:rPr lang="ru-RU" dirty="0" err="1" smtClean="0"/>
              <a:t>валін</a:t>
            </a:r>
            <a:r>
              <a:rPr lang="ru-RU" dirty="0" smtClean="0"/>
              <a:t>, а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гістидин</a:t>
            </a:r>
            <a:r>
              <a:rPr lang="ru-RU" dirty="0" smtClean="0"/>
              <a:t> та </a:t>
            </a:r>
            <a:r>
              <a:rPr lang="ru-RU" dirty="0" err="1" smtClean="0"/>
              <a:t>аргінін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Функції амінокислот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Sh-thyroid-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14489"/>
            <a:ext cx="3712612" cy="25003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214422"/>
            <a:ext cx="5072066" cy="564357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/>
              <a:t>На </a:t>
            </a:r>
            <a:r>
              <a:rPr lang="ru-RU" sz="1800" dirty="0" err="1" smtClean="0"/>
              <a:t>додаток</a:t>
            </a:r>
            <a:r>
              <a:rPr lang="ru-RU" sz="1800" dirty="0" smtClean="0"/>
              <a:t> до синтезу </a:t>
            </a:r>
            <a:r>
              <a:rPr lang="ru-RU" sz="1800" dirty="0" err="1" smtClean="0"/>
              <a:t>білків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стандартні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нестандартні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амінокислоти</a:t>
            </a:r>
            <a:r>
              <a:rPr lang="ru-RU" sz="1800" dirty="0" smtClean="0"/>
              <a:t> в </a:t>
            </a:r>
            <a:r>
              <a:rPr lang="ru-RU" sz="1800" dirty="0" err="1" smtClean="0"/>
              <a:t>тваринному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біологічних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функцій</a:t>
            </a:r>
            <a:r>
              <a:rPr lang="ru-RU" sz="1800" dirty="0" smtClean="0"/>
              <a:t>. </a:t>
            </a:r>
            <a:r>
              <a:rPr lang="ru-RU" sz="1800" b="1" dirty="0" err="1" smtClean="0"/>
              <a:t>Гліцин</a:t>
            </a:r>
            <a:r>
              <a:rPr lang="ru-RU" sz="1800" dirty="0" smtClean="0"/>
              <a:t> та </a:t>
            </a:r>
            <a:r>
              <a:rPr lang="ru-RU" sz="1800" b="1" dirty="0" err="1" smtClean="0"/>
              <a:t>глутамат</a:t>
            </a:r>
            <a:r>
              <a:rPr lang="ru-RU" sz="1800" dirty="0" smtClean="0"/>
              <a:t> (</a:t>
            </a:r>
            <a:r>
              <a:rPr lang="ru-RU" sz="1800" dirty="0" err="1" smtClean="0"/>
              <a:t>аніон</a:t>
            </a:r>
            <a:r>
              <a:rPr lang="ru-RU" sz="1800" dirty="0" smtClean="0"/>
              <a:t> </a:t>
            </a:r>
            <a:r>
              <a:rPr lang="ru-RU" sz="1800" dirty="0" err="1" smtClean="0"/>
              <a:t>глутамінової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кислоти</a:t>
            </a:r>
            <a:r>
              <a:rPr lang="ru-RU" sz="1800" dirty="0" smtClean="0"/>
              <a:t>) 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як </a:t>
            </a:r>
            <a:r>
              <a:rPr lang="ru-RU" sz="1800" dirty="0" err="1" smtClean="0"/>
              <a:t>нейромедіатори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нервовій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передачі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хімічні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синапси</a:t>
            </a:r>
            <a:r>
              <a:rPr lang="ru-RU" sz="1800" dirty="0" smtClean="0"/>
              <a:t>, </a:t>
            </a:r>
            <a:r>
              <a:rPr lang="ru-RU" sz="1800" dirty="0" err="1" smtClean="0"/>
              <a:t>нейромедіаторами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нестандартна </a:t>
            </a:r>
            <a:r>
              <a:rPr lang="ru-RU" sz="1800" dirty="0" err="1" smtClean="0"/>
              <a:t>амінокислота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гамма-аміномасляна</a:t>
            </a:r>
            <a:r>
              <a:rPr lang="ru-RU" sz="1800" b="1" dirty="0" smtClean="0"/>
              <a:t> кислота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продуктом </a:t>
            </a:r>
            <a:r>
              <a:rPr lang="ru-RU" sz="1800" dirty="0" err="1" smtClean="0"/>
              <a:t>декарбоксилювання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глутамату</a:t>
            </a:r>
            <a:r>
              <a:rPr lang="ru-RU" sz="1800" dirty="0" smtClean="0"/>
              <a:t>, </a:t>
            </a:r>
            <a:r>
              <a:rPr lang="ru-RU" sz="1800" b="1" dirty="0" err="1" smtClean="0"/>
              <a:t>дофамін</a:t>
            </a:r>
            <a:r>
              <a:rPr lang="ru-RU" sz="1800" dirty="0" smtClean="0"/>
              <a:t> — </a:t>
            </a:r>
            <a:r>
              <a:rPr lang="ru-RU" sz="1800" dirty="0" err="1" smtClean="0"/>
              <a:t>похідне</a:t>
            </a:r>
            <a:r>
              <a:rPr lang="ru-RU" sz="1800" dirty="0" smtClean="0"/>
              <a:t> тирозину,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b="1" dirty="0" err="1" smtClean="0"/>
              <a:t>серотонін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b="1" dirty="0" smtClean="0"/>
              <a:t>триптофану</a:t>
            </a:r>
            <a:r>
              <a:rPr lang="ru-RU" sz="1800" dirty="0" smtClean="0"/>
              <a:t>. </a:t>
            </a:r>
            <a:r>
              <a:rPr lang="ru-RU" sz="1800" b="1" dirty="0" err="1" smtClean="0"/>
              <a:t>Гістидин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попередником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гістаміну</a:t>
            </a:r>
            <a:r>
              <a:rPr lang="ru-RU" sz="1800" b="1" dirty="0" smtClean="0"/>
              <a:t> </a:t>
            </a:r>
            <a:r>
              <a:rPr lang="ru-RU" sz="1800" dirty="0" smtClean="0"/>
              <a:t>– локального </a:t>
            </a:r>
            <a:r>
              <a:rPr lang="ru-RU" sz="1800" dirty="0" err="1" smtClean="0"/>
              <a:t>медіатора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алергічних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реакцій</a:t>
            </a:r>
            <a:r>
              <a:rPr lang="ru-RU" sz="1800" dirty="0" smtClean="0"/>
              <a:t>. </a:t>
            </a:r>
            <a:r>
              <a:rPr lang="ru-RU" sz="1800" dirty="0" err="1" smtClean="0"/>
              <a:t>Йодовмісний</a:t>
            </a:r>
            <a:r>
              <a:rPr lang="ru-RU" sz="1800" dirty="0" smtClean="0"/>
              <a:t> гормон </a:t>
            </a:r>
            <a:r>
              <a:rPr lang="ru-RU" sz="1800" dirty="0" err="1" smtClean="0"/>
              <a:t>щитоподібної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залози</a:t>
            </a:r>
            <a:r>
              <a:rPr lang="ru-RU" sz="1800" dirty="0" smtClean="0"/>
              <a:t> </a:t>
            </a:r>
            <a:r>
              <a:rPr lang="ru-RU" sz="1800" b="1" dirty="0" smtClean="0"/>
              <a:t>тироксин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b="1" dirty="0" smtClean="0"/>
              <a:t>тирозину. </a:t>
            </a:r>
            <a:r>
              <a:rPr lang="ru-RU" sz="1800" b="1" dirty="0" err="1" smtClean="0"/>
              <a:t>Гліцин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метаболічних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попередників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порфіринів</a:t>
            </a:r>
            <a:r>
              <a:rPr lang="ru-RU" sz="1800" dirty="0" smtClean="0"/>
              <a:t> (таких як </a:t>
            </a:r>
            <a:r>
              <a:rPr lang="ru-RU" sz="1800" dirty="0" err="1" smtClean="0"/>
              <a:t>дихальний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пігмент</a:t>
            </a:r>
            <a:r>
              <a:rPr lang="ru-RU" sz="1800" dirty="0" smtClean="0"/>
              <a:t> </a:t>
            </a:r>
            <a:r>
              <a:rPr lang="ru-RU" sz="1800" dirty="0" err="1" smtClean="0"/>
              <a:t>гем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904</Words>
  <Application>Microsoft Office PowerPoint</Application>
  <PresentationFormat>Экран (4:3)</PresentationFormat>
  <Paragraphs>146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Амінокислоти. Білки.</vt:lpstr>
      <vt:lpstr>Мета:</vt:lpstr>
      <vt:lpstr>      Цілі</vt:lpstr>
      <vt:lpstr>Амінокислота</vt:lpstr>
      <vt:lpstr>КЛАСИФІКАКЦІЯ АМІНОКИСЛОТ</vt:lpstr>
      <vt:lpstr>ФІЗИЧНІ ВЛАСТИВОСТІ</vt:lpstr>
      <vt:lpstr>ХІМІЧНІ ВЛАСТИВОСТІ</vt:lpstr>
      <vt:lpstr>Функції амінокислот</vt:lpstr>
      <vt:lpstr>Функції амінокислот</vt:lpstr>
      <vt:lpstr>Способи отримання</vt:lpstr>
      <vt:lpstr>Використання амінокислот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Хімічні властивості білків</vt:lpstr>
      <vt:lpstr>2. Денатурація білків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31</cp:revision>
  <dcterms:created xsi:type="dcterms:W3CDTF">2012-08-20T16:10:27Z</dcterms:created>
  <dcterms:modified xsi:type="dcterms:W3CDTF">2024-02-07T16:17:26Z</dcterms:modified>
</cp:coreProperties>
</file>