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3" r:id="rId9"/>
    <p:sldId id="258" r:id="rId10"/>
    <p:sldId id="264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497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3415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66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0606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329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4066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533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947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379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110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4396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80109-17FD-4615-96AD-21C028A5A53F}" type="datetimeFigureOut">
              <a:rPr lang="uk-UA" smtClean="0"/>
              <a:t>11.12.2020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776-0D37-4D00-A644-3E1DFF0114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701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ЛЕКЦІЯ «Вогнетриви для електричних печей в металургії»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b="1" dirty="0" smtClean="0">
                <a:solidFill>
                  <a:srgbClr val="FF0000"/>
                </a:solidFill>
              </a:rPr>
              <a:t>Ілюстративні матеріали</a:t>
            </a:r>
            <a:endParaRPr lang="uk-U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534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088" y="1304544"/>
            <a:ext cx="6829072" cy="515968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89760" y="227682"/>
            <a:ext cx="8497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Склад вогнетривів для футеровки індукційних канальних печей при виплавці різних металів і сплавів</a:t>
            </a:r>
            <a:endParaRPr lang="uk-U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1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азрез кожуха и футеровки печи емкость. 100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710" y="363995"/>
            <a:ext cx="7257161" cy="560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058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82" y="1429349"/>
            <a:ext cx="6562137" cy="36973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82240" y="426720"/>
            <a:ext cx="677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Футеровка подини і відкосів ДСП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9632" y="5681472"/>
            <a:ext cx="6784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а, б – спряження кладки подини і відкосів; в – набивна подина; </a:t>
            </a:r>
          </a:p>
          <a:p>
            <a:pPr algn="ctr"/>
            <a:r>
              <a:rPr lang="uk-UA" dirty="0" smtClean="0"/>
              <a:t>г, д – варіанти набивки відкосів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1935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7234" y="463296"/>
            <a:ext cx="6036998" cy="337718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272" y="2913888"/>
            <a:ext cx="6680993" cy="3571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08139" y="463296"/>
            <a:ext cx="677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Схеми кладки склепінь ДСП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" y="4437888"/>
            <a:ext cx="4967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а – секторна; </a:t>
            </a:r>
          </a:p>
          <a:p>
            <a:pPr algn="ctr"/>
            <a:r>
              <a:rPr lang="uk-UA" dirty="0" smtClean="0"/>
              <a:t>б – </a:t>
            </a:r>
            <a:r>
              <a:rPr lang="uk-UA" dirty="0" err="1" smtClean="0"/>
              <a:t>секторно</a:t>
            </a:r>
            <a:r>
              <a:rPr lang="uk-UA" dirty="0" smtClean="0"/>
              <a:t>-арочна; </a:t>
            </a:r>
          </a:p>
          <a:p>
            <a:pPr algn="ctr"/>
            <a:r>
              <a:rPr lang="uk-UA" dirty="0" smtClean="0"/>
              <a:t>в, г  – кільцева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8210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74" y="918708"/>
            <a:ext cx="3704846" cy="367447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535" y="3677120"/>
            <a:ext cx="7418977" cy="25237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40736" y="183431"/>
            <a:ext cx="6784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Вузол донного випуску сталі ДСП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4752" y="1283945"/>
            <a:ext cx="6461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1- набивна подина із периклазового порошку марки ППЕ-88; </a:t>
            </a:r>
          </a:p>
          <a:p>
            <a:pPr algn="ctr"/>
            <a:r>
              <a:rPr lang="uk-UA" dirty="0" smtClean="0"/>
              <a:t>2 – кладка подини із </a:t>
            </a:r>
            <a:r>
              <a:rPr lang="uk-UA" dirty="0" err="1" smtClean="0"/>
              <a:t>периклазових</a:t>
            </a:r>
            <a:r>
              <a:rPr lang="uk-UA" dirty="0" smtClean="0"/>
              <a:t> </a:t>
            </a:r>
            <a:r>
              <a:rPr lang="uk-UA" dirty="0" err="1" smtClean="0"/>
              <a:t>вирбів</a:t>
            </a:r>
            <a:r>
              <a:rPr lang="uk-UA" dirty="0" smtClean="0"/>
              <a:t> ПУ; </a:t>
            </a:r>
          </a:p>
          <a:p>
            <a:pPr algn="ctr"/>
            <a:r>
              <a:rPr lang="uk-UA" dirty="0" smtClean="0"/>
              <a:t>3 – гніздовий блок; 4 – периклазовуглецева втулка ПКУПЕ; </a:t>
            </a:r>
          </a:p>
          <a:p>
            <a:pPr algn="ctr"/>
            <a:r>
              <a:rPr lang="uk-UA" dirty="0" smtClean="0"/>
              <a:t>5 – периклазовуглецеві трубки; </a:t>
            </a:r>
          </a:p>
          <a:p>
            <a:pPr algn="ctr"/>
            <a:r>
              <a:rPr lang="uk-UA" dirty="0" smtClean="0"/>
              <a:t>6 – засипка із випаленого </a:t>
            </a:r>
            <a:r>
              <a:rPr lang="uk-UA" dirty="0" err="1" smtClean="0"/>
              <a:t>дунітового</a:t>
            </a:r>
            <a:r>
              <a:rPr lang="uk-UA" dirty="0" smtClean="0"/>
              <a:t> порошку; </a:t>
            </a:r>
          </a:p>
          <a:p>
            <a:pPr algn="ctr"/>
            <a:r>
              <a:rPr lang="uk-UA" dirty="0" smtClean="0"/>
              <a:t>7 - затвор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5861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8325" y="1353313"/>
            <a:ext cx="3909412" cy="40051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04288" y="302415"/>
            <a:ext cx="6784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Продувальні елементи направленої пористості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1552" y="5675299"/>
            <a:ext cx="6784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продувальний блок; </a:t>
            </a:r>
          </a:p>
          <a:p>
            <a:pPr algn="ctr"/>
            <a:r>
              <a:rPr lang="uk-UA" dirty="0" smtClean="0"/>
              <a:t>2 – гніздовий блок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1053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301" y="883572"/>
            <a:ext cx="6323924" cy="47068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1552" y="253908"/>
            <a:ext cx="6784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Футеровка дугової печі постійного струму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159" y="5670004"/>
            <a:ext cx="10046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електрод в склепінні; 2 – склепіння з периклазохромітових вогнетривів; </a:t>
            </a:r>
          </a:p>
          <a:p>
            <a:pPr algn="ctr"/>
            <a:r>
              <a:rPr lang="uk-UA" dirty="0" smtClean="0"/>
              <a:t>3 – стіни із периклазохромітових вогнетривів; 4 – подина із периклазохромітової маси; </a:t>
            </a:r>
          </a:p>
          <a:p>
            <a:pPr algn="ctr"/>
            <a:r>
              <a:rPr lang="uk-UA" dirty="0" smtClean="0"/>
              <a:t>5 – подовий електрод; 6 - дуга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3795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774" y="836672"/>
            <a:ext cx="6226306" cy="4526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50592" y="188488"/>
            <a:ext cx="7473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Загальний вигляд сучасної відкритої тигельної печі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6624" y="5671081"/>
            <a:ext cx="8253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– індуктор; 2 – кладка подини; 3 – тигель; 4 – футеровка кришки; </a:t>
            </a:r>
          </a:p>
          <a:p>
            <a:pPr algn="ctr"/>
            <a:r>
              <a:rPr lang="uk-UA" dirty="0" smtClean="0"/>
              <a:t>5 – футеровка зливного носка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0417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0742" y="1134615"/>
            <a:ext cx="6722440" cy="452247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343" y="5998464"/>
            <a:ext cx="8746597" cy="539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36810" y="145122"/>
            <a:ext cx="9290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Індукційна піч із закритим вертикальним каналом</a:t>
            </a:r>
          </a:p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а – поперечний розріз; б – повздовжній розріз</a:t>
            </a:r>
            <a:endParaRPr lang="uk-U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3905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215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ЛЕКЦІЯ «Вогнетриви для електричних печей в металургії»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наталия</dc:creator>
  <cp:lastModifiedBy>наталия наталия</cp:lastModifiedBy>
  <cp:revision>5</cp:revision>
  <dcterms:created xsi:type="dcterms:W3CDTF">2020-12-11T05:46:06Z</dcterms:created>
  <dcterms:modified xsi:type="dcterms:W3CDTF">2020-12-11T06:18:42Z</dcterms:modified>
</cp:coreProperties>
</file>