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84A4DD-B141-4160-A68D-BF846D093F9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3B92E69-1AB1-4F15-A292-8D17E5A53F51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-</a:t>
          </a:r>
          <a:r>
            <a:rPr lang="uk-UA" b="1" dirty="0" err="1" smtClean="0">
              <a:solidFill>
                <a:srgbClr val="FF0000"/>
              </a:solidFill>
            </a:rPr>
            <a:t>ин</a:t>
          </a:r>
          <a:r>
            <a:rPr lang="uk-UA" b="1" dirty="0" smtClean="0">
              <a:solidFill>
                <a:srgbClr val="FF0000"/>
              </a:solidFill>
            </a:rPr>
            <a:t>-</a:t>
          </a:r>
          <a:endParaRPr lang="ru-RU" b="1" dirty="0">
            <a:solidFill>
              <a:srgbClr val="FF0000"/>
            </a:solidFill>
          </a:endParaRPr>
        </a:p>
      </dgm:t>
    </dgm:pt>
    <dgm:pt modelId="{BB8D0234-CE39-48D4-91C6-72A810886EE7}" type="parTrans" cxnId="{732B0576-A4E6-478E-A782-0A503D86F0D7}">
      <dgm:prSet/>
      <dgm:spPr/>
      <dgm:t>
        <a:bodyPr/>
        <a:lstStyle/>
        <a:p>
          <a:endParaRPr lang="ru-RU"/>
        </a:p>
      </dgm:t>
    </dgm:pt>
    <dgm:pt modelId="{DB65A0DC-AD21-4487-99DC-12DBC81E34A6}" type="sibTrans" cxnId="{732B0576-A4E6-478E-A782-0A503D86F0D7}">
      <dgm:prSet/>
      <dgm:spPr/>
      <dgm:t>
        <a:bodyPr/>
        <a:lstStyle/>
        <a:p>
          <a:endParaRPr lang="ru-RU"/>
        </a:p>
      </dgm:t>
    </dgm:pt>
    <dgm:pt modelId="{E67B385E-FF6F-4A80-8B5B-0B92A434173E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МОРФИ</a:t>
          </a:r>
          <a:endParaRPr lang="ru-RU" b="1" dirty="0">
            <a:solidFill>
              <a:srgbClr val="FF0000"/>
            </a:solidFill>
          </a:endParaRPr>
        </a:p>
      </dgm:t>
    </dgm:pt>
    <dgm:pt modelId="{5647DD4B-94DD-4460-9034-4C9E6DE69415}" type="parTrans" cxnId="{361C14A6-917A-41C8-88F0-02B65C8D9192}">
      <dgm:prSet/>
      <dgm:spPr/>
      <dgm:t>
        <a:bodyPr/>
        <a:lstStyle/>
        <a:p>
          <a:endParaRPr lang="ru-RU"/>
        </a:p>
      </dgm:t>
    </dgm:pt>
    <dgm:pt modelId="{D3B45D9D-2C33-41B1-9080-4ED14A2CA147}" type="sibTrans" cxnId="{361C14A6-917A-41C8-88F0-02B65C8D9192}">
      <dgm:prSet/>
      <dgm:spPr/>
      <dgm:t>
        <a:bodyPr/>
        <a:lstStyle/>
        <a:p>
          <a:endParaRPr lang="ru-RU"/>
        </a:p>
      </dgm:t>
    </dgm:pt>
    <dgm:pt modelId="{370148F9-415C-46CA-859A-A82E292A8B03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-</a:t>
          </a:r>
          <a:r>
            <a:rPr lang="uk-UA" b="1" dirty="0" err="1" smtClean="0">
              <a:solidFill>
                <a:srgbClr val="FF0000"/>
              </a:solidFill>
            </a:rPr>
            <a:t>їн</a:t>
          </a:r>
          <a:r>
            <a:rPr lang="uk-UA" b="1" dirty="0" smtClean="0">
              <a:solidFill>
                <a:srgbClr val="FF0000"/>
              </a:solidFill>
            </a:rPr>
            <a:t>-, </a:t>
          </a:r>
          <a:endParaRPr lang="ru-RU" b="1" dirty="0">
            <a:solidFill>
              <a:srgbClr val="FF0000"/>
            </a:solidFill>
          </a:endParaRPr>
        </a:p>
      </dgm:t>
    </dgm:pt>
    <dgm:pt modelId="{66EE081A-7267-4AAD-B7D9-F648103835D9}" type="parTrans" cxnId="{8CCF24B3-7825-4EFC-9364-586578DBCBA1}">
      <dgm:prSet/>
      <dgm:spPr/>
      <dgm:t>
        <a:bodyPr/>
        <a:lstStyle/>
        <a:p>
          <a:endParaRPr lang="ru-RU"/>
        </a:p>
      </dgm:t>
    </dgm:pt>
    <dgm:pt modelId="{4BE9A4E2-3598-4BFB-994B-F07DBEC1D308}" type="sibTrans" cxnId="{8CCF24B3-7825-4EFC-9364-586578DBCBA1}">
      <dgm:prSet/>
      <dgm:spPr/>
      <dgm:t>
        <a:bodyPr/>
        <a:lstStyle/>
        <a:p>
          <a:endParaRPr lang="ru-RU"/>
        </a:p>
      </dgm:t>
    </dgm:pt>
    <dgm:pt modelId="{0A9A0EE1-7937-4E64-867C-02FC25F6FBA3}" type="pres">
      <dgm:prSet presAssocID="{F384A4DD-B141-4160-A68D-BF846D093F99}" presName="CompostProcess" presStyleCnt="0">
        <dgm:presLayoutVars>
          <dgm:dir/>
          <dgm:resizeHandles val="exact"/>
        </dgm:presLayoutVars>
      </dgm:prSet>
      <dgm:spPr/>
    </dgm:pt>
    <dgm:pt modelId="{22F047AE-3026-4606-90FF-2F2E133812A8}" type="pres">
      <dgm:prSet presAssocID="{F384A4DD-B141-4160-A68D-BF846D093F99}" presName="arrow" presStyleLbl="bgShp" presStyleIdx="0" presStyleCnt="1"/>
      <dgm:spPr/>
    </dgm:pt>
    <dgm:pt modelId="{7B6CE137-5E2B-49C6-8650-2C72D6F1B047}" type="pres">
      <dgm:prSet presAssocID="{F384A4DD-B141-4160-A68D-BF846D093F99}" presName="linearProcess" presStyleCnt="0"/>
      <dgm:spPr/>
    </dgm:pt>
    <dgm:pt modelId="{3B750445-A296-4E02-A825-574107206970}" type="pres">
      <dgm:prSet presAssocID="{23B92E69-1AB1-4F15-A292-8D17E5A53F5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362CE-67F2-4B1E-AC81-D8CFD351A874}" type="pres">
      <dgm:prSet presAssocID="{DB65A0DC-AD21-4487-99DC-12DBC81E34A6}" presName="sibTrans" presStyleCnt="0"/>
      <dgm:spPr/>
    </dgm:pt>
    <dgm:pt modelId="{D6D7F6C4-3F50-4BBF-B654-5D5A5178CC54}" type="pres">
      <dgm:prSet presAssocID="{370148F9-415C-46CA-859A-A82E292A8B0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A93522-F3D2-4EB7-9F12-168C89B34F0C}" type="pres">
      <dgm:prSet presAssocID="{4BE9A4E2-3598-4BFB-994B-F07DBEC1D308}" presName="sibTrans" presStyleCnt="0"/>
      <dgm:spPr/>
    </dgm:pt>
    <dgm:pt modelId="{C0A0F75A-FE60-4138-9FAC-632D68AB063A}" type="pres">
      <dgm:prSet presAssocID="{E67B385E-FF6F-4A80-8B5B-0B92A434173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151087-EE8B-4756-956A-68892BD1FEF9}" type="presOf" srcId="{370148F9-415C-46CA-859A-A82E292A8B03}" destId="{D6D7F6C4-3F50-4BBF-B654-5D5A5178CC54}" srcOrd="0" destOrd="0" presId="urn:microsoft.com/office/officeart/2005/8/layout/hProcess9"/>
    <dgm:cxn modelId="{0555BBC7-5A0E-40EC-93C5-26F25FEA1C53}" type="presOf" srcId="{E67B385E-FF6F-4A80-8B5B-0B92A434173E}" destId="{C0A0F75A-FE60-4138-9FAC-632D68AB063A}" srcOrd="0" destOrd="0" presId="urn:microsoft.com/office/officeart/2005/8/layout/hProcess9"/>
    <dgm:cxn modelId="{732B0576-A4E6-478E-A782-0A503D86F0D7}" srcId="{F384A4DD-B141-4160-A68D-BF846D093F99}" destId="{23B92E69-1AB1-4F15-A292-8D17E5A53F51}" srcOrd="0" destOrd="0" parTransId="{BB8D0234-CE39-48D4-91C6-72A810886EE7}" sibTransId="{DB65A0DC-AD21-4487-99DC-12DBC81E34A6}"/>
    <dgm:cxn modelId="{361C14A6-917A-41C8-88F0-02B65C8D9192}" srcId="{F384A4DD-B141-4160-A68D-BF846D093F99}" destId="{E67B385E-FF6F-4A80-8B5B-0B92A434173E}" srcOrd="2" destOrd="0" parTransId="{5647DD4B-94DD-4460-9034-4C9E6DE69415}" sibTransId="{D3B45D9D-2C33-41B1-9080-4ED14A2CA147}"/>
    <dgm:cxn modelId="{5D4756B3-FF18-4B29-A08B-031DBA5201A4}" type="presOf" srcId="{23B92E69-1AB1-4F15-A292-8D17E5A53F51}" destId="{3B750445-A296-4E02-A825-574107206970}" srcOrd="0" destOrd="0" presId="urn:microsoft.com/office/officeart/2005/8/layout/hProcess9"/>
    <dgm:cxn modelId="{D80D47C5-2F98-4D20-ADFB-5C900447732B}" type="presOf" srcId="{F384A4DD-B141-4160-A68D-BF846D093F99}" destId="{0A9A0EE1-7937-4E64-867C-02FC25F6FBA3}" srcOrd="0" destOrd="0" presId="urn:microsoft.com/office/officeart/2005/8/layout/hProcess9"/>
    <dgm:cxn modelId="{8CCF24B3-7825-4EFC-9364-586578DBCBA1}" srcId="{F384A4DD-B141-4160-A68D-BF846D093F99}" destId="{370148F9-415C-46CA-859A-A82E292A8B03}" srcOrd="1" destOrd="0" parTransId="{66EE081A-7267-4AAD-B7D9-F648103835D9}" sibTransId="{4BE9A4E2-3598-4BFB-994B-F07DBEC1D308}"/>
    <dgm:cxn modelId="{B366D9E4-7BC8-4066-A6FD-8E11DB817D72}" type="presParOf" srcId="{0A9A0EE1-7937-4E64-867C-02FC25F6FBA3}" destId="{22F047AE-3026-4606-90FF-2F2E133812A8}" srcOrd="0" destOrd="0" presId="urn:microsoft.com/office/officeart/2005/8/layout/hProcess9"/>
    <dgm:cxn modelId="{BC51C90F-55C1-4104-A57A-3B496E375889}" type="presParOf" srcId="{0A9A0EE1-7937-4E64-867C-02FC25F6FBA3}" destId="{7B6CE137-5E2B-49C6-8650-2C72D6F1B047}" srcOrd="1" destOrd="0" presId="urn:microsoft.com/office/officeart/2005/8/layout/hProcess9"/>
    <dgm:cxn modelId="{9944B06A-E92C-4F6F-B69F-4858025331FD}" type="presParOf" srcId="{7B6CE137-5E2B-49C6-8650-2C72D6F1B047}" destId="{3B750445-A296-4E02-A825-574107206970}" srcOrd="0" destOrd="0" presId="urn:microsoft.com/office/officeart/2005/8/layout/hProcess9"/>
    <dgm:cxn modelId="{9EA0F003-6C47-4F7F-92BB-C7B89E80BA36}" type="presParOf" srcId="{7B6CE137-5E2B-49C6-8650-2C72D6F1B047}" destId="{678362CE-67F2-4B1E-AC81-D8CFD351A874}" srcOrd="1" destOrd="0" presId="urn:microsoft.com/office/officeart/2005/8/layout/hProcess9"/>
    <dgm:cxn modelId="{AD478E41-66ED-49F4-AB54-0D23D1E4B92E}" type="presParOf" srcId="{7B6CE137-5E2B-49C6-8650-2C72D6F1B047}" destId="{D6D7F6C4-3F50-4BBF-B654-5D5A5178CC54}" srcOrd="2" destOrd="0" presId="urn:microsoft.com/office/officeart/2005/8/layout/hProcess9"/>
    <dgm:cxn modelId="{7BB50112-5B75-43AF-AFC2-13415E691A13}" type="presParOf" srcId="{7B6CE137-5E2B-49C6-8650-2C72D6F1B047}" destId="{AEA93522-F3D2-4EB7-9F12-168C89B34F0C}" srcOrd="3" destOrd="0" presId="urn:microsoft.com/office/officeart/2005/8/layout/hProcess9"/>
    <dgm:cxn modelId="{49B9A022-4737-48FC-A4D0-B7AE0A200C9E}" type="presParOf" srcId="{7B6CE137-5E2B-49C6-8650-2C72D6F1B047}" destId="{C0A0F75A-FE60-4138-9FAC-632D68AB063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7DE6C16-6326-4C84-A887-DA701FDCAE9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1B94F06-762F-4F5A-93C6-4B423AC2F4C0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а) власних іменників: </a:t>
          </a:r>
          <a:r>
            <a:rPr lang="uk-UA" b="1" i="1" dirty="0" smtClean="0">
              <a:solidFill>
                <a:schemeClr val="bg1"/>
              </a:solidFill>
            </a:rPr>
            <a:t>Тбілісі — тбіліський, Сухумі — сухумський, </a:t>
          </a:r>
          <a:r>
            <a:rPr lang="uk-UA" b="1" i="1" dirty="0" err="1" smtClean="0">
              <a:solidFill>
                <a:schemeClr val="bg1"/>
              </a:solidFill>
            </a:rPr>
            <a:t>Руставі</a:t>
          </a:r>
          <a:r>
            <a:rPr lang="uk-UA" b="1" i="1" dirty="0" smtClean="0">
              <a:solidFill>
                <a:schemeClr val="bg1"/>
              </a:solidFill>
            </a:rPr>
            <a:t> — </a:t>
          </a:r>
          <a:r>
            <a:rPr lang="uk-UA" b="1" i="1" dirty="0" err="1" smtClean="0">
              <a:solidFill>
                <a:schemeClr val="bg1"/>
              </a:solidFill>
            </a:rPr>
            <a:t>руставський</a:t>
          </a:r>
          <a:r>
            <a:rPr lang="uk-UA" b="1" i="1" dirty="0" smtClean="0">
              <a:solidFill>
                <a:schemeClr val="bg1"/>
              </a:solidFill>
            </a:rPr>
            <a:t>, Франко — франкіст, Каховка — каховський, Київ — киянин, Ковалівка — </a:t>
          </a:r>
          <a:r>
            <a:rPr lang="uk-UA" b="1" i="1" dirty="0" err="1" smtClean="0">
              <a:solidFill>
                <a:schemeClr val="bg1"/>
              </a:solidFill>
            </a:rPr>
            <a:t>ковалівець</a:t>
          </a:r>
          <a:r>
            <a:rPr lang="uk-UA" b="1" i="1" dirty="0" smtClean="0">
              <a:solidFill>
                <a:schemeClr val="bg1"/>
              </a:solidFill>
            </a:rPr>
            <a:t>, Романівна — </a:t>
          </a:r>
          <a:r>
            <a:rPr lang="uk-UA" b="1" i="1" dirty="0" err="1" smtClean="0">
              <a:solidFill>
                <a:schemeClr val="bg1"/>
              </a:solidFill>
            </a:rPr>
            <a:t>романівець</a:t>
          </a:r>
          <a:r>
            <a:rPr lang="uk-UA" b="1" i="1" dirty="0" smtClean="0">
              <a:solidFill>
                <a:schemeClr val="bg1"/>
              </a:solidFill>
            </a:rPr>
            <a:t>, Євангеліє — євангеліст;</a:t>
          </a:r>
          <a:endParaRPr lang="ru-RU" b="1" dirty="0">
            <a:solidFill>
              <a:schemeClr val="bg1"/>
            </a:solidFill>
          </a:endParaRPr>
        </a:p>
      </dgm:t>
    </dgm:pt>
    <dgm:pt modelId="{F05F8996-EEE6-4DA7-B8AB-AF2B5754E086}" type="parTrans" cxnId="{FB01F00D-933B-4472-A8C7-A08808D52FF5}">
      <dgm:prSet/>
      <dgm:spPr/>
      <dgm:t>
        <a:bodyPr/>
        <a:lstStyle/>
        <a:p>
          <a:endParaRPr lang="ru-RU"/>
        </a:p>
      </dgm:t>
    </dgm:pt>
    <dgm:pt modelId="{7D87ED65-C69A-497D-AEEC-7B21DC0D6811}" type="sibTrans" cxnId="{FB01F00D-933B-4472-A8C7-A08808D52FF5}">
      <dgm:prSet/>
      <dgm:spPr/>
      <dgm:t>
        <a:bodyPr/>
        <a:lstStyle/>
        <a:p>
          <a:endParaRPr lang="ru-RU"/>
        </a:p>
      </dgm:t>
    </dgm:pt>
    <dgm:pt modelId="{8C950F73-1F94-4822-A948-4911C1463B31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б) іменників загальних назв: </a:t>
          </a:r>
          <a:r>
            <a:rPr lang="uk-UA" b="1" i="1" dirty="0" smtClean="0">
              <a:solidFill>
                <a:schemeClr val="bg1"/>
              </a:solidFill>
            </a:rPr>
            <a:t>каное — каноїст, резюме — резюмувати, фонети­ка — фонетист, цитата — цитувати, качка — качачий, амазон­ка— амазонський, мінімум—мінімальний;</a:t>
          </a:r>
          <a:endParaRPr lang="ru-RU" b="1" dirty="0">
            <a:solidFill>
              <a:schemeClr val="bg1"/>
            </a:solidFill>
          </a:endParaRPr>
        </a:p>
      </dgm:t>
    </dgm:pt>
    <dgm:pt modelId="{9B8ED270-E8F0-4B89-AA8C-55379C1ABC1C}" type="parTrans" cxnId="{16C3AA5A-B68F-45BB-8867-04D1FBCB4B60}">
      <dgm:prSet/>
      <dgm:spPr/>
      <dgm:t>
        <a:bodyPr/>
        <a:lstStyle/>
        <a:p>
          <a:endParaRPr lang="ru-RU"/>
        </a:p>
      </dgm:t>
    </dgm:pt>
    <dgm:pt modelId="{44EC0FF3-4784-45A3-9F97-56F29576108A}" type="sibTrans" cxnId="{16C3AA5A-B68F-45BB-8867-04D1FBCB4B60}">
      <dgm:prSet/>
      <dgm:spPr/>
      <dgm:t>
        <a:bodyPr/>
        <a:lstStyle/>
        <a:p>
          <a:endParaRPr lang="ru-RU"/>
        </a:p>
      </dgm:t>
    </dgm:pt>
    <dgm:pt modelId="{829F4722-294D-41B8-9980-179A719F60C4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в) прикметників: </a:t>
          </a:r>
          <a:r>
            <a:rPr lang="uk-UA" b="1" i="1" dirty="0" smtClean="0">
              <a:solidFill>
                <a:schemeClr val="bg1"/>
              </a:solidFill>
            </a:rPr>
            <a:t>вульгарний </a:t>
          </a:r>
          <a:r>
            <a:rPr lang="uk-UA" b="1" i="0" dirty="0" smtClean="0">
              <a:solidFill>
                <a:schemeClr val="bg1"/>
              </a:solidFill>
            </a:rPr>
            <a:t>— </a:t>
          </a:r>
          <a:r>
            <a:rPr lang="uk-UA" b="1" i="1" dirty="0" smtClean="0">
              <a:solidFill>
                <a:schemeClr val="bg1"/>
              </a:solidFill>
            </a:rPr>
            <a:t>вульгарщина, спеціальний — спеціа­лізований, герметичний — герметизувати, низький — знизити, ко­роткий— вкоротити, рідкий— рідіти;</a:t>
          </a:r>
          <a:endParaRPr lang="ru-RU" b="1" dirty="0">
            <a:solidFill>
              <a:schemeClr val="bg1"/>
            </a:solidFill>
          </a:endParaRPr>
        </a:p>
      </dgm:t>
    </dgm:pt>
    <dgm:pt modelId="{269DB070-B442-4E63-ACC7-7E81829EEE2C}" type="parTrans" cxnId="{CC53D8CF-7AFE-4949-9A31-47A895A53B3B}">
      <dgm:prSet/>
      <dgm:spPr/>
      <dgm:t>
        <a:bodyPr/>
        <a:lstStyle/>
        <a:p>
          <a:endParaRPr lang="ru-RU"/>
        </a:p>
      </dgm:t>
    </dgm:pt>
    <dgm:pt modelId="{44D2100B-5A66-4EC6-8AD2-2DC9075D956E}" type="sibTrans" cxnId="{CC53D8CF-7AFE-4949-9A31-47A895A53B3B}">
      <dgm:prSet/>
      <dgm:spPr/>
      <dgm:t>
        <a:bodyPr/>
        <a:lstStyle/>
        <a:p>
          <a:endParaRPr lang="ru-RU"/>
        </a:p>
      </dgm:t>
    </dgm:pt>
    <dgm:pt modelId="{30F53D5C-27AE-4325-B81B-EAEA3430519E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г) дієслів </a:t>
          </a:r>
          <a:r>
            <a:rPr lang="uk-UA" b="1" i="1" dirty="0" smtClean="0">
              <a:solidFill>
                <a:schemeClr val="bg1"/>
              </a:solidFill>
            </a:rPr>
            <a:t>мобілізувати — мобілізація, молоти — млин, модернізува­ти — модернізація; мерзнути — мерзлий, маніпулювати — мані­пуляція, лікувати </a:t>
          </a:r>
          <a:r>
            <a:rPr lang="uk-UA" b="1" i="0" dirty="0" smtClean="0">
              <a:solidFill>
                <a:schemeClr val="bg1"/>
              </a:solidFill>
            </a:rPr>
            <a:t>— </a:t>
          </a:r>
          <a:r>
            <a:rPr lang="uk-UA" b="1" i="1" dirty="0" smtClean="0">
              <a:solidFill>
                <a:schemeClr val="bg1"/>
              </a:solidFill>
            </a:rPr>
            <a:t>ліки, котитися — коток, змахнути —змах;</a:t>
          </a:r>
          <a:endParaRPr lang="ru-RU" b="1" dirty="0">
            <a:solidFill>
              <a:schemeClr val="bg1"/>
            </a:solidFill>
          </a:endParaRPr>
        </a:p>
      </dgm:t>
    </dgm:pt>
    <dgm:pt modelId="{0C7A5370-89A1-4088-8E2A-58B736D00D44}" type="parTrans" cxnId="{4F86F354-BDC5-42A1-B7B0-CDE48ED72E92}">
      <dgm:prSet/>
      <dgm:spPr/>
      <dgm:t>
        <a:bodyPr/>
        <a:lstStyle/>
        <a:p>
          <a:endParaRPr lang="ru-RU"/>
        </a:p>
      </dgm:t>
    </dgm:pt>
    <dgm:pt modelId="{C8937987-5C1A-4A27-A9B1-4072CADA5FC2}" type="sibTrans" cxnId="{4F86F354-BDC5-42A1-B7B0-CDE48ED72E92}">
      <dgm:prSet/>
      <dgm:spPr/>
      <dgm:t>
        <a:bodyPr/>
        <a:lstStyle/>
        <a:p>
          <a:endParaRPr lang="ru-RU"/>
        </a:p>
      </dgm:t>
    </dgm:pt>
    <dgm:pt modelId="{6A0C0506-191B-4D6E-B232-81DF11FBC573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ґ) прислівників: </a:t>
          </a:r>
          <a:r>
            <a:rPr lang="uk-UA" b="1" i="1" dirty="0" smtClean="0">
              <a:solidFill>
                <a:schemeClr val="bg1"/>
              </a:solidFill>
            </a:rPr>
            <a:t>скоро — </a:t>
          </a:r>
          <a:r>
            <a:rPr lang="uk-UA" b="1" i="1" dirty="0" err="1" smtClean="0">
              <a:solidFill>
                <a:schemeClr val="bg1"/>
              </a:solidFill>
            </a:rPr>
            <a:t>скор</a:t>
          </a:r>
          <a:r>
            <a:rPr lang="uk-UA" b="1" i="1" dirty="0" smtClean="0">
              <a:solidFill>
                <a:schemeClr val="bg1"/>
              </a:solidFill>
            </a:rPr>
            <a:t>(о)хід, попереду — попередник;</a:t>
          </a:r>
          <a:endParaRPr lang="ru-RU" b="1" dirty="0">
            <a:solidFill>
              <a:schemeClr val="bg1"/>
            </a:solidFill>
          </a:endParaRPr>
        </a:p>
      </dgm:t>
    </dgm:pt>
    <dgm:pt modelId="{1EA92982-D6CE-4FD8-A733-C14FB5A89F8D}" type="parTrans" cxnId="{8101A32C-B26F-42EA-9409-991DCF7EA4BA}">
      <dgm:prSet/>
      <dgm:spPr/>
      <dgm:t>
        <a:bodyPr/>
        <a:lstStyle/>
        <a:p>
          <a:endParaRPr lang="ru-RU"/>
        </a:p>
      </dgm:t>
    </dgm:pt>
    <dgm:pt modelId="{106F32D0-9FE2-4504-8421-8E7E7EF469E9}" type="sibTrans" cxnId="{8101A32C-B26F-42EA-9409-991DCF7EA4BA}">
      <dgm:prSet/>
      <dgm:spPr/>
      <dgm:t>
        <a:bodyPr/>
        <a:lstStyle/>
        <a:p>
          <a:endParaRPr lang="ru-RU"/>
        </a:p>
      </dgm:t>
    </dgm:pt>
    <dgm:pt modelId="{EC646EE3-46FB-4F1F-8E77-C30CC8F62394}">
      <dgm:prSet/>
      <dgm:spPr/>
      <dgm:t>
        <a:bodyPr/>
        <a:lstStyle/>
        <a:p>
          <a:pPr rtl="0"/>
          <a:r>
            <a:rPr lang="uk-UA" b="1" i="0" dirty="0" smtClean="0">
              <a:solidFill>
                <a:schemeClr val="bg1"/>
              </a:solidFill>
            </a:rPr>
            <a:t>д) деяких інших частин мови: </a:t>
          </a:r>
          <a:r>
            <a:rPr lang="uk-UA" b="1" i="1" dirty="0" smtClean="0">
              <a:solidFill>
                <a:schemeClr val="bg1"/>
              </a:solidFill>
            </a:rPr>
            <a:t>можна </a:t>
          </a:r>
          <a:r>
            <a:rPr lang="uk-UA" b="1" i="0" dirty="0" smtClean="0">
              <a:solidFill>
                <a:schemeClr val="bg1"/>
              </a:solidFill>
            </a:rPr>
            <a:t>— </a:t>
          </a:r>
          <a:r>
            <a:rPr lang="uk-UA" b="1" i="1" dirty="0" smtClean="0">
              <a:solidFill>
                <a:schemeClr val="bg1"/>
              </a:solidFill>
            </a:rPr>
            <a:t>можливий.</a:t>
          </a:r>
          <a:endParaRPr lang="ru-RU" b="1" dirty="0">
            <a:solidFill>
              <a:schemeClr val="bg1"/>
            </a:solidFill>
          </a:endParaRPr>
        </a:p>
      </dgm:t>
    </dgm:pt>
    <dgm:pt modelId="{44AA3C32-F555-4AEB-8072-00BEB279EA9D}" type="parTrans" cxnId="{39380114-2A7A-4BB7-8A9C-D6223116E6B3}">
      <dgm:prSet/>
      <dgm:spPr/>
      <dgm:t>
        <a:bodyPr/>
        <a:lstStyle/>
        <a:p>
          <a:endParaRPr lang="ru-RU"/>
        </a:p>
      </dgm:t>
    </dgm:pt>
    <dgm:pt modelId="{984B5ACA-594B-4CE2-86B3-669A4086F228}" type="sibTrans" cxnId="{39380114-2A7A-4BB7-8A9C-D6223116E6B3}">
      <dgm:prSet/>
      <dgm:spPr/>
      <dgm:t>
        <a:bodyPr/>
        <a:lstStyle/>
        <a:p>
          <a:endParaRPr lang="ru-RU"/>
        </a:p>
      </dgm:t>
    </dgm:pt>
    <dgm:pt modelId="{AB2FA5E0-981C-474F-9544-132D23AA561E}">
      <dgm:prSet/>
      <dgm:spPr/>
      <dgm:t>
        <a:bodyPr/>
        <a:lstStyle/>
        <a:p>
          <a:pPr algn="ctr" rtl="0"/>
          <a:r>
            <a:rPr lang="uk-UA" b="1" dirty="0" smtClean="0">
              <a:solidFill>
                <a:schemeClr val="bg1"/>
              </a:solidFill>
            </a:rPr>
            <a:t>УСІКАТИСЯ МОЖУТЬ основи:</a:t>
          </a:r>
          <a:endParaRPr lang="ru-RU" b="1" dirty="0">
            <a:solidFill>
              <a:schemeClr val="bg1"/>
            </a:solidFill>
          </a:endParaRPr>
        </a:p>
      </dgm:t>
    </dgm:pt>
    <dgm:pt modelId="{8053E4C5-4A17-4243-8D36-15F6960A15B6}" type="parTrans" cxnId="{1C3BA5E1-D644-45AC-AAB9-A4EEEC6027D1}">
      <dgm:prSet/>
      <dgm:spPr/>
    </dgm:pt>
    <dgm:pt modelId="{FF9B8B45-2804-457A-84E5-2008C85BA669}" type="sibTrans" cxnId="{1C3BA5E1-D644-45AC-AAB9-A4EEEC6027D1}">
      <dgm:prSet/>
      <dgm:spPr/>
    </dgm:pt>
    <dgm:pt modelId="{8B892881-1D08-49AD-80AA-AADF16D47C3C}" type="pres">
      <dgm:prSet presAssocID="{F7DE6C16-6326-4C84-A887-DA701FDCAE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E229EC-079F-4144-9F59-3914EA931FD0}" type="pres">
      <dgm:prSet presAssocID="{AB2FA5E0-981C-474F-9544-132D23AA561E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564B16-71C1-490B-8D09-CE4A013EA01E}" type="pres">
      <dgm:prSet presAssocID="{FF9B8B45-2804-457A-84E5-2008C85BA669}" presName="spacer" presStyleCnt="0"/>
      <dgm:spPr/>
    </dgm:pt>
    <dgm:pt modelId="{55D04B7A-160C-496C-8792-5EBA6A1FC2B8}" type="pres">
      <dgm:prSet presAssocID="{71B94F06-762F-4F5A-93C6-4B423AC2F4C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94BA4-C44E-4911-BD82-5689F8188DED}" type="pres">
      <dgm:prSet presAssocID="{7D87ED65-C69A-497D-AEEC-7B21DC0D6811}" presName="spacer" presStyleCnt="0"/>
      <dgm:spPr/>
    </dgm:pt>
    <dgm:pt modelId="{2AC17A49-13D0-494E-A0EA-F81E786393B1}" type="pres">
      <dgm:prSet presAssocID="{8C950F73-1F94-4822-A948-4911C1463B31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C5986-1F61-4386-93C3-FEA3416CD0C6}" type="pres">
      <dgm:prSet presAssocID="{44EC0FF3-4784-45A3-9F97-56F29576108A}" presName="spacer" presStyleCnt="0"/>
      <dgm:spPr/>
    </dgm:pt>
    <dgm:pt modelId="{CDCFBD7B-E45A-4531-A81F-BC40A9930395}" type="pres">
      <dgm:prSet presAssocID="{829F4722-294D-41B8-9980-179A719F60C4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7076D-9E27-4545-91C6-00B524CC4BE7}" type="pres">
      <dgm:prSet presAssocID="{44D2100B-5A66-4EC6-8AD2-2DC9075D956E}" presName="spacer" presStyleCnt="0"/>
      <dgm:spPr/>
    </dgm:pt>
    <dgm:pt modelId="{5238AE95-F370-4E82-B0E3-5CFD304654AF}" type="pres">
      <dgm:prSet presAssocID="{30F53D5C-27AE-4325-B81B-EAEA3430519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EFF7F-580C-4452-AEFE-3B80DA662ABE}" type="pres">
      <dgm:prSet presAssocID="{C8937987-5C1A-4A27-A9B1-4072CADA5FC2}" presName="spacer" presStyleCnt="0"/>
      <dgm:spPr/>
    </dgm:pt>
    <dgm:pt modelId="{191B0E3F-770E-44D4-BD63-97E105CDCA47}" type="pres">
      <dgm:prSet presAssocID="{6A0C0506-191B-4D6E-B232-81DF11FBC57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1E760-6D26-4EBF-930E-7D735F671EB1}" type="pres">
      <dgm:prSet presAssocID="{106F32D0-9FE2-4504-8421-8E7E7EF469E9}" presName="spacer" presStyleCnt="0"/>
      <dgm:spPr/>
    </dgm:pt>
    <dgm:pt modelId="{B58630E6-D1BA-417A-A085-C70ED4E68988}" type="pres">
      <dgm:prSet presAssocID="{EC646EE3-46FB-4F1F-8E77-C30CC8F62394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ED13D7-1A62-4F22-87E3-3A71551033DE}" type="presOf" srcId="{F7DE6C16-6326-4C84-A887-DA701FDCAE9A}" destId="{8B892881-1D08-49AD-80AA-AADF16D47C3C}" srcOrd="0" destOrd="0" presId="urn:microsoft.com/office/officeart/2005/8/layout/vList2"/>
    <dgm:cxn modelId="{39380114-2A7A-4BB7-8A9C-D6223116E6B3}" srcId="{F7DE6C16-6326-4C84-A887-DA701FDCAE9A}" destId="{EC646EE3-46FB-4F1F-8E77-C30CC8F62394}" srcOrd="6" destOrd="0" parTransId="{44AA3C32-F555-4AEB-8072-00BEB279EA9D}" sibTransId="{984B5ACA-594B-4CE2-86B3-669A4086F228}"/>
    <dgm:cxn modelId="{2D621C71-2997-4BB9-9FA1-70E42031BA2F}" type="presOf" srcId="{6A0C0506-191B-4D6E-B232-81DF11FBC573}" destId="{191B0E3F-770E-44D4-BD63-97E105CDCA47}" srcOrd="0" destOrd="0" presId="urn:microsoft.com/office/officeart/2005/8/layout/vList2"/>
    <dgm:cxn modelId="{16C3AA5A-B68F-45BB-8867-04D1FBCB4B60}" srcId="{F7DE6C16-6326-4C84-A887-DA701FDCAE9A}" destId="{8C950F73-1F94-4822-A948-4911C1463B31}" srcOrd="2" destOrd="0" parTransId="{9B8ED270-E8F0-4B89-AA8C-55379C1ABC1C}" sibTransId="{44EC0FF3-4784-45A3-9F97-56F29576108A}"/>
    <dgm:cxn modelId="{68C4D15A-3954-4350-87CA-3A1BDFD92531}" type="presOf" srcId="{829F4722-294D-41B8-9980-179A719F60C4}" destId="{CDCFBD7B-E45A-4531-A81F-BC40A9930395}" srcOrd="0" destOrd="0" presId="urn:microsoft.com/office/officeart/2005/8/layout/vList2"/>
    <dgm:cxn modelId="{24FFD2AE-E365-4FA4-9627-7DCCAA4B4B5E}" type="presOf" srcId="{EC646EE3-46FB-4F1F-8E77-C30CC8F62394}" destId="{B58630E6-D1BA-417A-A085-C70ED4E68988}" srcOrd="0" destOrd="0" presId="urn:microsoft.com/office/officeart/2005/8/layout/vList2"/>
    <dgm:cxn modelId="{4F86F354-BDC5-42A1-B7B0-CDE48ED72E92}" srcId="{F7DE6C16-6326-4C84-A887-DA701FDCAE9A}" destId="{30F53D5C-27AE-4325-B81B-EAEA3430519E}" srcOrd="4" destOrd="0" parTransId="{0C7A5370-89A1-4088-8E2A-58B736D00D44}" sibTransId="{C8937987-5C1A-4A27-A9B1-4072CADA5FC2}"/>
    <dgm:cxn modelId="{FB01F00D-933B-4472-A8C7-A08808D52FF5}" srcId="{F7DE6C16-6326-4C84-A887-DA701FDCAE9A}" destId="{71B94F06-762F-4F5A-93C6-4B423AC2F4C0}" srcOrd="1" destOrd="0" parTransId="{F05F8996-EEE6-4DA7-B8AB-AF2B5754E086}" sibTransId="{7D87ED65-C69A-497D-AEEC-7B21DC0D6811}"/>
    <dgm:cxn modelId="{8101A32C-B26F-42EA-9409-991DCF7EA4BA}" srcId="{F7DE6C16-6326-4C84-A887-DA701FDCAE9A}" destId="{6A0C0506-191B-4D6E-B232-81DF11FBC573}" srcOrd="5" destOrd="0" parTransId="{1EA92982-D6CE-4FD8-A733-C14FB5A89F8D}" sibTransId="{106F32D0-9FE2-4504-8421-8E7E7EF469E9}"/>
    <dgm:cxn modelId="{CC53D8CF-7AFE-4949-9A31-47A895A53B3B}" srcId="{F7DE6C16-6326-4C84-A887-DA701FDCAE9A}" destId="{829F4722-294D-41B8-9980-179A719F60C4}" srcOrd="3" destOrd="0" parTransId="{269DB070-B442-4E63-ACC7-7E81829EEE2C}" sibTransId="{44D2100B-5A66-4EC6-8AD2-2DC9075D956E}"/>
    <dgm:cxn modelId="{EBF297FC-1C26-453C-8AD0-0E9F055D87D1}" type="presOf" srcId="{71B94F06-762F-4F5A-93C6-4B423AC2F4C0}" destId="{55D04B7A-160C-496C-8792-5EBA6A1FC2B8}" srcOrd="0" destOrd="0" presId="urn:microsoft.com/office/officeart/2005/8/layout/vList2"/>
    <dgm:cxn modelId="{EEA9F2C4-7255-427D-AAD7-38048A9CFA39}" type="presOf" srcId="{AB2FA5E0-981C-474F-9544-132D23AA561E}" destId="{E8E229EC-079F-4144-9F59-3914EA931FD0}" srcOrd="0" destOrd="0" presId="urn:microsoft.com/office/officeart/2005/8/layout/vList2"/>
    <dgm:cxn modelId="{B62F9431-6E79-4E62-B332-CD2C5F4C878B}" type="presOf" srcId="{30F53D5C-27AE-4325-B81B-EAEA3430519E}" destId="{5238AE95-F370-4E82-B0E3-5CFD304654AF}" srcOrd="0" destOrd="0" presId="urn:microsoft.com/office/officeart/2005/8/layout/vList2"/>
    <dgm:cxn modelId="{1C3BA5E1-D644-45AC-AAB9-A4EEEC6027D1}" srcId="{F7DE6C16-6326-4C84-A887-DA701FDCAE9A}" destId="{AB2FA5E0-981C-474F-9544-132D23AA561E}" srcOrd="0" destOrd="0" parTransId="{8053E4C5-4A17-4243-8D36-15F6960A15B6}" sibTransId="{FF9B8B45-2804-457A-84E5-2008C85BA669}"/>
    <dgm:cxn modelId="{5094BD23-FEB4-46CE-A1FD-3DD68B03C29E}" type="presOf" srcId="{8C950F73-1F94-4822-A948-4911C1463B31}" destId="{2AC17A49-13D0-494E-A0EA-F81E786393B1}" srcOrd="0" destOrd="0" presId="urn:microsoft.com/office/officeart/2005/8/layout/vList2"/>
    <dgm:cxn modelId="{BE5D7F0B-1855-46D9-A813-8592A5231A04}" type="presParOf" srcId="{8B892881-1D08-49AD-80AA-AADF16D47C3C}" destId="{E8E229EC-079F-4144-9F59-3914EA931FD0}" srcOrd="0" destOrd="0" presId="urn:microsoft.com/office/officeart/2005/8/layout/vList2"/>
    <dgm:cxn modelId="{EA7F97B1-9619-4547-A62C-5344914C6B5C}" type="presParOf" srcId="{8B892881-1D08-49AD-80AA-AADF16D47C3C}" destId="{CE564B16-71C1-490B-8D09-CE4A013EA01E}" srcOrd="1" destOrd="0" presId="urn:microsoft.com/office/officeart/2005/8/layout/vList2"/>
    <dgm:cxn modelId="{9E31203B-4AA7-433F-BFC5-36762039462B}" type="presParOf" srcId="{8B892881-1D08-49AD-80AA-AADF16D47C3C}" destId="{55D04B7A-160C-496C-8792-5EBA6A1FC2B8}" srcOrd="2" destOrd="0" presId="urn:microsoft.com/office/officeart/2005/8/layout/vList2"/>
    <dgm:cxn modelId="{33898BDF-5CDB-4015-8087-CFCB2F176388}" type="presParOf" srcId="{8B892881-1D08-49AD-80AA-AADF16D47C3C}" destId="{16E94BA4-C44E-4911-BD82-5689F8188DED}" srcOrd="3" destOrd="0" presId="urn:microsoft.com/office/officeart/2005/8/layout/vList2"/>
    <dgm:cxn modelId="{D7C62DEA-AB57-44A2-A12F-376255C0CCC3}" type="presParOf" srcId="{8B892881-1D08-49AD-80AA-AADF16D47C3C}" destId="{2AC17A49-13D0-494E-A0EA-F81E786393B1}" srcOrd="4" destOrd="0" presId="urn:microsoft.com/office/officeart/2005/8/layout/vList2"/>
    <dgm:cxn modelId="{CCC7BDA3-B60F-4A93-9A35-156F235CAF14}" type="presParOf" srcId="{8B892881-1D08-49AD-80AA-AADF16D47C3C}" destId="{489C5986-1F61-4386-93C3-FEA3416CD0C6}" srcOrd="5" destOrd="0" presId="urn:microsoft.com/office/officeart/2005/8/layout/vList2"/>
    <dgm:cxn modelId="{C61E4517-D2C6-4C04-9E52-46E84987C598}" type="presParOf" srcId="{8B892881-1D08-49AD-80AA-AADF16D47C3C}" destId="{CDCFBD7B-E45A-4531-A81F-BC40A9930395}" srcOrd="6" destOrd="0" presId="urn:microsoft.com/office/officeart/2005/8/layout/vList2"/>
    <dgm:cxn modelId="{A3AAB6CA-06F5-412C-8761-7061F2663992}" type="presParOf" srcId="{8B892881-1D08-49AD-80AA-AADF16D47C3C}" destId="{8917076D-9E27-4545-91C6-00B524CC4BE7}" srcOrd="7" destOrd="0" presId="urn:microsoft.com/office/officeart/2005/8/layout/vList2"/>
    <dgm:cxn modelId="{4355B080-AF95-47C3-86C7-1CEFD1273D49}" type="presParOf" srcId="{8B892881-1D08-49AD-80AA-AADF16D47C3C}" destId="{5238AE95-F370-4E82-B0E3-5CFD304654AF}" srcOrd="8" destOrd="0" presId="urn:microsoft.com/office/officeart/2005/8/layout/vList2"/>
    <dgm:cxn modelId="{D9C5A780-C0AB-4507-8F88-B285521F63A1}" type="presParOf" srcId="{8B892881-1D08-49AD-80AA-AADF16D47C3C}" destId="{37AEFF7F-580C-4452-AEFE-3B80DA662ABE}" srcOrd="9" destOrd="0" presId="urn:microsoft.com/office/officeart/2005/8/layout/vList2"/>
    <dgm:cxn modelId="{884DD004-1260-4616-AF4C-D7845EE73060}" type="presParOf" srcId="{8B892881-1D08-49AD-80AA-AADF16D47C3C}" destId="{191B0E3F-770E-44D4-BD63-97E105CDCA47}" srcOrd="10" destOrd="0" presId="urn:microsoft.com/office/officeart/2005/8/layout/vList2"/>
    <dgm:cxn modelId="{5E24EA9D-876C-4E08-9E8B-A1D891EB6634}" type="presParOf" srcId="{8B892881-1D08-49AD-80AA-AADF16D47C3C}" destId="{DBC1E760-6D26-4EBF-930E-7D735F671EB1}" srcOrd="11" destOrd="0" presId="urn:microsoft.com/office/officeart/2005/8/layout/vList2"/>
    <dgm:cxn modelId="{1260C259-3461-45BC-882F-18EDBB970A89}" type="presParOf" srcId="{8B892881-1D08-49AD-80AA-AADF16D47C3C}" destId="{B58630E6-D1BA-417A-A085-C70ED4E68988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9AEA182-EB2A-4CA0-89E2-07F3D002749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B1BC2BD-13BE-4BA6-AEB4-90B63C245FD3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Вокальні</a:t>
          </a:r>
          <a:endParaRPr lang="ru-RU" b="1" dirty="0">
            <a:solidFill>
              <a:schemeClr val="bg1"/>
            </a:solidFill>
          </a:endParaRPr>
        </a:p>
      </dgm:t>
    </dgm:pt>
    <dgm:pt modelId="{1FF9C17E-5AE2-4FE4-932E-91C2923145B2}" type="parTrans" cxnId="{702B0D6F-59E3-43FE-8B20-3255680D5824}">
      <dgm:prSet/>
      <dgm:spPr/>
      <dgm:t>
        <a:bodyPr/>
        <a:lstStyle/>
        <a:p>
          <a:endParaRPr lang="ru-RU"/>
        </a:p>
      </dgm:t>
    </dgm:pt>
    <dgm:pt modelId="{B483F56A-FB67-4AD8-AC5B-2322C0F2DA2E}" type="sibTrans" cxnId="{702B0D6F-59E3-43FE-8B20-3255680D5824}">
      <dgm:prSet/>
      <dgm:spPr/>
      <dgm:t>
        <a:bodyPr/>
        <a:lstStyle/>
        <a:p>
          <a:endParaRPr lang="ru-RU"/>
        </a:p>
      </dgm:t>
    </dgm:pt>
    <dgm:pt modelId="{00096290-043C-4502-9ECB-67392B5512F8}">
      <dgm:prSet phldrT="[Текст]"/>
      <dgm:spPr/>
      <dgm:t>
        <a:bodyPr/>
        <a:lstStyle/>
        <a:p>
          <a:r>
            <a:rPr lang="uk-UA" b="1" dirty="0" err="1" smtClean="0"/>
            <a:t>молок</a:t>
          </a:r>
          <a:r>
            <a:rPr lang="uk-UA" b="1" dirty="0" smtClean="0"/>
            <a:t>-</a:t>
          </a:r>
          <a:r>
            <a:rPr lang="uk-UA" b="1" i="1" dirty="0" smtClean="0"/>
            <a:t>о</a:t>
          </a:r>
          <a:r>
            <a:rPr lang="uk-UA" b="1" dirty="0" smtClean="0"/>
            <a:t>-завод; : </a:t>
          </a:r>
          <a:r>
            <a:rPr lang="uk-UA" b="1" i="1" dirty="0" smtClean="0"/>
            <a:t>бос-о-ніж, </a:t>
          </a:r>
          <a:r>
            <a:rPr lang="uk-UA" b="1" i="1" dirty="0" err="1" smtClean="0"/>
            <a:t>багат</a:t>
          </a:r>
          <a:r>
            <a:rPr lang="uk-UA" b="1" i="1" dirty="0" smtClean="0"/>
            <a:t>-о-річний, </a:t>
          </a:r>
          <a:r>
            <a:rPr lang="uk-UA" b="1" i="1" dirty="0" err="1" smtClean="0"/>
            <a:t>чорн</a:t>
          </a:r>
          <a:r>
            <a:rPr lang="uk-UA" b="1" i="1" dirty="0" smtClean="0"/>
            <a:t>-о-</a:t>
          </a:r>
          <a:r>
            <a:rPr lang="uk-UA" b="1" i="1" dirty="0" err="1" smtClean="0"/>
            <a:t>зем</a:t>
          </a:r>
          <a:r>
            <a:rPr lang="uk-UA" b="1" i="1" dirty="0" smtClean="0"/>
            <a:t>, терм-о-ядерний, </a:t>
          </a:r>
          <a:r>
            <a:rPr lang="uk-UA" b="1" i="1" dirty="0" err="1" smtClean="0"/>
            <a:t>тепл</a:t>
          </a:r>
          <a:r>
            <a:rPr lang="uk-UA" b="1" i="1" dirty="0" smtClean="0"/>
            <a:t>-о-</a:t>
          </a:r>
          <a:r>
            <a:rPr lang="uk-UA" b="1" i="1" dirty="0" err="1" smtClean="0"/>
            <a:t>воз</a:t>
          </a:r>
          <a:r>
            <a:rPr lang="uk-UA" b="1" i="1" dirty="0" smtClean="0"/>
            <a:t>, </a:t>
          </a:r>
          <a:r>
            <a:rPr lang="uk-UA" b="1" i="1" dirty="0" err="1" smtClean="0"/>
            <a:t>сух</a:t>
          </a:r>
          <a:r>
            <a:rPr lang="uk-UA" b="1" i="1" dirty="0" smtClean="0"/>
            <a:t>-о-вій, </a:t>
          </a:r>
          <a:r>
            <a:rPr lang="uk-UA" b="1" i="1" dirty="0" err="1" smtClean="0"/>
            <a:t>сво</a:t>
          </a:r>
          <a:r>
            <a:rPr lang="uk-UA" b="1" i="1" dirty="0" smtClean="0"/>
            <a:t>-є-</a:t>
          </a:r>
          <a:r>
            <a:rPr lang="uk-UA" b="1" i="1" dirty="0" err="1" smtClean="0"/>
            <a:t>часний</a:t>
          </a:r>
          <a:r>
            <a:rPr lang="uk-UA" b="1" i="1" dirty="0" smtClean="0"/>
            <a:t>, вол-е-</a:t>
          </a:r>
          <a:r>
            <a:rPr lang="uk-UA" b="1" i="1" dirty="0" err="1" smtClean="0"/>
            <a:t>любний</a:t>
          </a:r>
          <a:r>
            <a:rPr lang="uk-UA" b="1" i="1" dirty="0" smtClean="0"/>
            <a:t>, </a:t>
          </a:r>
          <a:r>
            <a:rPr lang="uk-UA" b="1" i="1" dirty="0" err="1" smtClean="0"/>
            <a:t>прац</a:t>
          </a:r>
          <a:r>
            <a:rPr lang="uk-UA" b="1" i="1" dirty="0" smtClean="0"/>
            <a:t>-е-здатний, </a:t>
          </a:r>
          <a:r>
            <a:rPr lang="uk-UA" b="1" i="1" dirty="0" err="1" smtClean="0"/>
            <a:t>вогн</a:t>
          </a:r>
          <a:r>
            <a:rPr lang="uk-UA" b="1" i="1" dirty="0" smtClean="0"/>
            <a:t>-е-тривкий</a:t>
          </a:r>
          <a:endParaRPr lang="ru-RU" b="1" dirty="0"/>
        </a:p>
      </dgm:t>
    </dgm:pt>
    <dgm:pt modelId="{26C1D7AF-9050-4E3C-8C00-FE2C92026BFF}" type="parTrans" cxnId="{D1FD90D6-3F0F-4FA7-9D11-403517EC413D}">
      <dgm:prSet/>
      <dgm:spPr/>
      <dgm:t>
        <a:bodyPr/>
        <a:lstStyle/>
        <a:p>
          <a:endParaRPr lang="ru-RU"/>
        </a:p>
      </dgm:t>
    </dgm:pt>
    <dgm:pt modelId="{62ABE257-470B-4C71-8560-F1BBEED6D1C2}" type="sibTrans" cxnId="{D1FD90D6-3F0F-4FA7-9D11-403517EC413D}">
      <dgm:prSet/>
      <dgm:spPr/>
      <dgm:t>
        <a:bodyPr/>
        <a:lstStyle/>
        <a:p>
          <a:endParaRPr lang="ru-RU"/>
        </a:p>
      </dgm:t>
    </dgm:pt>
    <dgm:pt modelId="{D784306D-81D3-4654-8B8E-CAE6DE60037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консонантні</a:t>
          </a:r>
          <a:endParaRPr lang="ru-RU" b="1" dirty="0">
            <a:solidFill>
              <a:schemeClr val="bg1"/>
            </a:solidFill>
          </a:endParaRPr>
        </a:p>
      </dgm:t>
    </dgm:pt>
    <dgm:pt modelId="{930FA928-D389-4A33-AFCA-46CBBF58E339}" type="parTrans" cxnId="{990962BB-EC95-49D2-910D-2CE92946A6FC}">
      <dgm:prSet/>
      <dgm:spPr/>
      <dgm:t>
        <a:bodyPr/>
        <a:lstStyle/>
        <a:p>
          <a:endParaRPr lang="ru-RU"/>
        </a:p>
      </dgm:t>
    </dgm:pt>
    <dgm:pt modelId="{BC34D7A1-64A0-4E09-9CD7-069D33CBC018}" type="sibTrans" cxnId="{990962BB-EC95-49D2-910D-2CE92946A6FC}">
      <dgm:prSet/>
      <dgm:spPr/>
      <dgm:t>
        <a:bodyPr/>
        <a:lstStyle/>
        <a:p>
          <a:endParaRPr lang="ru-RU"/>
        </a:p>
      </dgm:t>
    </dgm:pt>
    <dgm:pt modelId="{06468AB4-8DE3-4A75-843C-B1126634BE0B}">
      <dgm:prSet phldrT="[Текст]"/>
      <dgm:spPr/>
      <dgm:t>
        <a:bodyPr/>
        <a:lstStyle/>
        <a:p>
          <a:r>
            <a:rPr lang="uk-UA" b="1" dirty="0" smtClean="0"/>
            <a:t>Частіше інтерфікс з'являється між твірною основою та суфіксом</a:t>
          </a:r>
          <a:endParaRPr lang="ru-RU" b="1" dirty="0"/>
        </a:p>
      </dgm:t>
    </dgm:pt>
    <dgm:pt modelId="{E2FBC2AE-BD86-4191-8836-203C9DFCCD8D}" type="parTrans" cxnId="{A4D0C8F2-DE6B-453C-AE10-7FC779769E96}">
      <dgm:prSet/>
      <dgm:spPr/>
      <dgm:t>
        <a:bodyPr/>
        <a:lstStyle/>
        <a:p>
          <a:endParaRPr lang="ru-RU"/>
        </a:p>
      </dgm:t>
    </dgm:pt>
    <dgm:pt modelId="{7F706448-D230-4BB1-B63F-870074372A28}" type="sibTrans" cxnId="{A4D0C8F2-DE6B-453C-AE10-7FC779769E96}">
      <dgm:prSet/>
      <dgm:spPr/>
      <dgm:t>
        <a:bodyPr/>
        <a:lstStyle/>
        <a:p>
          <a:endParaRPr lang="ru-RU"/>
        </a:p>
      </dgm:t>
    </dgm:pt>
    <dgm:pt modelId="{F2C263F0-707B-4D64-861B-68A3F533CFA1}">
      <dgm:prSet phldrT="[Текст]"/>
      <dgm:spPr/>
      <dgm:t>
        <a:bodyPr/>
        <a:lstStyle/>
        <a:p>
          <a:r>
            <a:rPr lang="uk-UA" b="1" i="1" dirty="0" smtClean="0"/>
            <a:t>купе→ купе-й-ний, філе →філе-й-ний, кіно →кіно-ш-</a:t>
          </a:r>
          <a:r>
            <a:rPr lang="uk-UA" b="1" i="1" dirty="0" err="1" smtClean="0"/>
            <a:t>ник</a:t>
          </a:r>
          <a:r>
            <a:rPr lang="uk-UA" b="1" i="1" dirty="0" smtClean="0"/>
            <a:t>, </a:t>
          </a:r>
          <a:r>
            <a:rPr lang="uk-UA" b="1" i="1" dirty="0" err="1" smtClean="0"/>
            <a:t>вчора→вчора-ш-ній</a:t>
          </a:r>
          <a:r>
            <a:rPr lang="uk-UA" b="1" i="1" dirty="0" smtClean="0"/>
            <a:t>, кофе→ кофе-й-ний, </a:t>
          </a:r>
          <a:r>
            <a:rPr lang="uk-UA" b="1" i="1" dirty="0" err="1" smtClean="0"/>
            <a:t>зустрі</a:t>
          </a:r>
          <a:r>
            <a:rPr lang="uk-UA" b="1" i="1" dirty="0" smtClean="0"/>
            <a:t>-ти → </a:t>
          </a:r>
          <a:r>
            <a:rPr lang="uk-UA" b="1" i="1" dirty="0" err="1" smtClean="0"/>
            <a:t>зустрі</a:t>
          </a:r>
          <a:r>
            <a:rPr lang="uk-UA" b="1" i="1" dirty="0" smtClean="0"/>
            <a:t>-ч-</a:t>
          </a:r>
          <a:r>
            <a:rPr lang="uk-UA" b="1" i="1" dirty="0" err="1" smtClean="0"/>
            <a:t>атися</a:t>
          </a:r>
          <a:r>
            <a:rPr lang="uk-UA" b="1" i="1" dirty="0" smtClean="0"/>
            <a:t>; </a:t>
          </a:r>
          <a:r>
            <a:rPr lang="uk-UA" b="1" i="1" dirty="0" err="1" smtClean="0"/>
            <a:t>зрос</a:t>
          </a:r>
          <a:r>
            <a:rPr lang="uk-UA" b="1" i="1" dirty="0" smtClean="0"/>
            <a:t>-ти →</a:t>
          </a:r>
          <a:r>
            <a:rPr lang="uk-UA" b="1" i="1" dirty="0" err="1" smtClean="0"/>
            <a:t>зрос</a:t>
          </a:r>
          <a:r>
            <a:rPr lang="uk-UA" b="1" i="1" dirty="0" smtClean="0"/>
            <a:t>-т-</a:t>
          </a:r>
          <a:r>
            <a:rPr lang="uk-UA" b="1" i="1" dirty="0" err="1" smtClean="0"/>
            <a:t>ати</a:t>
          </a:r>
          <a:r>
            <a:rPr lang="uk-UA" b="1" i="1" dirty="0" smtClean="0"/>
            <a:t>;  </a:t>
          </a:r>
          <a:r>
            <a:rPr lang="uk-UA" b="1" i="1" dirty="0" err="1" smtClean="0"/>
            <a:t>вигля</a:t>
          </a:r>
          <a:r>
            <a:rPr lang="uk-UA" b="1" i="1" dirty="0" smtClean="0"/>
            <a:t>-ну-ти →</a:t>
          </a:r>
          <a:r>
            <a:rPr lang="uk-UA" b="1" i="1" dirty="0" err="1" smtClean="0"/>
            <a:t>вигля</a:t>
          </a:r>
          <a:r>
            <a:rPr lang="uk-UA" b="1" i="1" dirty="0" smtClean="0"/>
            <a:t>-да-ти; </a:t>
          </a:r>
          <a:r>
            <a:rPr lang="uk-UA" b="1" i="1" dirty="0" err="1" smtClean="0"/>
            <a:t>боро-тися</a:t>
          </a:r>
          <a:r>
            <a:rPr lang="uk-UA" b="1" i="1" dirty="0" smtClean="0"/>
            <a:t> →</a:t>
          </a:r>
          <a:r>
            <a:rPr lang="uk-UA" b="1" i="1" dirty="0" err="1" smtClean="0"/>
            <a:t>боро</a:t>
          </a:r>
          <a:r>
            <a:rPr lang="uk-UA" b="1" i="1" dirty="0" smtClean="0"/>
            <a:t>-</a:t>
          </a:r>
          <a:r>
            <a:rPr lang="uk-UA" b="1" i="1" dirty="0" err="1" smtClean="0"/>
            <a:t>ть</a:t>
          </a:r>
          <a:r>
            <a:rPr lang="uk-UA" b="1" i="1" dirty="0" smtClean="0"/>
            <a:t>-ба; </a:t>
          </a:r>
          <a:r>
            <a:rPr lang="uk-UA" b="1" i="1" dirty="0" err="1" smtClean="0"/>
            <a:t>шити→ш-в-ейний</a:t>
          </a:r>
          <a:endParaRPr lang="ru-RU" b="1" dirty="0"/>
        </a:p>
      </dgm:t>
    </dgm:pt>
    <dgm:pt modelId="{F4CFB55E-09B9-4140-AD8F-D2AAC9C79FEC}" type="parTrans" cxnId="{C1AF15FA-43D4-429C-9279-B3C2F9F4E7F4}">
      <dgm:prSet/>
      <dgm:spPr/>
      <dgm:t>
        <a:bodyPr/>
        <a:lstStyle/>
        <a:p>
          <a:endParaRPr lang="ru-RU"/>
        </a:p>
      </dgm:t>
    </dgm:pt>
    <dgm:pt modelId="{0690833B-8930-408E-BF41-754373D1BB7F}" type="sibTrans" cxnId="{C1AF15FA-43D4-429C-9279-B3C2F9F4E7F4}">
      <dgm:prSet/>
      <dgm:spPr/>
      <dgm:t>
        <a:bodyPr/>
        <a:lstStyle/>
        <a:p>
          <a:endParaRPr lang="ru-RU"/>
        </a:p>
      </dgm:t>
    </dgm:pt>
    <dgm:pt modelId="{EC8670CC-B3D3-41A8-BB29-F4B18F044731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1)Між двома основами(коренями)                    2)між префіксом і коренем</a:t>
          </a:r>
          <a:r>
            <a:rPr lang="uk-UA" i="1" dirty="0" smtClean="0"/>
            <a:t> з-</a:t>
          </a:r>
          <a:r>
            <a:rPr lang="uk-UA" b="1" i="1" dirty="0" smtClean="0"/>
            <a:t>і</a:t>
          </a:r>
          <a:r>
            <a:rPr lang="uk-UA" i="1" dirty="0" smtClean="0"/>
            <a:t>-брати, з-</a:t>
          </a:r>
          <a:r>
            <a:rPr lang="uk-UA" b="1" i="1" dirty="0" smtClean="0"/>
            <a:t>і</a:t>
          </a:r>
          <a:r>
            <a:rPr lang="uk-UA" i="1" dirty="0" smtClean="0"/>
            <a:t>-грати, від-</a:t>
          </a:r>
          <a:r>
            <a:rPr lang="uk-UA" b="1" i="1" dirty="0" smtClean="0"/>
            <a:t>і</a:t>
          </a:r>
          <a:r>
            <a:rPr lang="uk-UA" i="1" dirty="0" smtClean="0"/>
            <a:t>-</a:t>
          </a:r>
          <a:r>
            <a:rPr lang="uk-UA" i="1" dirty="0" err="1" smtClean="0"/>
            <a:t>мкнути</a:t>
          </a:r>
          <a:r>
            <a:rPr lang="uk-UA" i="1" dirty="0" smtClean="0"/>
            <a:t>, з-</a:t>
          </a:r>
          <a:r>
            <a:rPr lang="uk-UA" b="1" i="1" dirty="0" smtClean="0"/>
            <a:t>і</a:t>
          </a:r>
          <a:r>
            <a:rPr lang="uk-UA" i="1" dirty="0" smtClean="0"/>
            <a:t>-ставити, від-</a:t>
          </a:r>
          <a:r>
            <a:rPr lang="uk-UA" b="1" i="1" dirty="0" smtClean="0"/>
            <a:t>і</a:t>
          </a:r>
          <a:r>
            <a:rPr lang="uk-UA" i="1" dirty="0" smtClean="0"/>
            <a:t>-брати, під</a:t>
          </a:r>
          <a:r>
            <a:rPr lang="uk-UA" b="1" i="1" dirty="0" smtClean="0"/>
            <a:t>-і</a:t>
          </a:r>
          <a:r>
            <a:rPr lang="uk-UA" i="1" dirty="0" smtClean="0"/>
            <a:t>-гнути, від</a:t>
          </a:r>
          <a:r>
            <a:rPr lang="uk-UA" b="1" i="1" dirty="0" smtClean="0"/>
            <a:t>-і</a:t>
          </a:r>
          <a:r>
            <a:rPr lang="uk-UA" i="1" dirty="0" smtClean="0"/>
            <a:t>--гнути </a:t>
          </a:r>
          <a:endParaRPr lang="ru-RU" b="1" dirty="0">
            <a:solidFill>
              <a:schemeClr val="bg1"/>
            </a:solidFill>
          </a:endParaRPr>
        </a:p>
      </dgm:t>
    </dgm:pt>
    <dgm:pt modelId="{C30DAD2A-AB49-4E75-9389-199B39D1E25C}" type="parTrans" cxnId="{E99D0EF8-50D8-43F2-8CA1-45DA44E4F726}">
      <dgm:prSet/>
      <dgm:spPr/>
    </dgm:pt>
    <dgm:pt modelId="{81E4ED41-2B02-43AC-B412-688EBADEEE8F}" type="sibTrans" cxnId="{E99D0EF8-50D8-43F2-8CA1-45DA44E4F726}">
      <dgm:prSet/>
      <dgm:spPr/>
    </dgm:pt>
    <dgm:pt modelId="{5C1B8C3A-9158-4F19-A17C-75B7CC2BE5B8}" type="pres">
      <dgm:prSet presAssocID="{29AEA182-EB2A-4CA0-89E2-07F3D002749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38A130-766B-46DA-924E-D48A228A22D4}" type="pres">
      <dgm:prSet presAssocID="{2B1BC2BD-13BE-4BA6-AEB4-90B63C245FD3}" presName="root" presStyleCnt="0"/>
      <dgm:spPr/>
    </dgm:pt>
    <dgm:pt modelId="{73747948-7782-4A02-8900-7E40350E683B}" type="pres">
      <dgm:prSet presAssocID="{2B1BC2BD-13BE-4BA6-AEB4-90B63C245FD3}" presName="rootComposite" presStyleCnt="0"/>
      <dgm:spPr/>
    </dgm:pt>
    <dgm:pt modelId="{2C005902-4E79-4DD5-B587-9562DF795F20}" type="pres">
      <dgm:prSet presAssocID="{2B1BC2BD-13BE-4BA6-AEB4-90B63C245FD3}" presName="rootText" presStyleLbl="node1" presStyleIdx="0" presStyleCnt="2"/>
      <dgm:spPr/>
      <dgm:t>
        <a:bodyPr/>
        <a:lstStyle/>
        <a:p>
          <a:endParaRPr lang="ru-RU"/>
        </a:p>
      </dgm:t>
    </dgm:pt>
    <dgm:pt modelId="{81C2E8C1-ACCF-4317-9030-28518A4273C1}" type="pres">
      <dgm:prSet presAssocID="{2B1BC2BD-13BE-4BA6-AEB4-90B63C245FD3}" presName="rootConnector" presStyleLbl="node1" presStyleIdx="0" presStyleCnt="2"/>
      <dgm:spPr/>
      <dgm:t>
        <a:bodyPr/>
        <a:lstStyle/>
        <a:p>
          <a:endParaRPr lang="ru-RU"/>
        </a:p>
      </dgm:t>
    </dgm:pt>
    <dgm:pt modelId="{03BE37B6-BD7D-4BDC-84CE-404685EAEDC1}" type="pres">
      <dgm:prSet presAssocID="{2B1BC2BD-13BE-4BA6-AEB4-90B63C245FD3}" presName="childShape" presStyleCnt="0"/>
      <dgm:spPr/>
    </dgm:pt>
    <dgm:pt modelId="{03419B73-2E2C-4FA7-B569-8FFAC0D8620E}" type="pres">
      <dgm:prSet presAssocID="{C30DAD2A-AB49-4E75-9389-199B39D1E25C}" presName="Name13" presStyleLbl="parChTrans1D2" presStyleIdx="0" presStyleCnt="4"/>
      <dgm:spPr/>
    </dgm:pt>
    <dgm:pt modelId="{A985D6A4-1133-425B-B819-79331010E08C}" type="pres">
      <dgm:prSet presAssocID="{EC8670CC-B3D3-41A8-BB29-F4B18F044731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A4ED2-8285-44BF-B077-5CF313207EFC}" type="pres">
      <dgm:prSet presAssocID="{26C1D7AF-9050-4E3C-8C00-FE2C92026BFF}" presName="Name13" presStyleLbl="parChTrans1D2" presStyleIdx="1" presStyleCnt="4"/>
      <dgm:spPr/>
      <dgm:t>
        <a:bodyPr/>
        <a:lstStyle/>
        <a:p>
          <a:endParaRPr lang="ru-RU"/>
        </a:p>
      </dgm:t>
    </dgm:pt>
    <dgm:pt modelId="{DDDAC225-CB99-4BFD-81AF-6282A962B288}" type="pres">
      <dgm:prSet presAssocID="{00096290-043C-4502-9ECB-67392B5512F8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1FF15D-E5CD-4233-9F57-AE915405F3AA}" type="pres">
      <dgm:prSet presAssocID="{D784306D-81D3-4654-8B8E-CAE6DE60037C}" presName="root" presStyleCnt="0"/>
      <dgm:spPr/>
    </dgm:pt>
    <dgm:pt modelId="{C4137F06-8C8A-4892-ABE0-8AC17DACE17E}" type="pres">
      <dgm:prSet presAssocID="{D784306D-81D3-4654-8B8E-CAE6DE60037C}" presName="rootComposite" presStyleCnt="0"/>
      <dgm:spPr/>
    </dgm:pt>
    <dgm:pt modelId="{9BBB2BF1-B9A6-4C87-B37B-1113A643E407}" type="pres">
      <dgm:prSet presAssocID="{D784306D-81D3-4654-8B8E-CAE6DE60037C}" presName="rootText" presStyleLbl="node1" presStyleIdx="1" presStyleCnt="2"/>
      <dgm:spPr/>
      <dgm:t>
        <a:bodyPr/>
        <a:lstStyle/>
        <a:p>
          <a:endParaRPr lang="ru-RU"/>
        </a:p>
      </dgm:t>
    </dgm:pt>
    <dgm:pt modelId="{73D2FE82-58B9-4F0B-89FA-0982794B7401}" type="pres">
      <dgm:prSet presAssocID="{D784306D-81D3-4654-8B8E-CAE6DE60037C}" presName="rootConnector" presStyleLbl="node1" presStyleIdx="1" presStyleCnt="2"/>
      <dgm:spPr/>
      <dgm:t>
        <a:bodyPr/>
        <a:lstStyle/>
        <a:p>
          <a:endParaRPr lang="ru-RU"/>
        </a:p>
      </dgm:t>
    </dgm:pt>
    <dgm:pt modelId="{0B213173-A82A-40FA-97DA-155831CE4E04}" type="pres">
      <dgm:prSet presAssocID="{D784306D-81D3-4654-8B8E-CAE6DE60037C}" presName="childShape" presStyleCnt="0"/>
      <dgm:spPr/>
    </dgm:pt>
    <dgm:pt modelId="{E0F9E45A-1434-405C-98C1-16687187A637}" type="pres">
      <dgm:prSet presAssocID="{E2FBC2AE-BD86-4191-8836-203C9DFCCD8D}" presName="Name13" presStyleLbl="parChTrans1D2" presStyleIdx="2" presStyleCnt="4"/>
      <dgm:spPr/>
      <dgm:t>
        <a:bodyPr/>
        <a:lstStyle/>
        <a:p>
          <a:endParaRPr lang="ru-RU"/>
        </a:p>
      </dgm:t>
    </dgm:pt>
    <dgm:pt modelId="{2FE4FAA1-4027-41BA-A2DD-369795E52B73}" type="pres">
      <dgm:prSet presAssocID="{06468AB4-8DE3-4A75-843C-B1126634BE0B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E068D-D96C-4974-90CD-EB4EB073CC5F}" type="pres">
      <dgm:prSet presAssocID="{F4CFB55E-09B9-4140-AD8F-D2AAC9C79FEC}" presName="Name13" presStyleLbl="parChTrans1D2" presStyleIdx="3" presStyleCnt="4"/>
      <dgm:spPr/>
      <dgm:t>
        <a:bodyPr/>
        <a:lstStyle/>
        <a:p>
          <a:endParaRPr lang="ru-RU"/>
        </a:p>
      </dgm:t>
    </dgm:pt>
    <dgm:pt modelId="{6E765BFD-3FDB-40A5-8866-A2E907983EC8}" type="pres">
      <dgm:prSet presAssocID="{F2C263F0-707B-4D64-861B-68A3F533CFA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0AD9A6-CF0A-4694-8305-1F95EBC54E4D}" type="presOf" srcId="{E2FBC2AE-BD86-4191-8836-203C9DFCCD8D}" destId="{E0F9E45A-1434-405C-98C1-16687187A637}" srcOrd="0" destOrd="0" presId="urn:microsoft.com/office/officeart/2005/8/layout/hierarchy3"/>
    <dgm:cxn modelId="{D74EF68C-930A-4E69-B397-79C023F0CCA0}" type="presOf" srcId="{D784306D-81D3-4654-8B8E-CAE6DE60037C}" destId="{9BBB2BF1-B9A6-4C87-B37B-1113A643E407}" srcOrd="0" destOrd="0" presId="urn:microsoft.com/office/officeart/2005/8/layout/hierarchy3"/>
    <dgm:cxn modelId="{64F58964-9BE4-4642-801E-EB6508CE9232}" type="presOf" srcId="{06468AB4-8DE3-4A75-843C-B1126634BE0B}" destId="{2FE4FAA1-4027-41BA-A2DD-369795E52B73}" srcOrd="0" destOrd="0" presId="urn:microsoft.com/office/officeart/2005/8/layout/hierarchy3"/>
    <dgm:cxn modelId="{702B0D6F-59E3-43FE-8B20-3255680D5824}" srcId="{29AEA182-EB2A-4CA0-89E2-07F3D0027492}" destId="{2B1BC2BD-13BE-4BA6-AEB4-90B63C245FD3}" srcOrd="0" destOrd="0" parTransId="{1FF9C17E-5AE2-4FE4-932E-91C2923145B2}" sibTransId="{B483F56A-FB67-4AD8-AC5B-2322C0F2DA2E}"/>
    <dgm:cxn modelId="{A4D0C8F2-DE6B-453C-AE10-7FC779769E96}" srcId="{D784306D-81D3-4654-8B8E-CAE6DE60037C}" destId="{06468AB4-8DE3-4A75-843C-B1126634BE0B}" srcOrd="0" destOrd="0" parTransId="{E2FBC2AE-BD86-4191-8836-203C9DFCCD8D}" sibTransId="{7F706448-D230-4BB1-B63F-870074372A28}"/>
    <dgm:cxn modelId="{2B072739-9931-4DC4-82C3-3B024B2629AE}" type="presOf" srcId="{C30DAD2A-AB49-4E75-9389-199B39D1E25C}" destId="{03419B73-2E2C-4FA7-B569-8FFAC0D8620E}" srcOrd="0" destOrd="0" presId="urn:microsoft.com/office/officeart/2005/8/layout/hierarchy3"/>
    <dgm:cxn modelId="{990962BB-EC95-49D2-910D-2CE92946A6FC}" srcId="{29AEA182-EB2A-4CA0-89E2-07F3D0027492}" destId="{D784306D-81D3-4654-8B8E-CAE6DE60037C}" srcOrd="1" destOrd="0" parTransId="{930FA928-D389-4A33-AFCA-46CBBF58E339}" sibTransId="{BC34D7A1-64A0-4E09-9CD7-069D33CBC018}"/>
    <dgm:cxn modelId="{C1AF15FA-43D4-429C-9279-B3C2F9F4E7F4}" srcId="{D784306D-81D3-4654-8B8E-CAE6DE60037C}" destId="{F2C263F0-707B-4D64-861B-68A3F533CFA1}" srcOrd="1" destOrd="0" parTransId="{F4CFB55E-09B9-4140-AD8F-D2AAC9C79FEC}" sibTransId="{0690833B-8930-408E-BF41-754373D1BB7F}"/>
    <dgm:cxn modelId="{C88E9CEF-62D4-4465-A636-36CA5CD78616}" type="presOf" srcId="{00096290-043C-4502-9ECB-67392B5512F8}" destId="{DDDAC225-CB99-4BFD-81AF-6282A962B288}" srcOrd="0" destOrd="0" presId="urn:microsoft.com/office/officeart/2005/8/layout/hierarchy3"/>
    <dgm:cxn modelId="{F7339C23-26CD-4685-9727-8EC7133A3118}" type="presOf" srcId="{26C1D7AF-9050-4E3C-8C00-FE2C92026BFF}" destId="{4C4A4ED2-8285-44BF-B077-5CF313207EFC}" srcOrd="0" destOrd="0" presId="urn:microsoft.com/office/officeart/2005/8/layout/hierarchy3"/>
    <dgm:cxn modelId="{E99D0EF8-50D8-43F2-8CA1-45DA44E4F726}" srcId="{2B1BC2BD-13BE-4BA6-AEB4-90B63C245FD3}" destId="{EC8670CC-B3D3-41A8-BB29-F4B18F044731}" srcOrd="0" destOrd="0" parTransId="{C30DAD2A-AB49-4E75-9389-199B39D1E25C}" sibTransId="{81E4ED41-2B02-43AC-B412-688EBADEEE8F}"/>
    <dgm:cxn modelId="{8DCA60BF-091F-4942-8AFE-1747D9FABBA1}" type="presOf" srcId="{29AEA182-EB2A-4CA0-89E2-07F3D0027492}" destId="{5C1B8C3A-9158-4F19-A17C-75B7CC2BE5B8}" srcOrd="0" destOrd="0" presId="urn:microsoft.com/office/officeart/2005/8/layout/hierarchy3"/>
    <dgm:cxn modelId="{9FA4030B-E3A3-4FEE-A7AD-A61ECF196D8D}" type="presOf" srcId="{2B1BC2BD-13BE-4BA6-AEB4-90B63C245FD3}" destId="{2C005902-4E79-4DD5-B587-9562DF795F20}" srcOrd="0" destOrd="0" presId="urn:microsoft.com/office/officeart/2005/8/layout/hierarchy3"/>
    <dgm:cxn modelId="{EDB849E1-3613-408E-895A-4C76EDEFA96B}" type="presOf" srcId="{F4CFB55E-09B9-4140-AD8F-D2AAC9C79FEC}" destId="{3E3E068D-D96C-4974-90CD-EB4EB073CC5F}" srcOrd="0" destOrd="0" presId="urn:microsoft.com/office/officeart/2005/8/layout/hierarchy3"/>
    <dgm:cxn modelId="{FA745F2C-103A-4CCA-9EE1-3B0EA4704FF7}" type="presOf" srcId="{2B1BC2BD-13BE-4BA6-AEB4-90B63C245FD3}" destId="{81C2E8C1-ACCF-4317-9030-28518A4273C1}" srcOrd="1" destOrd="0" presId="urn:microsoft.com/office/officeart/2005/8/layout/hierarchy3"/>
    <dgm:cxn modelId="{D1FD90D6-3F0F-4FA7-9D11-403517EC413D}" srcId="{2B1BC2BD-13BE-4BA6-AEB4-90B63C245FD3}" destId="{00096290-043C-4502-9ECB-67392B5512F8}" srcOrd="1" destOrd="0" parTransId="{26C1D7AF-9050-4E3C-8C00-FE2C92026BFF}" sibTransId="{62ABE257-470B-4C71-8560-F1BBEED6D1C2}"/>
    <dgm:cxn modelId="{21B0C47A-E98A-4467-924F-F2494C4B87F2}" type="presOf" srcId="{EC8670CC-B3D3-41A8-BB29-F4B18F044731}" destId="{A985D6A4-1133-425B-B819-79331010E08C}" srcOrd="0" destOrd="0" presId="urn:microsoft.com/office/officeart/2005/8/layout/hierarchy3"/>
    <dgm:cxn modelId="{BE8D1D6E-7425-4F2A-8641-B64E91844A51}" type="presOf" srcId="{D784306D-81D3-4654-8B8E-CAE6DE60037C}" destId="{73D2FE82-58B9-4F0B-89FA-0982794B7401}" srcOrd="1" destOrd="0" presId="urn:microsoft.com/office/officeart/2005/8/layout/hierarchy3"/>
    <dgm:cxn modelId="{87A8B628-721C-4EB6-AAF0-114E45EB0ED6}" type="presOf" srcId="{F2C263F0-707B-4D64-861B-68A3F533CFA1}" destId="{6E765BFD-3FDB-40A5-8866-A2E907983EC8}" srcOrd="0" destOrd="0" presId="urn:microsoft.com/office/officeart/2005/8/layout/hierarchy3"/>
    <dgm:cxn modelId="{FA3E0E67-BC7E-4C30-BC8B-C074827AE327}" type="presParOf" srcId="{5C1B8C3A-9158-4F19-A17C-75B7CC2BE5B8}" destId="{9238A130-766B-46DA-924E-D48A228A22D4}" srcOrd="0" destOrd="0" presId="urn:microsoft.com/office/officeart/2005/8/layout/hierarchy3"/>
    <dgm:cxn modelId="{5BD25934-0C17-487D-B9C0-6F1A32EC05D0}" type="presParOf" srcId="{9238A130-766B-46DA-924E-D48A228A22D4}" destId="{73747948-7782-4A02-8900-7E40350E683B}" srcOrd="0" destOrd="0" presId="urn:microsoft.com/office/officeart/2005/8/layout/hierarchy3"/>
    <dgm:cxn modelId="{44028D22-624D-425F-BBE7-8017329D5801}" type="presParOf" srcId="{73747948-7782-4A02-8900-7E40350E683B}" destId="{2C005902-4E79-4DD5-B587-9562DF795F20}" srcOrd="0" destOrd="0" presId="urn:microsoft.com/office/officeart/2005/8/layout/hierarchy3"/>
    <dgm:cxn modelId="{6D960E21-FA88-4C5A-8354-3050839387FF}" type="presParOf" srcId="{73747948-7782-4A02-8900-7E40350E683B}" destId="{81C2E8C1-ACCF-4317-9030-28518A4273C1}" srcOrd="1" destOrd="0" presId="urn:microsoft.com/office/officeart/2005/8/layout/hierarchy3"/>
    <dgm:cxn modelId="{485AC3A9-E247-4404-B11A-827AA923284A}" type="presParOf" srcId="{9238A130-766B-46DA-924E-D48A228A22D4}" destId="{03BE37B6-BD7D-4BDC-84CE-404685EAEDC1}" srcOrd="1" destOrd="0" presId="urn:microsoft.com/office/officeart/2005/8/layout/hierarchy3"/>
    <dgm:cxn modelId="{6C6FC997-43B0-4D80-9A2C-AFAF7794F873}" type="presParOf" srcId="{03BE37B6-BD7D-4BDC-84CE-404685EAEDC1}" destId="{03419B73-2E2C-4FA7-B569-8FFAC0D8620E}" srcOrd="0" destOrd="0" presId="urn:microsoft.com/office/officeart/2005/8/layout/hierarchy3"/>
    <dgm:cxn modelId="{137E9016-9003-4849-BC51-0734C5C6C14B}" type="presParOf" srcId="{03BE37B6-BD7D-4BDC-84CE-404685EAEDC1}" destId="{A985D6A4-1133-425B-B819-79331010E08C}" srcOrd="1" destOrd="0" presId="urn:microsoft.com/office/officeart/2005/8/layout/hierarchy3"/>
    <dgm:cxn modelId="{2B29DEAE-824F-4473-A20F-D67F9EC62622}" type="presParOf" srcId="{03BE37B6-BD7D-4BDC-84CE-404685EAEDC1}" destId="{4C4A4ED2-8285-44BF-B077-5CF313207EFC}" srcOrd="2" destOrd="0" presId="urn:microsoft.com/office/officeart/2005/8/layout/hierarchy3"/>
    <dgm:cxn modelId="{34BFC1D9-50DD-4910-A0F6-F3EE789320A0}" type="presParOf" srcId="{03BE37B6-BD7D-4BDC-84CE-404685EAEDC1}" destId="{DDDAC225-CB99-4BFD-81AF-6282A962B288}" srcOrd="3" destOrd="0" presId="urn:microsoft.com/office/officeart/2005/8/layout/hierarchy3"/>
    <dgm:cxn modelId="{DCFB913D-FE71-4C75-AD6D-D0F4DA945029}" type="presParOf" srcId="{5C1B8C3A-9158-4F19-A17C-75B7CC2BE5B8}" destId="{9E1FF15D-E5CD-4233-9F57-AE915405F3AA}" srcOrd="1" destOrd="0" presId="urn:microsoft.com/office/officeart/2005/8/layout/hierarchy3"/>
    <dgm:cxn modelId="{F4758B84-F7C5-4046-83B2-45ECB7F7BCDE}" type="presParOf" srcId="{9E1FF15D-E5CD-4233-9F57-AE915405F3AA}" destId="{C4137F06-8C8A-4892-ABE0-8AC17DACE17E}" srcOrd="0" destOrd="0" presId="urn:microsoft.com/office/officeart/2005/8/layout/hierarchy3"/>
    <dgm:cxn modelId="{BD27C1DD-83B3-40D0-AEB1-B40A30D24F4F}" type="presParOf" srcId="{C4137F06-8C8A-4892-ABE0-8AC17DACE17E}" destId="{9BBB2BF1-B9A6-4C87-B37B-1113A643E407}" srcOrd="0" destOrd="0" presId="urn:microsoft.com/office/officeart/2005/8/layout/hierarchy3"/>
    <dgm:cxn modelId="{BA19B377-E4C0-4DEB-B2F2-705A2B10C278}" type="presParOf" srcId="{C4137F06-8C8A-4892-ABE0-8AC17DACE17E}" destId="{73D2FE82-58B9-4F0B-89FA-0982794B7401}" srcOrd="1" destOrd="0" presId="urn:microsoft.com/office/officeart/2005/8/layout/hierarchy3"/>
    <dgm:cxn modelId="{5D3F8263-C731-4078-86D8-8908369F0B94}" type="presParOf" srcId="{9E1FF15D-E5CD-4233-9F57-AE915405F3AA}" destId="{0B213173-A82A-40FA-97DA-155831CE4E04}" srcOrd="1" destOrd="0" presId="urn:microsoft.com/office/officeart/2005/8/layout/hierarchy3"/>
    <dgm:cxn modelId="{F2DD55D3-21D1-4359-8158-9DB9596AE674}" type="presParOf" srcId="{0B213173-A82A-40FA-97DA-155831CE4E04}" destId="{E0F9E45A-1434-405C-98C1-16687187A637}" srcOrd="0" destOrd="0" presId="urn:microsoft.com/office/officeart/2005/8/layout/hierarchy3"/>
    <dgm:cxn modelId="{87190A67-86D9-41A9-89F9-9B57632EBB60}" type="presParOf" srcId="{0B213173-A82A-40FA-97DA-155831CE4E04}" destId="{2FE4FAA1-4027-41BA-A2DD-369795E52B73}" srcOrd="1" destOrd="0" presId="urn:microsoft.com/office/officeart/2005/8/layout/hierarchy3"/>
    <dgm:cxn modelId="{88D1AC4E-0300-479B-8687-E56009E755D4}" type="presParOf" srcId="{0B213173-A82A-40FA-97DA-155831CE4E04}" destId="{3E3E068D-D96C-4974-90CD-EB4EB073CC5F}" srcOrd="2" destOrd="0" presId="urn:microsoft.com/office/officeart/2005/8/layout/hierarchy3"/>
    <dgm:cxn modelId="{F2EE6F18-A696-45D8-94B7-280C5130EB84}" type="presParOf" srcId="{0B213173-A82A-40FA-97DA-155831CE4E04}" destId="{6E765BFD-3FDB-40A5-8866-A2E907983EC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F2ED922-5F3F-4905-817F-8BE7951CAD74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064258D-25E3-44FF-843D-E41DCA038AF5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морфонологія</a:t>
          </a:r>
          <a:endParaRPr lang="ru-RU" b="1" dirty="0">
            <a:solidFill>
              <a:schemeClr val="bg1"/>
            </a:solidFill>
          </a:endParaRPr>
        </a:p>
      </dgm:t>
    </dgm:pt>
    <dgm:pt modelId="{6CA96112-2722-40AA-85C1-3FC2A478B994}" type="parTrans" cxnId="{B838EF08-6BAE-4435-AA6C-14459160B59E}">
      <dgm:prSet/>
      <dgm:spPr/>
      <dgm:t>
        <a:bodyPr/>
        <a:lstStyle/>
        <a:p>
          <a:endParaRPr lang="ru-RU"/>
        </a:p>
      </dgm:t>
    </dgm:pt>
    <dgm:pt modelId="{1B506ACD-6A40-49E3-A31B-529B520BE520}" type="sibTrans" cxnId="{B838EF08-6BAE-4435-AA6C-14459160B59E}">
      <dgm:prSet/>
      <dgm:spPr/>
      <dgm:t>
        <a:bodyPr/>
        <a:lstStyle/>
        <a:p>
          <a:endParaRPr lang="ru-RU"/>
        </a:p>
      </dgm:t>
    </dgm:pt>
    <dgm:pt modelId="{6B7FE207-DCD3-4EFA-9EF2-569FFCBEBD05}">
      <dgm:prSet phldrT="[Текст]"/>
      <dgm:spPr/>
      <dgm:t>
        <a:bodyPr/>
        <a:lstStyle/>
        <a:p>
          <a:r>
            <a:rPr lang="uk-UA" b="1" i="1" dirty="0" err="1" smtClean="0">
              <a:solidFill>
                <a:schemeClr val="bg1"/>
              </a:solidFill>
            </a:rPr>
            <a:t>морфо</a:t>
          </a:r>
          <a:r>
            <a:rPr lang="uk-UA" b="1" i="1" dirty="0" smtClean="0">
              <a:solidFill>
                <a:schemeClr val="bg1"/>
              </a:solidFill>
            </a:rPr>
            <a:t>- </a:t>
          </a:r>
          <a:r>
            <a:rPr lang="uk-UA" b="1" dirty="0" smtClean="0">
              <a:solidFill>
                <a:schemeClr val="bg1"/>
              </a:solidFill>
            </a:rPr>
            <a:t>та </a:t>
          </a:r>
          <a:r>
            <a:rPr lang="uk-UA" b="1" i="1" dirty="0" smtClean="0">
              <a:solidFill>
                <a:schemeClr val="bg1"/>
              </a:solidFill>
            </a:rPr>
            <a:t>фонологія</a:t>
          </a:r>
          <a:endParaRPr lang="ru-RU" b="1" dirty="0">
            <a:solidFill>
              <a:schemeClr val="bg1"/>
            </a:solidFill>
          </a:endParaRPr>
        </a:p>
      </dgm:t>
    </dgm:pt>
    <dgm:pt modelId="{8F1A9E1F-3AF4-464D-B3FC-7F1252FD1F4F}" type="parTrans" cxnId="{1A401D41-8976-490F-B0B0-8F934DDBC7B2}">
      <dgm:prSet/>
      <dgm:spPr/>
      <dgm:t>
        <a:bodyPr/>
        <a:lstStyle/>
        <a:p>
          <a:endParaRPr lang="ru-RU"/>
        </a:p>
      </dgm:t>
    </dgm:pt>
    <dgm:pt modelId="{73ECAFD6-C541-4716-8423-F9B3896C5508}" type="sibTrans" cxnId="{1A401D41-8976-490F-B0B0-8F934DDBC7B2}">
      <dgm:prSet/>
      <dgm:spPr/>
      <dgm:t>
        <a:bodyPr/>
        <a:lstStyle/>
        <a:p>
          <a:endParaRPr lang="ru-RU"/>
        </a:p>
      </dgm:t>
    </dgm:pt>
    <dgm:pt modelId="{F3FF426E-C31D-40FB-8753-FE8114C668CC}">
      <dgm:prSet phldrT="[Текст]"/>
      <dgm:spPr/>
      <dgm:t>
        <a:bodyPr/>
        <a:lstStyle/>
        <a:p>
          <a:r>
            <a:rPr lang="uk-UA" b="1" i="1" dirty="0" err="1" smtClean="0">
              <a:solidFill>
                <a:schemeClr val="bg1"/>
              </a:solidFill>
            </a:rPr>
            <a:t>морфофонологія</a:t>
          </a:r>
          <a:endParaRPr lang="ru-RU" b="1" dirty="0">
            <a:solidFill>
              <a:schemeClr val="bg1"/>
            </a:solidFill>
          </a:endParaRPr>
        </a:p>
      </dgm:t>
    </dgm:pt>
    <dgm:pt modelId="{EB4DAAE3-1D7F-473B-8E0C-C48A06A2C177}" type="parTrans" cxnId="{3F323D21-5849-4E7B-8947-754CE5B2FE9A}">
      <dgm:prSet/>
      <dgm:spPr/>
      <dgm:t>
        <a:bodyPr/>
        <a:lstStyle/>
        <a:p>
          <a:endParaRPr lang="ru-RU"/>
        </a:p>
      </dgm:t>
    </dgm:pt>
    <dgm:pt modelId="{AB3DACC2-F2BA-4E51-874E-09AEAE4148A6}" type="sibTrans" cxnId="{3F323D21-5849-4E7B-8947-754CE5B2FE9A}">
      <dgm:prSet/>
      <dgm:spPr/>
      <dgm:t>
        <a:bodyPr/>
        <a:lstStyle/>
        <a:p>
          <a:endParaRPr lang="ru-RU"/>
        </a:p>
      </dgm:t>
    </dgm:pt>
    <dgm:pt modelId="{598E2ADF-3CA4-4943-9BB2-7C6B12BC0883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мінералогія</a:t>
          </a:r>
          <a:endParaRPr lang="ru-RU" b="1" dirty="0">
            <a:solidFill>
              <a:schemeClr val="bg1"/>
            </a:solidFill>
          </a:endParaRPr>
        </a:p>
      </dgm:t>
    </dgm:pt>
    <dgm:pt modelId="{4721A453-547D-49F7-BA47-661149EE76C9}" type="parTrans" cxnId="{4F970455-88F4-4469-97DB-A70B1832EF15}">
      <dgm:prSet/>
      <dgm:spPr/>
      <dgm:t>
        <a:bodyPr/>
        <a:lstStyle/>
        <a:p>
          <a:endParaRPr lang="ru-RU"/>
        </a:p>
      </dgm:t>
    </dgm:pt>
    <dgm:pt modelId="{41B9DE2C-6464-4DCF-B521-DAE4596DEB07}" type="sibTrans" cxnId="{4F970455-88F4-4469-97DB-A70B1832EF15}">
      <dgm:prSet/>
      <dgm:spPr/>
      <dgm:t>
        <a:bodyPr/>
        <a:lstStyle/>
        <a:p>
          <a:endParaRPr lang="ru-RU"/>
        </a:p>
      </dgm:t>
    </dgm:pt>
    <dgm:pt modelId="{B76F4206-2801-4FBB-A96B-27FE1085DD68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мінералологія</a:t>
          </a:r>
          <a:endParaRPr lang="ru-RU" b="1" dirty="0">
            <a:solidFill>
              <a:schemeClr val="bg1"/>
            </a:solidFill>
          </a:endParaRPr>
        </a:p>
      </dgm:t>
    </dgm:pt>
    <dgm:pt modelId="{3BA26394-184F-4DE3-95A3-CB65559705A0}" type="parTrans" cxnId="{5C19EDD7-0306-4934-B8EB-231D2EC9A5AA}">
      <dgm:prSet/>
      <dgm:spPr/>
      <dgm:t>
        <a:bodyPr/>
        <a:lstStyle/>
        <a:p>
          <a:endParaRPr lang="ru-RU"/>
        </a:p>
      </dgm:t>
    </dgm:pt>
    <dgm:pt modelId="{AD58DDFB-3C45-493E-886F-79FA9159D926}" type="sibTrans" cxnId="{5C19EDD7-0306-4934-B8EB-231D2EC9A5AA}">
      <dgm:prSet/>
      <dgm:spPr/>
      <dgm:t>
        <a:bodyPr/>
        <a:lstStyle/>
        <a:p>
          <a:endParaRPr lang="ru-RU"/>
        </a:p>
      </dgm:t>
    </dgm:pt>
    <dgm:pt modelId="{E636F875-7B71-4B0C-A094-AB9D1FAFF8C4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Смоленськ</a:t>
          </a:r>
          <a:endParaRPr lang="ru-RU" b="1" dirty="0">
            <a:solidFill>
              <a:schemeClr val="bg1"/>
            </a:solidFill>
          </a:endParaRPr>
        </a:p>
      </dgm:t>
    </dgm:pt>
    <dgm:pt modelId="{442E4D61-0063-4F08-9239-79A8FC4E5503}" type="parTrans" cxnId="{4A506CA3-427D-4A81-BCEA-C69D4BF079B3}">
      <dgm:prSet/>
      <dgm:spPr/>
      <dgm:t>
        <a:bodyPr/>
        <a:lstStyle/>
        <a:p>
          <a:endParaRPr lang="ru-RU"/>
        </a:p>
      </dgm:t>
    </dgm:pt>
    <dgm:pt modelId="{688A8E33-2D92-44A4-8705-18D20DA09F72}" type="sibTrans" cxnId="{4A506CA3-427D-4A81-BCEA-C69D4BF079B3}">
      <dgm:prSet/>
      <dgm:spPr/>
      <dgm:t>
        <a:bodyPr/>
        <a:lstStyle/>
        <a:p>
          <a:endParaRPr lang="ru-RU"/>
        </a:p>
      </dgm:t>
    </dgm:pt>
    <dgm:pt modelId="{67023B23-8333-4EAF-904D-D59561B996F4}">
      <dgm:prSet phldrT="[Текст]"/>
      <dgm:spPr/>
      <dgm:t>
        <a:bodyPr/>
        <a:lstStyle/>
        <a:p>
          <a:r>
            <a:rPr lang="uk-UA" b="1" i="1" dirty="0" err="1" smtClean="0">
              <a:solidFill>
                <a:schemeClr val="bg1"/>
              </a:solidFill>
            </a:rPr>
            <a:t>Смоленськськ</a:t>
          </a:r>
          <a:endParaRPr lang="ru-RU" b="1" dirty="0">
            <a:solidFill>
              <a:schemeClr val="bg1"/>
            </a:solidFill>
          </a:endParaRPr>
        </a:p>
      </dgm:t>
    </dgm:pt>
    <dgm:pt modelId="{E43695CC-A895-48B5-A00A-545EBD53D037}" type="parTrans" cxnId="{F313A626-E1CE-4F78-8720-1F4CA8B0C9B5}">
      <dgm:prSet/>
      <dgm:spPr/>
      <dgm:t>
        <a:bodyPr/>
        <a:lstStyle/>
        <a:p>
          <a:endParaRPr lang="ru-RU"/>
        </a:p>
      </dgm:t>
    </dgm:pt>
    <dgm:pt modelId="{0F8FF4AB-FA22-4FCE-AC8D-F81300EFB224}" type="sibTrans" cxnId="{F313A626-E1CE-4F78-8720-1F4CA8B0C9B5}">
      <dgm:prSet/>
      <dgm:spPr/>
      <dgm:t>
        <a:bodyPr/>
        <a:lstStyle/>
        <a:p>
          <a:endParaRPr lang="ru-RU"/>
        </a:p>
      </dgm:t>
    </dgm:pt>
    <dgm:pt modelId="{48FF4D7C-55D5-42CA-ADB1-CA85170891C4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манговий</a:t>
          </a:r>
          <a:endParaRPr lang="ru-RU" b="1" dirty="0">
            <a:solidFill>
              <a:schemeClr val="bg1"/>
            </a:solidFill>
          </a:endParaRPr>
        </a:p>
      </dgm:t>
    </dgm:pt>
    <dgm:pt modelId="{D7FF9D4F-A8F1-4503-A7A5-2C195F2E2681}" type="parTrans" cxnId="{40EA750E-6FB1-4F77-9C95-D8AF758ABD75}">
      <dgm:prSet/>
      <dgm:spPr/>
      <dgm:t>
        <a:bodyPr/>
        <a:lstStyle/>
        <a:p>
          <a:endParaRPr lang="ru-RU"/>
        </a:p>
      </dgm:t>
    </dgm:pt>
    <dgm:pt modelId="{71F6190D-609E-4566-9D6D-3BF7DBE62219}" type="sibTrans" cxnId="{40EA750E-6FB1-4F77-9C95-D8AF758ABD75}">
      <dgm:prSet/>
      <dgm:spPr/>
      <dgm:t>
        <a:bodyPr/>
        <a:lstStyle/>
        <a:p>
          <a:endParaRPr lang="ru-RU"/>
        </a:p>
      </dgm:t>
    </dgm:pt>
    <dgm:pt modelId="{DE84019A-61F0-40BC-BF6A-FF36D3695E56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манго+-</a:t>
          </a:r>
          <a:r>
            <a:rPr lang="uk-UA" b="1" i="1" dirty="0" err="1" smtClean="0">
              <a:solidFill>
                <a:schemeClr val="bg1"/>
              </a:solidFill>
            </a:rPr>
            <a:t>ов</a:t>
          </a:r>
          <a:r>
            <a:rPr lang="uk-UA" b="1" i="1" dirty="0" smtClean="0">
              <a:solidFill>
                <a:schemeClr val="bg1"/>
              </a:solidFill>
            </a:rPr>
            <a:t>-</a:t>
          </a:r>
          <a:endParaRPr lang="ru-RU" b="1" dirty="0">
            <a:solidFill>
              <a:schemeClr val="bg1"/>
            </a:solidFill>
          </a:endParaRPr>
        </a:p>
      </dgm:t>
    </dgm:pt>
    <dgm:pt modelId="{B4AB74F2-DF03-4BA2-BE2E-AC78E334CB5A}" type="parTrans" cxnId="{2C936483-9C76-4FCF-AE7B-E9B917E0C98A}">
      <dgm:prSet/>
      <dgm:spPr/>
      <dgm:t>
        <a:bodyPr/>
        <a:lstStyle/>
        <a:p>
          <a:endParaRPr lang="ru-RU"/>
        </a:p>
      </dgm:t>
    </dgm:pt>
    <dgm:pt modelId="{B4F2A108-EEEE-431C-A84F-CCE0F00CB856}" type="sibTrans" cxnId="{2C936483-9C76-4FCF-AE7B-E9B917E0C98A}">
      <dgm:prSet/>
      <dgm:spPr/>
      <dgm:t>
        <a:bodyPr/>
        <a:lstStyle/>
        <a:p>
          <a:endParaRPr lang="ru-RU"/>
        </a:p>
      </dgm:t>
    </dgm:pt>
    <dgm:pt modelId="{52B9175B-523C-4DBD-9630-47FDAAF54653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Смоленськ+-</a:t>
          </a:r>
          <a:r>
            <a:rPr lang="uk-UA" b="1" i="1" dirty="0" err="1" smtClean="0">
              <a:solidFill>
                <a:schemeClr val="bg1"/>
              </a:solidFill>
            </a:rPr>
            <a:t>ськ</a:t>
          </a:r>
          <a:r>
            <a:rPr lang="uk-UA" b="1" i="1" dirty="0" smtClean="0">
              <a:solidFill>
                <a:schemeClr val="bg1"/>
              </a:solidFill>
            </a:rPr>
            <a:t>-</a:t>
          </a:r>
          <a:endParaRPr lang="ru-RU" b="1" dirty="0">
            <a:solidFill>
              <a:schemeClr val="bg1"/>
            </a:solidFill>
          </a:endParaRPr>
        </a:p>
      </dgm:t>
    </dgm:pt>
    <dgm:pt modelId="{8CF10D78-4C3E-4A5E-8028-98CB6169CBE0}" type="parTrans" cxnId="{FF3D68D2-F073-4562-90A6-3CEAEF6288BE}">
      <dgm:prSet/>
      <dgm:spPr/>
      <dgm:t>
        <a:bodyPr/>
        <a:lstStyle/>
        <a:p>
          <a:endParaRPr lang="ru-RU"/>
        </a:p>
      </dgm:t>
    </dgm:pt>
    <dgm:pt modelId="{034AAD52-079B-4EC0-A862-C39D7B1DA011}" type="sibTrans" cxnId="{FF3D68D2-F073-4562-90A6-3CEAEF6288BE}">
      <dgm:prSet/>
      <dgm:spPr/>
      <dgm:t>
        <a:bodyPr/>
        <a:lstStyle/>
        <a:p>
          <a:endParaRPr lang="ru-RU"/>
        </a:p>
      </dgm:t>
    </dgm:pt>
    <dgm:pt modelId="{CFB43138-EFB6-47B9-92BB-FA6AAA7541C0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 </a:t>
          </a:r>
          <a:r>
            <a:rPr lang="uk-UA" b="1" i="1" dirty="0" err="1" smtClean="0">
              <a:solidFill>
                <a:schemeClr val="bg1"/>
              </a:solidFill>
            </a:rPr>
            <a:t>мангоовий</a:t>
          </a:r>
          <a:endParaRPr lang="ru-RU" b="1" dirty="0">
            <a:solidFill>
              <a:schemeClr val="bg1"/>
            </a:solidFill>
          </a:endParaRPr>
        </a:p>
      </dgm:t>
    </dgm:pt>
    <dgm:pt modelId="{9DAEDACD-E7E6-498F-82FB-3F212B465A43}" type="parTrans" cxnId="{263C96C2-DF04-4D08-A50A-04EBD1558224}">
      <dgm:prSet/>
      <dgm:spPr/>
      <dgm:t>
        <a:bodyPr/>
        <a:lstStyle/>
        <a:p>
          <a:endParaRPr lang="ru-RU"/>
        </a:p>
      </dgm:t>
    </dgm:pt>
    <dgm:pt modelId="{DBEAA4FA-C70D-40CC-ADC2-6855D9F69AD8}" type="sibTrans" cxnId="{263C96C2-DF04-4D08-A50A-04EBD1558224}">
      <dgm:prSet/>
      <dgm:spPr/>
      <dgm:t>
        <a:bodyPr/>
        <a:lstStyle/>
        <a:p>
          <a:endParaRPr lang="ru-RU"/>
        </a:p>
      </dgm:t>
    </dgm:pt>
    <dgm:pt modelId="{EEE722B5-9FBD-4C5A-83BB-2CAA43DCAAA3}" type="pres">
      <dgm:prSet presAssocID="{0F2ED922-5F3F-4905-817F-8BE7951CAD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2CCE10-9C36-4AB4-B883-835517D9DA7C}" type="pres">
      <dgm:prSet presAssocID="{0F2ED922-5F3F-4905-817F-8BE7951CAD74}" presName="tSp" presStyleCnt="0"/>
      <dgm:spPr/>
    </dgm:pt>
    <dgm:pt modelId="{AC8A5558-DDE4-4030-A6FF-55D6E3FF6A43}" type="pres">
      <dgm:prSet presAssocID="{0F2ED922-5F3F-4905-817F-8BE7951CAD74}" presName="bSp" presStyleCnt="0"/>
      <dgm:spPr/>
    </dgm:pt>
    <dgm:pt modelId="{7954F853-1D14-4F11-A3CC-7C66C0853660}" type="pres">
      <dgm:prSet presAssocID="{0F2ED922-5F3F-4905-817F-8BE7951CAD74}" presName="process" presStyleCnt="0"/>
      <dgm:spPr/>
    </dgm:pt>
    <dgm:pt modelId="{05F6A3E0-BCFC-479E-9484-B4CEFE5FD8E4}" type="pres">
      <dgm:prSet presAssocID="{4064258D-25E3-44FF-843D-E41DCA038AF5}" presName="composite1" presStyleCnt="0"/>
      <dgm:spPr/>
    </dgm:pt>
    <dgm:pt modelId="{385892CD-372E-4140-90B0-EA9593AEE2BB}" type="pres">
      <dgm:prSet presAssocID="{4064258D-25E3-44FF-843D-E41DCA038AF5}" presName="dummyNode1" presStyleLbl="node1" presStyleIdx="0" presStyleCnt="4"/>
      <dgm:spPr/>
    </dgm:pt>
    <dgm:pt modelId="{D8671D66-EB40-40D8-8CF0-EEBAF829F5B1}" type="pres">
      <dgm:prSet presAssocID="{4064258D-25E3-44FF-843D-E41DCA038AF5}" presName="childNode1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F2E3F-FC11-47B7-97E4-4D45BB0F54F3}" type="pres">
      <dgm:prSet presAssocID="{4064258D-25E3-44FF-843D-E41DCA038AF5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F0B2A6-693A-4ECF-A3A4-31CE2737D5CD}" type="pres">
      <dgm:prSet presAssocID="{4064258D-25E3-44FF-843D-E41DCA038AF5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6ABDFD-01FE-4153-9EE9-B02DADF61FBE}" type="pres">
      <dgm:prSet presAssocID="{4064258D-25E3-44FF-843D-E41DCA038AF5}" presName="connSite1" presStyleCnt="0"/>
      <dgm:spPr/>
    </dgm:pt>
    <dgm:pt modelId="{AC39C678-8861-49F3-B78C-7586F192885F}" type="pres">
      <dgm:prSet presAssocID="{1B506ACD-6A40-49E3-A31B-529B520BE520}" presName="Name9" presStyleLbl="sibTrans2D1" presStyleIdx="0" presStyleCnt="3"/>
      <dgm:spPr/>
      <dgm:t>
        <a:bodyPr/>
        <a:lstStyle/>
        <a:p>
          <a:endParaRPr lang="ru-RU"/>
        </a:p>
      </dgm:t>
    </dgm:pt>
    <dgm:pt modelId="{A2A0804E-0434-40D3-9B7E-9574E6C7FFE3}" type="pres">
      <dgm:prSet presAssocID="{598E2ADF-3CA4-4943-9BB2-7C6B12BC0883}" presName="composite2" presStyleCnt="0"/>
      <dgm:spPr/>
    </dgm:pt>
    <dgm:pt modelId="{402FF6C7-DB3F-49FC-82CC-90E0CD90401B}" type="pres">
      <dgm:prSet presAssocID="{598E2ADF-3CA4-4943-9BB2-7C6B12BC0883}" presName="dummyNode2" presStyleLbl="node1" presStyleIdx="0" presStyleCnt="4"/>
      <dgm:spPr/>
    </dgm:pt>
    <dgm:pt modelId="{FB6DEA88-2B1B-47CE-A922-3F5B9B76955F}" type="pres">
      <dgm:prSet presAssocID="{598E2ADF-3CA4-4943-9BB2-7C6B12BC0883}" presName="childNode2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DDC63D-6280-4E86-A01E-CA557B08F00B}" type="pres">
      <dgm:prSet presAssocID="{598E2ADF-3CA4-4943-9BB2-7C6B12BC0883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6C73A-E57E-4E12-93DA-0677DF322EC2}" type="pres">
      <dgm:prSet presAssocID="{598E2ADF-3CA4-4943-9BB2-7C6B12BC0883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A64F0-20A2-4EDD-8D8F-382F82437262}" type="pres">
      <dgm:prSet presAssocID="{598E2ADF-3CA4-4943-9BB2-7C6B12BC0883}" presName="connSite2" presStyleCnt="0"/>
      <dgm:spPr/>
    </dgm:pt>
    <dgm:pt modelId="{0B62E7F2-C65B-47FD-9362-F83E6D174B4B}" type="pres">
      <dgm:prSet presAssocID="{41B9DE2C-6464-4DCF-B521-DAE4596DEB07}" presName="Name18" presStyleLbl="sibTrans2D1" presStyleIdx="1" presStyleCnt="3"/>
      <dgm:spPr/>
      <dgm:t>
        <a:bodyPr/>
        <a:lstStyle/>
        <a:p>
          <a:endParaRPr lang="ru-RU"/>
        </a:p>
      </dgm:t>
    </dgm:pt>
    <dgm:pt modelId="{FF52B662-E087-4116-8324-B444F56A7CB7}" type="pres">
      <dgm:prSet presAssocID="{E636F875-7B71-4B0C-A094-AB9D1FAFF8C4}" presName="composite1" presStyleCnt="0"/>
      <dgm:spPr/>
    </dgm:pt>
    <dgm:pt modelId="{C4A0CBDA-3400-417D-A888-AB602680217C}" type="pres">
      <dgm:prSet presAssocID="{E636F875-7B71-4B0C-A094-AB9D1FAFF8C4}" presName="dummyNode1" presStyleLbl="node1" presStyleIdx="1" presStyleCnt="4"/>
      <dgm:spPr/>
    </dgm:pt>
    <dgm:pt modelId="{0A3EC6E0-5259-4F4D-B283-56B006E736C9}" type="pres">
      <dgm:prSet presAssocID="{E636F875-7B71-4B0C-A094-AB9D1FAFF8C4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5C32C4-05DE-4D1D-97A6-437E5A563620}" type="pres">
      <dgm:prSet presAssocID="{E636F875-7B71-4B0C-A094-AB9D1FAFF8C4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600F9-9CB3-4753-AEE3-BC0C41096A59}" type="pres">
      <dgm:prSet presAssocID="{E636F875-7B71-4B0C-A094-AB9D1FAFF8C4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9B2C4-2484-4FB7-8CE6-BF66D7FB364C}" type="pres">
      <dgm:prSet presAssocID="{E636F875-7B71-4B0C-A094-AB9D1FAFF8C4}" presName="connSite1" presStyleCnt="0"/>
      <dgm:spPr/>
    </dgm:pt>
    <dgm:pt modelId="{9F2A6105-7AF7-42FF-8B37-EE2135DB02E6}" type="pres">
      <dgm:prSet presAssocID="{688A8E33-2D92-44A4-8705-18D20DA09F72}" presName="Name9" presStyleLbl="sibTrans2D1" presStyleIdx="2" presStyleCnt="3"/>
      <dgm:spPr/>
      <dgm:t>
        <a:bodyPr/>
        <a:lstStyle/>
        <a:p>
          <a:endParaRPr lang="ru-RU"/>
        </a:p>
      </dgm:t>
    </dgm:pt>
    <dgm:pt modelId="{F100643D-A8EF-4010-A7BD-8E1A2972DB7A}" type="pres">
      <dgm:prSet presAssocID="{48FF4D7C-55D5-42CA-ADB1-CA85170891C4}" presName="composite2" presStyleCnt="0"/>
      <dgm:spPr/>
    </dgm:pt>
    <dgm:pt modelId="{FF5269E0-A58B-43BA-8B73-FA703E8B988F}" type="pres">
      <dgm:prSet presAssocID="{48FF4D7C-55D5-42CA-ADB1-CA85170891C4}" presName="dummyNode2" presStyleLbl="node1" presStyleIdx="2" presStyleCnt="4"/>
      <dgm:spPr/>
    </dgm:pt>
    <dgm:pt modelId="{6912A2D2-7E83-407E-9CD7-CA6531BFD63B}" type="pres">
      <dgm:prSet presAssocID="{48FF4D7C-55D5-42CA-ADB1-CA85170891C4}" presName="childNode2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54E31-BFA5-496F-9D5E-F0C06A97FF0D}" type="pres">
      <dgm:prSet presAssocID="{48FF4D7C-55D5-42CA-ADB1-CA85170891C4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373E3F-0988-4DF8-BC08-FC7F576B5F9E}" type="pres">
      <dgm:prSet presAssocID="{48FF4D7C-55D5-42CA-ADB1-CA85170891C4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26245-61E0-4DB6-8EA6-2AFB1FF5650D}" type="pres">
      <dgm:prSet presAssocID="{48FF4D7C-55D5-42CA-ADB1-CA85170891C4}" presName="connSite2" presStyleCnt="0"/>
      <dgm:spPr/>
    </dgm:pt>
  </dgm:ptLst>
  <dgm:cxnLst>
    <dgm:cxn modelId="{2C936483-9C76-4FCF-AE7B-E9B917E0C98A}" srcId="{48FF4D7C-55D5-42CA-ADB1-CA85170891C4}" destId="{DE84019A-61F0-40BC-BF6A-FF36D3695E56}" srcOrd="0" destOrd="0" parTransId="{B4AB74F2-DF03-4BA2-BE2E-AC78E334CB5A}" sibTransId="{B4F2A108-EEEE-431C-A84F-CCE0F00CB856}"/>
    <dgm:cxn modelId="{5C19EDD7-0306-4934-B8EB-231D2EC9A5AA}" srcId="{598E2ADF-3CA4-4943-9BB2-7C6B12BC0883}" destId="{B76F4206-2801-4FBB-A96B-27FE1085DD68}" srcOrd="0" destOrd="0" parTransId="{3BA26394-184F-4DE3-95A3-CB65559705A0}" sibTransId="{AD58DDFB-3C45-493E-886F-79FA9159D926}"/>
    <dgm:cxn modelId="{40EA750E-6FB1-4F77-9C95-D8AF758ABD75}" srcId="{0F2ED922-5F3F-4905-817F-8BE7951CAD74}" destId="{48FF4D7C-55D5-42CA-ADB1-CA85170891C4}" srcOrd="3" destOrd="0" parTransId="{D7FF9D4F-A8F1-4503-A7A5-2C195F2E2681}" sibTransId="{71F6190D-609E-4566-9D6D-3BF7DBE62219}"/>
    <dgm:cxn modelId="{9E174C0D-0586-4504-BA46-4F087C242E94}" type="presOf" srcId="{48FF4D7C-55D5-42CA-ADB1-CA85170891C4}" destId="{A4373E3F-0988-4DF8-BC08-FC7F576B5F9E}" srcOrd="0" destOrd="0" presId="urn:microsoft.com/office/officeart/2005/8/layout/hProcess4"/>
    <dgm:cxn modelId="{D07BF685-881C-4F2C-8805-39B5EAE3609E}" type="presOf" srcId="{1B506ACD-6A40-49E3-A31B-529B520BE520}" destId="{AC39C678-8861-49F3-B78C-7586F192885F}" srcOrd="0" destOrd="0" presId="urn:microsoft.com/office/officeart/2005/8/layout/hProcess4"/>
    <dgm:cxn modelId="{46E80BF8-9058-4F73-91B1-E119C650ECB2}" type="presOf" srcId="{67023B23-8333-4EAF-904D-D59561B996F4}" destId="{FE5C32C4-05DE-4D1D-97A6-437E5A563620}" srcOrd="1" destOrd="1" presId="urn:microsoft.com/office/officeart/2005/8/layout/hProcess4"/>
    <dgm:cxn modelId="{4A506CA3-427D-4A81-BCEA-C69D4BF079B3}" srcId="{0F2ED922-5F3F-4905-817F-8BE7951CAD74}" destId="{E636F875-7B71-4B0C-A094-AB9D1FAFF8C4}" srcOrd="2" destOrd="0" parTransId="{442E4D61-0063-4F08-9239-79A8FC4E5503}" sibTransId="{688A8E33-2D92-44A4-8705-18D20DA09F72}"/>
    <dgm:cxn modelId="{09F5C2F7-8525-4CC7-89DD-17E6F40D0427}" type="presOf" srcId="{67023B23-8333-4EAF-904D-D59561B996F4}" destId="{0A3EC6E0-5259-4F4D-B283-56B006E736C9}" srcOrd="0" destOrd="1" presId="urn:microsoft.com/office/officeart/2005/8/layout/hProcess4"/>
    <dgm:cxn modelId="{4F970455-88F4-4469-97DB-A70B1832EF15}" srcId="{0F2ED922-5F3F-4905-817F-8BE7951CAD74}" destId="{598E2ADF-3CA4-4943-9BB2-7C6B12BC0883}" srcOrd="1" destOrd="0" parTransId="{4721A453-547D-49F7-BA47-661149EE76C9}" sibTransId="{41B9DE2C-6464-4DCF-B521-DAE4596DEB07}"/>
    <dgm:cxn modelId="{A4E8C337-4E05-46CF-B286-0370DC33E53A}" type="presOf" srcId="{4064258D-25E3-44FF-843D-E41DCA038AF5}" destId="{2EF0B2A6-693A-4ECF-A3A4-31CE2737D5CD}" srcOrd="0" destOrd="0" presId="urn:microsoft.com/office/officeart/2005/8/layout/hProcess4"/>
    <dgm:cxn modelId="{F258498E-87F0-4770-9A8A-7856EF48D3DB}" type="presOf" srcId="{6B7FE207-DCD3-4EFA-9EF2-569FFCBEBD05}" destId="{D8671D66-EB40-40D8-8CF0-EEBAF829F5B1}" srcOrd="0" destOrd="0" presId="urn:microsoft.com/office/officeart/2005/8/layout/hProcess4"/>
    <dgm:cxn modelId="{EB0A4187-223B-4399-8896-EA6534D3A11F}" type="presOf" srcId="{688A8E33-2D92-44A4-8705-18D20DA09F72}" destId="{9F2A6105-7AF7-42FF-8B37-EE2135DB02E6}" srcOrd="0" destOrd="0" presId="urn:microsoft.com/office/officeart/2005/8/layout/hProcess4"/>
    <dgm:cxn modelId="{5518DC8D-A852-45ED-BFC0-35D2F09CF633}" type="presOf" srcId="{DE84019A-61F0-40BC-BF6A-FF36D3695E56}" destId="{6912A2D2-7E83-407E-9CD7-CA6531BFD63B}" srcOrd="0" destOrd="0" presId="urn:microsoft.com/office/officeart/2005/8/layout/hProcess4"/>
    <dgm:cxn modelId="{FF3D68D2-F073-4562-90A6-3CEAEF6288BE}" srcId="{E636F875-7B71-4B0C-A094-AB9D1FAFF8C4}" destId="{52B9175B-523C-4DBD-9630-47FDAAF54653}" srcOrd="0" destOrd="0" parTransId="{8CF10D78-4C3E-4A5E-8028-98CB6169CBE0}" sibTransId="{034AAD52-079B-4EC0-A862-C39D7B1DA011}"/>
    <dgm:cxn modelId="{A38BF611-B8E5-4EB7-8040-675D5A2C6E9B}" type="presOf" srcId="{CFB43138-EFB6-47B9-92BB-FA6AAA7541C0}" destId="{6912A2D2-7E83-407E-9CD7-CA6531BFD63B}" srcOrd="0" destOrd="1" presId="urn:microsoft.com/office/officeart/2005/8/layout/hProcess4"/>
    <dgm:cxn modelId="{D207725B-E9F4-43DA-82E7-FBA76C833454}" type="presOf" srcId="{E636F875-7B71-4B0C-A094-AB9D1FAFF8C4}" destId="{9C3600F9-9CB3-4753-AEE3-BC0C41096A59}" srcOrd="0" destOrd="0" presId="urn:microsoft.com/office/officeart/2005/8/layout/hProcess4"/>
    <dgm:cxn modelId="{289BBC54-B412-454C-838B-50D7163C84E0}" type="presOf" srcId="{41B9DE2C-6464-4DCF-B521-DAE4596DEB07}" destId="{0B62E7F2-C65B-47FD-9362-F83E6D174B4B}" srcOrd="0" destOrd="0" presId="urn:microsoft.com/office/officeart/2005/8/layout/hProcess4"/>
    <dgm:cxn modelId="{C886F921-376C-4E47-9D21-A2A7B69F732A}" type="presOf" srcId="{DE84019A-61F0-40BC-BF6A-FF36D3695E56}" destId="{D0654E31-BFA5-496F-9D5E-F0C06A97FF0D}" srcOrd="1" destOrd="0" presId="urn:microsoft.com/office/officeart/2005/8/layout/hProcess4"/>
    <dgm:cxn modelId="{CCCDB9F4-D38D-4C1D-924B-CD489E45DCB3}" type="presOf" srcId="{B76F4206-2801-4FBB-A96B-27FE1085DD68}" destId="{FB6DEA88-2B1B-47CE-A922-3F5B9B76955F}" srcOrd="0" destOrd="0" presId="urn:microsoft.com/office/officeart/2005/8/layout/hProcess4"/>
    <dgm:cxn modelId="{7C6D2854-4533-45E9-B0F6-5B68F2905669}" type="presOf" srcId="{F3FF426E-C31D-40FB-8753-FE8114C668CC}" destId="{C55F2E3F-FC11-47B7-97E4-4D45BB0F54F3}" srcOrd="1" destOrd="1" presId="urn:microsoft.com/office/officeart/2005/8/layout/hProcess4"/>
    <dgm:cxn modelId="{3F323D21-5849-4E7B-8947-754CE5B2FE9A}" srcId="{4064258D-25E3-44FF-843D-E41DCA038AF5}" destId="{F3FF426E-C31D-40FB-8753-FE8114C668CC}" srcOrd="1" destOrd="0" parTransId="{EB4DAAE3-1D7F-473B-8E0C-C48A06A2C177}" sibTransId="{AB3DACC2-F2BA-4E51-874E-09AEAE4148A6}"/>
    <dgm:cxn modelId="{263C96C2-DF04-4D08-A50A-04EBD1558224}" srcId="{48FF4D7C-55D5-42CA-ADB1-CA85170891C4}" destId="{CFB43138-EFB6-47B9-92BB-FA6AAA7541C0}" srcOrd="1" destOrd="0" parTransId="{9DAEDACD-E7E6-498F-82FB-3F212B465A43}" sibTransId="{DBEAA4FA-C70D-40CC-ADC2-6855D9F69AD8}"/>
    <dgm:cxn modelId="{7EB780A6-6C49-49AD-BDEA-BB008B8B8032}" type="presOf" srcId="{52B9175B-523C-4DBD-9630-47FDAAF54653}" destId="{FE5C32C4-05DE-4D1D-97A6-437E5A563620}" srcOrd="1" destOrd="0" presId="urn:microsoft.com/office/officeart/2005/8/layout/hProcess4"/>
    <dgm:cxn modelId="{85DE8412-A9F5-4F61-AF25-07610E0E75BB}" type="presOf" srcId="{52B9175B-523C-4DBD-9630-47FDAAF54653}" destId="{0A3EC6E0-5259-4F4D-B283-56B006E736C9}" srcOrd="0" destOrd="0" presId="urn:microsoft.com/office/officeart/2005/8/layout/hProcess4"/>
    <dgm:cxn modelId="{7A1C54C5-A71E-4306-85EB-E4CAFEF0C1AF}" type="presOf" srcId="{0F2ED922-5F3F-4905-817F-8BE7951CAD74}" destId="{EEE722B5-9FBD-4C5A-83BB-2CAA43DCAAA3}" srcOrd="0" destOrd="0" presId="urn:microsoft.com/office/officeart/2005/8/layout/hProcess4"/>
    <dgm:cxn modelId="{838CEC06-B308-4AA1-A8FD-9C1A22FDE205}" type="presOf" srcId="{6B7FE207-DCD3-4EFA-9EF2-569FFCBEBD05}" destId="{C55F2E3F-FC11-47B7-97E4-4D45BB0F54F3}" srcOrd="1" destOrd="0" presId="urn:microsoft.com/office/officeart/2005/8/layout/hProcess4"/>
    <dgm:cxn modelId="{CC521972-CCAB-4E89-8045-B674EFAEF91A}" type="presOf" srcId="{F3FF426E-C31D-40FB-8753-FE8114C668CC}" destId="{D8671D66-EB40-40D8-8CF0-EEBAF829F5B1}" srcOrd="0" destOrd="1" presId="urn:microsoft.com/office/officeart/2005/8/layout/hProcess4"/>
    <dgm:cxn modelId="{F313A626-E1CE-4F78-8720-1F4CA8B0C9B5}" srcId="{E636F875-7B71-4B0C-A094-AB9D1FAFF8C4}" destId="{67023B23-8333-4EAF-904D-D59561B996F4}" srcOrd="1" destOrd="0" parTransId="{E43695CC-A895-48B5-A00A-545EBD53D037}" sibTransId="{0F8FF4AB-FA22-4FCE-AC8D-F81300EFB224}"/>
    <dgm:cxn modelId="{B838EF08-6BAE-4435-AA6C-14459160B59E}" srcId="{0F2ED922-5F3F-4905-817F-8BE7951CAD74}" destId="{4064258D-25E3-44FF-843D-E41DCA038AF5}" srcOrd="0" destOrd="0" parTransId="{6CA96112-2722-40AA-85C1-3FC2A478B994}" sibTransId="{1B506ACD-6A40-49E3-A31B-529B520BE520}"/>
    <dgm:cxn modelId="{1A401D41-8976-490F-B0B0-8F934DDBC7B2}" srcId="{4064258D-25E3-44FF-843D-E41DCA038AF5}" destId="{6B7FE207-DCD3-4EFA-9EF2-569FFCBEBD05}" srcOrd="0" destOrd="0" parTransId="{8F1A9E1F-3AF4-464D-B3FC-7F1252FD1F4F}" sibTransId="{73ECAFD6-C541-4716-8423-F9B3896C5508}"/>
    <dgm:cxn modelId="{4D06A1D8-26BD-4574-9543-C4BBC23CB768}" type="presOf" srcId="{598E2ADF-3CA4-4943-9BB2-7C6B12BC0883}" destId="{0486C73A-E57E-4E12-93DA-0677DF322EC2}" srcOrd="0" destOrd="0" presId="urn:microsoft.com/office/officeart/2005/8/layout/hProcess4"/>
    <dgm:cxn modelId="{A44A880E-2B9E-4F24-AA2B-F549A6A00802}" type="presOf" srcId="{CFB43138-EFB6-47B9-92BB-FA6AAA7541C0}" destId="{D0654E31-BFA5-496F-9D5E-F0C06A97FF0D}" srcOrd="1" destOrd="1" presId="urn:microsoft.com/office/officeart/2005/8/layout/hProcess4"/>
    <dgm:cxn modelId="{10E1B1A6-FF7A-4AF2-BD42-49E8973C2CBD}" type="presOf" srcId="{B76F4206-2801-4FBB-A96B-27FE1085DD68}" destId="{6ADDC63D-6280-4E86-A01E-CA557B08F00B}" srcOrd="1" destOrd="0" presId="urn:microsoft.com/office/officeart/2005/8/layout/hProcess4"/>
    <dgm:cxn modelId="{1327C739-D29A-4764-AD9A-E774B6BEEE1F}" type="presParOf" srcId="{EEE722B5-9FBD-4C5A-83BB-2CAA43DCAAA3}" destId="{FC2CCE10-9C36-4AB4-B883-835517D9DA7C}" srcOrd="0" destOrd="0" presId="urn:microsoft.com/office/officeart/2005/8/layout/hProcess4"/>
    <dgm:cxn modelId="{01EC73A9-854B-414C-8006-399E1E6D2822}" type="presParOf" srcId="{EEE722B5-9FBD-4C5A-83BB-2CAA43DCAAA3}" destId="{AC8A5558-DDE4-4030-A6FF-55D6E3FF6A43}" srcOrd="1" destOrd="0" presId="urn:microsoft.com/office/officeart/2005/8/layout/hProcess4"/>
    <dgm:cxn modelId="{A4C34915-A1FA-4C44-844D-A2DA90F90125}" type="presParOf" srcId="{EEE722B5-9FBD-4C5A-83BB-2CAA43DCAAA3}" destId="{7954F853-1D14-4F11-A3CC-7C66C0853660}" srcOrd="2" destOrd="0" presId="urn:microsoft.com/office/officeart/2005/8/layout/hProcess4"/>
    <dgm:cxn modelId="{197DE884-3C92-4153-8BFE-541402FE74FF}" type="presParOf" srcId="{7954F853-1D14-4F11-A3CC-7C66C0853660}" destId="{05F6A3E0-BCFC-479E-9484-B4CEFE5FD8E4}" srcOrd="0" destOrd="0" presId="urn:microsoft.com/office/officeart/2005/8/layout/hProcess4"/>
    <dgm:cxn modelId="{BCA4247D-19D1-48EA-B0F3-540A8F6ECE85}" type="presParOf" srcId="{05F6A3E0-BCFC-479E-9484-B4CEFE5FD8E4}" destId="{385892CD-372E-4140-90B0-EA9593AEE2BB}" srcOrd="0" destOrd="0" presId="urn:microsoft.com/office/officeart/2005/8/layout/hProcess4"/>
    <dgm:cxn modelId="{E7C9F540-9A6E-4FA9-A140-B0E42538A814}" type="presParOf" srcId="{05F6A3E0-BCFC-479E-9484-B4CEFE5FD8E4}" destId="{D8671D66-EB40-40D8-8CF0-EEBAF829F5B1}" srcOrd="1" destOrd="0" presId="urn:microsoft.com/office/officeart/2005/8/layout/hProcess4"/>
    <dgm:cxn modelId="{8A95DAE0-EED7-496D-BD00-AAB2264824FF}" type="presParOf" srcId="{05F6A3E0-BCFC-479E-9484-B4CEFE5FD8E4}" destId="{C55F2E3F-FC11-47B7-97E4-4D45BB0F54F3}" srcOrd="2" destOrd="0" presId="urn:microsoft.com/office/officeart/2005/8/layout/hProcess4"/>
    <dgm:cxn modelId="{38EB7C03-771A-4F7B-B868-395D107E348B}" type="presParOf" srcId="{05F6A3E0-BCFC-479E-9484-B4CEFE5FD8E4}" destId="{2EF0B2A6-693A-4ECF-A3A4-31CE2737D5CD}" srcOrd="3" destOrd="0" presId="urn:microsoft.com/office/officeart/2005/8/layout/hProcess4"/>
    <dgm:cxn modelId="{24E82230-9F99-4A22-99B1-C90A9B910A0D}" type="presParOf" srcId="{05F6A3E0-BCFC-479E-9484-B4CEFE5FD8E4}" destId="{AB6ABDFD-01FE-4153-9EE9-B02DADF61FBE}" srcOrd="4" destOrd="0" presId="urn:microsoft.com/office/officeart/2005/8/layout/hProcess4"/>
    <dgm:cxn modelId="{DEAE8FBB-AB10-4198-94D7-7E84D5F63180}" type="presParOf" srcId="{7954F853-1D14-4F11-A3CC-7C66C0853660}" destId="{AC39C678-8861-49F3-B78C-7586F192885F}" srcOrd="1" destOrd="0" presId="urn:microsoft.com/office/officeart/2005/8/layout/hProcess4"/>
    <dgm:cxn modelId="{054C4370-2C4C-46EA-A93D-2A298D44E079}" type="presParOf" srcId="{7954F853-1D14-4F11-A3CC-7C66C0853660}" destId="{A2A0804E-0434-40D3-9B7E-9574E6C7FFE3}" srcOrd="2" destOrd="0" presId="urn:microsoft.com/office/officeart/2005/8/layout/hProcess4"/>
    <dgm:cxn modelId="{AB65989F-10DC-40FD-BAE5-E718ED41919A}" type="presParOf" srcId="{A2A0804E-0434-40D3-9B7E-9574E6C7FFE3}" destId="{402FF6C7-DB3F-49FC-82CC-90E0CD90401B}" srcOrd="0" destOrd="0" presId="urn:microsoft.com/office/officeart/2005/8/layout/hProcess4"/>
    <dgm:cxn modelId="{8E582551-9B05-4E09-AF7B-1D2AF6CADA2B}" type="presParOf" srcId="{A2A0804E-0434-40D3-9B7E-9574E6C7FFE3}" destId="{FB6DEA88-2B1B-47CE-A922-3F5B9B76955F}" srcOrd="1" destOrd="0" presId="urn:microsoft.com/office/officeart/2005/8/layout/hProcess4"/>
    <dgm:cxn modelId="{06038E17-5386-41C9-9332-E4A441074D2F}" type="presParOf" srcId="{A2A0804E-0434-40D3-9B7E-9574E6C7FFE3}" destId="{6ADDC63D-6280-4E86-A01E-CA557B08F00B}" srcOrd="2" destOrd="0" presId="urn:microsoft.com/office/officeart/2005/8/layout/hProcess4"/>
    <dgm:cxn modelId="{1EBE0F6C-693B-4749-8981-96164B513634}" type="presParOf" srcId="{A2A0804E-0434-40D3-9B7E-9574E6C7FFE3}" destId="{0486C73A-E57E-4E12-93DA-0677DF322EC2}" srcOrd="3" destOrd="0" presId="urn:microsoft.com/office/officeart/2005/8/layout/hProcess4"/>
    <dgm:cxn modelId="{B531CFAA-D192-405E-848B-929797E54295}" type="presParOf" srcId="{A2A0804E-0434-40D3-9B7E-9574E6C7FFE3}" destId="{0FCA64F0-20A2-4EDD-8D8F-382F82437262}" srcOrd="4" destOrd="0" presId="urn:microsoft.com/office/officeart/2005/8/layout/hProcess4"/>
    <dgm:cxn modelId="{A7D158E1-3D5A-4A9E-AB87-446FF3F0790E}" type="presParOf" srcId="{7954F853-1D14-4F11-A3CC-7C66C0853660}" destId="{0B62E7F2-C65B-47FD-9362-F83E6D174B4B}" srcOrd="3" destOrd="0" presId="urn:microsoft.com/office/officeart/2005/8/layout/hProcess4"/>
    <dgm:cxn modelId="{D7DB1E78-7B8D-4AA8-87EF-7689D7D9F6A4}" type="presParOf" srcId="{7954F853-1D14-4F11-A3CC-7C66C0853660}" destId="{FF52B662-E087-4116-8324-B444F56A7CB7}" srcOrd="4" destOrd="0" presId="urn:microsoft.com/office/officeart/2005/8/layout/hProcess4"/>
    <dgm:cxn modelId="{2DCD7700-8ABF-4DCC-8C86-BC1D11970FC7}" type="presParOf" srcId="{FF52B662-E087-4116-8324-B444F56A7CB7}" destId="{C4A0CBDA-3400-417D-A888-AB602680217C}" srcOrd="0" destOrd="0" presId="urn:microsoft.com/office/officeart/2005/8/layout/hProcess4"/>
    <dgm:cxn modelId="{EDF1F370-08FF-4DF9-86BB-BFDD35836E9F}" type="presParOf" srcId="{FF52B662-E087-4116-8324-B444F56A7CB7}" destId="{0A3EC6E0-5259-4F4D-B283-56B006E736C9}" srcOrd="1" destOrd="0" presId="urn:microsoft.com/office/officeart/2005/8/layout/hProcess4"/>
    <dgm:cxn modelId="{CB29C2E6-B4BD-4D63-B385-359516322E10}" type="presParOf" srcId="{FF52B662-E087-4116-8324-B444F56A7CB7}" destId="{FE5C32C4-05DE-4D1D-97A6-437E5A563620}" srcOrd="2" destOrd="0" presId="urn:microsoft.com/office/officeart/2005/8/layout/hProcess4"/>
    <dgm:cxn modelId="{654540D1-F2A6-44C5-B0D2-E905418617CD}" type="presParOf" srcId="{FF52B662-E087-4116-8324-B444F56A7CB7}" destId="{9C3600F9-9CB3-4753-AEE3-BC0C41096A59}" srcOrd="3" destOrd="0" presId="urn:microsoft.com/office/officeart/2005/8/layout/hProcess4"/>
    <dgm:cxn modelId="{B0CD8D8E-5926-427E-B463-7C71C3904664}" type="presParOf" srcId="{FF52B662-E087-4116-8324-B444F56A7CB7}" destId="{6C49B2C4-2484-4FB7-8CE6-BF66D7FB364C}" srcOrd="4" destOrd="0" presId="urn:microsoft.com/office/officeart/2005/8/layout/hProcess4"/>
    <dgm:cxn modelId="{71660B0F-D25F-4420-8A6C-8C5526B4C22C}" type="presParOf" srcId="{7954F853-1D14-4F11-A3CC-7C66C0853660}" destId="{9F2A6105-7AF7-42FF-8B37-EE2135DB02E6}" srcOrd="5" destOrd="0" presId="urn:microsoft.com/office/officeart/2005/8/layout/hProcess4"/>
    <dgm:cxn modelId="{44A5ADDB-35EB-4292-B792-773E8A63B64C}" type="presParOf" srcId="{7954F853-1D14-4F11-A3CC-7C66C0853660}" destId="{F100643D-A8EF-4010-A7BD-8E1A2972DB7A}" srcOrd="6" destOrd="0" presId="urn:microsoft.com/office/officeart/2005/8/layout/hProcess4"/>
    <dgm:cxn modelId="{37F4D056-ED56-40F4-A175-21CD4824CB20}" type="presParOf" srcId="{F100643D-A8EF-4010-A7BD-8E1A2972DB7A}" destId="{FF5269E0-A58B-43BA-8B73-FA703E8B988F}" srcOrd="0" destOrd="0" presId="urn:microsoft.com/office/officeart/2005/8/layout/hProcess4"/>
    <dgm:cxn modelId="{CEF10C25-2C35-4D46-BD64-CAE9309A5834}" type="presParOf" srcId="{F100643D-A8EF-4010-A7BD-8E1A2972DB7A}" destId="{6912A2D2-7E83-407E-9CD7-CA6531BFD63B}" srcOrd="1" destOrd="0" presId="urn:microsoft.com/office/officeart/2005/8/layout/hProcess4"/>
    <dgm:cxn modelId="{4408B907-B946-441F-815B-6D53619AEDD1}" type="presParOf" srcId="{F100643D-A8EF-4010-A7BD-8E1A2972DB7A}" destId="{D0654E31-BFA5-496F-9D5E-F0C06A97FF0D}" srcOrd="2" destOrd="0" presId="urn:microsoft.com/office/officeart/2005/8/layout/hProcess4"/>
    <dgm:cxn modelId="{B6177421-17F4-4225-82EE-D02959BBFA44}" type="presParOf" srcId="{F100643D-A8EF-4010-A7BD-8E1A2972DB7A}" destId="{A4373E3F-0988-4DF8-BC08-FC7F576B5F9E}" srcOrd="3" destOrd="0" presId="urn:microsoft.com/office/officeart/2005/8/layout/hProcess4"/>
    <dgm:cxn modelId="{36EAAF2E-7E3D-4AD0-9D57-9E6A09CF6563}" type="presParOf" srcId="{F100643D-A8EF-4010-A7BD-8E1A2972DB7A}" destId="{3D026245-61E0-4DB6-8EA6-2AFB1FF5650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0ECDD9A-D7F3-45A6-953F-F1031A8C4B5D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5B7C82D-DF8B-4999-9144-8404F95BA4AD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Енклітичний наголос </a:t>
          </a:r>
          <a:endParaRPr lang="ru-RU" b="1" dirty="0">
            <a:solidFill>
              <a:schemeClr val="bg1"/>
            </a:solidFill>
          </a:endParaRPr>
        </a:p>
      </dgm:t>
    </dgm:pt>
    <dgm:pt modelId="{45961D3E-85E5-4663-8647-2BD9005DF344}" type="parTrans" cxnId="{21FEBD2B-0122-42CC-830F-00C8B7F20A89}">
      <dgm:prSet/>
      <dgm:spPr/>
      <dgm:t>
        <a:bodyPr/>
        <a:lstStyle/>
        <a:p>
          <a:endParaRPr lang="ru-RU"/>
        </a:p>
      </dgm:t>
    </dgm:pt>
    <dgm:pt modelId="{BE3B2EF3-742C-4093-9C22-B6CD859ECE14}" type="sibTrans" cxnId="{21FEBD2B-0122-42CC-830F-00C8B7F20A89}">
      <dgm:prSet/>
      <dgm:spPr/>
      <dgm:t>
        <a:bodyPr/>
        <a:lstStyle/>
        <a:p>
          <a:endParaRPr lang="ru-RU"/>
        </a:p>
      </dgm:t>
    </dgm:pt>
    <dgm:pt modelId="{9F41018E-888D-4F38-B926-802F65212320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Енклітичний наголос — це наголос, який переміщується на попередні склади похідного слова порівняно з твірним. Наприклад:      </a:t>
          </a:r>
          <a:r>
            <a:rPr lang="uk-UA" b="1" i="1" dirty="0" smtClean="0">
              <a:solidFill>
                <a:srgbClr val="FFC000"/>
              </a:solidFill>
            </a:rPr>
            <a:t>глухий — глухо, високий — вищий, виходити — вихід </a:t>
          </a:r>
          <a:endParaRPr lang="ru-RU" b="1" dirty="0">
            <a:solidFill>
              <a:srgbClr val="FFC000"/>
            </a:solidFill>
          </a:endParaRPr>
        </a:p>
      </dgm:t>
    </dgm:pt>
    <dgm:pt modelId="{C2F399D1-E730-4F44-8289-6703C7C86349}" type="parTrans" cxnId="{67DB2B73-A67F-4146-8CDB-4113798ECE50}">
      <dgm:prSet/>
      <dgm:spPr/>
      <dgm:t>
        <a:bodyPr/>
        <a:lstStyle/>
        <a:p>
          <a:endParaRPr lang="ru-RU"/>
        </a:p>
      </dgm:t>
    </dgm:pt>
    <dgm:pt modelId="{FBEB7CD2-E246-4951-AEDC-B16980E62B53}" type="sibTrans" cxnId="{67DB2B73-A67F-4146-8CDB-4113798ECE50}">
      <dgm:prSet/>
      <dgm:spPr/>
      <dgm:t>
        <a:bodyPr/>
        <a:lstStyle/>
        <a:p>
          <a:endParaRPr lang="ru-RU"/>
        </a:p>
      </dgm:t>
    </dgm:pt>
    <dgm:pt modelId="{21593D15-FA86-48CB-B5EC-223A33DE2150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Проклітичний</a:t>
          </a:r>
          <a:r>
            <a:rPr lang="uk-UA" b="1" dirty="0" smtClean="0">
              <a:solidFill>
                <a:schemeClr val="bg1"/>
              </a:solidFill>
            </a:rPr>
            <a:t> наголос</a:t>
          </a:r>
          <a:endParaRPr lang="ru-RU" b="1" dirty="0">
            <a:solidFill>
              <a:schemeClr val="bg1"/>
            </a:solidFill>
          </a:endParaRPr>
        </a:p>
      </dgm:t>
    </dgm:pt>
    <dgm:pt modelId="{E063ECEA-B870-42A9-BC1F-8CA88D1C2C95}" type="parTrans" cxnId="{37FD7D50-02EA-4F39-91C4-F1CB01C7AB66}">
      <dgm:prSet/>
      <dgm:spPr/>
      <dgm:t>
        <a:bodyPr/>
        <a:lstStyle/>
        <a:p>
          <a:endParaRPr lang="ru-RU"/>
        </a:p>
      </dgm:t>
    </dgm:pt>
    <dgm:pt modelId="{F73D5814-B914-4616-96E9-1FBCD8C8E266}" type="sibTrans" cxnId="{37FD7D50-02EA-4F39-91C4-F1CB01C7AB66}">
      <dgm:prSet/>
      <dgm:spPr/>
      <dgm:t>
        <a:bodyPr/>
        <a:lstStyle/>
        <a:p>
          <a:endParaRPr lang="ru-RU"/>
        </a:p>
      </dgm:t>
    </dgm:pt>
    <dgm:pt modelId="{9CC28C7D-95CD-4EA6-87D6-EFE215282125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Проклітичним</a:t>
          </a:r>
          <a:r>
            <a:rPr lang="uk-UA" b="1" dirty="0" smtClean="0">
              <a:solidFill>
                <a:schemeClr val="bg1"/>
              </a:solidFill>
            </a:rPr>
            <a:t> вважається наголос, який переміщується у напрямку з попередніх складів (у твірному) на наступні в похідному. Наприклад</a:t>
          </a:r>
          <a:r>
            <a:rPr lang="uk-UA" b="1" i="1" dirty="0" smtClean="0">
              <a:solidFill>
                <a:srgbClr val="FFC000"/>
              </a:solidFill>
            </a:rPr>
            <a:t>:      адреса — адресувати, агент — агентура, баба — бабуня, бік — боковий виробити — виробник</a:t>
          </a:r>
          <a:r>
            <a:rPr lang="uk-UA" b="1" dirty="0" smtClean="0">
              <a:solidFill>
                <a:srgbClr val="FFC000"/>
              </a:solidFill>
            </a:rPr>
            <a:t> та ін.</a:t>
          </a:r>
          <a:endParaRPr lang="ru-RU" b="1" dirty="0">
            <a:solidFill>
              <a:srgbClr val="FFC000"/>
            </a:solidFill>
          </a:endParaRPr>
        </a:p>
      </dgm:t>
    </dgm:pt>
    <dgm:pt modelId="{68D9609B-6911-4855-A4B5-B141D995B71B}" type="parTrans" cxnId="{1CB148EA-2931-4034-9672-D9E22BE05BD8}">
      <dgm:prSet/>
      <dgm:spPr/>
      <dgm:t>
        <a:bodyPr/>
        <a:lstStyle/>
        <a:p>
          <a:endParaRPr lang="ru-RU"/>
        </a:p>
      </dgm:t>
    </dgm:pt>
    <dgm:pt modelId="{911DFE57-1ECC-44C7-817A-04383540C797}" type="sibTrans" cxnId="{1CB148EA-2931-4034-9672-D9E22BE05BD8}">
      <dgm:prSet/>
      <dgm:spPr/>
      <dgm:t>
        <a:bodyPr/>
        <a:lstStyle/>
        <a:p>
          <a:endParaRPr lang="ru-RU"/>
        </a:p>
      </dgm:t>
    </dgm:pt>
    <dgm:pt modelId="{8A52A9BD-321F-4D91-94DE-1C639520CF64}" type="pres">
      <dgm:prSet presAssocID="{00ECDD9A-D7F3-45A6-953F-F1031A8C4B5D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127B0C15-4522-4234-8740-720B33D9CD6B}" type="pres">
      <dgm:prSet presAssocID="{00ECDD9A-D7F3-45A6-953F-F1031A8C4B5D}" presName="Background" presStyleLbl="node1" presStyleIdx="0" presStyleCnt="1"/>
      <dgm:spPr/>
    </dgm:pt>
    <dgm:pt modelId="{F16D9A9B-3941-4D7E-A360-3EA2867B5012}" type="pres">
      <dgm:prSet presAssocID="{00ECDD9A-D7F3-45A6-953F-F1031A8C4B5D}" presName="Divider" presStyleLbl="callout" presStyleIdx="0" presStyleCnt="1"/>
      <dgm:spPr/>
    </dgm:pt>
    <dgm:pt modelId="{4A1A8BA9-6D74-4707-A81D-2EF9345B5C31}" type="pres">
      <dgm:prSet presAssocID="{00ECDD9A-D7F3-45A6-953F-F1031A8C4B5D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91C7B-E74A-4425-BA25-41C09C7ECAF3}" type="pres">
      <dgm:prSet presAssocID="{00ECDD9A-D7F3-45A6-953F-F1031A8C4B5D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5FEE8-A14F-47D7-B7E8-6148D626CB51}" type="pres">
      <dgm:prSet presAssocID="{00ECDD9A-D7F3-45A6-953F-F1031A8C4B5D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386E4ACB-562C-4F98-9934-22ACCCC2B8EF}" type="pres">
      <dgm:prSet presAssocID="{00ECDD9A-D7F3-45A6-953F-F1031A8C4B5D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DD0541A4-2502-4E4E-975C-2DBFD6698892}" type="pres">
      <dgm:prSet presAssocID="{00ECDD9A-D7F3-45A6-953F-F1031A8C4B5D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9492FD5B-7AF7-425C-A3E9-CD6512A7B198}" type="pres">
      <dgm:prSet presAssocID="{00ECDD9A-D7F3-45A6-953F-F1031A8C4B5D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37FD7D50-02EA-4F39-91C4-F1CB01C7AB66}" srcId="{00ECDD9A-D7F3-45A6-953F-F1031A8C4B5D}" destId="{21593D15-FA86-48CB-B5EC-223A33DE2150}" srcOrd="1" destOrd="0" parTransId="{E063ECEA-B870-42A9-BC1F-8CA88D1C2C95}" sibTransId="{F73D5814-B914-4616-96E9-1FBCD8C8E266}"/>
    <dgm:cxn modelId="{67DB2B73-A67F-4146-8CDB-4113798ECE50}" srcId="{B5B7C82D-DF8B-4999-9144-8404F95BA4AD}" destId="{9F41018E-888D-4F38-B926-802F65212320}" srcOrd="0" destOrd="0" parTransId="{C2F399D1-E730-4F44-8289-6703C7C86349}" sibTransId="{FBEB7CD2-E246-4951-AEDC-B16980E62B53}"/>
    <dgm:cxn modelId="{6900D5C3-1102-4B9F-9887-3B894D4AE6C6}" type="presOf" srcId="{00ECDD9A-D7F3-45A6-953F-F1031A8C4B5D}" destId="{8A52A9BD-321F-4D91-94DE-1C639520CF64}" srcOrd="0" destOrd="0" presId="urn:microsoft.com/office/officeart/2009/3/layout/OpposingIdeas"/>
    <dgm:cxn modelId="{DBB944A4-B999-4279-A741-9CAD9F1C4052}" type="presOf" srcId="{21593D15-FA86-48CB-B5EC-223A33DE2150}" destId="{DD0541A4-2502-4E4E-975C-2DBFD6698892}" srcOrd="0" destOrd="0" presId="urn:microsoft.com/office/officeart/2009/3/layout/OpposingIdeas"/>
    <dgm:cxn modelId="{1CB148EA-2931-4034-9672-D9E22BE05BD8}" srcId="{21593D15-FA86-48CB-B5EC-223A33DE2150}" destId="{9CC28C7D-95CD-4EA6-87D6-EFE215282125}" srcOrd="0" destOrd="0" parTransId="{68D9609B-6911-4855-A4B5-B141D995B71B}" sibTransId="{911DFE57-1ECC-44C7-817A-04383540C797}"/>
    <dgm:cxn modelId="{21FEBD2B-0122-42CC-830F-00C8B7F20A89}" srcId="{00ECDD9A-D7F3-45A6-953F-F1031A8C4B5D}" destId="{B5B7C82D-DF8B-4999-9144-8404F95BA4AD}" srcOrd="0" destOrd="0" parTransId="{45961D3E-85E5-4663-8647-2BD9005DF344}" sibTransId="{BE3B2EF3-742C-4093-9C22-B6CD859ECE14}"/>
    <dgm:cxn modelId="{D6B4D877-0AD6-4088-A978-747DDB08CD3A}" type="presOf" srcId="{B5B7C82D-DF8B-4999-9144-8404F95BA4AD}" destId="{8F35FEE8-A14F-47D7-B7E8-6148D626CB51}" srcOrd="0" destOrd="0" presId="urn:microsoft.com/office/officeart/2009/3/layout/OpposingIdeas"/>
    <dgm:cxn modelId="{50709700-56A8-4A8B-B68F-587A4770E42D}" type="presOf" srcId="{9CC28C7D-95CD-4EA6-87D6-EFE215282125}" destId="{F8891C7B-E74A-4425-BA25-41C09C7ECAF3}" srcOrd="0" destOrd="0" presId="urn:microsoft.com/office/officeart/2009/3/layout/OpposingIdeas"/>
    <dgm:cxn modelId="{A5408D20-5E35-45BC-BDF4-00CB234FCEFA}" type="presOf" srcId="{B5B7C82D-DF8B-4999-9144-8404F95BA4AD}" destId="{386E4ACB-562C-4F98-9934-22ACCCC2B8EF}" srcOrd="1" destOrd="0" presId="urn:microsoft.com/office/officeart/2009/3/layout/OpposingIdeas"/>
    <dgm:cxn modelId="{9C10BDCF-F618-4F04-BE63-CC43F8C1AF60}" type="presOf" srcId="{9F41018E-888D-4F38-B926-802F65212320}" destId="{4A1A8BA9-6D74-4707-A81D-2EF9345B5C31}" srcOrd="0" destOrd="0" presId="urn:microsoft.com/office/officeart/2009/3/layout/OpposingIdeas"/>
    <dgm:cxn modelId="{9D9A9878-3814-4932-B400-D23EDF4B2AE2}" type="presOf" srcId="{21593D15-FA86-48CB-B5EC-223A33DE2150}" destId="{9492FD5B-7AF7-425C-A3E9-CD6512A7B198}" srcOrd="1" destOrd="0" presId="urn:microsoft.com/office/officeart/2009/3/layout/OpposingIdeas"/>
    <dgm:cxn modelId="{B400FE8F-6109-4F86-A224-BFA93A92ECE9}" type="presParOf" srcId="{8A52A9BD-321F-4D91-94DE-1C639520CF64}" destId="{127B0C15-4522-4234-8740-720B33D9CD6B}" srcOrd="0" destOrd="0" presId="urn:microsoft.com/office/officeart/2009/3/layout/OpposingIdeas"/>
    <dgm:cxn modelId="{9C0E9D66-A6F3-4B80-92CD-9E8565479A48}" type="presParOf" srcId="{8A52A9BD-321F-4D91-94DE-1C639520CF64}" destId="{F16D9A9B-3941-4D7E-A360-3EA2867B5012}" srcOrd="1" destOrd="0" presId="urn:microsoft.com/office/officeart/2009/3/layout/OpposingIdeas"/>
    <dgm:cxn modelId="{E9EB7D55-3C80-4B82-83EF-B6FAD25D011D}" type="presParOf" srcId="{8A52A9BD-321F-4D91-94DE-1C639520CF64}" destId="{4A1A8BA9-6D74-4707-A81D-2EF9345B5C31}" srcOrd="2" destOrd="0" presId="urn:microsoft.com/office/officeart/2009/3/layout/OpposingIdeas"/>
    <dgm:cxn modelId="{EC4A3085-0B14-4A33-86D2-42CC7583E8E1}" type="presParOf" srcId="{8A52A9BD-321F-4D91-94DE-1C639520CF64}" destId="{F8891C7B-E74A-4425-BA25-41C09C7ECAF3}" srcOrd="3" destOrd="0" presId="urn:microsoft.com/office/officeart/2009/3/layout/OpposingIdeas"/>
    <dgm:cxn modelId="{F064CE26-5E75-4535-8C7D-CBF0AACF3A46}" type="presParOf" srcId="{8A52A9BD-321F-4D91-94DE-1C639520CF64}" destId="{8F35FEE8-A14F-47D7-B7E8-6148D626CB51}" srcOrd="4" destOrd="0" presId="urn:microsoft.com/office/officeart/2009/3/layout/OpposingIdeas"/>
    <dgm:cxn modelId="{7E8A8AB1-2020-4235-ABDF-D504DFB321F5}" type="presParOf" srcId="{8A52A9BD-321F-4D91-94DE-1C639520CF64}" destId="{386E4ACB-562C-4F98-9934-22ACCCC2B8EF}" srcOrd="5" destOrd="0" presId="urn:microsoft.com/office/officeart/2009/3/layout/OpposingIdeas"/>
    <dgm:cxn modelId="{9956CB56-B992-4FF8-825E-F0D6612F3FFB}" type="presParOf" srcId="{8A52A9BD-321F-4D91-94DE-1C639520CF64}" destId="{DD0541A4-2502-4E4E-975C-2DBFD6698892}" srcOrd="6" destOrd="0" presId="urn:microsoft.com/office/officeart/2009/3/layout/OpposingIdeas"/>
    <dgm:cxn modelId="{A3ABA7A4-4E4E-4015-A26D-32D09F2BFE4D}" type="presParOf" srcId="{8A52A9BD-321F-4D91-94DE-1C639520CF64}" destId="{9492FD5B-7AF7-425C-A3E9-CD6512A7B19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BC3559-CA47-4C12-9BC6-467E436AD45E}" type="doc">
      <dgm:prSet loTypeId="urn:microsoft.com/office/officeart/2005/8/layout/arrow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4FDC4B7-D5F2-4913-90D4-4DE614FD07F4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Морфема - одиниця мови</a:t>
          </a:r>
          <a:endParaRPr lang="ru-RU" dirty="0">
            <a:solidFill>
              <a:schemeClr val="bg1"/>
            </a:solidFill>
          </a:endParaRPr>
        </a:p>
      </dgm:t>
    </dgm:pt>
    <dgm:pt modelId="{095CA5E1-6A66-4DFF-963F-F1714A269A4D}" type="parTrans" cxnId="{3DFA91CA-7857-4602-93C8-B27E1870BD73}">
      <dgm:prSet/>
      <dgm:spPr/>
      <dgm:t>
        <a:bodyPr/>
        <a:lstStyle/>
        <a:p>
          <a:endParaRPr lang="ru-RU"/>
        </a:p>
      </dgm:t>
    </dgm:pt>
    <dgm:pt modelId="{D324995C-0CE9-4E14-AF9D-26F2BA907446}" type="sibTrans" cxnId="{3DFA91CA-7857-4602-93C8-B27E1870BD73}">
      <dgm:prSet/>
      <dgm:spPr/>
      <dgm:t>
        <a:bodyPr/>
        <a:lstStyle/>
        <a:p>
          <a:endParaRPr lang="ru-RU"/>
        </a:p>
      </dgm:t>
    </dgm:pt>
    <dgm:pt modelId="{F8CCF639-3255-4C5E-90AA-A24BE188F000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Морф — це одиниця мовлення</a:t>
          </a:r>
          <a:r>
            <a:rPr lang="uk-UA" dirty="0" smtClean="0">
              <a:solidFill>
                <a:schemeClr val="bg1"/>
              </a:solidFill>
            </a:rPr>
            <a:t> </a:t>
          </a:r>
          <a:r>
            <a:rPr lang="uk-UA" b="1" dirty="0" smtClean="0">
              <a:solidFill>
                <a:schemeClr val="bg1"/>
              </a:solidFill>
            </a:rPr>
            <a:t>Морф</a:t>
          </a:r>
          <a:r>
            <a:rPr lang="uk-UA" dirty="0" smtClean="0">
              <a:solidFill>
                <a:schemeClr val="bg1"/>
              </a:solidFill>
            </a:rPr>
            <a:t> - це конкретний вияв, маніфестація морфеми, її видозміни, різновиди, які трапляються  у складі конкретного слова (словоформи). </a:t>
          </a:r>
          <a:endParaRPr lang="ru-RU" dirty="0">
            <a:solidFill>
              <a:schemeClr val="bg1"/>
            </a:solidFill>
          </a:endParaRPr>
        </a:p>
      </dgm:t>
    </dgm:pt>
    <dgm:pt modelId="{99F4D570-D3FF-492B-8215-327B6B3E9092}" type="parTrans" cxnId="{0B0266AC-D8FD-4782-BB55-BAE223CFE616}">
      <dgm:prSet/>
      <dgm:spPr/>
      <dgm:t>
        <a:bodyPr/>
        <a:lstStyle/>
        <a:p>
          <a:endParaRPr lang="ru-RU"/>
        </a:p>
      </dgm:t>
    </dgm:pt>
    <dgm:pt modelId="{66CAE876-08DC-4ACB-BBF7-F38A720F0D38}" type="sibTrans" cxnId="{0B0266AC-D8FD-4782-BB55-BAE223CFE616}">
      <dgm:prSet/>
      <dgm:spPr/>
      <dgm:t>
        <a:bodyPr/>
        <a:lstStyle/>
        <a:p>
          <a:endParaRPr lang="ru-RU"/>
        </a:p>
      </dgm:t>
    </dgm:pt>
    <dgm:pt modelId="{35AD6EA4-E373-4065-9FD3-2228B5254246}" type="pres">
      <dgm:prSet presAssocID="{04BC3559-CA47-4C12-9BC6-467E436AD45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898F5E-FD09-4027-A34E-123589BF73DE}" type="pres">
      <dgm:prSet presAssocID="{64FDC4B7-D5F2-4913-90D4-4DE614FD07F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2FCBF-7BE6-464D-AF1C-0A27A9BF734F}" type="pres">
      <dgm:prSet presAssocID="{F8CCF639-3255-4C5E-90AA-A24BE188F000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0266AC-D8FD-4782-BB55-BAE223CFE616}" srcId="{04BC3559-CA47-4C12-9BC6-467E436AD45E}" destId="{F8CCF639-3255-4C5E-90AA-A24BE188F000}" srcOrd="1" destOrd="0" parTransId="{99F4D570-D3FF-492B-8215-327B6B3E9092}" sibTransId="{66CAE876-08DC-4ACB-BBF7-F38A720F0D38}"/>
    <dgm:cxn modelId="{6951B208-3715-4183-8A97-08E98AE0A2DE}" type="presOf" srcId="{64FDC4B7-D5F2-4913-90D4-4DE614FD07F4}" destId="{69898F5E-FD09-4027-A34E-123589BF73DE}" srcOrd="0" destOrd="0" presId="urn:microsoft.com/office/officeart/2005/8/layout/arrow5"/>
    <dgm:cxn modelId="{3DFA91CA-7857-4602-93C8-B27E1870BD73}" srcId="{04BC3559-CA47-4C12-9BC6-467E436AD45E}" destId="{64FDC4B7-D5F2-4913-90D4-4DE614FD07F4}" srcOrd="0" destOrd="0" parTransId="{095CA5E1-6A66-4DFF-963F-F1714A269A4D}" sibTransId="{D324995C-0CE9-4E14-AF9D-26F2BA907446}"/>
    <dgm:cxn modelId="{969A0057-06B9-4185-9E6B-AE12874A3E41}" type="presOf" srcId="{F8CCF639-3255-4C5E-90AA-A24BE188F000}" destId="{7142FCBF-7BE6-464D-AF1C-0A27A9BF734F}" srcOrd="0" destOrd="0" presId="urn:microsoft.com/office/officeart/2005/8/layout/arrow5"/>
    <dgm:cxn modelId="{46408153-0473-4996-8ACD-1B136BCF0F51}" type="presOf" srcId="{04BC3559-CA47-4C12-9BC6-467E436AD45E}" destId="{35AD6EA4-E373-4065-9FD3-2228B5254246}" srcOrd="0" destOrd="0" presId="urn:microsoft.com/office/officeart/2005/8/layout/arrow5"/>
    <dgm:cxn modelId="{3D7113AA-41E9-4168-A10F-827626F9FABE}" type="presParOf" srcId="{35AD6EA4-E373-4065-9FD3-2228B5254246}" destId="{69898F5E-FD09-4027-A34E-123589BF73DE}" srcOrd="0" destOrd="0" presId="urn:microsoft.com/office/officeart/2005/8/layout/arrow5"/>
    <dgm:cxn modelId="{16550E2A-0E06-4CC2-85A4-FE2CB186A403}" type="presParOf" srcId="{35AD6EA4-E373-4065-9FD3-2228B5254246}" destId="{7142FCBF-7BE6-464D-AF1C-0A27A9BF734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BC023E-4DFE-4331-B567-C3BBBCE640DF}" type="doc">
      <dgm:prSet loTypeId="urn:microsoft.com/office/officeart/2005/8/layout/gear1" loCatId="cycle" qsTypeId="urn:microsoft.com/office/officeart/2005/8/quickstyle/simple1" qsCatId="simple" csTypeId="urn:microsoft.com/office/officeart/2005/8/colors/colorful2" csCatId="colorful" phldr="1"/>
      <dgm:spPr/>
    </dgm:pt>
    <dgm:pt modelId="{DFDB57B3-8B0A-4AE4-BC5E-729D9787A844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аломорф</a:t>
          </a:r>
          <a:endParaRPr lang="ru-RU" b="1" dirty="0">
            <a:solidFill>
              <a:schemeClr val="bg1"/>
            </a:solidFill>
          </a:endParaRPr>
        </a:p>
      </dgm:t>
    </dgm:pt>
    <dgm:pt modelId="{E0935B10-EA49-458C-90D5-613D6DA86658}" type="parTrans" cxnId="{4279FF6A-F8B8-48A7-8A76-2599C6EF50D4}">
      <dgm:prSet/>
      <dgm:spPr/>
      <dgm:t>
        <a:bodyPr/>
        <a:lstStyle/>
        <a:p>
          <a:endParaRPr lang="ru-RU"/>
        </a:p>
      </dgm:t>
    </dgm:pt>
    <dgm:pt modelId="{9DBF43E0-E795-4204-B55D-4811FF859D94}" type="sibTrans" cxnId="{4279FF6A-F8B8-48A7-8A76-2599C6EF50D4}">
      <dgm:prSet/>
      <dgm:spPr/>
      <dgm:t>
        <a:bodyPr/>
        <a:lstStyle/>
        <a:p>
          <a:endParaRPr lang="ru-RU"/>
        </a:p>
      </dgm:t>
    </dgm:pt>
    <dgm:pt modelId="{D991F1DF-2F64-475D-A239-E8335BB70751}">
      <dgm:prSet phldrT="[Текст]" phldr="1"/>
      <dgm:spPr/>
      <dgm:t>
        <a:bodyPr/>
        <a:lstStyle/>
        <a:p>
          <a:endParaRPr lang="ru-RU"/>
        </a:p>
      </dgm:t>
    </dgm:pt>
    <dgm:pt modelId="{4C803A7D-B256-4663-9843-547E945D47C4}" type="parTrans" cxnId="{28CF5840-BC8A-42DE-B285-5B4F3CE11210}">
      <dgm:prSet/>
      <dgm:spPr/>
      <dgm:t>
        <a:bodyPr/>
        <a:lstStyle/>
        <a:p>
          <a:endParaRPr lang="ru-RU"/>
        </a:p>
      </dgm:t>
    </dgm:pt>
    <dgm:pt modelId="{D3620730-6358-42D5-B1D8-2D395F3C270C}" type="sibTrans" cxnId="{28CF5840-BC8A-42DE-B285-5B4F3CE11210}">
      <dgm:prSet/>
      <dgm:spPr/>
      <dgm:t>
        <a:bodyPr/>
        <a:lstStyle/>
        <a:p>
          <a:endParaRPr lang="ru-RU"/>
        </a:p>
      </dgm:t>
    </dgm:pt>
    <dgm:pt modelId="{219FE35A-EA93-4F0B-989C-DF524A2B0987}">
      <dgm:prSet phldrT="[Текст]" phldr="1"/>
      <dgm:spPr/>
      <dgm:t>
        <a:bodyPr/>
        <a:lstStyle/>
        <a:p>
          <a:endParaRPr lang="ru-RU"/>
        </a:p>
      </dgm:t>
    </dgm:pt>
    <dgm:pt modelId="{6E26204F-0858-4C62-A5DA-CBF30A53F007}" type="parTrans" cxnId="{991252A8-D67E-4FBD-A6C8-5A2DBC9B3D1F}">
      <dgm:prSet/>
      <dgm:spPr/>
      <dgm:t>
        <a:bodyPr/>
        <a:lstStyle/>
        <a:p>
          <a:endParaRPr lang="ru-RU"/>
        </a:p>
      </dgm:t>
    </dgm:pt>
    <dgm:pt modelId="{729CF13B-E32F-4BBB-BEED-48B9C7F8258D}" type="sibTrans" cxnId="{991252A8-D67E-4FBD-A6C8-5A2DBC9B3D1F}">
      <dgm:prSet/>
      <dgm:spPr/>
      <dgm:t>
        <a:bodyPr/>
        <a:lstStyle/>
        <a:p>
          <a:endParaRPr lang="ru-RU"/>
        </a:p>
      </dgm:t>
    </dgm:pt>
    <dgm:pt modelId="{687F276E-7EEC-422F-811D-9A34A6E267BA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Морфема</a:t>
          </a:r>
          <a:endParaRPr lang="ru-RU" b="1" dirty="0">
            <a:solidFill>
              <a:schemeClr val="bg1"/>
            </a:solidFill>
          </a:endParaRPr>
        </a:p>
      </dgm:t>
    </dgm:pt>
    <dgm:pt modelId="{3DD9B0C9-C559-4D6A-AE54-CAA5A5E097C7}" type="parTrans" cxnId="{28E94BD7-15B1-4D68-83DF-51568D08DE7A}">
      <dgm:prSet/>
      <dgm:spPr/>
      <dgm:t>
        <a:bodyPr/>
        <a:lstStyle/>
        <a:p>
          <a:endParaRPr lang="ru-RU"/>
        </a:p>
      </dgm:t>
    </dgm:pt>
    <dgm:pt modelId="{F595B8C8-6D1A-414A-8253-99178B23944A}" type="sibTrans" cxnId="{28E94BD7-15B1-4D68-83DF-51568D08DE7A}">
      <dgm:prSet/>
      <dgm:spPr/>
      <dgm:t>
        <a:bodyPr/>
        <a:lstStyle/>
        <a:p>
          <a:endParaRPr lang="ru-RU"/>
        </a:p>
      </dgm:t>
    </dgm:pt>
    <dgm:pt modelId="{EB6E1426-4ED4-4446-899B-FACE3080AE2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варіант морфеми</a:t>
          </a:r>
          <a:endParaRPr lang="ru-RU" b="1" dirty="0">
            <a:solidFill>
              <a:schemeClr val="bg1"/>
            </a:solidFill>
          </a:endParaRPr>
        </a:p>
      </dgm:t>
    </dgm:pt>
    <dgm:pt modelId="{4B26172B-7984-425D-B3E2-1C28A4604153}" type="parTrans" cxnId="{05EC3AB1-1D20-458B-B104-99B226D30F75}">
      <dgm:prSet/>
      <dgm:spPr/>
      <dgm:t>
        <a:bodyPr/>
        <a:lstStyle/>
        <a:p>
          <a:endParaRPr lang="ru-RU"/>
        </a:p>
      </dgm:t>
    </dgm:pt>
    <dgm:pt modelId="{B8F9E6D6-782F-4125-9373-A624D2CD16FC}" type="sibTrans" cxnId="{05EC3AB1-1D20-458B-B104-99B226D30F75}">
      <dgm:prSet/>
      <dgm:spPr/>
      <dgm:t>
        <a:bodyPr/>
        <a:lstStyle/>
        <a:p>
          <a:endParaRPr lang="ru-RU"/>
        </a:p>
      </dgm:t>
    </dgm:pt>
    <dgm:pt modelId="{61DB10DA-979A-44B5-8643-14E55193BDE2}" type="pres">
      <dgm:prSet presAssocID="{82BC023E-4DFE-4331-B567-C3BBBCE640D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193C118-A532-4561-BED7-FEFB2287337B}" type="pres">
      <dgm:prSet presAssocID="{687F276E-7EEC-422F-811D-9A34A6E267B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C14245-6D5E-4026-B24E-0E47EFDFB64D}" type="pres">
      <dgm:prSet presAssocID="{687F276E-7EEC-422F-811D-9A34A6E267BA}" presName="gear1srcNode" presStyleLbl="node1" presStyleIdx="0" presStyleCnt="3"/>
      <dgm:spPr/>
      <dgm:t>
        <a:bodyPr/>
        <a:lstStyle/>
        <a:p>
          <a:endParaRPr lang="ru-RU"/>
        </a:p>
      </dgm:t>
    </dgm:pt>
    <dgm:pt modelId="{A4192A64-472C-45D4-A0C9-6121B772A1FC}" type="pres">
      <dgm:prSet presAssocID="{687F276E-7EEC-422F-811D-9A34A6E267BA}" presName="gear1dstNode" presStyleLbl="node1" presStyleIdx="0" presStyleCnt="3"/>
      <dgm:spPr/>
      <dgm:t>
        <a:bodyPr/>
        <a:lstStyle/>
        <a:p>
          <a:endParaRPr lang="ru-RU"/>
        </a:p>
      </dgm:t>
    </dgm:pt>
    <dgm:pt modelId="{56C26DCA-98AE-4D70-8EBA-15DC73CC8231}" type="pres">
      <dgm:prSet presAssocID="{DFDB57B3-8B0A-4AE4-BC5E-729D9787A84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7F741-79E6-4D21-9741-093045692114}" type="pres">
      <dgm:prSet presAssocID="{DFDB57B3-8B0A-4AE4-BC5E-729D9787A844}" presName="gear2srcNode" presStyleLbl="node1" presStyleIdx="1" presStyleCnt="3"/>
      <dgm:spPr/>
      <dgm:t>
        <a:bodyPr/>
        <a:lstStyle/>
        <a:p>
          <a:endParaRPr lang="ru-RU"/>
        </a:p>
      </dgm:t>
    </dgm:pt>
    <dgm:pt modelId="{899151FE-DB15-4555-804A-BD9E207802AA}" type="pres">
      <dgm:prSet presAssocID="{DFDB57B3-8B0A-4AE4-BC5E-729D9787A844}" presName="gear2dstNode" presStyleLbl="node1" presStyleIdx="1" presStyleCnt="3"/>
      <dgm:spPr/>
      <dgm:t>
        <a:bodyPr/>
        <a:lstStyle/>
        <a:p>
          <a:endParaRPr lang="ru-RU"/>
        </a:p>
      </dgm:t>
    </dgm:pt>
    <dgm:pt modelId="{714A82D0-E434-4754-8F7D-9303073D061A}" type="pres">
      <dgm:prSet presAssocID="{EB6E1426-4ED4-4446-899B-FACE3080AE29}" presName="gear3" presStyleLbl="node1" presStyleIdx="2" presStyleCnt="3"/>
      <dgm:spPr/>
      <dgm:t>
        <a:bodyPr/>
        <a:lstStyle/>
        <a:p>
          <a:endParaRPr lang="ru-RU"/>
        </a:p>
      </dgm:t>
    </dgm:pt>
    <dgm:pt modelId="{A4A61BA1-66F4-45CF-926E-500BB973A93E}" type="pres">
      <dgm:prSet presAssocID="{EB6E1426-4ED4-4446-899B-FACE3080AE2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DD8C60-5BC0-4C67-9494-D6D4D71575BA}" type="pres">
      <dgm:prSet presAssocID="{EB6E1426-4ED4-4446-899B-FACE3080AE29}" presName="gear3srcNode" presStyleLbl="node1" presStyleIdx="2" presStyleCnt="3"/>
      <dgm:spPr/>
      <dgm:t>
        <a:bodyPr/>
        <a:lstStyle/>
        <a:p>
          <a:endParaRPr lang="ru-RU"/>
        </a:p>
      </dgm:t>
    </dgm:pt>
    <dgm:pt modelId="{5F043D7C-3C09-493F-A8C4-77A51B8ABC64}" type="pres">
      <dgm:prSet presAssocID="{EB6E1426-4ED4-4446-899B-FACE3080AE29}" presName="gear3dstNode" presStyleLbl="node1" presStyleIdx="2" presStyleCnt="3"/>
      <dgm:spPr/>
      <dgm:t>
        <a:bodyPr/>
        <a:lstStyle/>
        <a:p>
          <a:endParaRPr lang="ru-RU"/>
        </a:p>
      </dgm:t>
    </dgm:pt>
    <dgm:pt modelId="{DED91B20-900A-431C-9D54-759361FF08D9}" type="pres">
      <dgm:prSet presAssocID="{F595B8C8-6D1A-414A-8253-99178B23944A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64DBDAF5-F44E-47EE-8969-5B972C04CDAF}" type="pres">
      <dgm:prSet presAssocID="{9DBF43E0-E795-4204-B55D-4811FF859D94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A1A12018-896C-4E5C-A65B-F0BFC40B82D4}" type="pres">
      <dgm:prSet presAssocID="{B8F9E6D6-782F-4125-9373-A624D2CD16FC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70B68910-2881-44A8-B845-B974E8A6777C}" type="presOf" srcId="{F595B8C8-6D1A-414A-8253-99178B23944A}" destId="{DED91B20-900A-431C-9D54-759361FF08D9}" srcOrd="0" destOrd="0" presId="urn:microsoft.com/office/officeart/2005/8/layout/gear1"/>
    <dgm:cxn modelId="{21294AFD-40CD-48D7-A39E-3AC5DFA71A85}" type="presOf" srcId="{687F276E-7EEC-422F-811D-9A34A6E267BA}" destId="{6AC14245-6D5E-4026-B24E-0E47EFDFB64D}" srcOrd="1" destOrd="0" presId="urn:microsoft.com/office/officeart/2005/8/layout/gear1"/>
    <dgm:cxn modelId="{D99832CB-5DD0-4A77-9FC2-385D580B07DF}" type="presOf" srcId="{EB6E1426-4ED4-4446-899B-FACE3080AE29}" destId="{5F043D7C-3C09-493F-A8C4-77A51B8ABC64}" srcOrd="3" destOrd="0" presId="urn:microsoft.com/office/officeart/2005/8/layout/gear1"/>
    <dgm:cxn modelId="{28CF5840-BC8A-42DE-B285-5B4F3CE11210}" srcId="{82BC023E-4DFE-4331-B567-C3BBBCE640DF}" destId="{D991F1DF-2F64-475D-A239-E8335BB70751}" srcOrd="3" destOrd="0" parTransId="{4C803A7D-B256-4663-9843-547E945D47C4}" sibTransId="{D3620730-6358-42D5-B1D8-2D395F3C270C}"/>
    <dgm:cxn modelId="{3CA2558D-A6A6-4E9C-997D-C5515F2FCCA2}" type="presOf" srcId="{82BC023E-4DFE-4331-B567-C3BBBCE640DF}" destId="{61DB10DA-979A-44B5-8643-14E55193BDE2}" srcOrd="0" destOrd="0" presId="urn:microsoft.com/office/officeart/2005/8/layout/gear1"/>
    <dgm:cxn modelId="{991252A8-D67E-4FBD-A6C8-5A2DBC9B3D1F}" srcId="{82BC023E-4DFE-4331-B567-C3BBBCE640DF}" destId="{219FE35A-EA93-4F0B-989C-DF524A2B0987}" srcOrd="4" destOrd="0" parTransId="{6E26204F-0858-4C62-A5DA-CBF30A53F007}" sibTransId="{729CF13B-E32F-4BBB-BEED-48B9C7F8258D}"/>
    <dgm:cxn modelId="{3444E2DF-BEA9-4195-834D-4F943803E7A3}" type="presOf" srcId="{EB6E1426-4ED4-4446-899B-FACE3080AE29}" destId="{714A82D0-E434-4754-8F7D-9303073D061A}" srcOrd="0" destOrd="0" presId="urn:microsoft.com/office/officeart/2005/8/layout/gear1"/>
    <dgm:cxn modelId="{05EC3AB1-1D20-458B-B104-99B226D30F75}" srcId="{82BC023E-4DFE-4331-B567-C3BBBCE640DF}" destId="{EB6E1426-4ED4-4446-899B-FACE3080AE29}" srcOrd="2" destOrd="0" parTransId="{4B26172B-7984-425D-B3E2-1C28A4604153}" sibTransId="{B8F9E6D6-782F-4125-9373-A624D2CD16FC}"/>
    <dgm:cxn modelId="{F193E563-8C7A-4F17-A222-BAE4A5B7F047}" type="presOf" srcId="{EB6E1426-4ED4-4446-899B-FACE3080AE29}" destId="{A4A61BA1-66F4-45CF-926E-500BB973A93E}" srcOrd="1" destOrd="0" presId="urn:microsoft.com/office/officeart/2005/8/layout/gear1"/>
    <dgm:cxn modelId="{09FDEDC9-D9B2-49BC-B60E-A091B6AB6E03}" type="presOf" srcId="{DFDB57B3-8B0A-4AE4-BC5E-729D9787A844}" destId="{DC17F741-79E6-4D21-9741-093045692114}" srcOrd="1" destOrd="0" presId="urn:microsoft.com/office/officeart/2005/8/layout/gear1"/>
    <dgm:cxn modelId="{B0F73A80-B524-45F3-9DEE-AD7704207917}" type="presOf" srcId="{9DBF43E0-E795-4204-B55D-4811FF859D94}" destId="{64DBDAF5-F44E-47EE-8969-5B972C04CDAF}" srcOrd="0" destOrd="0" presId="urn:microsoft.com/office/officeart/2005/8/layout/gear1"/>
    <dgm:cxn modelId="{4279FF6A-F8B8-48A7-8A76-2599C6EF50D4}" srcId="{82BC023E-4DFE-4331-B567-C3BBBCE640DF}" destId="{DFDB57B3-8B0A-4AE4-BC5E-729D9787A844}" srcOrd="1" destOrd="0" parTransId="{E0935B10-EA49-458C-90D5-613D6DA86658}" sibTransId="{9DBF43E0-E795-4204-B55D-4811FF859D94}"/>
    <dgm:cxn modelId="{467C06E8-A624-4E2F-B43A-D0DBDD78050D}" type="presOf" srcId="{DFDB57B3-8B0A-4AE4-BC5E-729D9787A844}" destId="{899151FE-DB15-4555-804A-BD9E207802AA}" srcOrd="2" destOrd="0" presId="urn:microsoft.com/office/officeart/2005/8/layout/gear1"/>
    <dgm:cxn modelId="{A3257C37-E4A9-42B1-BDD6-4CBB6485212E}" type="presOf" srcId="{B8F9E6D6-782F-4125-9373-A624D2CD16FC}" destId="{A1A12018-896C-4E5C-A65B-F0BFC40B82D4}" srcOrd="0" destOrd="0" presId="urn:microsoft.com/office/officeart/2005/8/layout/gear1"/>
    <dgm:cxn modelId="{5FC91544-2401-41A5-B39B-DE3ACBE65118}" type="presOf" srcId="{EB6E1426-4ED4-4446-899B-FACE3080AE29}" destId="{74DD8C60-5BC0-4C67-9494-D6D4D71575BA}" srcOrd="2" destOrd="0" presId="urn:microsoft.com/office/officeart/2005/8/layout/gear1"/>
    <dgm:cxn modelId="{28E94BD7-15B1-4D68-83DF-51568D08DE7A}" srcId="{82BC023E-4DFE-4331-B567-C3BBBCE640DF}" destId="{687F276E-7EEC-422F-811D-9A34A6E267BA}" srcOrd="0" destOrd="0" parTransId="{3DD9B0C9-C559-4D6A-AE54-CAA5A5E097C7}" sibTransId="{F595B8C8-6D1A-414A-8253-99178B23944A}"/>
    <dgm:cxn modelId="{ED9C05C5-7579-45B0-90AB-3002914BEAC7}" type="presOf" srcId="{DFDB57B3-8B0A-4AE4-BC5E-729D9787A844}" destId="{56C26DCA-98AE-4D70-8EBA-15DC73CC8231}" srcOrd="0" destOrd="0" presId="urn:microsoft.com/office/officeart/2005/8/layout/gear1"/>
    <dgm:cxn modelId="{2EDFCC5B-1719-45D9-9C77-6821449AE748}" type="presOf" srcId="{687F276E-7EEC-422F-811D-9A34A6E267BA}" destId="{D193C118-A532-4561-BED7-FEFB2287337B}" srcOrd="0" destOrd="0" presId="urn:microsoft.com/office/officeart/2005/8/layout/gear1"/>
    <dgm:cxn modelId="{BDE9DB6D-957B-4816-9141-FE50BA7CF01C}" type="presOf" srcId="{687F276E-7EEC-422F-811D-9A34A6E267BA}" destId="{A4192A64-472C-45D4-A0C9-6121B772A1FC}" srcOrd="2" destOrd="0" presId="urn:microsoft.com/office/officeart/2005/8/layout/gear1"/>
    <dgm:cxn modelId="{106ABA50-9291-47D2-9146-EEBCDEC6B140}" type="presParOf" srcId="{61DB10DA-979A-44B5-8643-14E55193BDE2}" destId="{D193C118-A532-4561-BED7-FEFB2287337B}" srcOrd="0" destOrd="0" presId="urn:microsoft.com/office/officeart/2005/8/layout/gear1"/>
    <dgm:cxn modelId="{EA23D5A6-B539-4437-B9C7-AE1C9E71F094}" type="presParOf" srcId="{61DB10DA-979A-44B5-8643-14E55193BDE2}" destId="{6AC14245-6D5E-4026-B24E-0E47EFDFB64D}" srcOrd="1" destOrd="0" presId="urn:microsoft.com/office/officeart/2005/8/layout/gear1"/>
    <dgm:cxn modelId="{67F841AC-0EB2-42A2-A7C7-30D3E2960966}" type="presParOf" srcId="{61DB10DA-979A-44B5-8643-14E55193BDE2}" destId="{A4192A64-472C-45D4-A0C9-6121B772A1FC}" srcOrd="2" destOrd="0" presId="urn:microsoft.com/office/officeart/2005/8/layout/gear1"/>
    <dgm:cxn modelId="{3EBC38B0-EA6D-4399-B081-5C818131DCBC}" type="presParOf" srcId="{61DB10DA-979A-44B5-8643-14E55193BDE2}" destId="{56C26DCA-98AE-4D70-8EBA-15DC73CC8231}" srcOrd="3" destOrd="0" presId="urn:microsoft.com/office/officeart/2005/8/layout/gear1"/>
    <dgm:cxn modelId="{E6973EF6-0E66-401F-8500-72EA879B0F25}" type="presParOf" srcId="{61DB10DA-979A-44B5-8643-14E55193BDE2}" destId="{DC17F741-79E6-4D21-9741-093045692114}" srcOrd="4" destOrd="0" presId="urn:microsoft.com/office/officeart/2005/8/layout/gear1"/>
    <dgm:cxn modelId="{2731313E-3583-4220-A0D8-1553489A5B8A}" type="presParOf" srcId="{61DB10DA-979A-44B5-8643-14E55193BDE2}" destId="{899151FE-DB15-4555-804A-BD9E207802AA}" srcOrd="5" destOrd="0" presId="urn:microsoft.com/office/officeart/2005/8/layout/gear1"/>
    <dgm:cxn modelId="{A0D0B05D-775A-4402-B1C9-1EAE59F09471}" type="presParOf" srcId="{61DB10DA-979A-44B5-8643-14E55193BDE2}" destId="{714A82D0-E434-4754-8F7D-9303073D061A}" srcOrd="6" destOrd="0" presId="urn:microsoft.com/office/officeart/2005/8/layout/gear1"/>
    <dgm:cxn modelId="{DA3E44C1-297D-47A8-AECB-C24FB1C5E6DF}" type="presParOf" srcId="{61DB10DA-979A-44B5-8643-14E55193BDE2}" destId="{A4A61BA1-66F4-45CF-926E-500BB973A93E}" srcOrd="7" destOrd="0" presId="urn:microsoft.com/office/officeart/2005/8/layout/gear1"/>
    <dgm:cxn modelId="{56106E0E-4757-45AC-ACFD-994F15B1D3C3}" type="presParOf" srcId="{61DB10DA-979A-44B5-8643-14E55193BDE2}" destId="{74DD8C60-5BC0-4C67-9494-D6D4D71575BA}" srcOrd="8" destOrd="0" presId="urn:microsoft.com/office/officeart/2005/8/layout/gear1"/>
    <dgm:cxn modelId="{CE098E18-89ED-4BCC-A5D9-B40CDD970B92}" type="presParOf" srcId="{61DB10DA-979A-44B5-8643-14E55193BDE2}" destId="{5F043D7C-3C09-493F-A8C4-77A51B8ABC64}" srcOrd="9" destOrd="0" presId="urn:microsoft.com/office/officeart/2005/8/layout/gear1"/>
    <dgm:cxn modelId="{6AD2C965-AF78-409B-A101-79DD2B064900}" type="presParOf" srcId="{61DB10DA-979A-44B5-8643-14E55193BDE2}" destId="{DED91B20-900A-431C-9D54-759361FF08D9}" srcOrd="10" destOrd="0" presId="urn:microsoft.com/office/officeart/2005/8/layout/gear1"/>
    <dgm:cxn modelId="{0DBCA031-A85F-45C2-8F5C-4F804F9100A8}" type="presParOf" srcId="{61DB10DA-979A-44B5-8643-14E55193BDE2}" destId="{64DBDAF5-F44E-47EE-8969-5B972C04CDAF}" srcOrd="11" destOrd="0" presId="urn:microsoft.com/office/officeart/2005/8/layout/gear1"/>
    <dgm:cxn modelId="{8B016E74-7810-4444-BF1F-B070AD85A7D7}" type="presParOf" srcId="{61DB10DA-979A-44B5-8643-14E55193BDE2}" destId="{A1A12018-896C-4E5C-A65B-F0BFC40B82D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AE38CD-97F3-46A5-8E68-9AE70E1E428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C4B0EF2-8C9E-4D2F-802D-DD21C80E7A4B}">
      <dgm:prSet phldrT="[Текст]" custT="1"/>
      <dgm:spPr/>
      <dgm:t>
        <a:bodyPr/>
        <a:lstStyle/>
        <a:p>
          <a:r>
            <a:rPr lang="uk-UA" sz="1600" b="1" i="1" dirty="0" smtClean="0">
              <a:solidFill>
                <a:schemeClr val="bg1"/>
              </a:solidFill>
            </a:rPr>
            <a:t>сльозами - </a:t>
          </a:r>
          <a:r>
            <a:rPr lang="uk-UA" sz="1600" b="1" i="1" dirty="0" err="1" smtClean="0">
              <a:solidFill>
                <a:schemeClr val="bg1"/>
              </a:solidFill>
            </a:rPr>
            <a:t>слізьми</a:t>
          </a:r>
          <a:r>
            <a:rPr lang="uk-UA" sz="1600" b="1" i="1" dirty="0" smtClean="0">
              <a:solidFill>
                <a:schemeClr val="bg1"/>
              </a:solidFill>
            </a:rPr>
            <a:t>, свинями - </a:t>
          </a:r>
          <a:r>
            <a:rPr lang="uk-UA" sz="1600" b="1" i="1" dirty="0" err="1" smtClean="0">
              <a:solidFill>
                <a:schemeClr val="bg1"/>
              </a:solidFill>
            </a:rPr>
            <a:t>свиньми</a:t>
          </a:r>
          <a:r>
            <a:rPr lang="uk-UA" sz="1600" b="1" i="1" dirty="0" smtClean="0">
              <a:solidFill>
                <a:schemeClr val="bg1"/>
              </a:solidFill>
            </a:rPr>
            <a:t>, грошима – грішми</a:t>
          </a:r>
          <a:endParaRPr lang="ru-RU" sz="1600" dirty="0">
            <a:solidFill>
              <a:schemeClr val="bg1"/>
            </a:solidFill>
          </a:endParaRPr>
        </a:p>
      </dgm:t>
    </dgm:pt>
    <dgm:pt modelId="{1734E648-C21F-4350-81F3-1DDF276E148A}" type="parTrans" cxnId="{83CF4B6E-D5A7-4170-9A15-8AACA7521E89}">
      <dgm:prSet/>
      <dgm:spPr/>
      <dgm:t>
        <a:bodyPr/>
        <a:lstStyle/>
        <a:p>
          <a:endParaRPr lang="ru-RU"/>
        </a:p>
      </dgm:t>
    </dgm:pt>
    <dgm:pt modelId="{514B0AA1-588A-4ACE-AC00-DC707E4A13B4}" type="sibTrans" cxnId="{83CF4B6E-D5A7-4170-9A15-8AACA7521E89}">
      <dgm:prSet/>
      <dgm:spPr/>
      <dgm:t>
        <a:bodyPr/>
        <a:lstStyle/>
        <a:p>
          <a:endParaRPr lang="ru-RU"/>
        </a:p>
      </dgm:t>
    </dgm:pt>
    <dgm:pt modelId="{5970682A-5566-44D3-95C0-DCFE7390BDE5}">
      <dgm:prSet phldrT="[Текст]" custT="1"/>
      <dgm:spPr/>
      <dgm:t>
        <a:bodyPr/>
        <a:lstStyle/>
        <a:p>
          <a:r>
            <a:rPr lang="uk-UA" sz="1600" b="1" i="1" dirty="0" smtClean="0">
              <a:solidFill>
                <a:schemeClr val="bg1"/>
              </a:solidFill>
            </a:rPr>
            <a:t>на батьковому - на батьковім</a:t>
          </a:r>
          <a:endParaRPr lang="ru-RU" sz="1600" dirty="0">
            <a:solidFill>
              <a:schemeClr val="bg1"/>
            </a:solidFill>
          </a:endParaRPr>
        </a:p>
      </dgm:t>
    </dgm:pt>
    <dgm:pt modelId="{59448301-54C9-4E6E-B55A-F969AF0263D3}" type="parTrans" cxnId="{0D62C6DE-ED56-42A8-8A7C-856047AE1595}">
      <dgm:prSet/>
      <dgm:spPr/>
      <dgm:t>
        <a:bodyPr/>
        <a:lstStyle/>
        <a:p>
          <a:endParaRPr lang="ru-RU"/>
        </a:p>
      </dgm:t>
    </dgm:pt>
    <dgm:pt modelId="{C308800B-1DB5-4A80-98B0-52404DA1FC8F}" type="sibTrans" cxnId="{0D62C6DE-ED56-42A8-8A7C-856047AE1595}">
      <dgm:prSet/>
      <dgm:spPr/>
      <dgm:t>
        <a:bodyPr/>
        <a:lstStyle/>
        <a:p>
          <a:endParaRPr lang="ru-RU"/>
        </a:p>
      </dgm:t>
    </dgm:pt>
    <dgm:pt modelId="{CEA23AA8-904D-44FE-9DAD-58FFB78D1EC5}">
      <dgm:prSet phldrT="[Текст]" custT="1"/>
      <dgm:spPr/>
      <dgm:t>
        <a:bodyPr/>
        <a:lstStyle/>
        <a:p>
          <a:r>
            <a:rPr lang="uk-UA" sz="1600" b="1" i="1" dirty="0" smtClean="0">
              <a:solidFill>
                <a:schemeClr val="bg1"/>
              </a:solidFill>
            </a:rPr>
            <a:t>на моєму - на моїм, на кому - на кім</a:t>
          </a:r>
          <a:endParaRPr lang="ru-RU" sz="1600" dirty="0">
            <a:solidFill>
              <a:schemeClr val="bg1"/>
            </a:solidFill>
          </a:endParaRPr>
        </a:p>
      </dgm:t>
    </dgm:pt>
    <dgm:pt modelId="{21C9957D-E93F-4D4D-B912-5157FE93D899}" type="parTrans" cxnId="{DD2D5A5F-1CDC-4B3B-BBF6-1B067BB0C3F6}">
      <dgm:prSet/>
      <dgm:spPr/>
      <dgm:t>
        <a:bodyPr/>
        <a:lstStyle/>
        <a:p>
          <a:endParaRPr lang="ru-RU"/>
        </a:p>
      </dgm:t>
    </dgm:pt>
    <dgm:pt modelId="{E3ABF437-44B5-445F-A5A8-27167275414A}" type="sibTrans" cxnId="{DD2D5A5F-1CDC-4B3B-BBF6-1B067BB0C3F6}">
      <dgm:prSet/>
      <dgm:spPr/>
      <dgm:t>
        <a:bodyPr/>
        <a:lstStyle/>
        <a:p>
          <a:endParaRPr lang="ru-RU"/>
        </a:p>
      </dgm:t>
    </dgm:pt>
    <dgm:pt modelId="{A846A447-68E8-4007-8062-6D199B49E68F}" type="pres">
      <dgm:prSet presAssocID="{D8AE38CD-97F3-46A5-8E68-9AE70E1E428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433FEF-C7C7-4704-9D70-13BB89C018DB}" type="pres">
      <dgm:prSet presAssocID="{0C4B0EF2-8C9E-4D2F-802D-DD21C80E7A4B}" presName="parentLin" presStyleCnt="0"/>
      <dgm:spPr/>
    </dgm:pt>
    <dgm:pt modelId="{3310990E-C102-4F7D-97F4-127C6E7E929C}" type="pres">
      <dgm:prSet presAssocID="{0C4B0EF2-8C9E-4D2F-802D-DD21C80E7A4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7B13056-F72A-445F-9A7D-82F4D7CC7D1C}" type="pres">
      <dgm:prSet presAssocID="{0C4B0EF2-8C9E-4D2F-802D-DD21C80E7A4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18B58D-98A1-4BC8-83E3-07D1C7C4603C}" type="pres">
      <dgm:prSet presAssocID="{0C4B0EF2-8C9E-4D2F-802D-DD21C80E7A4B}" presName="negativeSpace" presStyleCnt="0"/>
      <dgm:spPr/>
    </dgm:pt>
    <dgm:pt modelId="{76D69954-18BC-42E5-ACA5-B36936F26E91}" type="pres">
      <dgm:prSet presAssocID="{0C4B0EF2-8C9E-4D2F-802D-DD21C80E7A4B}" presName="childText" presStyleLbl="conFgAcc1" presStyleIdx="0" presStyleCnt="3">
        <dgm:presLayoutVars>
          <dgm:bulletEnabled val="1"/>
        </dgm:presLayoutVars>
      </dgm:prSet>
      <dgm:spPr/>
    </dgm:pt>
    <dgm:pt modelId="{3BFD6DBA-BA69-451A-AE8F-59C6EA13EF22}" type="pres">
      <dgm:prSet presAssocID="{514B0AA1-588A-4ACE-AC00-DC707E4A13B4}" presName="spaceBetweenRectangles" presStyleCnt="0"/>
      <dgm:spPr/>
    </dgm:pt>
    <dgm:pt modelId="{0F9806D4-0B69-4B31-B213-6F654442307C}" type="pres">
      <dgm:prSet presAssocID="{5970682A-5566-44D3-95C0-DCFE7390BDE5}" presName="parentLin" presStyleCnt="0"/>
      <dgm:spPr/>
    </dgm:pt>
    <dgm:pt modelId="{28BDAE1F-8854-43E2-ADF6-A75E9FDF85FA}" type="pres">
      <dgm:prSet presAssocID="{5970682A-5566-44D3-95C0-DCFE7390BDE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807D736-8952-4B14-B421-9EF82C4F7005}" type="pres">
      <dgm:prSet presAssocID="{5970682A-5566-44D3-95C0-DCFE7390BDE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DD598-6171-41B1-A3D2-07409B5F26A6}" type="pres">
      <dgm:prSet presAssocID="{5970682A-5566-44D3-95C0-DCFE7390BDE5}" presName="negativeSpace" presStyleCnt="0"/>
      <dgm:spPr/>
    </dgm:pt>
    <dgm:pt modelId="{9079A3C5-AAF3-4DB1-83B0-F70AE4ED0EE6}" type="pres">
      <dgm:prSet presAssocID="{5970682A-5566-44D3-95C0-DCFE7390BDE5}" presName="childText" presStyleLbl="conFgAcc1" presStyleIdx="1" presStyleCnt="3">
        <dgm:presLayoutVars>
          <dgm:bulletEnabled val="1"/>
        </dgm:presLayoutVars>
      </dgm:prSet>
      <dgm:spPr/>
    </dgm:pt>
    <dgm:pt modelId="{C69BBE44-3B66-48CC-8BC4-5FDCBBA77E79}" type="pres">
      <dgm:prSet presAssocID="{C308800B-1DB5-4A80-98B0-52404DA1FC8F}" presName="spaceBetweenRectangles" presStyleCnt="0"/>
      <dgm:spPr/>
    </dgm:pt>
    <dgm:pt modelId="{906A562D-A5D7-4FFC-B581-D5E0B67F47C0}" type="pres">
      <dgm:prSet presAssocID="{CEA23AA8-904D-44FE-9DAD-58FFB78D1EC5}" presName="parentLin" presStyleCnt="0"/>
      <dgm:spPr/>
    </dgm:pt>
    <dgm:pt modelId="{6AC2F645-3FAC-4B67-A493-43EEBE06BF38}" type="pres">
      <dgm:prSet presAssocID="{CEA23AA8-904D-44FE-9DAD-58FFB78D1EC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7F09BFF-AFA5-4C73-A243-7A60D3F81F8B}" type="pres">
      <dgm:prSet presAssocID="{CEA23AA8-904D-44FE-9DAD-58FFB78D1EC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AEEEF-0B15-4B45-933D-3E846CD989DD}" type="pres">
      <dgm:prSet presAssocID="{CEA23AA8-904D-44FE-9DAD-58FFB78D1EC5}" presName="negativeSpace" presStyleCnt="0"/>
      <dgm:spPr/>
    </dgm:pt>
    <dgm:pt modelId="{B90C878C-C404-41B3-B109-F782DC5A042F}" type="pres">
      <dgm:prSet presAssocID="{CEA23AA8-904D-44FE-9DAD-58FFB78D1EC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D2D5A5F-1CDC-4B3B-BBF6-1B067BB0C3F6}" srcId="{D8AE38CD-97F3-46A5-8E68-9AE70E1E428D}" destId="{CEA23AA8-904D-44FE-9DAD-58FFB78D1EC5}" srcOrd="2" destOrd="0" parTransId="{21C9957D-E93F-4D4D-B912-5157FE93D899}" sibTransId="{E3ABF437-44B5-445F-A5A8-27167275414A}"/>
    <dgm:cxn modelId="{793E2E86-375C-4725-AE60-385C21DFAD91}" type="presOf" srcId="{D8AE38CD-97F3-46A5-8E68-9AE70E1E428D}" destId="{A846A447-68E8-4007-8062-6D199B49E68F}" srcOrd="0" destOrd="0" presId="urn:microsoft.com/office/officeart/2005/8/layout/list1"/>
    <dgm:cxn modelId="{53418329-AFE7-40EE-8652-C6A8C93554BF}" type="presOf" srcId="{0C4B0EF2-8C9E-4D2F-802D-DD21C80E7A4B}" destId="{3310990E-C102-4F7D-97F4-127C6E7E929C}" srcOrd="0" destOrd="0" presId="urn:microsoft.com/office/officeart/2005/8/layout/list1"/>
    <dgm:cxn modelId="{03F65708-CF3B-42F2-A3F5-DCDD5FDBC804}" type="presOf" srcId="{CEA23AA8-904D-44FE-9DAD-58FFB78D1EC5}" destId="{A7F09BFF-AFA5-4C73-A243-7A60D3F81F8B}" srcOrd="1" destOrd="0" presId="urn:microsoft.com/office/officeart/2005/8/layout/list1"/>
    <dgm:cxn modelId="{1A80D0DE-2530-4382-AEBB-BADB6F03CD49}" type="presOf" srcId="{CEA23AA8-904D-44FE-9DAD-58FFB78D1EC5}" destId="{6AC2F645-3FAC-4B67-A493-43EEBE06BF38}" srcOrd="0" destOrd="0" presId="urn:microsoft.com/office/officeart/2005/8/layout/list1"/>
    <dgm:cxn modelId="{5F1D47D2-CE50-487D-A0B8-BE27005E15AD}" type="presOf" srcId="{5970682A-5566-44D3-95C0-DCFE7390BDE5}" destId="{7807D736-8952-4B14-B421-9EF82C4F7005}" srcOrd="1" destOrd="0" presId="urn:microsoft.com/office/officeart/2005/8/layout/list1"/>
    <dgm:cxn modelId="{0D62C6DE-ED56-42A8-8A7C-856047AE1595}" srcId="{D8AE38CD-97F3-46A5-8E68-9AE70E1E428D}" destId="{5970682A-5566-44D3-95C0-DCFE7390BDE5}" srcOrd="1" destOrd="0" parTransId="{59448301-54C9-4E6E-B55A-F969AF0263D3}" sibTransId="{C308800B-1DB5-4A80-98B0-52404DA1FC8F}"/>
    <dgm:cxn modelId="{4C94E651-DCD7-4040-B16E-66CF88DC07F9}" type="presOf" srcId="{0C4B0EF2-8C9E-4D2F-802D-DD21C80E7A4B}" destId="{27B13056-F72A-445F-9A7D-82F4D7CC7D1C}" srcOrd="1" destOrd="0" presId="urn:microsoft.com/office/officeart/2005/8/layout/list1"/>
    <dgm:cxn modelId="{D91AF1D9-E6D3-4028-8189-59291A037113}" type="presOf" srcId="{5970682A-5566-44D3-95C0-DCFE7390BDE5}" destId="{28BDAE1F-8854-43E2-ADF6-A75E9FDF85FA}" srcOrd="0" destOrd="0" presId="urn:microsoft.com/office/officeart/2005/8/layout/list1"/>
    <dgm:cxn modelId="{83CF4B6E-D5A7-4170-9A15-8AACA7521E89}" srcId="{D8AE38CD-97F3-46A5-8E68-9AE70E1E428D}" destId="{0C4B0EF2-8C9E-4D2F-802D-DD21C80E7A4B}" srcOrd="0" destOrd="0" parTransId="{1734E648-C21F-4350-81F3-1DDF276E148A}" sibTransId="{514B0AA1-588A-4ACE-AC00-DC707E4A13B4}"/>
    <dgm:cxn modelId="{F213BF33-19DF-463F-A348-EE3CD8C31006}" type="presParOf" srcId="{A846A447-68E8-4007-8062-6D199B49E68F}" destId="{A2433FEF-C7C7-4704-9D70-13BB89C018DB}" srcOrd="0" destOrd="0" presId="urn:microsoft.com/office/officeart/2005/8/layout/list1"/>
    <dgm:cxn modelId="{0AACF33A-A7BF-4743-8B5A-CC9A0542948C}" type="presParOf" srcId="{A2433FEF-C7C7-4704-9D70-13BB89C018DB}" destId="{3310990E-C102-4F7D-97F4-127C6E7E929C}" srcOrd="0" destOrd="0" presId="urn:microsoft.com/office/officeart/2005/8/layout/list1"/>
    <dgm:cxn modelId="{ACD085BA-6242-4569-A946-790323B6F090}" type="presParOf" srcId="{A2433FEF-C7C7-4704-9D70-13BB89C018DB}" destId="{27B13056-F72A-445F-9A7D-82F4D7CC7D1C}" srcOrd="1" destOrd="0" presId="urn:microsoft.com/office/officeart/2005/8/layout/list1"/>
    <dgm:cxn modelId="{BB3356D3-BD1F-4108-9565-A7A667DDE304}" type="presParOf" srcId="{A846A447-68E8-4007-8062-6D199B49E68F}" destId="{9A18B58D-98A1-4BC8-83E3-07D1C7C4603C}" srcOrd="1" destOrd="0" presId="urn:microsoft.com/office/officeart/2005/8/layout/list1"/>
    <dgm:cxn modelId="{BE694B9B-92AF-4CB4-BC21-8AC3569671AE}" type="presParOf" srcId="{A846A447-68E8-4007-8062-6D199B49E68F}" destId="{76D69954-18BC-42E5-ACA5-B36936F26E91}" srcOrd="2" destOrd="0" presId="urn:microsoft.com/office/officeart/2005/8/layout/list1"/>
    <dgm:cxn modelId="{76F286FD-449F-4E6E-8F8B-9BCF9E19932E}" type="presParOf" srcId="{A846A447-68E8-4007-8062-6D199B49E68F}" destId="{3BFD6DBA-BA69-451A-AE8F-59C6EA13EF22}" srcOrd="3" destOrd="0" presId="urn:microsoft.com/office/officeart/2005/8/layout/list1"/>
    <dgm:cxn modelId="{CD4A9631-99CC-4447-A8E3-04C9F4B64680}" type="presParOf" srcId="{A846A447-68E8-4007-8062-6D199B49E68F}" destId="{0F9806D4-0B69-4B31-B213-6F654442307C}" srcOrd="4" destOrd="0" presId="urn:microsoft.com/office/officeart/2005/8/layout/list1"/>
    <dgm:cxn modelId="{87463551-7E58-4CFC-BA19-C3BCDDE51AD7}" type="presParOf" srcId="{0F9806D4-0B69-4B31-B213-6F654442307C}" destId="{28BDAE1F-8854-43E2-ADF6-A75E9FDF85FA}" srcOrd="0" destOrd="0" presId="urn:microsoft.com/office/officeart/2005/8/layout/list1"/>
    <dgm:cxn modelId="{7AA17B08-63AB-4829-A415-F262D9C320D3}" type="presParOf" srcId="{0F9806D4-0B69-4B31-B213-6F654442307C}" destId="{7807D736-8952-4B14-B421-9EF82C4F7005}" srcOrd="1" destOrd="0" presId="urn:microsoft.com/office/officeart/2005/8/layout/list1"/>
    <dgm:cxn modelId="{32136D6F-F0FE-4743-ADC3-9835C3409A4E}" type="presParOf" srcId="{A846A447-68E8-4007-8062-6D199B49E68F}" destId="{B89DD598-6171-41B1-A3D2-07409B5F26A6}" srcOrd="5" destOrd="0" presId="urn:microsoft.com/office/officeart/2005/8/layout/list1"/>
    <dgm:cxn modelId="{362C9A50-2748-44E1-BD4C-15BACA64FA7D}" type="presParOf" srcId="{A846A447-68E8-4007-8062-6D199B49E68F}" destId="{9079A3C5-AAF3-4DB1-83B0-F70AE4ED0EE6}" srcOrd="6" destOrd="0" presId="urn:microsoft.com/office/officeart/2005/8/layout/list1"/>
    <dgm:cxn modelId="{1CACD41D-E52C-47F8-80D3-EECFF81E1640}" type="presParOf" srcId="{A846A447-68E8-4007-8062-6D199B49E68F}" destId="{C69BBE44-3B66-48CC-8BC4-5FDCBBA77E79}" srcOrd="7" destOrd="0" presId="urn:microsoft.com/office/officeart/2005/8/layout/list1"/>
    <dgm:cxn modelId="{00582FEB-193B-471B-8526-26C49B33C4FB}" type="presParOf" srcId="{A846A447-68E8-4007-8062-6D199B49E68F}" destId="{906A562D-A5D7-4FFC-B581-D5E0B67F47C0}" srcOrd="8" destOrd="0" presId="urn:microsoft.com/office/officeart/2005/8/layout/list1"/>
    <dgm:cxn modelId="{CF23FEF5-E793-4A10-86F7-44A865C108A8}" type="presParOf" srcId="{906A562D-A5D7-4FFC-B581-D5E0B67F47C0}" destId="{6AC2F645-3FAC-4B67-A493-43EEBE06BF38}" srcOrd="0" destOrd="0" presId="urn:microsoft.com/office/officeart/2005/8/layout/list1"/>
    <dgm:cxn modelId="{5E91C530-70CC-4CEE-A84A-663090456C69}" type="presParOf" srcId="{906A562D-A5D7-4FFC-B581-D5E0B67F47C0}" destId="{A7F09BFF-AFA5-4C73-A243-7A60D3F81F8B}" srcOrd="1" destOrd="0" presId="urn:microsoft.com/office/officeart/2005/8/layout/list1"/>
    <dgm:cxn modelId="{D4DCF6AF-0CD2-488D-A921-5A138A5C969D}" type="presParOf" srcId="{A846A447-68E8-4007-8062-6D199B49E68F}" destId="{1A9AEEEF-0B15-4B45-933D-3E846CD989DD}" srcOrd="9" destOrd="0" presId="urn:microsoft.com/office/officeart/2005/8/layout/list1"/>
    <dgm:cxn modelId="{669C010C-9654-431F-803F-761FEC547D29}" type="presParOf" srcId="{A846A447-68E8-4007-8062-6D199B49E68F}" destId="{B90C878C-C404-41B3-B109-F782DC5A042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07D33F-615E-494A-82CB-7EC34AB05707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3B1A1D1E-462B-4AA6-8513-5B27DA93FC57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Завдання морфонології - встановити: </a:t>
          </a:r>
          <a:endParaRPr lang="ru-RU" b="1" dirty="0">
            <a:solidFill>
              <a:schemeClr val="bg1"/>
            </a:solidFill>
          </a:endParaRPr>
        </a:p>
      </dgm:t>
    </dgm:pt>
    <dgm:pt modelId="{1760136A-841C-4823-A804-62DE4E234657}" type="parTrans" cxnId="{6CA73B2B-91F1-4FB0-85B4-40C9AD76DB76}">
      <dgm:prSet/>
      <dgm:spPr/>
      <dgm:t>
        <a:bodyPr/>
        <a:lstStyle/>
        <a:p>
          <a:endParaRPr lang="ru-RU"/>
        </a:p>
      </dgm:t>
    </dgm:pt>
    <dgm:pt modelId="{929A85BC-A585-4461-BE19-3255266CEB4E}" type="sibTrans" cxnId="{6CA73B2B-91F1-4FB0-85B4-40C9AD76DB76}">
      <dgm:prSet/>
      <dgm:spPr/>
      <dgm:t>
        <a:bodyPr/>
        <a:lstStyle/>
        <a:p>
          <a:endParaRPr lang="ru-RU"/>
        </a:p>
      </dgm:t>
    </dgm:pt>
    <dgm:pt modelId="{6F96D1EC-BC52-42FF-B9B3-7E2E1A7B3104}">
      <dgm:prSet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Морфонологія - розділ мово­знавства, що вивчає зв'язки між фонологією і морфологією, тобто використання фонологічних засобів у словозміні і словотворенні. </a:t>
          </a:r>
          <a:endParaRPr lang="ru-RU" b="1" dirty="0">
            <a:solidFill>
              <a:srgbClr val="FF0000"/>
            </a:solidFill>
          </a:endParaRPr>
        </a:p>
      </dgm:t>
    </dgm:pt>
    <dgm:pt modelId="{1A2F6290-6B0D-4AE5-B509-B8D4B87DC68E}" type="parTrans" cxnId="{B872D02E-8220-4FC9-93FC-18D728EF5259}">
      <dgm:prSet/>
      <dgm:spPr/>
      <dgm:t>
        <a:bodyPr/>
        <a:lstStyle/>
        <a:p>
          <a:endParaRPr lang="ru-RU"/>
        </a:p>
      </dgm:t>
    </dgm:pt>
    <dgm:pt modelId="{0ED1B35D-935C-409D-AD40-816E08F58A35}" type="sibTrans" cxnId="{B872D02E-8220-4FC9-93FC-18D728EF5259}">
      <dgm:prSet/>
      <dgm:spPr/>
      <dgm:t>
        <a:bodyPr/>
        <a:lstStyle/>
        <a:p>
          <a:endParaRPr lang="ru-RU"/>
        </a:p>
      </dgm:t>
    </dgm:pt>
    <dgm:pt modelId="{7236B4A1-E537-4177-9354-F697851C28A7}">
      <dgm:prSet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а) фонемну будову морфів різних видів; </a:t>
          </a:r>
          <a:endParaRPr lang="ru-RU" b="1" dirty="0">
            <a:solidFill>
              <a:schemeClr val="bg1"/>
            </a:solidFill>
          </a:endParaRPr>
        </a:p>
      </dgm:t>
    </dgm:pt>
    <dgm:pt modelId="{BFB95616-FCC2-48C7-AE6F-4023F7836F7F}" type="parTrans" cxnId="{66FD04C7-07A3-4258-834B-003227C33197}">
      <dgm:prSet/>
      <dgm:spPr/>
      <dgm:t>
        <a:bodyPr/>
        <a:lstStyle/>
        <a:p>
          <a:endParaRPr lang="ru-RU"/>
        </a:p>
      </dgm:t>
    </dgm:pt>
    <dgm:pt modelId="{57FC71CA-4CC4-4CE6-81B8-E0724AC964F8}" type="sibTrans" cxnId="{66FD04C7-07A3-4258-834B-003227C33197}">
      <dgm:prSet/>
      <dgm:spPr/>
      <dgm:t>
        <a:bodyPr/>
        <a:lstStyle/>
        <a:p>
          <a:endParaRPr lang="ru-RU"/>
        </a:p>
      </dgm:t>
    </dgm:pt>
    <dgm:pt modelId="{804752E4-EB6E-466D-AFCE-737F75E808C9}">
      <dgm:prSet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б) правила сполучу­ваності морфів у слові, тобто умови </a:t>
          </a:r>
          <a:r>
            <a:rPr lang="uk-UA" b="1" dirty="0" err="1" smtClean="0">
              <a:solidFill>
                <a:schemeClr val="bg1"/>
              </a:solidFill>
            </a:rPr>
            <a:t>взаємопристосування</a:t>
          </a:r>
          <a:r>
            <a:rPr lang="uk-UA" b="1" dirty="0" smtClean="0">
              <a:solidFill>
                <a:schemeClr val="bg1"/>
              </a:solidFill>
            </a:rPr>
            <a:t> (варіювання) морфів при їх з'єднанні; </a:t>
          </a:r>
          <a:endParaRPr lang="ru-RU" b="1" dirty="0">
            <a:solidFill>
              <a:schemeClr val="bg1"/>
            </a:solidFill>
          </a:endParaRPr>
        </a:p>
      </dgm:t>
    </dgm:pt>
    <dgm:pt modelId="{7A908E6C-90AF-4706-89D6-FFB380EE66E8}" type="parTrans" cxnId="{BFCD3FF1-0163-4CFA-A135-3253F69F5B69}">
      <dgm:prSet/>
      <dgm:spPr/>
      <dgm:t>
        <a:bodyPr/>
        <a:lstStyle/>
        <a:p>
          <a:endParaRPr lang="ru-RU"/>
        </a:p>
      </dgm:t>
    </dgm:pt>
    <dgm:pt modelId="{D7AEF3D9-E1E9-4558-90F4-3A3B0EDF360C}" type="sibTrans" cxnId="{BFCD3FF1-0163-4CFA-A135-3253F69F5B69}">
      <dgm:prSet/>
      <dgm:spPr/>
      <dgm:t>
        <a:bodyPr/>
        <a:lstStyle/>
        <a:p>
          <a:endParaRPr lang="ru-RU"/>
        </a:p>
      </dgm:t>
    </dgm:pt>
    <dgm:pt modelId="{AE916663-5381-4352-8C05-29002D22BDBC}">
      <dgm:prSet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в) порядок розташу­вання морфів</a:t>
          </a:r>
          <a:endParaRPr lang="ru-RU" b="1" dirty="0">
            <a:solidFill>
              <a:schemeClr val="bg1"/>
            </a:solidFill>
          </a:endParaRPr>
        </a:p>
      </dgm:t>
    </dgm:pt>
    <dgm:pt modelId="{330217D1-58E5-49E3-8A1E-D27E035DFADE}" type="parTrans" cxnId="{058289DC-B71B-4237-A7EC-E848FBC1C6A6}">
      <dgm:prSet/>
      <dgm:spPr/>
      <dgm:t>
        <a:bodyPr/>
        <a:lstStyle/>
        <a:p>
          <a:endParaRPr lang="ru-RU"/>
        </a:p>
      </dgm:t>
    </dgm:pt>
    <dgm:pt modelId="{9112D5E3-3C50-40F1-8A28-7996171C6439}" type="sibTrans" cxnId="{058289DC-B71B-4237-A7EC-E848FBC1C6A6}">
      <dgm:prSet/>
      <dgm:spPr/>
      <dgm:t>
        <a:bodyPr/>
        <a:lstStyle/>
        <a:p>
          <a:endParaRPr lang="ru-RU"/>
        </a:p>
      </dgm:t>
    </dgm:pt>
    <dgm:pt modelId="{56F409CC-BCF4-450B-8A76-FE2DAA6A9E7E}" type="pres">
      <dgm:prSet presAssocID="{4507D33F-615E-494A-82CB-7EC34AB05707}" presName="Name0" presStyleCnt="0">
        <dgm:presLayoutVars>
          <dgm:dir/>
          <dgm:animLvl val="lvl"/>
          <dgm:resizeHandles val="exact"/>
        </dgm:presLayoutVars>
      </dgm:prSet>
      <dgm:spPr/>
    </dgm:pt>
    <dgm:pt modelId="{2A06CE89-08C5-4CD0-B42B-B11245418315}" type="pres">
      <dgm:prSet presAssocID="{3B1A1D1E-462B-4AA6-8513-5B27DA93FC57}" presName="Name8" presStyleCnt="0"/>
      <dgm:spPr/>
    </dgm:pt>
    <dgm:pt modelId="{9B2F040E-84B2-4AD4-87E6-72F7A6088B9E}" type="pres">
      <dgm:prSet presAssocID="{3B1A1D1E-462B-4AA6-8513-5B27DA93FC57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DA6BA4-94AB-44D3-B7DA-B5A705BD166D}" type="pres">
      <dgm:prSet presAssocID="{3B1A1D1E-462B-4AA6-8513-5B27DA93FC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99B35-0A89-42C9-B686-DD3DAE1458A1}" type="pres">
      <dgm:prSet presAssocID="{7236B4A1-E537-4177-9354-F697851C28A7}" presName="Name8" presStyleCnt="0"/>
      <dgm:spPr/>
    </dgm:pt>
    <dgm:pt modelId="{B6979DB4-6AE3-4FE9-9832-02B37F63F3B7}" type="pres">
      <dgm:prSet presAssocID="{7236B4A1-E537-4177-9354-F697851C28A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13514-E7CB-495F-A3AA-CC98E0962DE6}" type="pres">
      <dgm:prSet presAssocID="{7236B4A1-E537-4177-9354-F697851C28A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5BD5C-88B2-4DD0-AE68-95DD4B7F90BE}" type="pres">
      <dgm:prSet presAssocID="{804752E4-EB6E-466D-AFCE-737F75E808C9}" presName="Name8" presStyleCnt="0"/>
      <dgm:spPr/>
    </dgm:pt>
    <dgm:pt modelId="{891C6337-08C9-4F8A-93DC-3EC0F2478091}" type="pres">
      <dgm:prSet presAssocID="{804752E4-EB6E-466D-AFCE-737F75E808C9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8D6DE-B718-4982-831E-09D349435C9E}" type="pres">
      <dgm:prSet presAssocID="{804752E4-EB6E-466D-AFCE-737F75E808C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E33C4F-8369-403B-9D13-325BA68EBD7A}" type="pres">
      <dgm:prSet presAssocID="{AE916663-5381-4352-8C05-29002D22BDBC}" presName="Name8" presStyleCnt="0"/>
      <dgm:spPr/>
    </dgm:pt>
    <dgm:pt modelId="{D8FB9A13-4F16-4730-832A-0CE2E5B75491}" type="pres">
      <dgm:prSet presAssocID="{AE916663-5381-4352-8C05-29002D22BDBC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92DE4E-74E7-4AAE-8A4A-57247303FB7A}" type="pres">
      <dgm:prSet presAssocID="{AE916663-5381-4352-8C05-29002D22BD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CA0A88-9F78-494D-8219-CE086C6158A6}" type="pres">
      <dgm:prSet presAssocID="{6F96D1EC-BC52-42FF-B9B3-7E2E1A7B3104}" presName="Name8" presStyleCnt="0"/>
      <dgm:spPr/>
    </dgm:pt>
    <dgm:pt modelId="{52643F69-7C9E-4D6E-911D-375D7826E1A3}" type="pres">
      <dgm:prSet presAssocID="{6F96D1EC-BC52-42FF-B9B3-7E2E1A7B3104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8AE3E0-62F4-4182-A8C4-4FEB2A56488B}" type="pres">
      <dgm:prSet presAssocID="{6F96D1EC-BC52-42FF-B9B3-7E2E1A7B310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CD3FF1-0163-4CFA-A135-3253F69F5B69}" srcId="{4507D33F-615E-494A-82CB-7EC34AB05707}" destId="{804752E4-EB6E-466D-AFCE-737F75E808C9}" srcOrd="2" destOrd="0" parTransId="{7A908E6C-90AF-4706-89D6-FFB380EE66E8}" sibTransId="{D7AEF3D9-E1E9-4558-90F4-3A3B0EDF360C}"/>
    <dgm:cxn modelId="{5DB35121-71C8-4E56-85C2-B7424FA2DD44}" type="presOf" srcId="{6F96D1EC-BC52-42FF-B9B3-7E2E1A7B3104}" destId="{52643F69-7C9E-4D6E-911D-375D7826E1A3}" srcOrd="0" destOrd="0" presId="urn:microsoft.com/office/officeart/2005/8/layout/pyramid1"/>
    <dgm:cxn modelId="{9B4AEAD1-182B-4071-A456-18203F85058C}" type="presOf" srcId="{804752E4-EB6E-466D-AFCE-737F75E808C9}" destId="{891C6337-08C9-4F8A-93DC-3EC0F2478091}" srcOrd="0" destOrd="0" presId="urn:microsoft.com/office/officeart/2005/8/layout/pyramid1"/>
    <dgm:cxn modelId="{2B406C7D-9DEF-4F90-A265-BE404F111CE5}" type="presOf" srcId="{AE916663-5381-4352-8C05-29002D22BDBC}" destId="{FC92DE4E-74E7-4AAE-8A4A-57247303FB7A}" srcOrd="1" destOrd="0" presId="urn:microsoft.com/office/officeart/2005/8/layout/pyramid1"/>
    <dgm:cxn modelId="{321047C6-D550-4748-8F78-0F30A19B3668}" type="presOf" srcId="{AE916663-5381-4352-8C05-29002D22BDBC}" destId="{D8FB9A13-4F16-4730-832A-0CE2E5B75491}" srcOrd="0" destOrd="0" presId="urn:microsoft.com/office/officeart/2005/8/layout/pyramid1"/>
    <dgm:cxn modelId="{BAAC7172-B2A9-468C-B940-217655C5C780}" type="presOf" srcId="{804752E4-EB6E-466D-AFCE-737F75E808C9}" destId="{E818D6DE-B718-4982-831E-09D349435C9E}" srcOrd="1" destOrd="0" presId="urn:microsoft.com/office/officeart/2005/8/layout/pyramid1"/>
    <dgm:cxn modelId="{C8BE9E97-3594-4C8F-AB77-AF76D4CE012E}" type="presOf" srcId="{4507D33F-615E-494A-82CB-7EC34AB05707}" destId="{56F409CC-BCF4-450B-8A76-FE2DAA6A9E7E}" srcOrd="0" destOrd="0" presId="urn:microsoft.com/office/officeart/2005/8/layout/pyramid1"/>
    <dgm:cxn modelId="{C1ABDD47-0927-4C6A-A36A-0D51555B87A2}" type="presOf" srcId="{3B1A1D1E-462B-4AA6-8513-5B27DA93FC57}" destId="{59DA6BA4-94AB-44D3-B7DA-B5A705BD166D}" srcOrd="1" destOrd="0" presId="urn:microsoft.com/office/officeart/2005/8/layout/pyramid1"/>
    <dgm:cxn modelId="{6CA73B2B-91F1-4FB0-85B4-40C9AD76DB76}" srcId="{4507D33F-615E-494A-82CB-7EC34AB05707}" destId="{3B1A1D1E-462B-4AA6-8513-5B27DA93FC57}" srcOrd="0" destOrd="0" parTransId="{1760136A-841C-4823-A804-62DE4E234657}" sibTransId="{929A85BC-A585-4461-BE19-3255266CEB4E}"/>
    <dgm:cxn modelId="{789A058B-EED7-4ABA-AA8B-39793A7BE883}" type="presOf" srcId="{6F96D1EC-BC52-42FF-B9B3-7E2E1A7B3104}" destId="{5A8AE3E0-62F4-4182-A8C4-4FEB2A56488B}" srcOrd="1" destOrd="0" presId="urn:microsoft.com/office/officeart/2005/8/layout/pyramid1"/>
    <dgm:cxn modelId="{6B9ED251-2192-4B79-A60A-C7FA5E6AA4B4}" type="presOf" srcId="{7236B4A1-E537-4177-9354-F697851C28A7}" destId="{B6979DB4-6AE3-4FE9-9832-02B37F63F3B7}" srcOrd="0" destOrd="0" presId="urn:microsoft.com/office/officeart/2005/8/layout/pyramid1"/>
    <dgm:cxn modelId="{66FD04C7-07A3-4258-834B-003227C33197}" srcId="{4507D33F-615E-494A-82CB-7EC34AB05707}" destId="{7236B4A1-E537-4177-9354-F697851C28A7}" srcOrd="1" destOrd="0" parTransId="{BFB95616-FCC2-48C7-AE6F-4023F7836F7F}" sibTransId="{57FC71CA-4CC4-4CE6-81B8-E0724AC964F8}"/>
    <dgm:cxn modelId="{058289DC-B71B-4237-A7EC-E848FBC1C6A6}" srcId="{4507D33F-615E-494A-82CB-7EC34AB05707}" destId="{AE916663-5381-4352-8C05-29002D22BDBC}" srcOrd="3" destOrd="0" parTransId="{330217D1-58E5-49E3-8A1E-D27E035DFADE}" sibTransId="{9112D5E3-3C50-40F1-8A28-7996171C6439}"/>
    <dgm:cxn modelId="{B872D02E-8220-4FC9-93FC-18D728EF5259}" srcId="{4507D33F-615E-494A-82CB-7EC34AB05707}" destId="{6F96D1EC-BC52-42FF-B9B3-7E2E1A7B3104}" srcOrd="4" destOrd="0" parTransId="{1A2F6290-6B0D-4AE5-B509-B8D4B87DC68E}" sibTransId="{0ED1B35D-935C-409D-AD40-816E08F58A35}"/>
    <dgm:cxn modelId="{EE5AF83A-28AB-4CD4-A8DD-CC8106A1511B}" type="presOf" srcId="{3B1A1D1E-462B-4AA6-8513-5B27DA93FC57}" destId="{9B2F040E-84B2-4AD4-87E6-72F7A6088B9E}" srcOrd="0" destOrd="0" presId="urn:microsoft.com/office/officeart/2005/8/layout/pyramid1"/>
    <dgm:cxn modelId="{644BCC81-5F39-4B40-B960-75586F31303D}" type="presOf" srcId="{7236B4A1-E537-4177-9354-F697851C28A7}" destId="{F3213514-E7CB-495F-A3AA-CC98E0962DE6}" srcOrd="1" destOrd="0" presId="urn:microsoft.com/office/officeart/2005/8/layout/pyramid1"/>
    <dgm:cxn modelId="{F5EF56F0-3DF0-4758-9AC0-56D13F3ACA20}" type="presParOf" srcId="{56F409CC-BCF4-450B-8A76-FE2DAA6A9E7E}" destId="{2A06CE89-08C5-4CD0-B42B-B11245418315}" srcOrd="0" destOrd="0" presId="urn:microsoft.com/office/officeart/2005/8/layout/pyramid1"/>
    <dgm:cxn modelId="{DB0F5FA4-56C5-49FB-BDE2-7D15326645C9}" type="presParOf" srcId="{2A06CE89-08C5-4CD0-B42B-B11245418315}" destId="{9B2F040E-84B2-4AD4-87E6-72F7A6088B9E}" srcOrd="0" destOrd="0" presId="urn:microsoft.com/office/officeart/2005/8/layout/pyramid1"/>
    <dgm:cxn modelId="{876AE438-5290-4A56-ADBE-EFBB77E2F3DF}" type="presParOf" srcId="{2A06CE89-08C5-4CD0-B42B-B11245418315}" destId="{59DA6BA4-94AB-44D3-B7DA-B5A705BD166D}" srcOrd="1" destOrd="0" presId="urn:microsoft.com/office/officeart/2005/8/layout/pyramid1"/>
    <dgm:cxn modelId="{1B38B7AC-6013-4197-92F8-F193FDBE580A}" type="presParOf" srcId="{56F409CC-BCF4-450B-8A76-FE2DAA6A9E7E}" destId="{0E299B35-0A89-42C9-B686-DD3DAE1458A1}" srcOrd="1" destOrd="0" presId="urn:microsoft.com/office/officeart/2005/8/layout/pyramid1"/>
    <dgm:cxn modelId="{6A0F8DA0-61C0-43EA-9C26-62858E39FAAA}" type="presParOf" srcId="{0E299B35-0A89-42C9-B686-DD3DAE1458A1}" destId="{B6979DB4-6AE3-4FE9-9832-02B37F63F3B7}" srcOrd="0" destOrd="0" presId="urn:microsoft.com/office/officeart/2005/8/layout/pyramid1"/>
    <dgm:cxn modelId="{436F50F7-2BF8-4505-B3A7-E5BE39E02D37}" type="presParOf" srcId="{0E299B35-0A89-42C9-B686-DD3DAE1458A1}" destId="{F3213514-E7CB-495F-A3AA-CC98E0962DE6}" srcOrd="1" destOrd="0" presId="urn:microsoft.com/office/officeart/2005/8/layout/pyramid1"/>
    <dgm:cxn modelId="{38E650A2-AE92-46F5-922E-664AC1ED74C2}" type="presParOf" srcId="{56F409CC-BCF4-450B-8A76-FE2DAA6A9E7E}" destId="{5395BD5C-88B2-4DD0-AE68-95DD4B7F90BE}" srcOrd="2" destOrd="0" presId="urn:microsoft.com/office/officeart/2005/8/layout/pyramid1"/>
    <dgm:cxn modelId="{0FC00EAA-21D7-4BF1-80D3-03F5DEE4D569}" type="presParOf" srcId="{5395BD5C-88B2-4DD0-AE68-95DD4B7F90BE}" destId="{891C6337-08C9-4F8A-93DC-3EC0F2478091}" srcOrd="0" destOrd="0" presId="urn:microsoft.com/office/officeart/2005/8/layout/pyramid1"/>
    <dgm:cxn modelId="{2B11EADD-269C-40BC-B29C-DD7E70FD900C}" type="presParOf" srcId="{5395BD5C-88B2-4DD0-AE68-95DD4B7F90BE}" destId="{E818D6DE-B718-4982-831E-09D349435C9E}" srcOrd="1" destOrd="0" presId="urn:microsoft.com/office/officeart/2005/8/layout/pyramid1"/>
    <dgm:cxn modelId="{F7456202-BE09-4494-878B-DB2680D54419}" type="presParOf" srcId="{56F409CC-BCF4-450B-8A76-FE2DAA6A9E7E}" destId="{89E33C4F-8369-403B-9D13-325BA68EBD7A}" srcOrd="3" destOrd="0" presId="urn:microsoft.com/office/officeart/2005/8/layout/pyramid1"/>
    <dgm:cxn modelId="{21C94C12-977C-4267-B3D3-AF5527F2BCA6}" type="presParOf" srcId="{89E33C4F-8369-403B-9D13-325BA68EBD7A}" destId="{D8FB9A13-4F16-4730-832A-0CE2E5B75491}" srcOrd="0" destOrd="0" presId="urn:microsoft.com/office/officeart/2005/8/layout/pyramid1"/>
    <dgm:cxn modelId="{886E2709-64AA-4BDA-84EE-3FBDC71FCD86}" type="presParOf" srcId="{89E33C4F-8369-403B-9D13-325BA68EBD7A}" destId="{FC92DE4E-74E7-4AAE-8A4A-57247303FB7A}" srcOrd="1" destOrd="0" presId="urn:microsoft.com/office/officeart/2005/8/layout/pyramid1"/>
    <dgm:cxn modelId="{5D8AC399-7274-4BB9-9DBB-2437704C2BF0}" type="presParOf" srcId="{56F409CC-BCF4-450B-8A76-FE2DAA6A9E7E}" destId="{27CA0A88-9F78-494D-8219-CE086C6158A6}" srcOrd="4" destOrd="0" presId="urn:microsoft.com/office/officeart/2005/8/layout/pyramid1"/>
    <dgm:cxn modelId="{832AF29B-F8B7-413A-AAF1-3689663B9E61}" type="presParOf" srcId="{27CA0A88-9F78-494D-8219-CE086C6158A6}" destId="{52643F69-7C9E-4D6E-911D-375D7826E1A3}" srcOrd="0" destOrd="0" presId="urn:microsoft.com/office/officeart/2005/8/layout/pyramid1"/>
    <dgm:cxn modelId="{9F4849DB-EEAD-408A-87BA-BF1C064BE474}" type="presParOf" srcId="{27CA0A88-9F78-494D-8219-CE086C6158A6}" destId="{5A8AE3E0-62F4-4182-A8C4-4FEB2A56488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D17798-474C-448D-AEA6-B00FC44F92F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B763603-8E21-44F1-B862-99017F5A2666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Поняття </a:t>
          </a:r>
          <a:r>
            <a:rPr lang="uk-UA" b="1" dirty="0" err="1" smtClean="0">
              <a:solidFill>
                <a:schemeClr val="bg1"/>
              </a:solidFill>
            </a:rPr>
            <a:t>морфонлологгії</a:t>
          </a:r>
          <a:endParaRPr lang="ru-RU" b="1" dirty="0">
            <a:solidFill>
              <a:schemeClr val="bg1"/>
            </a:solidFill>
          </a:endParaRPr>
        </a:p>
      </dgm:t>
    </dgm:pt>
    <dgm:pt modelId="{E85C537B-4453-40F0-93D5-B7FEC7FF9DE4}" type="parTrans" cxnId="{4574B270-8E4B-4668-BF67-9A074C5F5D41}">
      <dgm:prSet/>
      <dgm:spPr/>
      <dgm:t>
        <a:bodyPr/>
        <a:lstStyle/>
        <a:p>
          <a:endParaRPr lang="ru-RU"/>
        </a:p>
      </dgm:t>
    </dgm:pt>
    <dgm:pt modelId="{BD6259A6-0DFB-4288-BC26-1FC3CD086DD5}" type="sibTrans" cxnId="{4574B270-8E4B-4668-BF67-9A074C5F5D41}">
      <dgm:prSet/>
      <dgm:spPr/>
      <dgm:t>
        <a:bodyPr/>
        <a:lstStyle/>
        <a:p>
          <a:endParaRPr lang="ru-RU"/>
        </a:p>
      </dgm:t>
    </dgm:pt>
    <dgm:pt modelId="{1327D2A5-321F-4626-AEE9-48B1928CED08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Морфонологічна модель </a:t>
          </a:r>
          <a:r>
            <a:rPr lang="uk-UA" b="1" dirty="0" smtClean="0">
              <a:solidFill>
                <a:schemeClr val="bg1"/>
              </a:solidFill>
            </a:rPr>
            <a:t>— це відтворення у схемі побудови похідних слів тих морфонологічних перетворень, які відбуваються у процесі творення певних похідних і мають більш-менш регулярний характер.</a:t>
          </a:r>
          <a:endParaRPr lang="ru-RU" b="1" dirty="0">
            <a:solidFill>
              <a:schemeClr val="bg1"/>
            </a:solidFill>
          </a:endParaRPr>
        </a:p>
      </dgm:t>
    </dgm:pt>
    <dgm:pt modelId="{F1CEC16C-B4FB-4E54-86A9-99AE7092D225}" type="parTrans" cxnId="{54E38D51-4C11-4BFB-B7BC-7D3223348041}">
      <dgm:prSet/>
      <dgm:spPr/>
      <dgm:t>
        <a:bodyPr/>
        <a:lstStyle/>
        <a:p>
          <a:endParaRPr lang="ru-RU"/>
        </a:p>
      </dgm:t>
    </dgm:pt>
    <dgm:pt modelId="{AD776903-840D-4A5C-8CD8-5A64B1A7C091}" type="sibTrans" cxnId="{54E38D51-4C11-4BFB-B7BC-7D3223348041}">
      <dgm:prSet/>
      <dgm:spPr/>
      <dgm:t>
        <a:bodyPr/>
        <a:lstStyle/>
        <a:p>
          <a:endParaRPr lang="ru-RU"/>
        </a:p>
      </dgm:t>
    </dgm:pt>
    <dgm:pt modelId="{FB6670C1-65EC-4C42-B5F2-6D7FFB723EC8}">
      <dgm:prSet phldrT="[Текст]"/>
      <dgm:spPr/>
      <dgm:t>
        <a:bodyPr/>
        <a:lstStyle/>
        <a:p>
          <a:r>
            <a:rPr lang="uk-UA" b="1" dirty="0" smtClean="0">
              <a:solidFill>
                <a:srgbClr val="7030A0"/>
              </a:solidFill>
            </a:rPr>
            <a:t>Морфонологічна позиція( морфемний шов) </a:t>
          </a:r>
          <a:r>
            <a:rPr lang="uk-UA" b="1" dirty="0" smtClean="0">
              <a:solidFill>
                <a:schemeClr val="bg1"/>
              </a:solidFill>
            </a:rPr>
            <a:t>- положення морфа, або </a:t>
          </a:r>
          <a:r>
            <a:rPr lang="uk-UA" b="1" dirty="0" err="1" smtClean="0">
              <a:solidFill>
                <a:schemeClr val="bg1"/>
              </a:solidFill>
            </a:rPr>
            <a:t>аломорфа</a:t>
          </a:r>
          <a:r>
            <a:rPr lang="uk-UA" b="1" dirty="0" smtClean="0">
              <a:solidFill>
                <a:schemeClr val="bg1"/>
              </a:solidFill>
            </a:rPr>
            <a:t>, у слові, яке визначається характером сусідніх морфів, їх фоне­матичними, силабічними та акцентуаційними </a:t>
          </a:r>
          <a:r>
            <a:rPr lang="uk-UA" dirty="0" smtClean="0"/>
            <a:t>особливостями.</a:t>
          </a:r>
          <a:endParaRPr lang="ru-RU" dirty="0"/>
        </a:p>
      </dgm:t>
    </dgm:pt>
    <dgm:pt modelId="{902FFD8B-F032-4306-8159-847758099E7E}" type="parTrans" cxnId="{A4660D94-04E8-4FC8-A168-2B7FD10C255E}">
      <dgm:prSet/>
      <dgm:spPr/>
      <dgm:t>
        <a:bodyPr/>
        <a:lstStyle/>
        <a:p>
          <a:endParaRPr lang="ru-RU"/>
        </a:p>
      </dgm:t>
    </dgm:pt>
    <dgm:pt modelId="{BDE35BD6-111F-465B-B48F-6B0A0DB5F460}" type="sibTrans" cxnId="{A4660D94-04E8-4FC8-A168-2B7FD10C255E}">
      <dgm:prSet/>
      <dgm:spPr/>
      <dgm:t>
        <a:bodyPr/>
        <a:lstStyle/>
        <a:p>
          <a:endParaRPr lang="ru-RU"/>
        </a:p>
      </dgm:t>
    </dgm:pt>
    <dgm:pt modelId="{C82878D3-4367-496D-8D57-EF3D1E734769}" type="pres">
      <dgm:prSet presAssocID="{9DD17798-474C-448D-AEA6-B00FC44F92F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364B8A-5B7F-4C0D-AA6A-EF92F0E290EF}" type="pres">
      <dgm:prSet presAssocID="{7B763603-8E21-44F1-B862-99017F5A2666}" presName="root1" presStyleCnt="0"/>
      <dgm:spPr/>
    </dgm:pt>
    <dgm:pt modelId="{39E34F2A-6856-4B90-8FE1-B018537150FA}" type="pres">
      <dgm:prSet presAssocID="{7B763603-8E21-44F1-B862-99017F5A2666}" presName="LevelOneTextNode" presStyleLbl="node0" presStyleIdx="0" presStyleCnt="1" custScaleX="2952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22CD7E-2BAD-4393-BDB5-B34FAA8696ED}" type="pres">
      <dgm:prSet presAssocID="{7B763603-8E21-44F1-B862-99017F5A2666}" presName="level2hierChild" presStyleCnt="0"/>
      <dgm:spPr/>
    </dgm:pt>
    <dgm:pt modelId="{0969EE3C-A134-4FB9-9FDA-261BD9EFF3DB}" type="pres">
      <dgm:prSet presAssocID="{F1CEC16C-B4FB-4E54-86A9-99AE7092D225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92EB765-E670-4F0C-BA2C-63FA94BBEC83}" type="pres">
      <dgm:prSet presAssocID="{F1CEC16C-B4FB-4E54-86A9-99AE7092D22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375F91B3-41C6-488F-A626-36DAA77038A5}" type="pres">
      <dgm:prSet presAssocID="{1327D2A5-321F-4626-AEE9-48B1928CED08}" presName="root2" presStyleCnt="0"/>
      <dgm:spPr/>
    </dgm:pt>
    <dgm:pt modelId="{F21B25F2-EF53-4B58-BFEA-DFEAB523D5D0}" type="pres">
      <dgm:prSet presAssocID="{1327D2A5-321F-4626-AEE9-48B1928CED08}" presName="LevelTwoTextNode" presStyleLbl="node2" presStyleIdx="0" presStyleCnt="2" custScaleX="295245" custScaleY="4610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920409-6A6E-41E7-A846-E75AE6FCF77D}" type="pres">
      <dgm:prSet presAssocID="{1327D2A5-321F-4626-AEE9-48B1928CED08}" presName="level3hierChild" presStyleCnt="0"/>
      <dgm:spPr/>
    </dgm:pt>
    <dgm:pt modelId="{C2022AA4-B4B8-470F-9FFF-752EF637D778}" type="pres">
      <dgm:prSet presAssocID="{902FFD8B-F032-4306-8159-847758099E7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8F4EC769-D230-4D96-B7E1-5690046CCC9D}" type="pres">
      <dgm:prSet presAssocID="{902FFD8B-F032-4306-8159-847758099E7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1DD49D8A-E8A9-4901-BB73-390F790BCA1F}" type="pres">
      <dgm:prSet presAssocID="{FB6670C1-65EC-4C42-B5F2-6D7FFB723EC8}" presName="root2" presStyleCnt="0"/>
      <dgm:spPr/>
    </dgm:pt>
    <dgm:pt modelId="{4680CC2A-1448-4FE9-925D-F3D2640204E8}" type="pres">
      <dgm:prSet presAssocID="{FB6670C1-65EC-4C42-B5F2-6D7FFB723EC8}" presName="LevelTwoTextNode" presStyleLbl="node2" presStyleIdx="1" presStyleCnt="2" custScaleX="295245" custScaleY="4610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BFD08C-BDBD-4720-B071-8A4AC3D39A85}" type="pres">
      <dgm:prSet presAssocID="{FB6670C1-65EC-4C42-B5F2-6D7FFB723EC8}" presName="level3hierChild" presStyleCnt="0"/>
      <dgm:spPr/>
    </dgm:pt>
  </dgm:ptLst>
  <dgm:cxnLst>
    <dgm:cxn modelId="{44FEB18C-04D5-444B-85A5-BF9B85973687}" type="presOf" srcId="{902FFD8B-F032-4306-8159-847758099E7E}" destId="{C2022AA4-B4B8-470F-9FFF-752EF637D778}" srcOrd="0" destOrd="0" presId="urn:microsoft.com/office/officeart/2008/layout/HorizontalMultiLevelHierarchy"/>
    <dgm:cxn modelId="{4574B270-8E4B-4668-BF67-9A074C5F5D41}" srcId="{9DD17798-474C-448D-AEA6-B00FC44F92FC}" destId="{7B763603-8E21-44F1-B862-99017F5A2666}" srcOrd="0" destOrd="0" parTransId="{E85C537B-4453-40F0-93D5-B7FEC7FF9DE4}" sibTransId="{BD6259A6-0DFB-4288-BC26-1FC3CD086DD5}"/>
    <dgm:cxn modelId="{7FE09A3A-C1E7-442E-8BE9-D36B141237AD}" type="presOf" srcId="{9DD17798-474C-448D-AEA6-B00FC44F92FC}" destId="{C82878D3-4367-496D-8D57-EF3D1E734769}" srcOrd="0" destOrd="0" presId="urn:microsoft.com/office/officeart/2008/layout/HorizontalMultiLevelHierarchy"/>
    <dgm:cxn modelId="{FF8464B9-0B18-4CE4-AB34-E5E5CAAAC238}" type="presOf" srcId="{F1CEC16C-B4FB-4E54-86A9-99AE7092D225}" destId="{0969EE3C-A134-4FB9-9FDA-261BD9EFF3DB}" srcOrd="0" destOrd="0" presId="urn:microsoft.com/office/officeart/2008/layout/HorizontalMultiLevelHierarchy"/>
    <dgm:cxn modelId="{B55FCDFE-7E82-4A3E-AD3C-FC7651778205}" type="presOf" srcId="{FB6670C1-65EC-4C42-B5F2-6D7FFB723EC8}" destId="{4680CC2A-1448-4FE9-925D-F3D2640204E8}" srcOrd="0" destOrd="0" presId="urn:microsoft.com/office/officeart/2008/layout/HorizontalMultiLevelHierarchy"/>
    <dgm:cxn modelId="{2FB9E3A4-AAD0-49A8-BB37-123BF61AC692}" type="presOf" srcId="{902FFD8B-F032-4306-8159-847758099E7E}" destId="{8F4EC769-D230-4D96-B7E1-5690046CCC9D}" srcOrd="1" destOrd="0" presId="urn:microsoft.com/office/officeart/2008/layout/HorizontalMultiLevelHierarchy"/>
    <dgm:cxn modelId="{54E38D51-4C11-4BFB-B7BC-7D3223348041}" srcId="{7B763603-8E21-44F1-B862-99017F5A2666}" destId="{1327D2A5-321F-4626-AEE9-48B1928CED08}" srcOrd="0" destOrd="0" parTransId="{F1CEC16C-B4FB-4E54-86A9-99AE7092D225}" sibTransId="{AD776903-840D-4A5C-8CD8-5A64B1A7C091}"/>
    <dgm:cxn modelId="{A4660D94-04E8-4FC8-A168-2B7FD10C255E}" srcId="{7B763603-8E21-44F1-B862-99017F5A2666}" destId="{FB6670C1-65EC-4C42-B5F2-6D7FFB723EC8}" srcOrd="1" destOrd="0" parTransId="{902FFD8B-F032-4306-8159-847758099E7E}" sibTransId="{BDE35BD6-111F-465B-B48F-6B0A0DB5F460}"/>
    <dgm:cxn modelId="{92589B58-6D09-42FB-AA9D-9FA9FAA4CA7C}" type="presOf" srcId="{1327D2A5-321F-4626-AEE9-48B1928CED08}" destId="{F21B25F2-EF53-4B58-BFEA-DFEAB523D5D0}" srcOrd="0" destOrd="0" presId="urn:microsoft.com/office/officeart/2008/layout/HorizontalMultiLevelHierarchy"/>
    <dgm:cxn modelId="{AE92F17B-669F-4BA2-BDE2-6F72BBE7D3B3}" type="presOf" srcId="{F1CEC16C-B4FB-4E54-86A9-99AE7092D225}" destId="{E92EB765-E670-4F0C-BA2C-63FA94BBEC83}" srcOrd="1" destOrd="0" presId="urn:microsoft.com/office/officeart/2008/layout/HorizontalMultiLevelHierarchy"/>
    <dgm:cxn modelId="{C5BE44B1-0C82-40ED-8CBC-20C11659B2DD}" type="presOf" srcId="{7B763603-8E21-44F1-B862-99017F5A2666}" destId="{39E34F2A-6856-4B90-8FE1-B018537150FA}" srcOrd="0" destOrd="0" presId="urn:microsoft.com/office/officeart/2008/layout/HorizontalMultiLevelHierarchy"/>
    <dgm:cxn modelId="{5F329D10-BD09-4A17-A90A-6C263643140E}" type="presParOf" srcId="{C82878D3-4367-496D-8D57-EF3D1E734769}" destId="{78364B8A-5B7F-4C0D-AA6A-EF92F0E290EF}" srcOrd="0" destOrd="0" presId="urn:microsoft.com/office/officeart/2008/layout/HorizontalMultiLevelHierarchy"/>
    <dgm:cxn modelId="{25B91543-C458-4540-9FDF-DB3B258F3086}" type="presParOf" srcId="{78364B8A-5B7F-4C0D-AA6A-EF92F0E290EF}" destId="{39E34F2A-6856-4B90-8FE1-B018537150FA}" srcOrd="0" destOrd="0" presId="urn:microsoft.com/office/officeart/2008/layout/HorizontalMultiLevelHierarchy"/>
    <dgm:cxn modelId="{1C989230-0BF0-4456-B0E4-285173C3966D}" type="presParOf" srcId="{78364B8A-5B7F-4C0D-AA6A-EF92F0E290EF}" destId="{0E22CD7E-2BAD-4393-BDB5-B34FAA8696ED}" srcOrd="1" destOrd="0" presId="urn:microsoft.com/office/officeart/2008/layout/HorizontalMultiLevelHierarchy"/>
    <dgm:cxn modelId="{F445531E-1F1F-450A-9768-0B981B96B5A4}" type="presParOf" srcId="{0E22CD7E-2BAD-4393-BDB5-B34FAA8696ED}" destId="{0969EE3C-A134-4FB9-9FDA-261BD9EFF3DB}" srcOrd="0" destOrd="0" presId="urn:microsoft.com/office/officeart/2008/layout/HorizontalMultiLevelHierarchy"/>
    <dgm:cxn modelId="{84C0AF7D-8658-4A9C-9994-4871C04944B9}" type="presParOf" srcId="{0969EE3C-A134-4FB9-9FDA-261BD9EFF3DB}" destId="{E92EB765-E670-4F0C-BA2C-63FA94BBEC83}" srcOrd="0" destOrd="0" presId="urn:microsoft.com/office/officeart/2008/layout/HorizontalMultiLevelHierarchy"/>
    <dgm:cxn modelId="{0BF58045-AD9D-4DCD-A048-ECA8DB53CB94}" type="presParOf" srcId="{0E22CD7E-2BAD-4393-BDB5-B34FAA8696ED}" destId="{375F91B3-41C6-488F-A626-36DAA77038A5}" srcOrd="1" destOrd="0" presId="urn:microsoft.com/office/officeart/2008/layout/HorizontalMultiLevelHierarchy"/>
    <dgm:cxn modelId="{64EFB1C8-59A1-46F2-A50B-10BDFB3473BD}" type="presParOf" srcId="{375F91B3-41C6-488F-A626-36DAA77038A5}" destId="{F21B25F2-EF53-4B58-BFEA-DFEAB523D5D0}" srcOrd="0" destOrd="0" presId="urn:microsoft.com/office/officeart/2008/layout/HorizontalMultiLevelHierarchy"/>
    <dgm:cxn modelId="{9443690F-CD39-4AAD-9457-578325B9CB0D}" type="presParOf" srcId="{375F91B3-41C6-488F-A626-36DAA77038A5}" destId="{7A920409-6A6E-41E7-A846-E75AE6FCF77D}" srcOrd="1" destOrd="0" presId="urn:microsoft.com/office/officeart/2008/layout/HorizontalMultiLevelHierarchy"/>
    <dgm:cxn modelId="{7D07905C-F299-4FD7-8D60-929F1B6BA1C7}" type="presParOf" srcId="{0E22CD7E-2BAD-4393-BDB5-B34FAA8696ED}" destId="{C2022AA4-B4B8-470F-9FFF-752EF637D778}" srcOrd="2" destOrd="0" presId="urn:microsoft.com/office/officeart/2008/layout/HorizontalMultiLevelHierarchy"/>
    <dgm:cxn modelId="{1C0573F8-0C3F-4EB8-8A8F-423F0A94A7B5}" type="presParOf" srcId="{C2022AA4-B4B8-470F-9FFF-752EF637D778}" destId="{8F4EC769-D230-4D96-B7E1-5690046CCC9D}" srcOrd="0" destOrd="0" presId="urn:microsoft.com/office/officeart/2008/layout/HorizontalMultiLevelHierarchy"/>
    <dgm:cxn modelId="{6EAB762C-0C7B-42FA-BE49-92C46990E757}" type="presParOf" srcId="{0E22CD7E-2BAD-4393-BDB5-B34FAA8696ED}" destId="{1DD49D8A-E8A9-4901-BB73-390F790BCA1F}" srcOrd="3" destOrd="0" presId="urn:microsoft.com/office/officeart/2008/layout/HorizontalMultiLevelHierarchy"/>
    <dgm:cxn modelId="{A0F55C4E-CE5E-4FD5-AFBD-0596084B8616}" type="presParOf" srcId="{1DD49D8A-E8A9-4901-BB73-390F790BCA1F}" destId="{4680CC2A-1448-4FE9-925D-F3D2640204E8}" srcOrd="0" destOrd="0" presId="urn:microsoft.com/office/officeart/2008/layout/HorizontalMultiLevelHierarchy"/>
    <dgm:cxn modelId="{E111EC17-0E41-4B0F-8B31-72457CDDF66F}" type="presParOf" srcId="{1DD49D8A-E8A9-4901-BB73-390F790BCA1F}" destId="{CCBFD08C-BDBD-4720-B071-8A4AC3D39A8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5BEB93-F1BE-47CE-AF93-1AE70A16D35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356EF5B-9F11-4A1C-B652-E36EF4376440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кореневі </a:t>
          </a:r>
          <a:r>
            <a:rPr lang="uk-UA" b="1" dirty="0" err="1" smtClean="0">
              <a:solidFill>
                <a:schemeClr val="bg1"/>
              </a:solidFill>
            </a:rPr>
            <a:t>морфо­неми</a:t>
          </a:r>
          <a:r>
            <a:rPr lang="uk-UA" b="1" dirty="0" smtClean="0">
              <a:solidFill>
                <a:schemeClr val="bg1"/>
              </a:solidFill>
            </a:rPr>
            <a:t>:</a:t>
          </a:r>
          <a:endParaRPr lang="ru-RU" b="1" dirty="0">
            <a:solidFill>
              <a:schemeClr val="bg1"/>
            </a:solidFill>
          </a:endParaRPr>
        </a:p>
      </dgm:t>
    </dgm:pt>
    <dgm:pt modelId="{EC5214A3-9775-4928-BB5C-FD59A145E00F}" type="parTrans" cxnId="{1F370584-D062-4000-AD74-37E29CCEB265}">
      <dgm:prSet/>
      <dgm:spPr/>
      <dgm:t>
        <a:bodyPr/>
        <a:lstStyle/>
        <a:p>
          <a:endParaRPr lang="ru-RU"/>
        </a:p>
      </dgm:t>
    </dgm:pt>
    <dgm:pt modelId="{3EF7A88D-BF74-4671-A5C5-928612BFEA00}" type="sibTrans" cxnId="{1F370584-D062-4000-AD74-37E29CCEB265}">
      <dgm:prSet/>
      <dgm:spPr/>
      <dgm:t>
        <a:bodyPr/>
        <a:lstStyle/>
        <a:p>
          <a:endParaRPr lang="ru-RU"/>
        </a:p>
      </dgm:t>
    </dgm:pt>
    <dgm:pt modelId="{2E6FCAF8-20B0-4FA6-B530-D592ED1CE8CF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суфіксальні </a:t>
          </a:r>
          <a:r>
            <a:rPr lang="uk-UA" b="1" dirty="0" err="1" smtClean="0">
              <a:solidFill>
                <a:schemeClr val="bg1"/>
              </a:solidFill>
            </a:rPr>
            <a:t>морфонеми</a:t>
          </a:r>
          <a:r>
            <a:rPr lang="uk-UA" b="1" dirty="0" smtClean="0">
              <a:solidFill>
                <a:schemeClr val="bg1"/>
              </a:solidFill>
            </a:rPr>
            <a:t>:</a:t>
          </a:r>
          <a:endParaRPr lang="ru-RU" b="1" dirty="0">
            <a:solidFill>
              <a:schemeClr val="bg1"/>
            </a:solidFill>
          </a:endParaRPr>
        </a:p>
      </dgm:t>
    </dgm:pt>
    <dgm:pt modelId="{3CAD2BFD-8052-413F-80B9-ED0FED3A1C5F}" type="parTrans" cxnId="{BD7AB7AE-E823-4E74-9522-4E9ECBBC5C4C}">
      <dgm:prSet/>
      <dgm:spPr/>
      <dgm:t>
        <a:bodyPr/>
        <a:lstStyle/>
        <a:p>
          <a:endParaRPr lang="ru-RU"/>
        </a:p>
      </dgm:t>
    </dgm:pt>
    <dgm:pt modelId="{14E021DC-5BA0-4EE4-B8F8-D08DF39848D8}" type="sibTrans" cxnId="{BD7AB7AE-E823-4E74-9522-4E9ECBBC5C4C}">
      <dgm:prSet/>
      <dgm:spPr/>
      <dgm:t>
        <a:bodyPr/>
        <a:lstStyle/>
        <a:p>
          <a:endParaRPr lang="ru-RU"/>
        </a:p>
      </dgm:t>
    </dgm:pt>
    <dgm:pt modelId="{F5A40066-0964-4D62-8EDB-26D1A12436ED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префіксальні </a:t>
          </a:r>
          <a:r>
            <a:rPr lang="uk-UA" b="1" dirty="0" err="1" smtClean="0">
              <a:solidFill>
                <a:schemeClr val="bg1"/>
              </a:solidFill>
            </a:rPr>
            <a:t>морфонеми</a:t>
          </a:r>
          <a:r>
            <a:rPr lang="uk-UA" b="1" dirty="0" smtClean="0">
              <a:solidFill>
                <a:schemeClr val="bg1"/>
              </a:solidFill>
            </a:rPr>
            <a:t>:</a:t>
          </a:r>
          <a:endParaRPr lang="ru-RU" b="1" dirty="0">
            <a:solidFill>
              <a:schemeClr val="bg1"/>
            </a:solidFill>
          </a:endParaRPr>
        </a:p>
      </dgm:t>
    </dgm:pt>
    <dgm:pt modelId="{DF3663B6-3B5A-4922-9854-42B88EE87E2B}" type="parTrans" cxnId="{2A29E60D-BA1B-411E-BDA5-925E3F1EED5D}">
      <dgm:prSet/>
      <dgm:spPr/>
      <dgm:t>
        <a:bodyPr/>
        <a:lstStyle/>
        <a:p>
          <a:endParaRPr lang="ru-RU"/>
        </a:p>
      </dgm:t>
    </dgm:pt>
    <dgm:pt modelId="{45FEE57B-7EC3-4469-830B-9FA267D07295}" type="sibTrans" cxnId="{2A29E60D-BA1B-411E-BDA5-925E3F1EED5D}">
      <dgm:prSet/>
      <dgm:spPr/>
      <dgm:t>
        <a:bodyPr/>
        <a:lstStyle/>
        <a:p>
          <a:endParaRPr lang="ru-RU"/>
        </a:p>
      </dgm:t>
    </dgm:pt>
    <dgm:pt modelId="{E426A2F1-FAA1-456E-9EBF-A3744B0DEAD1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(-лук-/-</a:t>
          </a:r>
          <a:r>
            <a:rPr lang="uk-UA" b="1" i="1" dirty="0" err="1" smtClean="0">
              <a:solidFill>
                <a:schemeClr val="bg1"/>
              </a:solidFill>
            </a:rPr>
            <a:t>луц</a:t>
          </a:r>
          <a:r>
            <a:rPr lang="uk-UA" b="1" i="1" dirty="0" smtClean="0">
              <a:solidFill>
                <a:schemeClr val="bg1"/>
              </a:solidFill>
            </a:rPr>
            <a:t>'-/-лучан-</a:t>
          </a:r>
          <a:endParaRPr lang="ru-RU" b="1" dirty="0">
            <a:solidFill>
              <a:schemeClr val="bg1"/>
            </a:solidFill>
          </a:endParaRPr>
        </a:p>
      </dgm:t>
    </dgm:pt>
    <dgm:pt modelId="{4106E39A-D630-4E52-80DA-879C65979BC0}" type="parTrans" cxnId="{A61C61FF-6D2A-4EE9-8CD6-4079DC87F539}">
      <dgm:prSet/>
      <dgm:spPr/>
      <dgm:t>
        <a:bodyPr/>
        <a:lstStyle/>
        <a:p>
          <a:endParaRPr lang="ru-RU"/>
        </a:p>
      </dgm:t>
    </dgm:pt>
    <dgm:pt modelId="{1EF8DCFB-80F5-42DB-A5A7-02571EE79BBF}" type="sibTrans" cxnId="{A61C61FF-6D2A-4EE9-8CD6-4079DC87F539}">
      <dgm:prSet/>
      <dgm:spPr/>
      <dgm:t>
        <a:bodyPr/>
        <a:lstStyle/>
        <a:p>
          <a:endParaRPr lang="ru-RU"/>
        </a:p>
      </dgm:t>
    </dgm:pt>
    <dgm:pt modelId="{AF396121-9A35-4ED2-AA70-1DED4B5EFE7C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Прилуки — прилуцький, </a:t>
          </a:r>
          <a:r>
            <a:rPr lang="uk-UA" b="1" i="1" dirty="0" err="1" smtClean="0">
              <a:solidFill>
                <a:schemeClr val="bg1"/>
              </a:solidFill>
            </a:rPr>
            <a:t>прилучанський</a:t>
          </a:r>
          <a:endParaRPr lang="ru-RU" b="1" dirty="0">
            <a:solidFill>
              <a:schemeClr val="bg1"/>
            </a:solidFill>
          </a:endParaRPr>
        </a:p>
      </dgm:t>
    </dgm:pt>
    <dgm:pt modelId="{203E8A55-4E95-4D2A-A55B-B2DAA234D451}" type="parTrans" cxnId="{15385CA6-560E-4981-AE54-624357F61C77}">
      <dgm:prSet/>
      <dgm:spPr/>
      <dgm:t>
        <a:bodyPr/>
        <a:lstStyle/>
        <a:p>
          <a:endParaRPr lang="ru-RU"/>
        </a:p>
      </dgm:t>
    </dgm:pt>
    <dgm:pt modelId="{61FA811D-42BD-4B69-B7EF-10A885B5975C}" type="sibTrans" cxnId="{15385CA6-560E-4981-AE54-624357F61C77}">
      <dgm:prSet/>
      <dgm:spPr/>
      <dgm:t>
        <a:bodyPr/>
        <a:lstStyle/>
        <a:p>
          <a:endParaRPr lang="ru-RU"/>
        </a:p>
      </dgm:t>
    </dgm:pt>
    <dgm:pt modelId="{1F5D3428-324E-4B80-856D-65B977680072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-н-</a:t>
          </a:r>
          <a:r>
            <a:rPr lang="uk-UA" b="1" i="1" dirty="0" err="1" smtClean="0">
              <a:solidFill>
                <a:schemeClr val="bg1"/>
              </a:solidFill>
            </a:rPr>
            <a:t>ий</a:t>
          </a:r>
          <a:r>
            <a:rPr lang="uk-UA" b="1" i="1" dirty="0" smtClean="0">
              <a:solidFill>
                <a:schemeClr val="bg1"/>
              </a:solidFill>
            </a:rPr>
            <a:t>/-</a:t>
          </a:r>
          <a:r>
            <a:rPr lang="uk-UA" b="1" i="1" dirty="0" err="1" smtClean="0">
              <a:solidFill>
                <a:schemeClr val="bg1"/>
              </a:solidFill>
            </a:rPr>
            <a:t>аль+н-ий</a:t>
          </a:r>
          <a:r>
            <a:rPr lang="uk-UA" b="1" i="1" dirty="0" smtClean="0">
              <a:solidFill>
                <a:schemeClr val="bg1"/>
              </a:solidFill>
            </a:rPr>
            <a:t>/-</a:t>
          </a:r>
          <a:r>
            <a:rPr lang="uk-UA" b="1" i="1" dirty="0" err="1" smtClean="0">
              <a:solidFill>
                <a:schemeClr val="bg1"/>
              </a:solidFill>
            </a:rPr>
            <a:t>озн+н-ий</a:t>
          </a:r>
          <a:r>
            <a:rPr lang="uk-UA" b="1" i="1" dirty="0" smtClean="0">
              <a:solidFill>
                <a:schemeClr val="bg1"/>
              </a:solidFill>
            </a:rPr>
            <a:t>/-</a:t>
          </a:r>
          <a:r>
            <a:rPr lang="uk-UA" b="1" i="1" dirty="0" err="1" smtClean="0">
              <a:solidFill>
                <a:schemeClr val="bg1"/>
              </a:solidFill>
            </a:rPr>
            <a:t>іч+н</a:t>
          </a:r>
          <a:endParaRPr lang="ru-RU" b="1" dirty="0">
            <a:solidFill>
              <a:schemeClr val="bg1"/>
            </a:solidFill>
          </a:endParaRPr>
        </a:p>
      </dgm:t>
    </dgm:pt>
    <dgm:pt modelId="{FC4B2BB4-7E0C-4DF5-A011-523059383781}" type="parTrans" cxnId="{5815AFC4-57A8-4668-A37F-09B07F1BC7EA}">
      <dgm:prSet/>
      <dgm:spPr/>
      <dgm:t>
        <a:bodyPr/>
        <a:lstStyle/>
        <a:p>
          <a:endParaRPr lang="ru-RU"/>
        </a:p>
      </dgm:t>
    </dgm:pt>
    <dgm:pt modelId="{138D99F6-F95F-4C6F-A6B5-1381165AE96D}" type="sibTrans" cxnId="{5815AFC4-57A8-4668-A37F-09B07F1BC7EA}">
      <dgm:prSet/>
      <dgm:spPr/>
      <dgm:t>
        <a:bodyPr/>
        <a:lstStyle/>
        <a:p>
          <a:endParaRPr lang="ru-RU"/>
        </a:p>
      </dgm:t>
    </dgm:pt>
    <dgm:pt modelId="{47B73755-6032-4937-906A-261430936179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віра — вірний, театр — театральний, вена — венозний, ге­рой</a:t>
          </a:r>
          <a:r>
            <a:rPr lang="uk-UA" b="1" dirty="0" smtClean="0">
              <a:solidFill>
                <a:schemeClr val="bg1"/>
              </a:solidFill>
            </a:rPr>
            <a:t>— </a:t>
          </a:r>
          <a:r>
            <a:rPr lang="uk-UA" b="1" i="1" dirty="0" smtClean="0">
              <a:solidFill>
                <a:schemeClr val="bg1"/>
              </a:solidFill>
            </a:rPr>
            <a:t>героїчний</a:t>
          </a:r>
          <a:endParaRPr lang="ru-RU" b="1" dirty="0">
            <a:solidFill>
              <a:schemeClr val="bg1"/>
            </a:solidFill>
          </a:endParaRPr>
        </a:p>
      </dgm:t>
    </dgm:pt>
    <dgm:pt modelId="{1F6F2566-0D6F-4FCD-A01F-10DF9FC1A43C}" type="parTrans" cxnId="{9E1E29E9-4FB9-4A9A-B778-F59F39411A6E}">
      <dgm:prSet/>
      <dgm:spPr/>
      <dgm:t>
        <a:bodyPr/>
        <a:lstStyle/>
        <a:p>
          <a:endParaRPr lang="ru-RU"/>
        </a:p>
      </dgm:t>
    </dgm:pt>
    <dgm:pt modelId="{C871DE52-C9D6-42C2-AC07-A24B10A461A4}" type="sibTrans" cxnId="{9E1E29E9-4FB9-4A9A-B778-F59F39411A6E}">
      <dgm:prSet/>
      <dgm:spPr/>
      <dgm:t>
        <a:bodyPr/>
        <a:lstStyle/>
        <a:p>
          <a:endParaRPr lang="ru-RU"/>
        </a:p>
      </dgm:t>
    </dgm:pt>
    <dgm:pt modelId="{A5EB02E2-1BC2-4CB1-966D-D25D5D55A4F9}">
      <dgm:prSet phldrT="[Текст]"/>
      <dgm:spPr/>
      <dgm:t>
        <a:bodyPr/>
        <a:lstStyle/>
        <a:p>
          <a:r>
            <a:rPr lang="uk-UA" b="1" i="1" dirty="0" smtClean="0"/>
            <a:t>підбігти, підібгати, підійти).</a:t>
          </a:r>
          <a:endParaRPr lang="ru-RU" b="1" dirty="0"/>
        </a:p>
      </dgm:t>
    </dgm:pt>
    <dgm:pt modelId="{A080B2F7-B616-4BE0-9A61-4724F859CB6A}" type="parTrans" cxnId="{097A456A-3E63-4D9F-AEFC-D4F34CA977E7}">
      <dgm:prSet/>
      <dgm:spPr/>
      <dgm:t>
        <a:bodyPr/>
        <a:lstStyle/>
        <a:p>
          <a:endParaRPr lang="ru-RU"/>
        </a:p>
      </dgm:t>
    </dgm:pt>
    <dgm:pt modelId="{6E5BC342-95F2-4E55-B48A-C5054AE97FDE}" type="sibTrans" cxnId="{097A456A-3E63-4D9F-AEFC-D4F34CA977E7}">
      <dgm:prSet/>
      <dgm:spPr/>
      <dgm:t>
        <a:bodyPr/>
        <a:lstStyle/>
        <a:p>
          <a:endParaRPr lang="ru-RU"/>
        </a:p>
      </dgm:t>
    </dgm:pt>
    <dgm:pt modelId="{3514E7C3-CFC2-4AE5-8DF1-B03021B407E8}">
      <dgm:prSet phldrT="[Текст]"/>
      <dgm:spPr/>
      <dgm:t>
        <a:bodyPr/>
        <a:lstStyle/>
        <a:p>
          <a:r>
            <a:rPr lang="uk-UA" b="1" i="1" dirty="0" smtClean="0"/>
            <a:t>під-/піді-/піді</a:t>
          </a:r>
          <a:endParaRPr lang="ru-RU" b="1" dirty="0"/>
        </a:p>
      </dgm:t>
    </dgm:pt>
    <dgm:pt modelId="{213CC788-9D60-498D-9D47-289C961EB2D1}" type="parTrans" cxnId="{B9B60855-4C54-4685-B939-06832B48D76F}">
      <dgm:prSet/>
      <dgm:spPr/>
      <dgm:t>
        <a:bodyPr/>
        <a:lstStyle/>
        <a:p>
          <a:endParaRPr lang="ru-RU"/>
        </a:p>
      </dgm:t>
    </dgm:pt>
    <dgm:pt modelId="{8D8684B6-39B3-4281-950D-5A92E8842AF8}" type="sibTrans" cxnId="{B9B60855-4C54-4685-B939-06832B48D76F}">
      <dgm:prSet/>
      <dgm:spPr/>
      <dgm:t>
        <a:bodyPr/>
        <a:lstStyle/>
        <a:p>
          <a:endParaRPr lang="ru-RU"/>
        </a:p>
      </dgm:t>
    </dgm:pt>
    <dgm:pt modelId="{8CAF0533-83BA-476B-8167-D895D7F66FDA}" type="pres">
      <dgm:prSet presAssocID="{EE5BEB93-F1BE-47CE-AF93-1AE70A16D35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7532D90-459B-421C-B68F-F83611F49E3D}" type="pres">
      <dgm:prSet presAssocID="{9356EF5B-9F11-4A1C-B652-E36EF4376440}" presName="root" presStyleCnt="0"/>
      <dgm:spPr/>
    </dgm:pt>
    <dgm:pt modelId="{031D6E4F-E52E-42B0-8576-D01C97292B93}" type="pres">
      <dgm:prSet presAssocID="{9356EF5B-9F11-4A1C-B652-E36EF4376440}" presName="rootComposite" presStyleCnt="0"/>
      <dgm:spPr/>
    </dgm:pt>
    <dgm:pt modelId="{4E477854-43E2-4B97-A261-27EF423B9562}" type="pres">
      <dgm:prSet presAssocID="{9356EF5B-9F11-4A1C-B652-E36EF4376440}" presName="rootText" presStyleLbl="node1" presStyleIdx="0" presStyleCnt="3"/>
      <dgm:spPr/>
      <dgm:t>
        <a:bodyPr/>
        <a:lstStyle/>
        <a:p>
          <a:endParaRPr lang="ru-RU"/>
        </a:p>
      </dgm:t>
    </dgm:pt>
    <dgm:pt modelId="{8032726E-DAA6-4793-91F7-EFA0EF6B85FB}" type="pres">
      <dgm:prSet presAssocID="{9356EF5B-9F11-4A1C-B652-E36EF4376440}" presName="rootConnector" presStyleLbl="node1" presStyleIdx="0" presStyleCnt="3"/>
      <dgm:spPr/>
      <dgm:t>
        <a:bodyPr/>
        <a:lstStyle/>
        <a:p>
          <a:endParaRPr lang="ru-RU"/>
        </a:p>
      </dgm:t>
    </dgm:pt>
    <dgm:pt modelId="{82D9695E-F0BD-4336-8D1F-7D511CA98342}" type="pres">
      <dgm:prSet presAssocID="{9356EF5B-9F11-4A1C-B652-E36EF4376440}" presName="childShape" presStyleCnt="0"/>
      <dgm:spPr/>
    </dgm:pt>
    <dgm:pt modelId="{A32F4CD0-9339-4A89-9FD2-DEFE9C32E391}" type="pres">
      <dgm:prSet presAssocID="{4106E39A-D630-4E52-80DA-879C65979BC0}" presName="Name13" presStyleLbl="parChTrans1D2" presStyleIdx="0" presStyleCnt="6"/>
      <dgm:spPr/>
      <dgm:t>
        <a:bodyPr/>
        <a:lstStyle/>
        <a:p>
          <a:endParaRPr lang="ru-RU"/>
        </a:p>
      </dgm:t>
    </dgm:pt>
    <dgm:pt modelId="{BBC3C66E-C6BB-4AE3-B90C-6CE013F0C93F}" type="pres">
      <dgm:prSet presAssocID="{E426A2F1-FAA1-456E-9EBF-A3744B0DEAD1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4F9E64-8F50-4196-88CF-785D60E907DB}" type="pres">
      <dgm:prSet presAssocID="{203E8A55-4E95-4D2A-A55B-B2DAA234D451}" presName="Name13" presStyleLbl="parChTrans1D2" presStyleIdx="1" presStyleCnt="6"/>
      <dgm:spPr/>
      <dgm:t>
        <a:bodyPr/>
        <a:lstStyle/>
        <a:p>
          <a:endParaRPr lang="ru-RU"/>
        </a:p>
      </dgm:t>
    </dgm:pt>
    <dgm:pt modelId="{0362939D-3ACB-4B2C-8E7B-90902B6D49E8}" type="pres">
      <dgm:prSet presAssocID="{AF396121-9A35-4ED2-AA70-1DED4B5EFE7C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E2342C-BE21-47C0-9AE7-C93751E55A99}" type="pres">
      <dgm:prSet presAssocID="{2E6FCAF8-20B0-4FA6-B530-D592ED1CE8CF}" presName="root" presStyleCnt="0"/>
      <dgm:spPr/>
    </dgm:pt>
    <dgm:pt modelId="{0C6F861E-3208-420E-86CF-F8C12ADB76A9}" type="pres">
      <dgm:prSet presAssocID="{2E6FCAF8-20B0-4FA6-B530-D592ED1CE8CF}" presName="rootComposite" presStyleCnt="0"/>
      <dgm:spPr/>
    </dgm:pt>
    <dgm:pt modelId="{ADF63B4A-1B7B-4727-B6A8-9D4AFEBC1E74}" type="pres">
      <dgm:prSet presAssocID="{2E6FCAF8-20B0-4FA6-B530-D592ED1CE8CF}" presName="rootText" presStyleLbl="node1" presStyleIdx="1" presStyleCnt="3"/>
      <dgm:spPr/>
      <dgm:t>
        <a:bodyPr/>
        <a:lstStyle/>
        <a:p>
          <a:endParaRPr lang="ru-RU"/>
        </a:p>
      </dgm:t>
    </dgm:pt>
    <dgm:pt modelId="{91CEFD71-729D-4D7D-84FB-B440B2140BF5}" type="pres">
      <dgm:prSet presAssocID="{2E6FCAF8-20B0-4FA6-B530-D592ED1CE8CF}" presName="rootConnector" presStyleLbl="node1" presStyleIdx="1" presStyleCnt="3"/>
      <dgm:spPr/>
      <dgm:t>
        <a:bodyPr/>
        <a:lstStyle/>
        <a:p>
          <a:endParaRPr lang="ru-RU"/>
        </a:p>
      </dgm:t>
    </dgm:pt>
    <dgm:pt modelId="{FCDED0BD-92EC-4267-A6B0-1E1C0FDAC35E}" type="pres">
      <dgm:prSet presAssocID="{2E6FCAF8-20B0-4FA6-B530-D592ED1CE8CF}" presName="childShape" presStyleCnt="0"/>
      <dgm:spPr/>
    </dgm:pt>
    <dgm:pt modelId="{C24F5172-E9AC-4504-8B3A-955F8E60D777}" type="pres">
      <dgm:prSet presAssocID="{FC4B2BB4-7E0C-4DF5-A011-52305938378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9812E3AE-05B9-4137-B7D3-9062071FF35F}" type="pres">
      <dgm:prSet presAssocID="{1F5D3428-324E-4B80-856D-65B977680072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F4F86-41A3-4131-8A4D-912F50AB9052}" type="pres">
      <dgm:prSet presAssocID="{1F6F2566-0D6F-4FCD-A01F-10DF9FC1A43C}" presName="Name13" presStyleLbl="parChTrans1D2" presStyleIdx="3" presStyleCnt="6"/>
      <dgm:spPr/>
      <dgm:t>
        <a:bodyPr/>
        <a:lstStyle/>
        <a:p>
          <a:endParaRPr lang="ru-RU"/>
        </a:p>
      </dgm:t>
    </dgm:pt>
    <dgm:pt modelId="{656910BA-5FCB-4198-8C5B-04C30902BF82}" type="pres">
      <dgm:prSet presAssocID="{47B73755-6032-4937-906A-261430936179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CF247D-8A73-44C5-AC0A-115EAD8F277D}" type="pres">
      <dgm:prSet presAssocID="{F5A40066-0964-4D62-8EDB-26D1A12436ED}" presName="root" presStyleCnt="0"/>
      <dgm:spPr/>
    </dgm:pt>
    <dgm:pt modelId="{7AF6F782-EBC3-45C4-8BFA-93499BAB7D1F}" type="pres">
      <dgm:prSet presAssocID="{F5A40066-0964-4D62-8EDB-26D1A12436ED}" presName="rootComposite" presStyleCnt="0"/>
      <dgm:spPr/>
    </dgm:pt>
    <dgm:pt modelId="{17AAB76B-2134-49EB-9D9C-F28058BD6568}" type="pres">
      <dgm:prSet presAssocID="{F5A40066-0964-4D62-8EDB-26D1A12436ED}" presName="rootText" presStyleLbl="node1" presStyleIdx="2" presStyleCnt="3"/>
      <dgm:spPr/>
      <dgm:t>
        <a:bodyPr/>
        <a:lstStyle/>
        <a:p>
          <a:endParaRPr lang="ru-RU"/>
        </a:p>
      </dgm:t>
    </dgm:pt>
    <dgm:pt modelId="{E1FD12EE-B886-4891-82FC-ABA55222E809}" type="pres">
      <dgm:prSet presAssocID="{F5A40066-0964-4D62-8EDB-26D1A12436ED}" presName="rootConnector" presStyleLbl="node1" presStyleIdx="2" presStyleCnt="3"/>
      <dgm:spPr/>
      <dgm:t>
        <a:bodyPr/>
        <a:lstStyle/>
        <a:p>
          <a:endParaRPr lang="ru-RU"/>
        </a:p>
      </dgm:t>
    </dgm:pt>
    <dgm:pt modelId="{314F5015-5CB8-40DF-9F36-77BD16579934}" type="pres">
      <dgm:prSet presAssocID="{F5A40066-0964-4D62-8EDB-26D1A12436ED}" presName="childShape" presStyleCnt="0"/>
      <dgm:spPr/>
    </dgm:pt>
    <dgm:pt modelId="{47FB9812-E37F-43B0-97D1-B9761D2A07C5}" type="pres">
      <dgm:prSet presAssocID="{213CC788-9D60-498D-9D47-289C961EB2D1}" presName="Name13" presStyleLbl="parChTrans1D2" presStyleIdx="4" presStyleCnt="6"/>
      <dgm:spPr/>
      <dgm:t>
        <a:bodyPr/>
        <a:lstStyle/>
        <a:p>
          <a:endParaRPr lang="ru-RU"/>
        </a:p>
      </dgm:t>
    </dgm:pt>
    <dgm:pt modelId="{73017C0C-C004-447F-894D-B4D16D60E682}" type="pres">
      <dgm:prSet presAssocID="{3514E7C3-CFC2-4AE5-8DF1-B03021B407E8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7D2E3-E4C2-4984-BB8A-A7AD347A01A9}" type="pres">
      <dgm:prSet presAssocID="{A080B2F7-B616-4BE0-9A61-4724F859CB6A}" presName="Name13" presStyleLbl="parChTrans1D2" presStyleIdx="5" presStyleCnt="6"/>
      <dgm:spPr/>
      <dgm:t>
        <a:bodyPr/>
        <a:lstStyle/>
        <a:p>
          <a:endParaRPr lang="ru-RU"/>
        </a:p>
      </dgm:t>
    </dgm:pt>
    <dgm:pt modelId="{ADC047A6-F011-4BD2-ACDD-40A58B552994}" type="pres">
      <dgm:prSet presAssocID="{A5EB02E2-1BC2-4CB1-966D-D25D5D55A4F9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97974D-FBB2-4E42-9D33-44F0339DDBBA}" type="presOf" srcId="{F5A40066-0964-4D62-8EDB-26D1A12436ED}" destId="{17AAB76B-2134-49EB-9D9C-F28058BD6568}" srcOrd="0" destOrd="0" presId="urn:microsoft.com/office/officeart/2005/8/layout/hierarchy3"/>
    <dgm:cxn modelId="{A3F59A15-B951-4618-B3CF-C451519EFE1F}" type="presOf" srcId="{2E6FCAF8-20B0-4FA6-B530-D592ED1CE8CF}" destId="{91CEFD71-729D-4D7D-84FB-B440B2140BF5}" srcOrd="1" destOrd="0" presId="urn:microsoft.com/office/officeart/2005/8/layout/hierarchy3"/>
    <dgm:cxn modelId="{A61C61FF-6D2A-4EE9-8CD6-4079DC87F539}" srcId="{9356EF5B-9F11-4A1C-B652-E36EF4376440}" destId="{E426A2F1-FAA1-456E-9EBF-A3744B0DEAD1}" srcOrd="0" destOrd="0" parTransId="{4106E39A-D630-4E52-80DA-879C65979BC0}" sibTransId="{1EF8DCFB-80F5-42DB-A5A7-02571EE79BBF}"/>
    <dgm:cxn modelId="{DE0954FA-F498-49ED-91BD-A1BA8D81F4D5}" type="presOf" srcId="{EE5BEB93-F1BE-47CE-AF93-1AE70A16D350}" destId="{8CAF0533-83BA-476B-8167-D895D7F66FDA}" srcOrd="0" destOrd="0" presId="urn:microsoft.com/office/officeart/2005/8/layout/hierarchy3"/>
    <dgm:cxn modelId="{6674E320-8FAE-4735-8448-708A532379C7}" type="presOf" srcId="{A080B2F7-B616-4BE0-9A61-4724F859CB6A}" destId="{DA67D2E3-E4C2-4984-BB8A-A7AD347A01A9}" srcOrd="0" destOrd="0" presId="urn:microsoft.com/office/officeart/2005/8/layout/hierarchy3"/>
    <dgm:cxn modelId="{942F6623-261B-4D34-A75C-912551188F8E}" type="presOf" srcId="{4106E39A-D630-4E52-80DA-879C65979BC0}" destId="{A32F4CD0-9339-4A89-9FD2-DEFE9C32E391}" srcOrd="0" destOrd="0" presId="urn:microsoft.com/office/officeart/2005/8/layout/hierarchy3"/>
    <dgm:cxn modelId="{7D52D26A-CD5F-4DDE-BD6A-A58E608838DC}" type="presOf" srcId="{2E6FCAF8-20B0-4FA6-B530-D592ED1CE8CF}" destId="{ADF63B4A-1B7B-4727-B6A8-9D4AFEBC1E74}" srcOrd="0" destOrd="0" presId="urn:microsoft.com/office/officeart/2005/8/layout/hierarchy3"/>
    <dgm:cxn modelId="{92EB03EC-C345-48FB-9F32-8F88BFCDBA97}" type="presOf" srcId="{FC4B2BB4-7E0C-4DF5-A011-523059383781}" destId="{C24F5172-E9AC-4504-8B3A-955F8E60D777}" srcOrd="0" destOrd="0" presId="urn:microsoft.com/office/officeart/2005/8/layout/hierarchy3"/>
    <dgm:cxn modelId="{0FA2DF9C-B758-4DBA-B687-A0256E77B31A}" type="presOf" srcId="{E426A2F1-FAA1-456E-9EBF-A3744B0DEAD1}" destId="{BBC3C66E-C6BB-4AE3-B90C-6CE013F0C93F}" srcOrd="0" destOrd="0" presId="urn:microsoft.com/office/officeart/2005/8/layout/hierarchy3"/>
    <dgm:cxn modelId="{6408E694-D142-4533-8181-4BFED1BA10C5}" type="presOf" srcId="{47B73755-6032-4937-906A-261430936179}" destId="{656910BA-5FCB-4198-8C5B-04C30902BF82}" srcOrd="0" destOrd="0" presId="urn:microsoft.com/office/officeart/2005/8/layout/hierarchy3"/>
    <dgm:cxn modelId="{3A540CE7-B689-401B-B6A2-0C11F98F6F75}" type="presOf" srcId="{3514E7C3-CFC2-4AE5-8DF1-B03021B407E8}" destId="{73017C0C-C004-447F-894D-B4D16D60E682}" srcOrd="0" destOrd="0" presId="urn:microsoft.com/office/officeart/2005/8/layout/hierarchy3"/>
    <dgm:cxn modelId="{9E1E29E9-4FB9-4A9A-B778-F59F39411A6E}" srcId="{2E6FCAF8-20B0-4FA6-B530-D592ED1CE8CF}" destId="{47B73755-6032-4937-906A-261430936179}" srcOrd="1" destOrd="0" parTransId="{1F6F2566-0D6F-4FCD-A01F-10DF9FC1A43C}" sibTransId="{C871DE52-C9D6-42C2-AC07-A24B10A461A4}"/>
    <dgm:cxn modelId="{11450B00-9297-4B97-BC78-C0793D23513F}" type="presOf" srcId="{AF396121-9A35-4ED2-AA70-1DED4B5EFE7C}" destId="{0362939D-3ACB-4B2C-8E7B-90902B6D49E8}" srcOrd="0" destOrd="0" presId="urn:microsoft.com/office/officeart/2005/8/layout/hierarchy3"/>
    <dgm:cxn modelId="{2B7E3E24-F6B3-40B8-9537-47522E2DAAAB}" type="presOf" srcId="{1F5D3428-324E-4B80-856D-65B977680072}" destId="{9812E3AE-05B9-4137-B7D3-9062071FF35F}" srcOrd="0" destOrd="0" presId="urn:microsoft.com/office/officeart/2005/8/layout/hierarchy3"/>
    <dgm:cxn modelId="{5815AFC4-57A8-4668-A37F-09B07F1BC7EA}" srcId="{2E6FCAF8-20B0-4FA6-B530-D592ED1CE8CF}" destId="{1F5D3428-324E-4B80-856D-65B977680072}" srcOrd="0" destOrd="0" parTransId="{FC4B2BB4-7E0C-4DF5-A011-523059383781}" sibTransId="{138D99F6-F95F-4C6F-A6B5-1381165AE96D}"/>
    <dgm:cxn modelId="{2A29E60D-BA1B-411E-BDA5-925E3F1EED5D}" srcId="{EE5BEB93-F1BE-47CE-AF93-1AE70A16D350}" destId="{F5A40066-0964-4D62-8EDB-26D1A12436ED}" srcOrd="2" destOrd="0" parTransId="{DF3663B6-3B5A-4922-9854-42B88EE87E2B}" sibTransId="{45FEE57B-7EC3-4469-830B-9FA267D07295}"/>
    <dgm:cxn modelId="{1F370584-D062-4000-AD74-37E29CCEB265}" srcId="{EE5BEB93-F1BE-47CE-AF93-1AE70A16D350}" destId="{9356EF5B-9F11-4A1C-B652-E36EF4376440}" srcOrd="0" destOrd="0" parTransId="{EC5214A3-9775-4928-BB5C-FD59A145E00F}" sibTransId="{3EF7A88D-BF74-4671-A5C5-928612BFEA00}"/>
    <dgm:cxn modelId="{00582373-ECC4-4753-9785-BF8BB032D031}" type="presOf" srcId="{213CC788-9D60-498D-9D47-289C961EB2D1}" destId="{47FB9812-E37F-43B0-97D1-B9761D2A07C5}" srcOrd="0" destOrd="0" presId="urn:microsoft.com/office/officeart/2005/8/layout/hierarchy3"/>
    <dgm:cxn modelId="{15385CA6-560E-4981-AE54-624357F61C77}" srcId="{9356EF5B-9F11-4A1C-B652-E36EF4376440}" destId="{AF396121-9A35-4ED2-AA70-1DED4B5EFE7C}" srcOrd="1" destOrd="0" parTransId="{203E8A55-4E95-4D2A-A55B-B2DAA234D451}" sibTransId="{61FA811D-42BD-4B69-B7EF-10A885B5975C}"/>
    <dgm:cxn modelId="{18E30FEF-61AA-4FC7-989E-674BFA1E5DD6}" type="presOf" srcId="{203E8A55-4E95-4D2A-A55B-B2DAA234D451}" destId="{BB4F9E64-8F50-4196-88CF-785D60E907DB}" srcOrd="0" destOrd="0" presId="urn:microsoft.com/office/officeart/2005/8/layout/hierarchy3"/>
    <dgm:cxn modelId="{05061650-E91C-4F03-BABD-D21064E6B30D}" type="presOf" srcId="{A5EB02E2-1BC2-4CB1-966D-D25D5D55A4F9}" destId="{ADC047A6-F011-4BD2-ACDD-40A58B552994}" srcOrd="0" destOrd="0" presId="urn:microsoft.com/office/officeart/2005/8/layout/hierarchy3"/>
    <dgm:cxn modelId="{097A456A-3E63-4D9F-AEFC-D4F34CA977E7}" srcId="{F5A40066-0964-4D62-8EDB-26D1A12436ED}" destId="{A5EB02E2-1BC2-4CB1-966D-D25D5D55A4F9}" srcOrd="1" destOrd="0" parTransId="{A080B2F7-B616-4BE0-9A61-4724F859CB6A}" sibTransId="{6E5BC342-95F2-4E55-B48A-C5054AE97FDE}"/>
    <dgm:cxn modelId="{41AE57BE-63AD-446A-91E2-6F3E0D7A7F11}" type="presOf" srcId="{F5A40066-0964-4D62-8EDB-26D1A12436ED}" destId="{E1FD12EE-B886-4891-82FC-ABA55222E809}" srcOrd="1" destOrd="0" presId="urn:microsoft.com/office/officeart/2005/8/layout/hierarchy3"/>
    <dgm:cxn modelId="{BD7AB7AE-E823-4E74-9522-4E9ECBBC5C4C}" srcId="{EE5BEB93-F1BE-47CE-AF93-1AE70A16D350}" destId="{2E6FCAF8-20B0-4FA6-B530-D592ED1CE8CF}" srcOrd="1" destOrd="0" parTransId="{3CAD2BFD-8052-413F-80B9-ED0FED3A1C5F}" sibTransId="{14E021DC-5BA0-4EE4-B8F8-D08DF39848D8}"/>
    <dgm:cxn modelId="{B9B60855-4C54-4685-B939-06832B48D76F}" srcId="{F5A40066-0964-4D62-8EDB-26D1A12436ED}" destId="{3514E7C3-CFC2-4AE5-8DF1-B03021B407E8}" srcOrd="0" destOrd="0" parTransId="{213CC788-9D60-498D-9D47-289C961EB2D1}" sibTransId="{8D8684B6-39B3-4281-950D-5A92E8842AF8}"/>
    <dgm:cxn modelId="{BE90E232-F63B-4065-AB42-ADCAED41AB9B}" type="presOf" srcId="{9356EF5B-9F11-4A1C-B652-E36EF4376440}" destId="{8032726E-DAA6-4793-91F7-EFA0EF6B85FB}" srcOrd="1" destOrd="0" presId="urn:microsoft.com/office/officeart/2005/8/layout/hierarchy3"/>
    <dgm:cxn modelId="{9F790EF3-16F2-426F-AE26-F12A6C5461E0}" type="presOf" srcId="{9356EF5B-9F11-4A1C-B652-E36EF4376440}" destId="{4E477854-43E2-4B97-A261-27EF423B9562}" srcOrd="0" destOrd="0" presId="urn:microsoft.com/office/officeart/2005/8/layout/hierarchy3"/>
    <dgm:cxn modelId="{36FA1C19-F892-41A4-A5D2-8D1C12EBBD28}" type="presOf" srcId="{1F6F2566-0D6F-4FCD-A01F-10DF9FC1A43C}" destId="{606F4F86-41A3-4131-8A4D-912F50AB9052}" srcOrd="0" destOrd="0" presId="urn:microsoft.com/office/officeart/2005/8/layout/hierarchy3"/>
    <dgm:cxn modelId="{86F9F1CA-27C5-43C5-A24E-5833398C0E77}" type="presParOf" srcId="{8CAF0533-83BA-476B-8167-D895D7F66FDA}" destId="{17532D90-459B-421C-B68F-F83611F49E3D}" srcOrd="0" destOrd="0" presId="urn:microsoft.com/office/officeart/2005/8/layout/hierarchy3"/>
    <dgm:cxn modelId="{DA493002-D32F-4A7B-B832-A319D194620B}" type="presParOf" srcId="{17532D90-459B-421C-B68F-F83611F49E3D}" destId="{031D6E4F-E52E-42B0-8576-D01C97292B93}" srcOrd="0" destOrd="0" presId="urn:microsoft.com/office/officeart/2005/8/layout/hierarchy3"/>
    <dgm:cxn modelId="{736F9F67-8959-484D-AAEA-341F4B1C43CC}" type="presParOf" srcId="{031D6E4F-E52E-42B0-8576-D01C97292B93}" destId="{4E477854-43E2-4B97-A261-27EF423B9562}" srcOrd="0" destOrd="0" presId="urn:microsoft.com/office/officeart/2005/8/layout/hierarchy3"/>
    <dgm:cxn modelId="{BEAF58B9-D4C4-4709-82CE-9F72DFCAD54B}" type="presParOf" srcId="{031D6E4F-E52E-42B0-8576-D01C97292B93}" destId="{8032726E-DAA6-4793-91F7-EFA0EF6B85FB}" srcOrd="1" destOrd="0" presId="urn:microsoft.com/office/officeart/2005/8/layout/hierarchy3"/>
    <dgm:cxn modelId="{F254E8CB-D81A-4B26-98D3-701E0429933C}" type="presParOf" srcId="{17532D90-459B-421C-B68F-F83611F49E3D}" destId="{82D9695E-F0BD-4336-8D1F-7D511CA98342}" srcOrd="1" destOrd="0" presId="urn:microsoft.com/office/officeart/2005/8/layout/hierarchy3"/>
    <dgm:cxn modelId="{4ECDAA6E-7813-4515-91FD-E38AB7B805B3}" type="presParOf" srcId="{82D9695E-F0BD-4336-8D1F-7D511CA98342}" destId="{A32F4CD0-9339-4A89-9FD2-DEFE9C32E391}" srcOrd="0" destOrd="0" presId="urn:microsoft.com/office/officeart/2005/8/layout/hierarchy3"/>
    <dgm:cxn modelId="{6A03FD5B-AB16-482C-8C51-1811B751FDA0}" type="presParOf" srcId="{82D9695E-F0BD-4336-8D1F-7D511CA98342}" destId="{BBC3C66E-C6BB-4AE3-B90C-6CE013F0C93F}" srcOrd="1" destOrd="0" presId="urn:microsoft.com/office/officeart/2005/8/layout/hierarchy3"/>
    <dgm:cxn modelId="{EBB9EA3E-9DB6-41FF-BCD6-0C2E66577EA2}" type="presParOf" srcId="{82D9695E-F0BD-4336-8D1F-7D511CA98342}" destId="{BB4F9E64-8F50-4196-88CF-785D60E907DB}" srcOrd="2" destOrd="0" presId="urn:microsoft.com/office/officeart/2005/8/layout/hierarchy3"/>
    <dgm:cxn modelId="{6A3894A3-51BD-43C5-BABA-803D63D5D40F}" type="presParOf" srcId="{82D9695E-F0BD-4336-8D1F-7D511CA98342}" destId="{0362939D-3ACB-4B2C-8E7B-90902B6D49E8}" srcOrd="3" destOrd="0" presId="urn:microsoft.com/office/officeart/2005/8/layout/hierarchy3"/>
    <dgm:cxn modelId="{3C1B7696-7835-42C9-9554-0DC6DC4E5B71}" type="presParOf" srcId="{8CAF0533-83BA-476B-8167-D895D7F66FDA}" destId="{B6E2342C-BE21-47C0-9AE7-C93751E55A99}" srcOrd="1" destOrd="0" presId="urn:microsoft.com/office/officeart/2005/8/layout/hierarchy3"/>
    <dgm:cxn modelId="{DC0D551C-882E-4E39-B9E9-C2793579F5F4}" type="presParOf" srcId="{B6E2342C-BE21-47C0-9AE7-C93751E55A99}" destId="{0C6F861E-3208-420E-86CF-F8C12ADB76A9}" srcOrd="0" destOrd="0" presId="urn:microsoft.com/office/officeart/2005/8/layout/hierarchy3"/>
    <dgm:cxn modelId="{412EC9D0-6AA4-4CB8-8560-4CBA0CD03E7F}" type="presParOf" srcId="{0C6F861E-3208-420E-86CF-F8C12ADB76A9}" destId="{ADF63B4A-1B7B-4727-B6A8-9D4AFEBC1E74}" srcOrd="0" destOrd="0" presId="urn:microsoft.com/office/officeart/2005/8/layout/hierarchy3"/>
    <dgm:cxn modelId="{E6910079-BB9B-457D-82C8-556B929D69FB}" type="presParOf" srcId="{0C6F861E-3208-420E-86CF-F8C12ADB76A9}" destId="{91CEFD71-729D-4D7D-84FB-B440B2140BF5}" srcOrd="1" destOrd="0" presId="urn:microsoft.com/office/officeart/2005/8/layout/hierarchy3"/>
    <dgm:cxn modelId="{A4FACAAC-4957-45B0-A8DE-FA109DE53EFE}" type="presParOf" srcId="{B6E2342C-BE21-47C0-9AE7-C93751E55A99}" destId="{FCDED0BD-92EC-4267-A6B0-1E1C0FDAC35E}" srcOrd="1" destOrd="0" presId="urn:microsoft.com/office/officeart/2005/8/layout/hierarchy3"/>
    <dgm:cxn modelId="{3AB1C4E0-2849-4440-9E46-35F504A0BF4C}" type="presParOf" srcId="{FCDED0BD-92EC-4267-A6B0-1E1C0FDAC35E}" destId="{C24F5172-E9AC-4504-8B3A-955F8E60D777}" srcOrd="0" destOrd="0" presId="urn:microsoft.com/office/officeart/2005/8/layout/hierarchy3"/>
    <dgm:cxn modelId="{58AC1DF4-DA7F-4583-8832-64355196A472}" type="presParOf" srcId="{FCDED0BD-92EC-4267-A6B0-1E1C0FDAC35E}" destId="{9812E3AE-05B9-4137-B7D3-9062071FF35F}" srcOrd="1" destOrd="0" presId="urn:microsoft.com/office/officeart/2005/8/layout/hierarchy3"/>
    <dgm:cxn modelId="{A8C90C06-2B30-426E-BFC5-BC85F9925F9A}" type="presParOf" srcId="{FCDED0BD-92EC-4267-A6B0-1E1C0FDAC35E}" destId="{606F4F86-41A3-4131-8A4D-912F50AB9052}" srcOrd="2" destOrd="0" presId="urn:microsoft.com/office/officeart/2005/8/layout/hierarchy3"/>
    <dgm:cxn modelId="{95AFD336-E46B-4921-9FE6-5441A7D60CF6}" type="presParOf" srcId="{FCDED0BD-92EC-4267-A6B0-1E1C0FDAC35E}" destId="{656910BA-5FCB-4198-8C5B-04C30902BF82}" srcOrd="3" destOrd="0" presId="urn:microsoft.com/office/officeart/2005/8/layout/hierarchy3"/>
    <dgm:cxn modelId="{7E951E15-5AD1-4F5A-9CA4-0723FC4FC91A}" type="presParOf" srcId="{8CAF0533-83BA-476B-8167-D895D7F66FDA}" destId="{05CF247D-8A73-44C5-AC0A-115EAD8F277D}" srcOrd="2" destOrd="0" presId="urn:microsoft.com/office/officeart/2005/8/layout/hierarchy3"/>
    <dgm:cxn modelId="{2B5CE868-EE58-426B-A04D-6BACFCDA2DE7}" type="presParOf" srcId="{05CF247D-8A73-44C5-AC0A-115EAD8F277D}" destId="{7AF6F782-EBC3-45C4-8BFA-93499BAB7D1F}" srcOrd="0" destOrd="0" presId="urn:microsoft.com/office/officeart/2005/8/layout/hierarchy3"/>
    <dgm:cxn modelId="{F8A1CB61-DA0E-4E6C-B36D-80D0157BE25B}" type="presParOf" srcId="{7AF6F782-EBC3-45C4-8BFA-93499BAB7D1F}" destId="{17AAB76B-2134-49EB-9D9C-F28058BD6568}" srcOrd="0" destOrd="0" presId="urn:microsoft.com/office/officeart/2005/8/layout/hierarchy3"/>
    <dgm:cxn modelId="{9F974006-E6EF-4E62-BE80-F576FC3FCA9A}" type="presParOf" srcId="{7AF6F782-EBC3-45C4-8BFA-93499BAB7D1F}" destId="{E1FD12EE-B886-4891-82FC-ABA55222E809}" srcOrd="1" destOrd="0" presId="urn:microsoft.com/office/officeart/2005/8/layout/hierarchy3"/>
    <dgm:cxn modelId="{3E6AD272-FA46-4D45-A7C6-62522B1D6C8B}" type="presParOf" srcId="{05CF247D-8A73-44C5-AC0A-115EAD8F277D}" destId="{314F5015-5CB8-40DF-9F36-77BD16579934}" srcOrd="1" destOrd="0" presId="urn:microsoft.com/office/officeart/2005/8/layout/hierarchy3"/>
    <dgm:cxn modelId="{68C30670-2AA8-4006-920D-F5693ADC78DD}" type="presParOf" srcId="{314F5015-5CB8-40DF-9F36-77BD16579934}" destId="{47FB9812-E37F-43B0-97D1-B9761D2A07C5}" srcOrd="0" destOrd="0" presId="urn:microsoft.com/office/officeart/2005/8/layout/hierarchy3"/>
    <dgm:cxn modelId="{64D68D83-AAD9-4605-AF1C-5F6A6E287E1A}" type="presParOf" srcId="{314F5015-5CB8-40DF-9F36-77BD16579934}" destId="{73017C0C-C004-447F-894D-B4D16D60E682}" srcOrd="1" destOrd="0" presId="urn:microsoft.com/office/officeart/2005/8/layout/hierarchy3"/>
    <dgm:cxn modelId="{3A65788E-8663-43C6-A23C-285971C08CF3}" type="presParOf" srcId="{314F5015-5CB8-40DF-9F36-77BD16579934}" destId="{DA67D2E3-E4C2-4984-BB8A-A7AD347A01A9}" srcOrd="2" destOrd="0" presId="urn:microsoft.com/office/officeart/2005/8/layout/hierarchy3"/>
    <dgm:cxn modelId="{C93CE724-F93D-4984-A2C8-BFBB15306E35}" type="presParOf" srcId="{314F5015-5CB8-40DF-9F36-77BD16579934}" destId="{ADC047A6-F011-4BD2-ACDD-40A58B55299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625B99-814D-4854-A382-74D3FF6999D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BE3859E-C96F-41AA-A385-8222F0F365E2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чергування</a:t>
          </a:r>
          <a:endParaRPr lang="ru-RU" b="1" dirty="0">
            <a:solidFill>
              <a:srgbClr val="FF0000"/>
            </a:solidFill>
          </a:endParaRPr>
        </a:p>
      </dgm:t>
    </dgm:pt>
    <dgm:pt modelId="{130377CB-107F-4470-92EE-B7CB1725D387}" type="parTrans" cxnId="{FD2ADDA8-81ED-41BC-982A-125A577F9F8C}">
      <dgm:prSet/>
      <dgm:spPr/>
      <dgm:t>
        <a:bodyPr/>
        <a:lstStyle/>
        <a:p>
          <a:endParaRPr lang="ru-RU"/>
        </a:p>
      </dgm:t>
    </dgm:pt>
    <dgm:pt modelId="{E15C4FF2-27AF-41A5-ACE3-11A726C84614}" type="sibTrans" cxnId="{FD2ADDA8-81ED-41BC-982A-125A577F9F8C}">
      <dgm:prSet/>
      <dgm:spPr/>
      <dgm:t>
        <a:bodyPr/>
        <a:lstStyle/>
        <a:p>
          <a:endParaRPr lang="ru-RU"/>
        </a:p>
      </dgm:t>
    </dgm:pt>
    <dgm:pt modelId="{B5699CC2-93BF-40C9-B22D-526A2D7E2A3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усічення</a:t>
          </a:r>
          <a:endParaRPr lang="ru-RU" b="1" dirty="0">
            <a:solidFill>
              <a:schemeClr val="bg1"/>
            </a:solidFill>
          </a:endParaRPr>
        </a:p>
      </dgm:t>
    </dgm:pt>
    <dgm:pt modelId="{3146C16A-5917-471C-A659-D2E041E03648}" type="parTrans" cxnId="{7F0558A2-0343-4C03-AF1A-14A3169F057F}">
      <dgm:prSet/>
      <dgm:spPr/>
      <dgm:t>
        <a:bodyPr/>
        <a:lstStyle/>
        <a:p>
          <a:endParaRPr lang="ru-RU"/>
        </a:p>
      </dgm:t>
    </dgm:pt>
    <dgm:pt modelId="{2197AE50-14A6-45D8-AA4D-D2377B75E827}" type="sibTrans" cxnId="{7F0558A2-0343-4C03-AF1A-14A3169F057F}">
      <dgm:prSet/>
      <dgm:spPr/>
      <dgm:t>
        <a:bodyPr/>
        <a:lstStyle/>
        <a:p>
          <a:endParaRPr lang="ru-RU"/>
        </a:p>
      </dgm:t>
    </dgm:pt>
    <dgm:pt modelId="{9D1BFFD7-B0B3-4C1B-9FF8-D4257AB226C3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інтерфіксація (нарощення)</a:t>
          </a:r>
          <a:endParaRPr lang="ru-RU" b="1" dirty="0">
            <a:solidFill>
              <a:schemeClr val="bg1"/>
            </a:solidFill>
          </a:endParaRPr>
        </a:p>
      </dgm:t>
    </dgm:pt>
    <dgm:pt modelId="{FE8F40AC-A6F7-4C27-A583-F072D1C4A1A2}" type="parTrans" cxnId="{F7B2B751-1FD6-45FF-8BA6-BD82BFAFD463}">
      <dgm:prSet/>
      <dgm:spPr/>
      <dgm:t>
        <a:bodyPr/>
        <a:lstStyle/>
        <a:p>
          <a:endParaRPr lang="ru-RU"/>
        </a:p>
      </dgm:t>
    </dgm:pt>
    <dgm:pt modelId="{1DCD9B42-1F69-4A5F-956C-33B2743A5D6B}" type="sibTrans" cxnId="{F7B2B751-1FD6-45FF-8BA6-BD82BFAFD463}">
      <dgm:prSet/>
      <dgm:spPr/>
      <dgm:t>
        <a:bodyPr/>
        <a:lstStyle/>
        <a:p>
          <a:endParaRPr lang="ru-RU"/>
        </a:p>
      </dgm:t>
    </dgm:pt>
    <dgm:pt modelId="{DA7B60C2-979A-49FB-B2CA-B5D5B4993B4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 накладання (суміщення)</a:t>
          </a:r>
          <a:endParaRPr lang="ru-RU" b="1" dirty="0">
            <a:solidFill>
              <a:schemeClr val="bg1"/>
            </a:solidFill>
          </a:endParaRPr>
        </a:p>
      </dgm:t>
    </dgm:pt>
    <dgm:pt modelId="{803E6FCC-A231-4A4E-AC7E-9ABE5EA4B714}" type="parTrans" cxnId="{862778CC-69B7-4C8A-98EF-44C6D28E21A9}">
      <dgm:prSet/>
      <dgm:spPr/>
      <dgm:t>
        <a:bodyPr/>
        <a:lstStyle/>
        <a:p>
          <a:endParaRPr lang="ru-RU"/>
        </a:p>
      </dgm:t>
    </dgm:pt>
    <dgm:pt modelId="{3F8CE61E-5B50-4270-83DF-1E16729EDF63}" type="sibTrans" cxnId="{862778CC-69B7-4C8A-98EF-44C6D28E21A9}">
      <dgm:prSet/>
      <dgm:spPr/>
      <dgm:t>
        <a:bodyPr/>
        <a:lstStyle/>
        <a:p>
          <a:endParaRPr lang="ru-RU"/>
        </a:p>
      </dgm:t>
    </dgm:pt>
    <dgm:pt modelId="{F7C4AC82-5B8D-46F8-856F-5EE32DCDA004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наголос</a:t>
          </a:r>
          <a:endParaRPr lang="ru-RU" b="1" dirty="0">
            <a:solidFill>
              <a:schemeClr val="bg1"/>
            </a:solidFill>
          </a:endParaRPr>
        </a:p>
      </dgm:t>
    </dgm:pt>
    <dgm:pt modelId="{0DDE1591-0C1B-4031-9C9A-735EE38C234E}" type="parTrans" cxnId="{74F0A86F-ACB6-48F8-8204-BDB3AC1EFA5D}">
      <dgm:prSet/>
      <dgm:spPr/>
      <dgm:t>
        <a:bodyPr/>
        <a:lstStyle/>
        <a:p>
          <a:endParaRPr lang="ru-RU"/>
        </a:p>
      </dgm:t>
    </dgm:pt>
    <dgm:pt modelId="{36CE6939-8E6B-4196-8A53-0A82C616FF8A}" type="sibTrans" cxnId="{74F0A86F-ACB6-48F8-8204-BDB3AC1EFA5D}">
      <dgm:prSet/>
      <dgm:spPr/>
      <dgm:t>
        <a:bodyPr/>
        <a:lstStyle/>
        <a:p>
          <a:endParaRPr lang="ru-RU"/>
        </a:p>
      </dgm:t>
    </dgm:pt>
    <dgm:pt modelId="{50F63792-202F-4AA5-AF64-8D2781325F53}" type="pres">
      <dgm:prSet presAssocID="{BA625B99-814D-4854-A382-74D3FF6999D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246A3A-F865-40C0-AB79-02506332AE53}" type="pres">
      <dgm:prSet presAssocID="{5BE3859E-C96F-41AA-A385-8222F0F365E2}" presName="node" presStyleLbl="node1" presStyleIdx="0" presStyleCnt="5" custLinFactNeighborX="-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2F80EE-38BD-4B45-AD8F-2B1501FB3D74}" type="pres">
      <dgm:prSet presAssocID="{E15C4FF2-27AF-41A5-ACE3-11A726C84614}" presName="sibTrans" presStyleCnt="0"/>
      <dgm:spPr/>
    </dgm:pt>
    <dgm:pt modelId="{5AC3814F-B698-4CD2-85CF-8969521C3155}" type="pres">
      <dgm:prSet presAssocID="{B5699CC2-93BF-40C9-B22D-526A2D7E2A3C}" presName="node" presStyleLbl="node1" presStyleIdx="1" presStyleCnt="5" custLinFactNeighborX="1216" custLinFactNeighborY="-2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F4204-AB3C-4E52-844C-B167832D80DE}" type="pres">
      <dgm:prSet presAssocID="{2197AE50-14A6-45D8-AA4D-D2377B75E827}" presName="sibTrans" presStyleCnt="0"/>
      <dgm:spPr/>
    </dgm:pt>
    <dgm:pt modelId="{D45C01F5-CA82-4595-ADD6-BAA8B5EB9C27}" type="pres">
      <dgm:prSet presAssocID="{9D1BFFD7-B0B3-4C1B-9FF8-D4257AB226C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5B7A7-5AD0-4EA0-B2EB-F239D1519FB5}" type="pres">
      <dgm:prSet presAssocID="{1DCD9B42-1F69-4A5F-956C-33B2743A5D6B}" presName="sibTrans" presStyleCnt="0"/>
      <dgm:spPr/>
    </dgm:pt>
    <dgm:pt modelId="{7B1D7C0A-05CF-442E-96C7-CC2B07ADB907}" type="pres">
      <dgm:prSet presAssocID="{DA7B60C2-979A-49FB-B2CA-B5D5B4993B4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209C8-801D-4B65-84F0-0DA00663C51C}" type="pres">
      <dgm:prSet presAssocID="{3F8CE61E-5B50-4270-83DF-1E16729EDF63}" presName="sibTrans" presStyleCnt="0"/>
      <dgm:spPr/>
    </dgm:pt>
    <dgm:pt modelId="{743FCF8E-517D-4D96-8B60-5CFB2153305D}" type="pres">
      <dgm:prSet presAssocID="{F7C4AC82-5B8D-46F8-856F-5EE32DCDA00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B2B751-1FD6-45FF-8BA6-BD82BFAFD463}" srcId="{BA625B99-814D-4854-A382-74D3FF6999D4}" destId="{9D1BFFD7-B0B3-4C1B-9FF8-D4257AB226C3}" srcOrd="2" destOrd="0" parTransId="{FE8F40AC-A6F7-4C27-A583-F072D1C4A1A2}" sibTransId="{1DCD9B42-1F69-4A5F-956C-33B2743A5D6B}"/>
    <dgm:cxn modelId="{7DBBF70A-AB00-42EF-92CF-39C639F967BB}" type="presOf" srcId="{B5699CC2-93BF-40C9-B22D-526A2D7E2A3C}" destId="{5AC3814F-B698-4CD2-85CF-8969521C3155}" srcOrd="0" destOrd="0" presId="urn:microsoft.com/office/officeart/2005/8/layout/default"/>
    <dgm:cxn modelId="{DA3857FB-2581-4B00-A721-AE85E66BCED4}" type="presOf" srcId="{DA7B60C2-979A-49FB-B2CA-B5D5B4993B4C}" destId="{7B1D7C0A-05CF-442E-96C7-CC2B07ADB907}" srcOrd="0" destOrd="0" presId="urn:microsoft.com/office/officeart/2005/8/layout/default"/>
    <dgm:cxn modelId="{7F0558A2-0343-4C03-AF1A-14A3169F057F}" srcId="{BA625B99-814D-4854-A382-74D3FF6999D4}" destId="{B5699CC2-93BF-40C9-B22D-526A2D7E2A3C}" srcOrd="1" destOrd="0" parTransId="{3146C16A-5917-471C-A659-D2E041E03648}" sibTransId="{2197AE50-14A6-45D8-AA4D-D2377B75E827}"/>
    <dgm:cxn modelId="{DC419A3F-493F-46CB-8616-9E004209A13D}" type="presOf" srcId="{5BE3859E-C96F-41AA-A385-8222F0F365E2}" destId="{3B246A3A-F865-40C0-AB79-02506332AE53}" srcOrd="0" destOrd="0" presId="urn:microsoft.com/office/officeart/2005/8/layout/default"/>
    <dgm:cxn modelId="{FD2ADDA8-81ED-41BC-982A-125A577F9F8C}" srcId="{BA625B99-814D-4854-A382-74D3FF6999D4}" destId="{5BE3859E-C96F-41AA-A385-8222F0F365E2}" srcOrd="0" destOrd="0" parTransId="{130377CB-107F-4470-92EE-B7CB1725D387}" sibTransId="{E15C4FF2-27AF-41A5-ACE3-11A726C84614}"/>
    <dgm:cxn modelId="{93374395-7157-428A-AF7E-6C5BDD71E3DD}" type="presOf" srcId="{F7C4AC82-5B8D-46F8-856F-5EE32DCDA004}" destId="{743FCF8E-517D-4D96-8B60-5CFB2153305D}" srcOrd="0" destOrd="0" presId="urn:microsoft.com/office/officeart/2005/8/layout/default"/>
    <dgm:cxn modelId="{862778CC-69B7-4C8A-98EF-44C6D28E21A9}" srcId="{BA625B99-814D-4854-A382-74D3FF6999D4}" destId="{DA7B60C2-979A-49FB-B2CA-B5D5B4993B4C}" srcOrd="3" destOrd="0" parTransId="{803E6FCC-A231-4A4E-AC7E-9ABE5EA4B714}" sibTransId="{3F8CE61E-5B50-4270-83DF-1E16729EDF63}"/>
    <dgm:cxn modelId="{74F0A86F-ACB6-48F8-8204-BDB3AC1EFA5D}" srcId="{BA625B99-814D-4854-A382-74D3FF6999D4}" destId="{F7C4AC82-5B8D-46F8-856F-5EE32DCDA004}" srcOrd="4" destOrd="0" parTransId="{0DDE1591-0C1B-4031-9C9A-735EE38C234E}" sibTransId="{36CE6939-8E6B-4196-8A53-0A82C616FF8A}"/>
    <dgm:cxn modelId="{51868186-597D-4EDE-A753-41B05D8A0071}" type="presOf" srcId="{BA625B99-814D-4854-A382-74D3FF6999D4}" destId="{50F63792-202F-4AA5-AF64-8D2781325F53}" srcOrd="0" destOrd="0" presId="urn:microsoft.com/office/officeart/2005/8/layout/default"/>
    <dgm:cxn modelId="{539B64B3-3585-4462-87C6-E65F8922DCF1}" type="presOf" srcId="{9D1BFFD7-B0B3-4C1B-9FF8-D4257AB226C3}" destId="{D45C01F5-CA82-4595-ADD6-BAA8B5EB9C27}" srcOrd="0" destOrd="0" presId="urn:microsoft.com/office/officeart/2005/8/layout/default"/>
    <dgm:cxn modelId="{E8AAF2B5-7AE6-4449-AE1B-CBABD1940606}" type="presParOf" srcId="{50F63792-202F-4AA5-AF64-8D2781325F53}" destId="{3B246A3A-F865-40C0-AB79-02506332AE53}" srcOrd="0" destOrd="0" presId="urn:microsoft.com/office/officeart/2005/8/layout/default"/>
    <dgm:cxn modelId="{3E38C762-B641-43FC-9606-434E92E1A3E3}" type="presParOf" srcId="{50F63792-202F-4AA5-AF64-8D2781325F53}" destId="{562F80EE-38BD-4B45-AD8F-2B1501FB3D74}" srcOrd="1" destOrd="0" presId="urn:microsoft.com/office/officeart/2005/8/layout/default"/>
    <dgm:cxn modelId="{5929C8CA-DC46-4046-9002-EADE516E256C}" type="presParOf" srcId="{50F63792-202F-4AA5-AF64-8D2781325F53}" destId="{5AC3814F-B698-4CD2-85CF-8969521C3155}" srcOrd="2" destOrd="0" presId="urn:microsoft.com/office/officeart/2005/8/layout/default"/>
    <dgm:cxn modelId="{FD141165-8556-4FA4-AFDA-67893FD537F2}" type="presParOf" srcId="{50F63792-202F-4AA5-AF64-8D2781325F53}" destId="{12FF4204-AB3C-4E52-844C-B167832D80DE}" srcOrd="3" destOrd="0" presId="urn:microsoft.com/office/officeart/2005/8/layout/default"/>
    <dgm:cxn modelId="{E1B0D230-9ABA-4042-86B6-73CB3655CEE3}" type="presParOf" srcId="{50F63792-202F-4AA5-AF64-8D2781325F53}" destId="{D45C01F5-CA82-4595-ADD6-BAA8B5EB9C27}" srcOrd="4" destOrd="0" presId="urn:microsoft.com/office/officeart/2005/8/layout/default"/>
    <dgm:cxn modelId="{5CFBCF74-FF33-4A55-9C50-406D662A052B}" type="presParOf" srcId="{50F63792-202F-4AA5-AF64-8D2781325F53}" destId="{34F5B7A7-5AD0-4EA0-B2EB-F239D1519FB5}" srcOrd="5" destOrd="0" presId="urn:microsoft.com/office/officeart/2005/8/layout/default"/>
    <dgm:cxn modelId="{D3EC0A5E-B41A-4C1A-9A33-00861FB8BBA8}" type="presParOf" srcId="{50F63792-202F-4AA5-AF64-8D2781325F53}" destId="{7B1D7C0A-05CF-442E-96C7-CC2B07ADB907}" srcOrd="6" destOrd="0" presId="urn:microsoft.com/office/officeart/2005/8/layout/default"/>
    <dgm:cxn modelId="{A0C4BBF7-A355-46E4-9CB1-3991F1D7A029}" type="presParOf" srcId="{50F63792-202F-4AA5-AF64-8D2781325F53}" destId="{D3A209C8-801D-4B65-84F0-0DA00663C51C}" srcOrd="7" destOrd="0" presId="urn:microsoft.com/office/officeart/2005/8/layout/default"/>
    <dgm:cxn modelId="{F289F0A4-A3FA-461B-A8F9-45B1D2D5C91D}" type="presParOf" srcId="{50F63792-202F-4AA5-AF64-8D2781325F53}" destId="{743FCF8E-517D-4D96-8B60-5CFB2153305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D1213E8-829E-491D-BEC6-C0F0DC6630CA}" type="doc">
      <dgm:prSet loTypeId="urn:microsoft.com/office/officeart/2005/8/layout/arrow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93F034D-C751-4930-8B0A-D2183CC79CA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регулярні</a:t>
          </a:r>
          <a:endParaRPr lang="ru-RU" b="1" dirty="0">
            <a:solidFill>
              <a:schemeClr val="bg1"/>
            </a:solidFill>
          </a:endParaRPr>
        </a:p>
      </dgm:t>
    </dgm:pt>
    <dgm:pt modelId="{6B4C8270-C632-4AF4-A936-3DEF6AF3D6DB}" type="parTrans" cxnId="{7383395E-3F54-4073-B634-89FE98751454}">
      <dgm:prSet/>
      <dgm:spPr/>
      <dgm:t>
        <a:bodyPr/>
        <a:lstStyle/>
        <a:p>
          <a:endParaRPr lang="ru-RU"/>
        </a:p>
      </dgm:t>
    </dgm:pt>
    <dgm:pt modelId="{B6E0FF8E-310A-405C-B50A-7047EAD016C5}" type="sibTrans" cxnId="{7383395E-3F54-4073-B634-89FE98751454}">
      <dgm:prSet/>
      <dgm:spPr/>
      <dgm:t>
        <a:bodyPr/>
        <a:lstStyle/>
        <a:p>
          <a:endParaRPr lang="ru-RU"/>
        </a:p>
      </dgm:t>
    </dgm:pt>
    <dgm:pt modelId="{66BB815A-6CF2-4AAC-AD72-F95BE0C23CF0}">
      <dgm:prSet phldrT="[Текст]" phldr="1"/>
      <dgm:spPr/>
      <dgm:t>
        <a:bodyPr/>
        <a:lstStyle/>
        <a:p>
          <a:endParaRPr lang="ru-RU"/>
        </a:p>
      </dgm:t>
    </dgm:pt>
    <dgm:pt modelId="{9739FE88-68AA-483E-8703-C9951C686C57}" type="parTrans" cxnId="{3564FF5A-9755-4211-902C-2D5D754C6DFA}">
      <dgm:prSet/>
      <dgm:spPr/>
      <dgm:t>
        <a:bodyPr/>
        <a:lstStyle/>
        <a:p>
          <a:endParaRPr lang="ru-RU"/>
        </a:p>
      </dgm:t>
    </dgm:pt>
    <dgm:pt modelId="{975ACD3F-A4B0-47B3-B1B1-67E7BFE3E5BB}" type="sibTrans" cxnId="{3564FF5A-9755-4211-902C-2D5D754C6DFA}">
      <dgm:prSet/>
      <dgm:spPr/>
      <dgm:t>
        <a:bodyPr/>
        <a:lstStyle/>
        <a:p>
          <a:endParaRPr lang="ru-RU"/>
        </a:p>
      </dgm:t>
    </dgm:pt>
    <dgm:pt modelId="{59996146-FC48-4434-9D89-C7B8891FF45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нерегулярні</a:t>
          </a:r>
          <a:endParaRPr lang="ru-RU" b="1" dirty="0">
            <a:solidFill>
              <a:schemeClr val="bg1"/>
            </a:solidFill>
          </a:endParaRPr>
        </a:p>
      </dgm:t>
    </dgm:pt>
    <dgm:pt modelId="{1B2ECCDB-30AE-4C40-BDC7-FADD3966C14B}" type="parTrans" cxnId="{488C12AB-CCE2-487B-BCAC-87A304E48584}">
      <dgm:prSet/>
      <dgm:spPr/>
      <dgm:t>
        <a:bodyPr/>
        <a:lstStyle/>
        <a:p>
          <a:endParaRPr lang="ru-RU"/>
        </a:p>
      </dgm:t>
    </dgm:pt>
    <dgm:pt modelId="{93DFE456-817D-4F29-81A3-CEA11775AC89}" type="sibTrans" cxnId="{488C12AB-CCE2-487B-BCAC-87A304E48584}">
      <dgm:prSet/>
      <dgm:spPr/>
      <dgm:t>
        <a:bodyPr/>
        <a:lstStyle/>
        <a:p>
          <a:endParaRPr lang="ru-RU"/>
        </a:p>
      </dgm:t>
    </dgm:pt>
    <dgm:pt modelId="{DCB94A8C-8488-4DE1-9FA8-19382DA5FF7D}" type="pres">
      <dgm:prSet presAssocID="{BD1213E8-829E-491D-BEC6-C0F0DC6630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C4B81B-1FB6-41EE-8201-E8D45DF87E13}" type="pres">
      <dgm:prSet presAssocID="{BD1213E8-829E-491D-BEC6-C0F0DC6630CA}" presName="divider" presStyleLbl="fgShp" presStyleIdx="0" presStyleCnt="1"/>
      <dgm:spPr/>
    </dgm:pt>
    <dgm:pt modelId="{184C0F4A-BA13-4C01-A8BB-53197D2C78F8}" type="pres">
      <dgm:prSet presAssocID="{693F034D-C751-4930-8B0A-D2183CC79CA9}" presName="downArrow" presStyleLbl="node1" presStyleIdx="0" presStyleCnt="2"/>
      <dgm:spPr/>
    </dgm:pt>
    <dgm:pt modelId="{E60FCB6F-321A-40EA-BBEE-89994510128B}" type="pres">
      <dgm:prSet presAssocID="{693F034D-C751-4930-8B0A-D2183CC79CA9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FA411B-1EF0-492F-9B60-4AE7B115E733}" type="pres">
      <dgm:prSet presAssocID="{59996146-FC48-4434-9D89-C7B8891FF45C}" presName="upArrow" presStyleLbl="node1" presStyleIdx="1" presStyleCnt="2"/>
      <dgm:spPr/>
    </dgm:pt>
    <dgm:pt modelId="{C3CC8874-96DA-493B-BD66-8A52687D781F}" type="pres">
      <dgm:prSet presAssocID="{59996146-FC48-4434-9D89-C7B8891FF45C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8C12AB-CCE2-487B-BCAC-87A304E48584}" srcId="{BD1213E8-829E-491D-BEC6-C0F0DC6630CA}" destId="{59996146-FC48-4434-9D89-C7B8891FF45C}" srcOrd="1" destOrd="0" parTransId="{1B2ECCDB-30AE-4C40-BDC7-FADD3966C14B}" sibTransId="{93DFE456-817D-4F29-81A3-CEA11775AC89}"/>
    <dgm:cxn modelId="{840DE248-F46D-4CB6-BF03-E9D33A841B34}" type="presOf" srcId="{59996146-FC48-4434-9D89-C7B8891FF45C}" destId="{C3CC8874-96DA-493B-BD66-8A52687D781F}" srcOrd="0" destOrd="0" presId="urn:microsoft.com/office/officeart/2005/8/layout/arrow3"/>
    <dgm:cxn modelId="{C0744B69-A095-4A57-8EBA-DC9C11A6B09F}" type="presOf" srcId="{693F034D-C751-4930-8B0A-D2183CC79CA9}" destId="{E60FCB6F-321A-40EA-BBEE-89994510128B}" srcOrd="0" destOrd="0" presId="urn:microsoft.com/office/officeart/2005/8/layout/arrow3"/>
    <dgm:cxn modelId="{AC569372-C3EB-48B0-ADA7-52AC6396DA11}" type="presOf" srcId="{BD1213E8-829E-491D-BEC6-C0F0DC6630CA}" destId="{DCB94A8C-8488-4DE1-9FA8-19382DA5FF7D}" srcOrd="0" destOrd="0" presId="urn:microsoft.com/office/officeart/2005/8/layout/arrow3"/>
    <dgm:cxn modelId="{3564FF5A-9755-4211-902C-2D5D754C6DFA}" srcId="{BD1213E8-829E-491D-BEC6-C0F0DC6630CA}" destId="{66BB815A-6CF2-4AAC-AD72-F95BE0C23CF0}" srcOrd="2" destOrd="0" parTransId="{9739FE88-68AA-483E-8703-C9951C686C57}" sibTransId="{975ACD3F-A4B0-47B3-B1B1-67E7BFE3E5BB}"/>
    <dgm:cxn modelId="{7383395E-3F54-4073-B634-89FE98751454}" srcId="{BD1213E8-829E-491D-BEC6-C0F0DC6630CA}" destId="{693F034D-C751-4930-8B0A-D2183CC79CA9}" srcOrd="0" destOrd="0" parTransId="{6B4C8270-C632-4AF4-A936-3DEF6AF3D6DB}" sibTransId="{B6E0FF8E-310A-405C-B50A-7047EAD016C5}"/>
    <dgm:cxn modelId="{923148AE-B16C-4C11-89B6-013F92907F17}" type="presParOf" srcId="{DCB94A8C-8488-4DE1-9FA8-19382DA5FF7D}" destId="{F4C4B81B-1FB6-41EE-8201-E8D45DF87E13}" srcOrd="0" destOrd="0" presId="urn:microsoft.com/office/officeart/2005/8/layout/arrow3"/>
    <dgm:cxn modelId="{7D19F426-B955-4996-90DE-564F189EED1D}" type="presParOf" srcId="{DCB94A8C-8488-4DE1-9FA8-19382DA5FF7D}" destId="{184C0F4A-BA13-4C01-A8BB-53197D2C78F8}" srcOrd="1" destOrd="0" presId="urn:microsoft.com/office/officeart/2005/8/layout/arrow3"/>
    <dgm:cxn modelId="{F1B5F4FC-39B7-4F18-86FE-49F609733A05}" type="presParOf" srcId="{DCB94A8C-8488-4DE1-9FA8-19382DA5FF7D}" destId="{E60FCB6F-321A-40EA-BBEE-89994510128B}" srcOrd="2" destOrd="0" presId="urn:microsoft.com/office/officeart/2005/8/layout/arrow3"/>
    <dgm:cxn modelId="{4EC7BA5A-E660-4A28-B6B1-151C105FA376}" type="presParOf" srcId="{DCB94A8C-8488-4DE1-9FA8-19382DA5FF7D}" destId="{1EFA411B-1EF0-492F-9B60-4AE7B115E733}" srcOrd="3" destOrd="0" presId="urn:microsoft.com/office/officeart/2005/8/layout/arrow3"/>
    <dgm:cxn modelId="{2162357D-00F1-4271-8B23-D7561A12AD38}" type="presParOf" srcId="{DCB94A8C-8488-4DE1-9FA8-19382DA5FF7D}" destId="{C3CC8874-96DA-493B-BD66-8A52687D781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047AE-3026-4606-90FF-2F2E133812A8}">
      <dsp:nvSpPr>
        <dsp:cNvPr id="0" name=""/>
        <dsp:cNvSpPr/>
      </dsp:nvSpPr>
      <dsp:spPr>
        <a:xfrm>
          <a:off x="329684" y="0"/>
          <a:ext cx="3736419" cy="420052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50445-A296-4E02-A825-574107206970}">
      <dsp:nvSpPr>
        <dsp:cNvPr id="0" name=""/>
        <dsp:cNvSpPr/>
      </dsp:nvSpPr>
      <dsp:spPr>
        <a:xfrm>
          <a:off x="664" y="1260157"/>
          <a:ext cx="1409943" cy="16802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0000"/>
              </a:solidFill>
            </a:rPr>
            <a:t>-</a:t>
          </a:r>
          <a:r>
            <a:rPr lang="uk-UA" sz="2300" b="1" kern="1200" dirty="0" err="1" smtClean="0">
              <a:solidFill>
                <a:srgbClr val="FF0000"/>
              </a:solidFill>
            </a:rPr>
            <a:t>ин</a:t>
          </a:r>
          <a:r>
            <a:rPr lang="uk-UA" sz="2300" b="1" kern="1200" dirty="0" smtClean="0">
              <a:solidFill>
                <a:srgbClr val="FF0000"/>
              </a:solidFill>
            </a:rPr>
            <a:t>-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69492" y="1328985"/>
        <a:ext cx="1272287" cy="1542554"/>
      </dsp:txXfrm>
    </dsp:sp>
    <dsp:sp modelId="{D6D7F6C4-3F50-4BBF-B654-5D5A5178CC54}">
      <dsp:nvSpPr>
        <dsp:cNvPr id="0" name=""/>
        <dsp:cNvSpPr/>
      </dsp:nvSpPr>
      <dsp:spPr>
        <a:xfrm>
          <a:off x="1492922" y="1260157"/>
          <a:ext cx="1409943" cy="16802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0000"/>
              </a:solidFill>
            </a:rPr>
            <a:t>-</a:t>
          </a:r>
          <a:r>
            <a:rPr lang="uk-UA" sz="2300" b="1" kern="1200" dirty="0" err="1" smtClean="0">
              <a:solidFill>
                <a:srgbClr val="FF0000"/>
              </a:solidFill>
            </a:rPr>
            <a:t>їн</a:t>
          </a:r>
          <a:r>
            <a:rPr lang="uk-UA" sz="2300" b="1" kern="1200" dirty="0" smtClean="0">
              <a:solidFill>
                <a:srgbClr val="FF0000"/>
              </a:solidFill>
            </a:rPr>
            <a:t>-, 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1561750" y="1328985"/>
        <a:ext cx="1272287" cy="1542554"/>
      </dsp:txXfrm>
    </dsp:sp>
    <dsp:sp modelId="{C0A0F75A-FE60-4138-9FAC-632D68AB063A}">
      <dsp:nvSpPr>
        <dsp:cNvPr id="0" name=""/>
        <dsp:cNvSpPr/>
      </dsp:nvSpPr>
      <dsp:spPr>
        <a:xfrm>
          <a:off x="2985179" y="1260157"/>
          <a:ext cx="1409943" cy="16802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0000"/>
              </a:solidFill>
            </a:rPr>
            <a:t>МОРФИ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3054007" y="1328985"/>
        <a:ext cx="1272287" cy="15425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229EC-079F-4144-9F59-3914EA931FD0}">
      <dsp:nvSpPr>
        <dsp:cNvPr id="0" name=""/>
        <dsp:cNvSpPr/>
      </dsp:nvSpPr>
      <dsp:spPr>
        <a:xfrm>
          <a:off x="0" y="289793"/>
          <a:ext cx="7037270" cy="7765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УСІКАТИСЯ МОЖУТЬ основи: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327699"/>
        <a:ext cx="6961458" cy="700702"/>
      </dsp:txXfrm>
    </dsp:sp>
    <dsp:sp modelId="{55D04B7A-160C-496C-8792-5EBA6A1FC2B8}">
      <dsp:nvSpPr>
        <dsp:cNvPr id="0" name=""/>
        <dsp:cNvSpPr/>
      </dsp:nvSpPr>
      <dsp:spPr>
        <a:xfrm>
          <a:off x="0" y="1106628"/>
          <a:ext cx="7037270" cy="77651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а) власних іменників: </a:t>
          </a:r>
          <a:r>
            <a:rPr lang="uk-UA" sz="1400" b="1" i="1" kern="1200" dirty="0" smtClean="0">
              <a:solidFill>
                <a:schemeClr val="bg1"/>
              </a:solidFill>
            </a:rPr>
            <a:t>Тбілісі — тбіліський, Сухумі — сухумський, </a:t>
          </a:r>
          <a:r>
            <a:rPr lang="uk-UA" sz="1400" b="1" i="1" kern="1200" dirty="0" err="1" smtClean="0">
              <a:solidFill>
                <a:schemeClr val="bg1"/>
              </a:solidFill>
            </a:rPr>
            <a:t>Руставі</a:t>
          </a:r>
          <a:r>
            <a:rPr lang="uk-UA" sz="1400" b="1" i="1" kern="1200" dirty="0" smtClean="0">
              <a:solidFill>
                <a:schemeClr val="bg1"/>
              </a:solidFill>
            </a:rPr>
            <a:t> — </a:t>
          </a:r>
          <a:r>
            <a:rPr lang="uk-UA" sz="1400" b="1" i="1" kern="1200" dirty="0" err="1" smtClean="0">
              <a:solidFill>
                <a:schemeClr val="bg1"/>
              </a:solidFill>
            </a:rPr>
            <a:t>руставський</a:t>
          </a:r>
          <a:r>
            <a:rPr lang="uk-UA" sz="1400" b="1" i="1" kern="1200" dirty="0" smtClean="0">
              <a:solidFill>
                <a:schemeClr val="bg1"/>
              </a:solidFill>
            </a:rPr>
            <a:t>, Франко — франкіст, Каховка — каховський, Київ — киянин, Ковалівка — </a:t>
          </a:r>
          <a:r>
            <a:rPr lang="uk-UA" sz="1400" b="1" i="1" kern="1200" dirty="0" err="1" smtClean="0">
              <a:solidFill>
                <a:schemeClr val="bg1"/>
              </a:solidFill>
            </a:rPr>
            <a:t>ковалівець</a:t>
          </a:r>
          <a:r>
            <a:rPr lang="uk-UA" sz="1400" b="1" i="1" kern="1200" dirty="0" smtClean="0">
              <a:solidFill>
                <a:schemeClr val="bg1"/>
              </a:solidFill>
            </a:rPr>
            <a:t>, Романівна — </a:t>
          </a:r>
          <a:r>
            <a:rPr lang="uk-UA" sz="1400" b="1" i="1" kern="1200" dirty="0" err="1" smtClean="0">
              <a:solidFill>
                <a:schemeClr val="bg1"/>
              </a:solidFill>
            </a:rPr>
            <a:t>романівець</a:t>
          </a:r>
          <a:r>
            <a:rPr lang="uk-UA" sz="1400" b="1" i="1" kern="1200" dirty="0" smtClean="0">
              <a:solidFill>
                <a:schemeClr val="bg1"/>
              </a:solidFill>
            </a:rPr>
            <a:t>, Євангеліє — євангеліст;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1144534"/>
        <a:ext cx="6961458" cy="700702"/>
      </dsp:txXfrm>
    </dsp:sp>
    <dsp:sp modelId="{2AC17A49-13D0-494E-A0EA-F81E786393B1}">
      <dsp:nvSpPr>
        <dsp:cNvPr id="0" name=""/>
        <dsp:cNvSpPr/>
      </dsp:nvSpPr>
      <dsp:spPr>
        <a:xfrm>
          <a:off x="0" y="1923462"/>
          <a:ext cx="7037270" cy="77651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б) іменників загальних назв: </a:t>
          </a:r>
          <a:r>
            <a:rPr lang="uk-UA" sz="1400" b="1" i="1" kern="1200" dirty="0" smtClean="0">
              <a:solidFill>
                <a:schemeClr val="bg1"/>
              </a:solidFill>
            </a:rPr>
            <a:t>каное — каноїст, резюме — резюмувати, фонети­ка — фонетист, цитата — цитувати, качка — качачий, амазон­ка— амазонський, мінімум—мінімальний;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1961368"/>
        <a:ext cx="6961458" cy="700702"/>
      </dsp:txXfrm>
    </dsp:sp>
    <dsp:sp modelId="{CDCFBD7B-E45A-4531-A81F-BC40A9930395}">
      <dsp:nvSpPr>
        <dsp:cNvPr id="0" name=""/>
        <dsp:cNvSpPr/>
      </dsp:nvSpPr>
      <dsp:spPr>
        <a:xfrm>
          <a:off x="0" y="2740296"/>
          <a:ext cx="7037270" cy="7765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в) прикметників: </a:t>
          </a:r>
          <a:r>
            <a:rPr lang="uk-UA" sz="1400" b="1" i="1" kern="1200" dirty="0" smtClean="0">
              <a:solidFill>
                <a:schemeClr val="bg1"/>
              </a:solidFill>
            </a:rPr>
            <a:t>вульгарний </a:t>
          </a:r>
          <a:r>
            <a:rPr lang="uk-UA" sz="1400" b="1" i="0" kern="1200" dirty="0" smtClean="0">
              <a:solidFill>
                <a:schemeClr val="bg1"/>
              </a:solidFill>
            </a:rPr>
            <a:t>— </a:t>
          </a:r>
          <a:r>
            <a:rPr lang="uk-UA" sz="1400" b="1" i="1" kern="1200" dirty="0" smtClean="0">
              <a:solidFill>
                <a:schemeClr val="bg1"/>
              </a:solidFill>
            </a:rPr>
            <a:t>вульгарщина, спеціальний — спеціа­лізований, герметичний — герметизувати, низький — знизити, ко­роткий— вкоротити, рідкий— рідіти;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2778202"/>
        <a:ext cx="6961458" cy="700702"/>
      </dsp:txXfrm>
    </dsp:sp>
    <dsp:sp modelId="{5238AE95-F370-4E82-B0E3-5CFD304654AF}">
      <dsp:nvSpPr>
        <dsp:cNvPr id="0" name=""/>
        <dsp:cNvSpPr/>
      </dsp:nvSpPr>
      <dsp:spPr>
        <a:xfrm>
          <a:off x="0" y="3557131"/>
          <a:ext cx="7037270" cy="77651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г) дієслів </a:t>
          </a:r>
          <a:r>
            <a:rPr lang="uk-UA" sz="1400" b="1" i="1" kern="1200" dirty="0" smtClean="0">
              <a:solidFill>
                <a:schemeClr val="bg1"/>
              </a:solidFill>
            </a:rPr>
            <a:t>мобілізувати — мобілізація, молоти — млин, модернізува­ти — модернізація; мерзнути — мерзлий, маніпулювати — мані­пуляція, лікувати </a:t>
          </a:r>
          <a:r>
            <a:rPr lang="uk-UA" sz="1400" b="1" i="0" kern="1200" dirty="0" smtClean="0">
              <a:solidFill>
                <a:schemeClr val="bg1"/>
              </a:solidFill>
            </a:rPr>
            <a:t>— </a:t>
          </a:r>
          <a:r>
            <a:rPr lang="uk-UA" sz="1400" b="1" i="1" kern="1200" dirty="0" smtClean="0">
              <a:solidFill>
                <a:schemeClr val="bg1"/>
              </a:solidFill>
            </a:rPr>
            <a:t>ліки, котитися — коток, змахнути —змах;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3595037"/>
        <a:ext cx="6961458" cy="700702"/>
      </dsp:txXfrm>
    </dsp:sp>
    <dsp:sp modelId="{191B0E3F-770E-44D4-BD63-97E105CDCA47}">
      <dsp:nvSpPr>
        <dsp:cNvPr id="0" name=""/>
        <dsp:cNvSpPr/>
      </dsp:nvSpPr>
      <dsp:spPr>
        <a:xfrm>
          <a:off x="0" y="4373965"/>
          <a:ext cx="7037270" cy="7765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ґ) прислівників: </a:t>
          </a:r>
          <a:r>
            <a:rPr lang="uk-UA" sz="1400" b="1" i="1" kern="1200" dirty="0" smtClean="0">
              <a:solidFill>
                <a:schemeClr val="bg1"/>
              </a:solidFill>
            </a:rPr>
            <a:t>скоро — </a:t>
          </a:r>
          <a:r>
            <a:rPr lang="uk-UA" sz="1400" b="1" i="1" kern="1200" dirty="0" err="1" smtClean="0">
              <a:solidFill>
                <a:schemeClr val="bg1"/>
              </a:solidFill>
            </a:rPr>
            <a:t>скор</a:t>
          </a:r>
          <a:r>
            <a:rPr lang="uk-UA" sz="1400" b="1" i="1" kern="1200" dirty="0" smtClean="0">
              <a:solidFill>
                <a:schemeClr val="bg1"/>
              </a:solidFill>
            </a:rPr>
            <a:t>(о)хід, попереду — попередник;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4411871"/>
        <a:ext cx="6961458" cy="700702"/>
      </dsp:txXfrm>
    </dsp:sp>
    <dsp:sp modelId="{B58630E6-D1BA-417A-A085-C70ED4E68988}">
      <dsp:nvSpPr>
        <dsp:cNvPr id="0" name=""/>
        <dsp:cNvSpPr/>
      </dsp:nvSpPr>
      <dsp:spPr>
        <a:xfrm>
          <a:off x="0" y="5190799"/>
          <a:ext cx="7037270" cy="77651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0" kern="1200" dirty="0" smtClean="0">
              <a:solidFill>
                <a:schemeClr val="bg1"/>
              </a:solidFill>
            </a:rPr>
            <a:t>д) деяких інших частин мови: </a:t>
          </a:r>
          <a:r>
            <a:rPr lang="uk-UA" sz="1400" b="1" i="1" kern="1200" dirty="0" smtClean="0">
              <a:solidFill>
                <a:schemeClr val="bg1"/>
              </a:solidFill>
            </a:rPr>
            <a:t>можна </a:t>
          </a:r>
          <a:r>
            <a:rPr lang="uk-UA" sz="1400" b="1" i="0" kern="1200" dirty="0" smtClean="0">
              <a:solidFill>
                <a:schemeClr val="bg1"/>
              </a:solidFill>
            </a:rPr>
            <a:t>— </a:t>
          </a:r>
          <a:r>
            <a:rPr lang="uk-UA" sz="1400" b="1" i="1" kern="1200" dirty="0" smtClean="0">
              <a:solidFill>
                <a:schemeClr val="bg1"/>
              </a:solidFill>
            </a:rPr>
            <a:t>можливий.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6" y="5228705"/>
        <a:ext cx="6961458" cy="7007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05902-4E79-4DD5-B587-9562DF795F20}">
      <dsp:nvSpPr>
        <dsp:cNvPr id="0" name=""/>
        <dsp:cNvSpPr/>
      </dsp:nvSpPr>
      <dsp:spPr>
        <a:xfrm>
          <a:off x="838" y="406321"/>
          <a:ext cx="3051407" cy="15257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kern="1200" dirty="0" smtClean="0">
              <a:solidFill>
                <a:schemeClr val="bg1"/>
              </a:solidFill>
            </a:rPr>
            <a:t>Вокальні</a:t>
          </a:r>
          <a:endParaRPr lang="ru-RU" sz="3500" b="1" kern="1200" dirty="0">
            <a:solidFill>
              <a:schemeClr val="bg1"/>
            </a:solidFill>
          </a:endParaRPr>
        </a:p>
      </dsp:txBody>
      <dsp:txXfrm>
        <a:off x="45524" y="451007"/>
        <a:ext cx="2962035" cy="1436331"/>
      </dsp:txXfrm>
    </dsp:sp>
    <dsp:sp modelId="{03419B73-2E2C-4FA7-B569-8FFAC0D8620E}">
      <dsp:nvSpPr>
        <dsp:cNvPr id="0" name=""/>
        <dsp:cNvSpPr/>
      </dsp:nvSpPr>
      <dsp:spPr>
        <a:xfrm>
          <a:off x="305979" y="1932025"/>
          <a:ext cx="305140" cy="1144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4277"/>
              </a:lnTo>
              <a:lnTo>
                <a:pt x="305140" y="114427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5D6A4-1133-425B-B819-79331010E08C}">
      <dsp:nvSpPr>
        <dsp:cNvPr id="0" name=""/>
        <dsp:cNvSpPr/>
      </dsp:nvSpPr>
      <dsp:spPr>
        <a:xfrm>
          <a:off x="611119" y="2313451"/>
          <a:ext cx="2441126" cy="1525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>
              <a:solidFill>
                <a:schemeClr val="bg1"/>
              </a:solidFill>
            </a:rPr>
            <a:t>1)Між двома основами(коренями)                    2)між префіксом і коренем</a:t>
          </a:r>
          <a:r>
            <a:rPr lang="uk-UA" sz="1100" i="1" kern="1200" dirty="0" smtClean="0"/>
            <a:t> з-</a:t>
          </a:r>
          <a:r>
            <a:rPr lang="uk-UA" sz="1100" b="1" i="1" kern="1200" dirty="0" smtClean="0"/>
            <a:t>і</a:t>
          </a:r>
          <a:r>
            <a:rPr lang="uk-UA" sz="1100" i="1" kern="1200" dirty="0" smtClean="0"/>
            <a:t>-брати, з-</a:t>
          </a:r>
          <a:r>
            <a:rPr lang="uk-UA" sz="1100" b="1" i="1" kern="1200" dirty="0" smtClean="0"/>
            <a:t>і</a:t>
          </a:r>
          <a:r>
            <a:rPr lang="uk-UA" sz="1100" i="1" kern="1200" dirty="0" smtClean="0"/>
            <a:t>-грати, від-</a:t>
          </a:r>
          <a:r>
            <a:rPr lang="uk-UA" sz="1100" b="1" i="1" kern="1200" dirty="0" smtClean="0"/>
            <a:t>і</a:t>
          </a:r>
          <a:r>
            <a:rPr lang="uk-UA" sz="1100" i="1" kern="1200" dirty="0" smtClean="0"/>
            <a:t>-</a:t>
          </a:r>
          <a:r>
            <a:rPr lang="uk-UA" sz="1100" i="1" kern="1200" dirty="0" err="1" smtClean="0"/>
            <a:t>мкнути</a:t>
          </a:r>
          <a:r>
            <a:rPr lang="uk-UA" sz="1100" i="1" kern="1200" dirty="0" smtClean="0"/>
            <a:t>, з-</a:t>
          </a:r>
          <a:r>
            <a:rPr lang="uk-UA" sz="1100" b="1" i="1" kern="1200" dirty="0" smtClean="0"/>
            <a:t>і</a:t>
          </a:r>
          <a:r>
            <a:rPr lang="uk-UA" sz="1100" i="1" kern="1200" dirty="0" smtClean="0"/>
            <a:t>-ставити, від-</a:t>
          </a:r>
          <a:r>
            <a:rPr lang="uk-UA" sz="1100" b="1" i="1" kern="1200" dirty="0" smtClean="0"/>
            <a:t>і</a:t>
          </a:r>
          <a:r>
            <a:rPr lang="uk-UA" sz="1100" i="1" kern="1200" dirty="0" smtClean="0"/>
            <a:t>-брати, під</a:t>
          </a:r>
          <a:r>
            <a:rPr lang="uk-UA" sz="1100" b="1" i="1" kern="1200" dirty="0" smtClean="0"/>
            <a:t>-і</a:t>
          </a:r>
          <a:r>
            <a:rPr lang="uk-UA" sz="1100" i="1" kern="1200" dirty="0" smtClean="0"/>
            <a:t>-гнути, від</a:t>
          </a:r>
          <a:r>
            <a:rPr lang="uk-UA" sz="1100" b="1" i="1" kern="1200" dirty="0" smtClean="0"/>
            <a:t>-і</a:t>
          </a:r>
          <a:r>
            <a:rPr lang="uk-UA" sz="1100" i="1" kern="1200" dirty="0" smtClean="0"/>
            <a:t>--гнути </a:t>
          </a:r>
          <a:endParaRPr lang="ru-RU" sz="1100" b="1" kern="1200" dirty="0">
            <a:solidFill>
              <a:schemeClr val="bg1"/>
            </a:solidFill>
          </a:endParaRPr>
        </a:p>
      </dsp:txBody>
      <dsp:txXfrm>
        <a:off x="655805" y="2358137"/>
        <a:ext cx="2351754" cy="1436331"/>
      </dsp:txXfrm>
    </dsp:sp>
    <dsp:sp modelId="{4C4A4ED2-8285-44BF-B077-5CF313207EFC}">
      <dsp:nvSpPr>
        <dsp:cNvPr id="0" name=""/>
        <dsp:cNvSpPr/>
      </dsp:nvSpPr>
      <dsp:spPr>
        <a:xfrm>
          <a:off x="305979" y="1932025"/>
          <a:ext cx="305140" cy="3051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1407"/>
              </a:lnTo>
              <a:lnTo>
                <a:pt x="305140" y="305140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AC225-CB99-4BFD-81AF-6282A962B288}">
      <dsp:nvSpPr>
        <dsp:cNvPr id="0" name=""/>
        <dsp:cNvSpPr/>
      </dsp:nvSpPr>
      <dsp:spPr>
        <a:xfrm>
          <a:off x="611119" y="4220580"/>
          <a:ext cx="2441126" cy="1525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err="1" smtClean="0"/>
            <a:t>молок</a:t>
          </a:r>
          <a:r>
            <a:rPr lang="uk-UA" sz="1100" b="1" kern="1200" dirty="0" smtClean="0"/>
            <a:t>-</a:t>
          </a:r>
          <a:r>
            <a:rPr lang="uk-UA" sz="1100" b="1" i="1" kern="1200" dirty="0" smtClean="0"/>
            <a:t>о</a:t>
          </a:r>
          <a:r>
            <a:rPr lang="uk-UA" sz="1100" b="1" kern="1200" dirty="0" smtClean="0"/>
            <a:t>-завод; : </a:t>
          </a:r>
          <a:r>
            <a:rPr lang="uk-UA" sz="1100" b="1" i="1" kern="1200" dirty="0" smtClean="0"/>
            <a:t>бос-о-ніж, </a:t>
          </a:r>
          <a:r>
            <a:rPr lang="uk-UA" sz="1100" b="1" i="1" kern="1200" dirty="0" err="1" smtClean="0"/>
            <a:t>багат</a:t>
          </a:r>
          <a:r>
            <a:rPr lang="uk-UA" sz="1100" b="1" i="1" kern="1200" dirty="0" smtClean="0"/>
            <a:t>-о-річний, </a:t>
          </a:r>
          <a:r>
            <a:rPr lang="uk-UA" sz="1100" b="1" i="1" kern="1200" dirty="0" err="1" smtClean="0"/>
            <a:t>чорн</a:t>
          </a:r>
          <a:r>
            <a:rPr lang="uk-UA" sz="1100" b="1" i="1" kern="1200" dirty="0" smtClean="0"/>
            <a:t>-о-</a:t>
          </a:r>
          <a:r>
            <a:rPr lang="uk-UA" sz="1100" b="1" i="1" kern="1200" dirty="0" err="1" smtClean="0"/>
            <a:t>зем</a:t>
          </a:r>
          <a:r>
            <a:rPr lang="uk-UA" sz="1100" b="1" i="1" kern="1200" dirty="0" smtClean="0"/>
            <a:t>, терм-о-ядерний, </a:t>
          </a:r>
          <a:r>
            <a:rPr lang="uk-UA" sz="1100" b="1" i="1" kern="1200" dirty="0" err="1" smtClean="0"/>
            <a:t>тепл</a:t>
          </a:r>
          <a:r>
            <a:rPr lang="uk-UA" sz="1100" b="1" i="1" kern="1200" dirty="0" smtClean="0"/>
            <a:t>-о-</a:t>
          </a:r>
          <a:r>
            <a:rPr lang="uk-UA" sz="1100" b="1" i="1" kern="1200" dirty="0" err="1" smtClean="0"/>
            <a:t>воз</a:t>
          </a:r>
          <a:r>
            <a:rPr lang="uk-UA" sz="1100" b="1" i="1" kern="1200" dirty="0" smtClean="0"/>
            <a:t>, </a:t>
          </a:r>
          <a:r>
            <a:rPr lang="uk-UA" sz="1100" b="1" i="1" kern="1200" dirty="0" err="1" smtClean="0"/>
            <a:t>сух</a:t>
          </a:r>
          <a:r>
            <a:rPr lang="uk-UA" sz="1100" b="1" i="1" kern="1200" dirty="0" smtClean="0"/>
            <a:t>-о-вій, </a:t>
          </a:r>
          <a:r>
            <a:rPr lang="uk-UA" sz="1100" b="1" i="1" kern="1200" dirty="0" err="1" smtClean="0"/>
            <a:t>сво</a:t>
          </a:r>
          <a:r>
            <a:rPr lang="uk-UA" sz="1100" b="1" i="1" kern="1200" dirty="0" smtClean="0"/>
            <a:t>-є-</a:t>
          </a:r>
          <a:r>
            <a:rPr lang="uk-UA" sz="1100" b="1" i="1" kern="1200" dirty="0" err="1" smtClean="0"/>
            <a:t>часний</a:t>
          </a:r>
          <a:r>
            <a:rPr lang="uk-UA" sz="1100" b="1" i="1" kern="1200" dirty="0" smtClean="0"/>
            <a:t>, вол-е-</a:t>
          </a:r>
          <a:r>
            <a:rPr lang="uk-UA" sz="1100" b="1" i="1" kern="1200" dirty="0" err="1" smtClean="0"/>
            <a:t>любний</a:t>
          </a:r>
          <a:r>
            <a:rPr lang="uk-UA" sz="1100" b="1" i="1" kern="1200" dirty="0" smtClean="0"/>
            <a:t>, </a:t>
          </a:r>
          <a:r>
            <a:rPr lang="uk-UA" sz="1100" b="1" i="1" kern="1200" dirty="0" err="1" smtClean="0"/>
            <a:t>прац</a:t>
          </a:r>
          <a:r>
            <a:rPr lang="uk-UA" sz="1100" b="1" i="1" kern="1200" dirty="0" smtClean="0"/>
            <a:t>-е-здатний, </a:t>
          </a:r>
          <a:r>
            <a:rPr lang="uk-UA" sz="1100" b="1" i="1" kern="1200" dirty="0" err="1" smtClean="0"/>
            <a:t>вогн</a:t>
          </a:r>
          <a:r>
            <a:rPr lang="uk-UA" sz="1100" b="1" i="1" kern="1200" dirty="0" smtClean="0"/>
            <a:t>-е-тривкий</a:t>
          </a:r>
          <a:endParaRPr lang="ru-RU" sz="1100" b="1" kern="1200" dirty="0"/>
        </a:p>
      </dsp:txBody>
      <dsp:txXfrm>
        <a:off x="655805" y="4265266"/>
        <a:ext cx="2351754" cy="1436331"/>
      </dsp:txXfrm>
    </dsp:sp>
    <dsp:sp modelId="{9BBB2BF1-B9A6-4C87-B37B-1113A643E407}">
      <dsp:nvSpPr>
        <dsp:cNvPr id="0" name=""/>
        <dsp:cNvSpPr/>
      </dsp:nvSpPr>
      <dsp:spPr>
        <a:xfrm>
          <a:off x="3815097" y="406321"/>
          <a:ext cx="3051407" cy="15257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kern="1200" dirty="0" smtClean="0">
              <a:solidFill>
                <a:schemeClr val="bg1"/>
              </a:solidFill>
            </a:rPr>
            <a:t>консонантні</a:t>
          </a:r>
          <a:endParaRPr lang="ru-RU" sz="3500" b="1" kern="1200" dirty="0">
            <a:solidFill>
              <a:schemeClr val="bg1"/>
            </a:solidFill>
          </a:endParaRPr>
        </a:p>
      </dsp:txBody>
      <dsp:txXfrm>
        <a:off x="3859783" y="451007"/>
        <a:ext cx="2962035" cy="1436331"/>
      </dsp:txXfrm>
    </dsp:sp>
    <dsp:sp modelId="{E0F9E45A-1434-405C-98C1-16687187A637}">
      <dsp:nvSpPr>
        <dsp:cNvPr id="0" name=""/>
        <dsp:cNvSpPr/>
      </dsp:nvSpPr>
      <dsp:spPr>
        <a:xfrm>
          <a:off x="4120238" y="1932025"/>
          <a:ext cx="305140" cy="1144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4277"/>
              </a:lnTo>
              <a:lnTo>
                <a:pt x="305140" y="114427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4FAA1-4027-41BA-A2DD-369795E52B73}">
      <dsp:nvSpPr>
        <dsp:cNvPr id="0" name=""/>
        <dsp:cNvSpPr/>
      </dsp:nvSpPr>
      <dsp:spPr>
        <a:xfrm>
          <a:off x="4425379" y="2313451"/>
          <a:ext cx="2441126" cy="1525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Частіше інтерфікс з'являється між твірною основою та суфіксом</a:t>
          </a:r>
          <a:endParaRPr lang="ru-RU" sz="1100" b="1" kern="1200" dirty="0"/>
        </a:p>
      </dsp:txBody>
      <dsp:txXfrm>
        <a:off x="4470065" y="2358137"/>
        <a:ext cx="2351754" cy="1436331"/>
      </dsp:txXfrm>
    </dsp:sp>
    <dsp:sp modelId="{3E3E068D-D96C-4974-90CD-EB4EB073CC5F}">
      <dsp:nvSpPr>
        <dsp:cNvPr id="0" name=""/>
        <dsp:cNvSpPr/>
      </dsp:nvSpPr>
      <dsp:spPr>
        <a:xfrm>
          <a:off x="4120238" y="1932025"/>
          <a:ext cx="305140" cy="3051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1407"/>
              </a:lnTo>
              <a:lnTo>
                <a:pt x="305140" y="305140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65BFD-3FDB-40A5-8866-A2E907983EC8}">
      <dsp:nvSpPr>
        <dsp:cNvPr id="0" name=""/>
        <dsp:cNvSpPr/>
      </dsp:nvSpPr>
      <dsp:spPr>
        <a:xfrm>
          <a:off x="4425379" y="4220580"/>
          <a:ext cx="2441126" cy="15257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i="1" kern="1200" dirty="0" smtClean="0"/>
            <a:t>купе→ купе-й-ний, філе →філе-й-ний, кіно →кіно-ш-</a:t>
          </a:r>
          <a:r>
            <a:rPr lang="uk-UA" sz="1100" b="1" i="1" kern="1200" dirty="0" err="1" smtClean="0"/>
            <a:t>ник</a:t>
          </a:r>
          <a:r>
            <a:rPr lang="uk-UA" sz="1100" b="1" i="1" kern="1200" dirty="0" smtClean="0"/>
            <a:t>, </a:t>
          </a:r>
          <a:r>
            <a:rPr lang="uk-UA" sz="1100" b="1" i="1" kern="1200" dirty="0" err="1" smtClean="0"/>
            <a:t>вчора→вчора-ш-ній</a:t>
          </a:r>
          <a:r>
            <a:rPr lang="uk-UA" sz="1100" b="1" i="1" kern="1200" dirty="0" smtClean="0"/>
            <a:t>, кофе→ кофе-й-ний, </a:t>
          </a:r>
          <a:r>
            <a:rPr lang="uk-UA" sz="1100" b="1" i="1" kern="1200" dirty="0" err="1" smtClean="0"/>
            <a:t>зустрі</a:t>
          </a:r>
          <a:r>
            <a:rPr lang="uk-UA" sz="1100" b="1" i="1" kern="1200" dirty="0" smtClean="0"/>
            <a:t>-ти → </a:t>
          </a:r>
          <a:r>
            <a:rPr lang="uk-UA" sz="1100" b="1" i="1" kern="1200" dirty="0" err="1" smtClean="0"/>
            <a:t>зустрі</a:t>
          </a:r>
          <a:r>
            <a:rPr lang="uk-UA" sz="1100" b="1" i="1" kern="1200" dirty="0" smtClean="0"/>
            <a:t>-ч-</a:t>
          </a:r>
          <a:r>
            <a:rPr lang="uk-UA" sz="1100" b="1" i="1" kern="1200" dirty="0" err="1" smtClean="0"/>
            <a:t>атися</a:t>
          </a:r>
          <a:r>
            <a:rPr lang="uk-UA" sz="1100" b="1" i="1" kern="1200" dirty="0" smtClean="0"/>
            <a:t>; </a:t>
          </a:r>
          <a:r>
            <a:rPr lang="uk-UA" sz="1100" b="1" i="1" kern="1200" dirty="0" err="1" smtClean="0"/>
            <a:t>зрос</a:t>
          </a:r>
          <a:r>
            <a:rPr lang="uk-UA" sz="1100" b="1" i="1" kern="1200" dirty="0" smtClean="0"/>
            <a:t>-ти →</a:t>
          </a:r>
          <a:r>
            <a:rPr lang="uk-UA" sz="1100" b="1" i="1" kern="1200" dirty="0" err="1" smtClean="0"/>
            <a:t>зрос</a:t>
          </a:r>
          <a:r>
            <a:rPr lang="uk-UA" sz="1100" b="1" i="1" kern="1200" dirty="0" smtClean="0"/>
            <a:t>-т-</a:t>
          </a:r>
          <a:r>
            <a:rPr lang="uk-UA" sz="1100" b="1" i="1" kern="1200" dirty="0" err="1" smtClean="0"/>
            <a:t>ати</a:t>
          </a:r>
          <a:r>
            <a:rPr lang="uk-UA" sz="1100" b="1" i="1" kern="1200" dirty="0" smtClean="0"/>
            <a:t>;  </a:t>
          </a:r>
          <a:r>
            <a:rPr lang="uk-UA" sz="1100" b="1" i="1" kern="1200" dirty="0" err="1" smtClean="0"/>
            <a:t>вигля</a:t>
          </a:r>
          <a:r>
            <a:rPr lang="uk-UA" sz="1100" b="1" i="1" kern="1200" dirty="0" smtClean="0"/>
            <a:t>-ну-ти →</a:t>
          </a:r>
          <a:r>
            <a:rPr lang="uk-UA" sz="1100" b="1" i="1" kern="1200" dirty="0" err="1" smtClean="0"/>
            <a:t>вигля</a:t>
          </a:r>
          <a:r>
            <a:rPr lang="uk-UA" sz="1100" b="1" i="1" kern="1200" dirty="0" smtClean="0"/>
            <a:t>-да-ти; </a:t>
          </a:r>
          <a:r>
            <a:rPr lang="uk-UA" sz="1100" b="1" i="1" kern="1200" dirty="0" err="1" smtClean="0"/>
            <a:t>боро-тися</a:t>
          </a:r>
          <a:r>
            <a:rPr lang="uk-UA" sz="1100" b="1" i="1" kern="1200" dirty="0" smtClean="0"/>
            <a:t> →</a:t>
          </a:r>
          <a:r>
            <a:rPr lang="uk-UA" sz="1100" b="1" i="1" kern="1200" dirty="0" err="1" smtClean="0"/>
            <a:t>боро</a:t>
          </a:r>
          <a:r>
            <a:rPr lang="uk-UA" sz="1100" b="1" i="1" kern="1200" dirty="0" smtClean="0"/>
            <a:t>-</a:t>
          </a:r>
          <a:r>
            <a:rPr lang="uk-UA" sz="1100" b="1" i="1" kern="1200" dirty="0" err="1" smtClean="0"/>
            <a:t>ть</a:t>
          </a:r>
          <a:r>
            <a:rPr lang="uk-UA" sz="1100" b="1" i="1" kern="1200" dirty="0" smtClean="0"/>
            <a:t>-ба; </a:t>
          </a:r>
          <a:r>
            <a:rPr lang="uk-UA" sz="1100" b="1" i="1" kern="1200" dirty="0" err="1" smtClean="0"/>
            <a:t>шити→ш-в-ейний</a:t>
          </a:r>
          <a:endParaRPr lang="ru-RU" sz="1100" b="1" kern="1200" dirty="0"/>
        </a:p>
      </dsp:txBody>
      <dsp:txXfrm>
        <a:off x="4470065" y="4265266"/>
        <a:ext cx="2351754" cy="143633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71D66-EB40-40D8-8CF0-EEBAF829F5B1}">
      <dsp:nvSpPr>
        <dsp:cNvPr id="0" name=""/>
        <dsp:cNvSpPr/>
      </dsp:nvSpPr>
      <dsp:spPr>
        <a:xfrm>
          <a:off x="3870" y="1358029"/>
          <a:ext cx="1794033" cy="1479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err="1" smtClean="0">
              <a:solidFill>
                <a:schemeClr val="bg1"/>
              </a:solidFill>
            </a:rPr>
            <a:t>морфо</a:t>
          </a:r>
          <a:r>
            <a:rPr lang="uk-UA" sz="1300" b="1" i="1" kern="1200" dirty="0" smtClean="0">
              <a:solidFill>
                <a:schemeClr val="bg1"/>
              </a:solidFill>
            </a:rPr>
            <a:t>- </a:t>
          </a:r>
          <a:r>
            <a:rPr lang="uk-UA" sz="1300" b="1" kern="1200" dirty="0" smtClean="0">
              <a:solidFill>
                <a:schemeClr val="bg1"/>
              </a:solidFill>
            </a:rPr>
            <a:t>та </a:t>
          </a:r>
          <a:r>
            <a:rPr lang="uk-UA" sz="1300" b="1" i="1" kern="1200" dirty="0" smtClean="0">
              <a:solidFill>
                <a:schemeClr val="bg1"/>
              </a:solidFill>
            </a:rPr>
            <a:t>фонологія</a:t>
          </a:r>
          <a:endParaRPr lang="ru-RU" sz="1300" b="1" kern="1200" dirty="0">
            <a:solidFill>
              <a:schemeClr val="bg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err="1" smtClean="0">
              <a:solidFill>
                <a:schemeClr val="bg1"/>
              </a:solidFill>
            </a:rPr>
            <a:t>морфофонологія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37922" y="1392081"/>
        <a:ext cx="1725929" cy="1094519"/>
      </dsp:txXfrm>
    </dsp:sp>
    <dsp:sp modelId="{AC39C678-8861-49F3-B78C-7586F192885F}">
      <dsp:nvSpPr>
        <dsp:cNvPr id="0" name=""/>
        <dsp:cNvSpPr/>
      </dsp:nvSpPr>
      <dsp:spPr>
        <a:xfrm>
          <a:off x="1004571" y="1683514"/>
          <a:ext cx="2018276" cy="2018276"/>
        </a:xfrm>
        <a:prstGeom prst="leftCircularArrow">
          <a:avLst>
            <a:gd name="adj1" fmla="val 3350"/>
            <a:gd name="adj2" fmla="val 414193"/>
            <a:gd name="adj3" fmla="val 2189704"/>
            <a:gd name="adj4" fmla="val 9024489"/>
            <a:gd name="adj5" fmla="val 390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0B2A6-693A-4ECF-A3A4-31CE2737D5CD}">
      <dsp:nvSpPr>
        <dsp:cNvPr id="0" name=""/>
        <dsp:cNvSpPr/>
      </dsp:nvSpPr>
      <dsp:spPr>
        <a:xfrm>
          <a:off x="402544" y="2520653"/>
          <a:ext cx="1594696" cy="6341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морфонологія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421118" y="2539227"/>
        <a:ext cx="1557548" cy="597010"/>
      </dsp:txXfrm>
    </dsp:sp>
    <dsp:sp modelId="{FB6DEA88-2B1B-47CE-A922-3F5B9B76955F}">
      <dsp:nvSpPr>
        <dsp:cNvPr id="0" name=""/>
        <dsp:cNvSpPr/>
      </dsp:nvSpPr>
      <dsp:spPr>
        <a:xfrm>
          <a:off x="2319216" y="1358029"/>
          <a:ext cx="1794033" cy="1479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kern="1200" dirty="0" err="1" smtClean="0">
              <a:solidFill>
                <a:schemeClr val="bg1"/>
              </a:solidFill>
            </a:rPr>
            <a:t>мінералологія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2353268" y="1709160"/>
        <a:ext cx="1725929" cy="1094519"/>
      </dsp:txXfrm>
    </dsp:sp>
    <dsp:sp modelId="{0B62E7F2-C65B-47FD-9362-F83E6D174B4B}">
      <dsp:nvSpPr>
        <dsp:cNvPr id="0" name=""/>
        <dsp:cNvSpPr/>
      </dsp:nvSpPr>
      <dsp:spPr>
        <a:xfrm>
          <a:off x="3304967" y="435953"/>
          <a:ext cx="2247514" cy="2247514"/>
        </a:xfrm>
        <a:prstGeom prst="circularArrow">
          <a:avLst>
            <a:gd name="adj1" fmla="val 3008"/>
            <a:gd name="adj2" fmla="val 368955"/>
            <a:gd name="adj3" fmla="val 19455534"/>
            <a:gd name="adj4" fmla="val 12575511"/>
            <a:gd name="adj5" fmla="val 35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86C73A-E57E-4E12-93DA-0677DF322EC2}">
      <dsp:nvSpPr>
        <dsp:cNvPr id="0" name=""/>
        <dsp:cNvSpPr/>
      </dsp:nvSpPr>
      <dsp:spPr>
        <a:xfrm>
          <a:off x="2717890" y="1040950"/>
          <a:ext cx="1594696" cy="6341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мінералогія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2736464" y="1059524"/>
        <a:ext cx="1557548" cy="597010"/>
      </dsp:txXfrm>
    </dsp:sp>
    <dsp:sp modelId="{0A3EC6E0-5259-4F4D-B283-56B006E736C9}">
      <dsp:nvSpPr>
        <dsp:cNvPr id="0" name=""/>
        <dsp:cNvSpPr/>
      </dsp:nvSpPr>
      <dsp:spPr>
        <a:xfrm>
          <a:off x="4634562" y="1358029"/>
          <a:ext cx="1794033" cy="1479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smtClean="0">
              <a:solidFill>
                <a:schemeClr val="bg1"/>
              </a:solidFill>
            </a:rPr>
            <a:t>Смоленськ+-</a:t>
          </a:r>
          <a:r>
            <a:rPr lang="uk-UA" sz="1300" b="1" i="1" kern="1200" dirty="0" err="1" smtClean="0">
              <a:solidFill>
                <a:schemeClr val="bg1"/>
              </a:solidFill>
            </a:rPr>
            <a:t>ськ</a:t>
          </a:r>
          <a:r>
            <a:rPr lang="uk-UA" sz="1300" b="1" i="1" kern="1200" dirty="0" smtClean="0">
              <a:solidFill>
                <a:schemeClr val="bg1"/>
              </a:solidFill>
            </a:rPr>
            <a:t>-</a:t>
          </a:r>
          <a:endParaRPr lang="ru-RU" sz="1300" b="1" kern="1200" dirty="0">
            <a:solidFill>
              <a:schemeClr val="bg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err="1" smtClean="0">
              <a:solidFill>
                <a:schemeClr val="bg1"/>
              </a:solidFill>
            </a:rPr>
            <a:t>Смоленськськ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4668614" y="1392081"/>
        <a:ext cx="1725929" cy="1094519"/>
      </dsp:txXfrm>
    </dsp:sp>
    <dsp:sp modelId="{9F2A6105-7AF7-42FF-8B37-EE2135DB02E6}">
      <dsp:nvSpPr>
        <dsp:cNvPr id="0" name=""/>
        <dsp:cNvSpPr/>
      </dsp:nvSpPr>
      <dsp:spPr>
        <a:xfrm>
          <a:off x="5635263" y="1683514"/>
          <a:ext cx="2018276" cy="2018276"/>
        </a:xfrm>
        <a:prstGeom prst="leftCircularArrow">
          <a:avLst>
            <a:gd name="adj1" fmla="val 3350"/>
            <a:gd name="adj2" fmla="val 414193"/>
            <a:gd name="adj3" fmla="val 2189704"/>
            <a:gd name="adj4" fmla="val 9024489"/>
            <a:gd name="adj5" fmla="val 390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600F9-9CB3-4753-AEE3-BC0C41096A59}">
      <dsp:nvSpPr>
        <dsp:cNvPr id="0" name=""/>
        <dsp:cNvSpPr/>
      </dsp:nvSpPr>
      <dsp:spPr>
        <a:xfrm>
          <a:off x="5033236" y="2520653"/>
          <a:ext cx="1594696" cy="6341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Смоленськ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5051810" y="2539227"/>
        <a:ext cx="1557548" cy="597010"/>
      </dsp:txXfrm>
    </dsp:sp>
    <dsp:sp modelId="{6912A2D2-7E83-407E-9CD7-CA6531BFD63B}">
      <dsp:nvSpPr>
        <dsp:cNvPr id="0" name=""/>
        <dsp:cNvSpPr/>
      </dsp:nvSpPr>
      <dsp:spPr>
        <a:xfrm>
          <a:off x="6949908" y="1358029"/>
          <a:ext cx="1794033" cy="1479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smtClean="0">
              <a:solidFill>
                <a:schemeClr val="bg1"/>
              </a:solidFill>
            </a:rPr>
            <a:t>манго+-</a:t>
          </a:r>
          <a:r>
            <a:rPr lang="uk-UA" sz="1300" b="1" i="1" kern="1200" dirty="0" err="1" smtClean="0">
              <a:solidFill>
                <a:schemeClr val="bg1"/>
              </a:solidFill>
            </a:rPr>
            <a:t>ов</a:t>
          </a:r>
          <a:r>
            <a:rPr lang="uk-UA" sz="1300" b="1" i="1" kern="1200" dirty="0" smtClean="0">
              <a:solidFill>
                <a:schemeClr val="bg1"/>
              </a:solidFill>
            </a:rPr>
            <a:t>-</a:t>
          </a:r>
          <a:endParaRPr lang="ru-RU" sz="1300" b="1" kern="1200" dirty="0">
            <a:solidFill>
              <a:schemeClr val="bg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b="1" i="1" kern="1200" dirty="0" smtClean="0">
              <a:solidFill>
                <a:schemeClr val="bg1"/>
              </a:solidFill>
            </a:rPr>
            <a:t> </a:t>
          </a:r>
          <a:r>
            <a:rPr lang="uk-UA" sz="1300" b="1" i="1" kern="1200" dirty="0" err="1" smtClean="0">
              <a:solidFill>
                <a:schemeClr val="bg1"/>
              </a:solidFill>
            </a:rPr>
            <a:t>мангоовий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6983960" y="1709160"/>
        <a:ext cx="1725929" cy="1094519"/>
      </dsp:txXfrm>
    </dsp:sp>
    <dsp:sp modelId="{A4373E3F-0988-4DF8-BC08-FC7F576B5F9E}">
      <dsp:nvSpPr>
        <dsp:cNvPr id="0" name=""/>
        <dsp:cNvSpPr/>
      </dsp:nvSpPr>
      <dsp:spPr>
        <a:xfrm>
          <a:off x="7348582" y="1040950"/>
          <a:ext cx="1594696" cy="6341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манговий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7367156" y="1059524"/>
        <a:ext cx="1557548" cy="59701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0C15-4522-4234-8740-720B33D9CD6B}">
      <dsp:nvSpPr>
        <dsp:cNvPr id="0" name=""/>
        <dsp:cNvSpPr/>
      </dsp:nvSpPr>
      <dsp:spPr>
        <a:xfrm>
          <a:off x="1776425" y="940090"/>
          <a:ext cx="6786899" cy="3649762"/>
        </a:xfrm>
        <a:prstGeom prst="round2DiagRect">
          <a:avLst>
            <a:gd name="adj1" fmla="val 0"/>
            <a:gd name="adj2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6D9A9B-3941-4D7E-A360-3EA2867B5012}">
      <dsp:nvSpPr>
        <dsp:cNvPr id="0" name=""/>
        <dsp:cNvSpPr/>
      </dsp:nvSpPr>
      <dsp:spPr>
        <a:xfrm>
          <a:off x="5169874" y="1327186"/>
          <a:ext cx="904" cy="287557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A8BA9-6D74-4707-A81D-2EF9345B5C31}">
      <dsp:nvSpPr>
        <dsp:cNvPr id="0" name=""/>
        <dsp:cNvSpPr/>
      </dsp:nvSpPr>
      <dsp:spPr>
        <a:xfrm>
          <a:off x="2002655" y="1216587"/>
          <a:ext cx="2940989" cy="309676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bg1"/>
              </a:solidFill>
            </a:rPr>
            <a:t>Енклітичний наголос — це наголос, який переміщується на попередні склади похідного слова порівняно з твірним. Наприклад:      </a:t>
          </a:r>
          <a:r>
            <a:rPr lang="uk-UA" sz="1700" b="1" i="1" kern="1200" dirty="0" smtClean="0">
              <a:solidFill>
                <a:srgbClr val="FFC000"/>
              </a:solidFill>
            </a:rPr>
            <a:t>глухий — глухо, високий — вищий, виходити — вихід </a:t>
          </a:r>
          <a:endParaRPr lang="ru-RU" sz="1700" b="1" kern="1200" dirty="0">
            <a:solidFill>
              <a:srgbClr val="FFC000"/>
            </a:solidFill>
          </a:endParaRPr>
        </a:p>
      </dsp:txBody>
      <dsp:txXfrm>
        <a:off x="2002655" y="1216587"/>
        <a:ext cx="2940989" cy="3096768"/>
      </dsp:txXfrm>
    </dsp:sp>
    <dsp:sp modelId="{F8891C7B-E74A-4425-BA25-41C09C7ECAF3}">
      <dsp:nvSpPr>
        <dsp:cNvPr id="0" name=""/>
        <dsp:cNvSpPr/>
      </dsp:nvSpPr>
      <dsp:spPr>
        <a:xfrm>
          <a:off x="5396104" y="1216587"/>
          <a:ext cx="2940989" cy="309676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err="1" smtClean="0">
              <a:solidFill>
                <a:schemeClr val="bg1"/>
              </a:solidFill>
            </a:rPr>
            <a:t>Проклітичним</a:t>
          </a:r>
          <a:r>
            <a:rPr lang="uk-UA" sz="1700" b="1" kern="1200" dirty="0" smtClean="0">
              <a:solidFill>
                <a:schemeClr val="bg1"/>
              </a:solidFill>
            </a:rPr>
            <a:t> вважається наголос, який переміщується у напрямку з попередніх складів (у твірному) на наступні в похідному. Наприклад</a:t>
          </a:r>
          <a:r>
            <a:rPr lang="uk-UA" sz="1700" b="1" i="1" kern="1200" dirty="0" smtClean="0">
              <a:solidFill>
                <a:srgbClr val="FFC000"/>
              </a:solidFill>
            </a:rPr>
            <a:t>:      адреса — адресувати, агент — агентура, баба — бабуня, бік — боковий виробити — виробник</a:t>
          </a:r>
          <a:r>
            <a:rPr lang="uk-UA" sz="1700" b="1" kern="1200" dirty="0" smtClean="0">
              <a:solidFill>
                <a:srgbClr val="FFC000"/>
              </a:solidFill>
            </a:rPr>
            <a:t> та ін.</a:t>
          </a:r>
          <a:endParaRPr lang="ru-RU" sz="1700" b="1" kern="1200" dirty="0">
            <a:solidFill>
              <a:srgbClr val="FFC000"/>
            </a:solidFill>
          </a:endParaRPr>
        </a:p>
      </dsp:txBody>
      <dsp:txXfrm>
        <a:off x="5396104" y="1216587"/>
        <a:ext cx="2940989" cy="3096768"/>
      </dsp:txXfrm>
    </dsp:sp>
    <dsp:sp modelId="{386E4ACB-562C-4F98-9934-22ACCCC2B8EF}">
      <dsp:nvSpPr>
        <dsp:cNvPr id="0" name=""/>
        <dsp:cNvSpPr/>
      </dsp:nvSpPr>
      <dsp:spPr>
        <a:xfrm rot="16200000">
          <a:off x="-779928" y="1425204"/>
          <a:ext cx="3981558" cy="11311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bg1"/>
              </a:solidFill>
            </a:rPr>
            <a:t>Енклітичний наголос 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-608973" y="1879909"/>
        <a:ext cx="3639647" cy="563651"/>
      </dsp:txXfrm>
    </dsp:sp>
    <dsp:sp modelId="{9492FD5B-7AF7-425C-A3E9-CD6512A7B198}">
      <dsp:nvSpPr>
        <dsp:cNvPr id="0" name=""/>
        <dsp:cNvSpPr/>
      </dsp:nvSpPr>
      <dsp:spPr>
        <a:xfrm rot="5400000">
          <a:off x="7138119" y="2973588"/>
          <a:ext cx="3981558" cy="11311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4">
            <a:tint val="50000"/>
            <a:hueOff val="-1190962"/>
            <a:satOff val="-16259"/>
            <a:lumOff val="804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err="1" smtClean="0">
              <a:solidFill>
                <a:schemeClr val="bg1"/>
              </a:solidFill>
            </a:rPr>
            <a:t>Проклітичний</a:t>
          </a:r>
          <a:r>
            <a:rPr lang="uk-UA" sz="2400" b="1" kern="1200" dirty="0" smtClean="0">
              <a:solidFill>
                <a:schemeClr val="bg1"/>
              </a:solidFill>
            </a:rPr>
            <a:t> наголос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7309075" y="3086382"/>
        <a:ext cx="3639647" cy="5636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98F5E-FD09-4027-A34E-123589BF73DE}">
      <dsp:nvSpPr>
        <dsp:cNvPr id="0" name=""/>
        <dsp:cNvSpPr/>
      </dsp:nvSpPr>
      <dsp:spPr>
        <a:xfrm rot="16200000">
          <a:off x="645" y="307669"/>
          <a:ext cx="4052454" cy="4052454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Морфема - одиниця мови</a:t>
          </a:r>
          <a:endParaRPr lang="ru-RU" sz="1600" kern="1200" dirty="0">
            <a:solidFill>
              <a:schemeClr val="bg1"/>
            </a:solidFill>
          </a:endParaRPr>
        </a:p>
      </dsp:txBody>
      <dsp:txXfrm rot="5400000">
        <a:off x="645" y="1320782"/>
        <a:ext cx="3343275" cy="2026227"/>
      </dsp:txXfrm>
    </dsp:sp>
    <dsp:sp modelId="{7142FCBF-7BE6-464D-AF1C-0A27A9BF734F}">
      <dsp:nvSpPr>
        <dsp:cNvPr id="0" name=""/>
        <dsp:cNvSpPr/>
      </dsp:nvSpPr>
      <dsp:spPr>
        <a:xfrm rot="5400000">
          <a:off x="4288033" y="307669"/>
          <a:ext cx="4052454" cy="4052454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Морф — це одиниця мовлення</a:t>
          </a:r>
          <a:r>
            <a:rPr lang="uk-UA" sz="1600" kern="1200" dirty="0" smtClean="0">
              <a:solidFill>
                <a:schemeClr val="bg1"/>
              </a:solidFill>
            </a:rPr>
            <a:t> </a:t>
          </a:r>
          <a:r>
            <a:rPr lang="uk-UA" sz="1600" b="1" kern="1200" dirty="0" smtClean="0">
              <a:solidFill>
                <a:schemeClr val="bg1"/>
              </a:solidFill>
            </a:rPr>
            <a:t>Морф</a:t>
          </a:r>
          <a:r>
            <a:rPr lang="uk-UA" sz="1600" kern="1200" dirty="0" smtClean="0">
              <a:solidFill>
                <a:schemeClr val="bg1"/>
              </a:solidFill>
            </a:rPr>
            <a:t> - це конкретний вияв, маніфестація морфеми, її видозміни, різновиди, які трапляються  у складі конкретного слова (словоформи). </a:t>
          </a:r>
          <a:endParaRPr lang="ru-RU" sz="1600" kern="1200" dirty="0">
            <a:solidFill>
              <a:schemeClr val="bg1"/>
            </a:solidFill>
          </a:endParaRPr>
        </a:p>
      </dsp:txBody>
      <dsp:txXfrm rot="-5400000">
        <a:off x="4997212" y="1320783"/>
        <a:ext cx="3343275" cy="2026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3C118-A532-4561-BED7-FEFB2287337B}">
      <dsp:nvSpPr>
        <dsp:cNvPr id="0" name=""/>
        <dsp:cNvSpPr/>
      </dsp:nvSpPr>
      <dsp:spPr>
        <a:xfrm>
          <a:off x="4920809" y="2300368"/>
          <a:ext cx="2811562" cy="2811562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solidFill>
                <a:schemeClr val="bg1"/>
              </a:solidFill>
            </a:rPr>
            <a:t>Морфема</a:t>
          </a:r>
          <a:endParaRPr lang="ru-RU" sz="1500" b="1" kern="1200" dirty="0">
            <a:solidFill>
              <a:schemeClr val="bg1"/>
            </a:solidFill>
          </a:endParaRPr>
        </a:p>
      </dsp:txBody>
      <dsp:txXfrm>
        <a:off x="5486058" y="2958963"/>
        <a:ext cx="1681064" cy="1445201"/>
      </dsp:txXfrm>
    </dsp:sp>
    <dsp:sp modelId="{56C26DCA-98AE-4D70-8EBA-15DC73CC8231}">
      <dsp:nvSpPr>
        <dsp:cNvPr id="0" name=""/>
        <dsp:cNvSpPr/>
      </dsp:nvSpPr>
      <dsp:spPr>
        <a:xfrm>
          <a:off x="3284992" y="1635817"/>
          <a:ext cx="2044772" cy="2044772"/>
        </a:xfrm>
        <a:prstGeom prst="gear6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err="1" smtClean="0">
              <a:solidFill>
                <a:schemeClr val="bg1"/>
              </a:solidFill>
            </a:rPr>
            <a:t>аломорф</a:t>
          </a:r>
          <a:endParaRPr lang="ru-RU" sz="1500" b="1" kern="1200" dirty="0">
            <a:solidFill>
              <a:schemeClr val="bg1"/>
            </a:solidFill>
          </a:endParaRPr>
        </a:p>
      </dsp:txBody>
      <dsp:txXfrm>
        <a:off x="3799770" y="2153706"/>
        <a:ext cx="1015216" cy="1008994"/>
      </dsp:txXfrm>
    </dsp:sp>
    <dsp:sp modelId="{714A82D0-E434-4754-8F7D-9303073D061A}">
      <dsp:nvSpPr>
        <dsp:cNvPr id="0" name=""/>
        <dsp:cNvSpPr/>
      </dsp:nvSpPr>
      <dsp:spPr>
        <a:xfrm rot="20700000">
          <a:off x="4430273" y="225133"/>
          <a:ext cx="2003459" cy="2003459"/>
        </a:xfrm>
        <a:prstGeom prst="gear6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solidFill>
                <a:schemeClr val="bg1"/>
              </a:solidFill>
            </a:rPr>
            <a:t>варіант морфеми</a:t>
          </a:r>
          <a:endParaRPr lang="ru-RU" sz="1500" b="1" kern="1200" dirty="0">
            <a:solidFill>
              <a:schemeClr val="bg1"/>
            </a:solidFill>
          </a:endParaRPr>
        </a:p>
      </dsp:txBody>
      <dsp:txXfrm rot="-20700000">
        <a:off x="4869690" y="664551"/>
        <a:ext cx="1124624" cy="1124624"/>
      </dsp:txXfrm>
    </dsp:sp>
    <dsp:sp modelId="{DED91B20-900A-431C-9D54-759361FF08D9}">
      <dsp:nvSpPr>
        <dsp:cNvPr id="0" name=""/>
        <dsp:cNvSpPr/>
      </dsp:nvSpPr>
      <dsp:spPr>
        <a:xfrm>
          <a:off x="4714824" y="1870280"/>
          <a:ext cx="3598799" cy="3598799"/>
        </a:xfrm>
        <a:prstGeom prst="circularArrow">
          <a:avLst>
            <a:gd name="adj1" fmla="val 4687"/>
            <a:gd name="adj2" fmla="val 299029"/>
            <a:gd name="adj3" fmla="val 2534445"/>
            <a:gd name="adj4" fmla="val 15822446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DBDAF5-F44E-47EE-8969-5B972C04CDAF}">
      <dsp:nvSpPr>
        <dsp:cNvPr id="0" name=""/>
        <dsp:cNvSpPr/>
      </dsp:nvSpPr>
      <dsp:spPr>
        <a:xfrm>
          <a:off x="2922866" y="1179449"/>
          <a:ext cx="2614752" cy="261475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12018-896C-4E5C-A65B-F0BFC40B82D4}">
      <dsp:nvSpPr>
        <dsp:cNvPr id="0" name=""/>
        <dsp:cNvSpPr/>
      </dsp:nvSpPr>
      <dsp:spPr>
        <a:xfrm>
          <a:off x="3966852" y="-217637"/>
          <a:ext cx="2819229" cy="281922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D69954-18BC-42E5-ACA5-B36936F26E91}">
      <dsp:nvSpPr>
        <dsp:cNvPr id="0" name=""/>
        <dsp:cNvSpPr/>
      </dsp:nvSpPr>
      <dsp:spPr>
        <a:xfrm>
          <a:off x="0" y="454628"/>
          <a:ext cx="4395787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13056-F72A-445F-9A7D-82F4D7CC7D1C}">
      <dsp:nvSpPr>
        <dsp:cNvPr id="0" name=""/>
        <dsp:cNvSpPr/>
      </dsp:nvSpPr>
      <dsp:spPr>
        <a:xfrm>
          <a:off x="219789" y="41348"/>
          <a:ext cx="3077050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05" tIns="0" rIns="11630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сльозами - </a:t>
          </a:r>
          <a:r>
            <a:rPr lang="uk-UA" sz="1600" b="1" i="1" kern="1200" dirty="0" err="1" smtClean="0">
              <a:solidFill>
                <a:schemeClr val="bg1"/>
              </a:solidFill>
            </a:rPr>
            <a:t>слізьми</a:t>
          </a:r>
          <a:r>
            <a:rPr lang="uk-UA" sz="1600" b="1" i="1" kern="1200" dirty="0" smtClean="0">
              <a:solidFill>
                <a:schemeClr val="bg1"/>
              </a:solidFill>
            </a:rPr>
            <a:t>, свинями - </a:t>
          </a:r>
          <a:r>
            <a:rPr lang="uk-UA" sz="1600" b="1" i="1" kern="1200" dirty="0" err="1" smtClean="0">
              <a:solidFill>
                <a:schemeClr val="bg1"/>
              </a:solidFill>
            </a:rPr>
            <a:t>свиньми</a:t>
          </a:r>
          <a:r>
            <a:rPr lang="uk-UA" sz="1600" b="1" i="1" kern="1200" dirty="0" smtClean="0">
              <a:solidFill>
                <a:schemeClr val="bg1"/>
              </a:solidFill>
            </a:rPr>
            <a:t>, грошима – грішми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60138" y="81697"/>
        <a:ext cx="2996352" cy="745862"/>
      </dsp:txXfrm>
    </dsp:sp>
    <dsp:sp modelId="{9079A3C5-AAF3-4DB1-83B0-F70AE4ED0EE6}">
      <dsp:nvSpPr>
        <dsp:cNvPr id="0" name=""/>
        <dsp:cNvSpPr/>
      </dsp:nvSpPr>
      <dsp:spPr>
        <a:xfrm>
          <a:off x="0" y="1724709"/>
          <a:ext cx="4395787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07D736-8952-4B14-B421-9EF82C4F7005}">
      <dsp:nvSpPr>
        <dsp:cNvPr id="0" name=""/>
        <dsp:cNvSpPr/>
      </dsp:nvSpPr>
      <dsp:spPr>
        <a:xfrm>
          <a:off x="219789" y="1311428"/>
          <a:ext cx="3077050" cy="826560"/>
        </a:xfrm>
        <a:prstGeom prst="roundRec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05" tIns="0" rIns="11630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на батьковому - на батьковім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60138" y="1351777"/>
        <a:ext cx="2996352" cy="745862"/>
      </dsp:txXfrm>
    </dsp:sp>
    <dsp:sp modelId="{B90C878C-C404-41B3-B109-F782DC5A042F}">
      <dsp:nvSpPr>
        <dsp:cNvPr id="0" name=""/>
        <dsp:cNvSpPr/>
      </dsp:nvSpPr>
      <dsp:spPr>
        <a:xfrm>
          <a:off x="0" y="2994788"/>
          <a:ext cx="4395787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F09BFF-AFA5-4C73-A243-7A60D3F81F8B}">
      <dsp:nvSpPr>
        <dsp:cNvPr id="0" name=""/>
        <dsp:cNvSpPr/>
      </dsp:nvSpPr>
      <dsp:spPr>
        <a:xfrm>
          <a:off x="219789" y="2581509"/>
          <a:ext cx="3077050" cy="826560"/>
        </a:xfrm>
        <a:prstGeom prst="round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05" tIns="0" rIns="11630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на моєму - на моїм, на кому - на кім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60138" y="2621858"/>
        <a:ext cx="2996352" cy="745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F040E-84B2-4AD4-87E6-72F7A6088B9E}">
      <dsp:nvSpPr>
        <dsp:cNvPr id="0" name=""/>
        <dsp:cNvSpPr/>
      </dsp:nvSpPr>
      <dsp:spPr>
        <a:xfrm>
          <a:off x="4587675" y="0"/>
          <a:ext cx="2293837" cy="1000950"/>
        </a:xfrm>
        <a:prstGeom prst="trapezoid">
          <a:avLst>
            <a:gd name="adj" fmla="val 11458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bg1"/>
              </a:solidFill>
            </a:rPr>
            <a:t>Завдання морфонології - встановити: 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4587675" y="0"/>
        <a:ext cx="2293837" cy="1000950"/>
      </dsp:txXfrm>
    </dsp:sp>
    <dsp:sp modelId="{B6979DB4-6AE3-4FE9-9832-02B37F63F3B7}">
      <dsp:nvSpPr>
        <dsp:cNvPr id="0" name=""/>
        <dsp:cNvSpPr/>
      </dsp:nvSpPr>
      <dsp:spPr>
        <a:xfrm>
          <a:off x="3440756" y="1000950"/>
          <a:ext cx="4587675" cy="1000950"/>
        </a:xfrm>
        <a:prstGeom prst="trapezoid">
          <a:avLst>
            <a:gd name="adj" fmla="val 114583"/>
          </a:avLst>
        </a:prstGeom>
        <a:solidFill>
          <a:schemeClr val="accent3">
            <a:hueOff val="2812261"/>
            <a:satOff val="547"/>
            <a:lumOff val="294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bg1"/>
              </a:solidFill>
            </a:rPr>
            <a:t>а) фонемну будову морфів різних видів; 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4243599" y="1000950"/>
        <a:ext cx="2981989" cy="1000950"/>
      </dsp:txXfrm>
    </dsp:sp>
    <dsp:sp modelId="{891C6337-08C9-4F8A-93DC-3EC0F2478091}">
      <dsp:nvSpPr>
        <dsp:cNvPr id="0" name=""/>
        <dsp:cNvSpPr/>
      </dsp:nvSpPr>
      <dsp:spPr>
        <a:xfrm>
          <a:off x="2293837" y="2001900"/>
          <a:ext cx="6881513" cy="1000950"/>
        </a:xfrm>
        <a:prstGeom prst="trapezoid">
          <a:avLst>
            <a:gd name="adj" fmla="val 114583"/>
          </a:avLst>
        </a:prstGeom>
        <a:solidFill>
          <a:schemeClr val="accent3">
            <a:hueOff val="5624522"/>
            <a:satOff val="1095"/>
            <a:lumOff val="5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bg1"/>
              </a:solidFill>
            </a:rPr>
            <a:t>б) правила сполучу­ваності морфів у слові, тобто умови </a:t>
          </a:r>
          <a:r>
            <a:rPr lang="uk-UA" sz="1700" b="1" kern="1200" dirty="0" err="1" smtClean="0">
              <a:solidFill>
                <a:schemeClr val="bg1"/>
              </a:solidFill>
            </a:rPr>
            <a:t>взаємопристосування</a:t>
          </a:r>
          <a:r>
            <a:rPr lang="uk-UA" sz="1700" b="1" kern="1200" dirty="0" smtClean="0">
              <a:solidFill>
                <a:schemeClr val="bg1"/>
              </a:solidFill>
            </a:rPr>
            <a:t> (варіювання) морфів при їх з'єднанні; 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3498102" y="2001900"/>
        <a:ext cx="4472983" cy="1000950"/>
      </dsp:txXfrm>
    </dsp:sp>
    <dsp:sp modelId="{D8FB9A13-4F16-4730-832A-0CE2E5B75491}">
      <dsp:nvSpPr>
        <dsp:cNvPr id="0" name=""/>
        <dsp:cNvSpPr/>
      </dsp:nvSpPr>
      <dsp:spPr>
        <a:xfrm>
          <a:off x="1146918" y="3002850"/>
          <a:ext cx="9175351" cy="1000950"/>
        </a:xfrm>
        <a:prstGeom prst="trapezoid">
          <a:avLst>
            <a:gd name="adj" fmla="val 114583"/>
          </a:avLst>
        </a:prstGeom>
        <a:solidFill>
          <a:schemeClr val="accent3">
            <a:hueOff val="8436782"/>
            <a:satOff val="1642"/>
            <a:lumOff val="882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chemeClr val="bg1"/>
              </a:solidFill>
            </a:rPr>
            <a:t>в) порядок розташу­вання морфів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2752605" y="3002850"/>
        <a:ext cx="5963978" cy="1000950"/>
      </dsp:txXfrm>
    </dsp:sp>
    <dsp:sp modelId="{52643F69-7C9E-4D6E-911D-375D7826E1A3}">
      <dsp:nvSpPr>
        <dsp:cNvPr id="0" name=""/>
        <dsp:cNvSpPr/>
      </dsp:nvSpPr>
      <dsp:spPr>
        <a:xfrm>
          <a:off x="0" y="4003800"/>
          <a:ext cx="11469189" cy="1000950"/>
        </a:xfrm>
        <a:prstGeom prst="trapezoid">
          <a:avLst>
            <a:gd name="adj" fmla="val 114583"/>
          </a:avLst>
        </a:prstGeom>
        <a:solidFill>
          <a:schemeClr val="accent3">
            <a:hueOff val="11249043"/>
            <a:satOff val="2189"/>
            <a:lumOff val="1176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rgbClr val="FF0000"/>
              </a:solidFill>
            </a:rPr>
            <a:t>Морфонологія - розділ мово­знавства, що вивчає зв'язки між фонологією і морфологією, тобто використання фонологічних засобів у словозміні і словотворенні. </a:t>
          </a:r>
          <a:endParaRPr lang="ru-RU" sz="1700" b="1" kern="1200" dirty="0">
            <a:solidFill>
              <a:srgbClr val="FF0000"/>
            </a:solidFill>
          </a:endParaRPr>
        </a:p>
      </dsp:txBody>
      <dsp:txXfrm>
        <a:off x="2007108" y="4003800"/>
        <a:ext cx="7454972" cy="10009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22AA4-B4B8-470F-9FFF-752EF637D778}">
      <dsp:nvSpPr>
        <dsp:cNvPr id="0" name=""/>
        <dsp:cNvSpPr/>
      </dsp:nvSpPr>
      <dsp:spPr>
        <a:xfrm>
          <a:off x="2459662" y="2582091"/>
          <a:ext cx="357660" cy="1325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8830" y="0"/>
              </a:lnTo>
              <a:lnTo>
                <a:pt x="178830" y="1325106"/>
              </a:lnTo>
              <a:lnTo>
                <a:pt x="357660" y="132510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04179" y="3210331"/>
        <a:ext cx="68626" cy="68626"/>
      </dsp:txXfrm>
    </dsp:sp>
    <dsp:sp modelId="{0969EE3C-A134-4FB9-9FDA-261BD9EFF3DB}">
      <dsp:nvSpPr>
        <dsp:cNvPr id="0" name=""/>
        <dsp:cNvSpPr/>
      </dsp:nvSpPr>
      <dsp:spPr>
        <a:xfrm>
          <a:off x="2459662" y="1256985"/>
          <a:ext cx="357660" cy="1325106"/>
        </a:xfrm>
        <a:custGeom>
          <a:avLst/>
          <a:gdLst/>
          <a:ahLst/>
          <a:cxnLst/>
          <a:rect l="0" t="0" r="0" b="0"/>
          <a:pathLst>
            <a:path>
              <a:moveTo>
                <a:pt x="0" y="1325106"/>
              </a:moveTo>
              <a:lnTo>
                <a:pt x="178830" y="1325106"/>
              </a:lnTo>
              <a:lnTo>
                <a:pt x="178830" y="0"/>
              </a:lnTo>
              <a:lnTo>
                <a:pt x="357660" y="0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04179" y="1885225"/>
        <a:ext cx="68626" cy="68626"/>
      </dsp:txXfrm>
    </dsp:sp>
    <dsp:sp modelId="{39E34F2A-6856-4B90-8FE1-B018537150FA}">
      <dsp:nvSpPr>
        <dsp:cNvPr id="0" name=""/>
        <dsp:cNvSpPr/>
      </dsp:nvSpPr>
      <dsp:spPr>
        <a:xfrm rot="16200000">
          <a:off x="220029" y="1777234"/>
          <a:ext cx="2869550" cy="16097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dirty="0" smtClean="0">
              <a:solidFill>
                <a:schemeClr val="bg1"/>
              </a:solidFill>
            </a:rPr>
            <a:t>Поняття </a:t>
          </a:r>
          <a:r>
            <a:rPr lang="uk-UA" sz="2600" b="1" kern="1200" dirty="0" err="1" smtClean="0">
              <a:solidFill>
                <a:schemeClr val="bg1"/>
              </a:solidFill>
            </a:rPr>
            <a:t>морфонлологгії</a:t>
          </a:r>
          <a:endParaRPr lang="ru-RU" sz="2600" b="1" kern="1200" dirty="0">
            <a:solidFill>
              <a:schemeClr val="bg1"/>
            </a:solidFill>
          </a:endParaRPr>
        </a:p>
      </dsp:txBody>
      <dsp:txXfrm>
        <a:off x="220029" y="1777234"/>
        <a:ext cx="2869550" cy="1609713"/>
      </dsp:txXfrm>
    </dsp:sp>
    <dsp:sp modelId="{F21B25F2-EF53-4B58-BFEA-DFEAB523D5D0}">
      <dsp:nvSpPr>
        <dsp:cNvPr id="0" name=""/>
        <dsp:cNvSpPr/>
      </dsp:nvSpPr>
      <dsp:spPr>
        <a:xfrm>
          <a:off x="2817322" y="31"/>
          <a:ext cx="5279878" cy="251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002060"/>
              </a:solidFill>
            </a:rPr>
            <a:t>Морфонологічна модель </a:t>
          </a:r>
          <a:r>
            <a:rPr lang="uk-UA" sz="2100" b="1" kern="1200" dirty="0" smtClean="0">
              <a:solidFill>
                <a:schemeClr val="bg1"/>
              </a:solidFill>
            </a:rPr>
            <a:t>— це відтворення у схемі побудови похідних слів тих морфонологічних перетворень, які відбуваються у процесі творення певних похідних і мають більш-менш регулярний характер.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2817322" y="31"/>
        <a:ext cx="5279878" cy="2513908"/>
      </dsp:txXfrm>
    </dsp:sp>
    <dsp:sp modelId="{4680CC2A-1448-4FE9-925D-F3D2640204E8}">
      <dsp:nvSpPr>
        <dsp:cNvPr id="0" name=""/>
        <dsp:cNvSpPr/>
      </dsp:nvSpPr>
      <dsp:spPr>
        <a:xfrm>
          <a:off x="2817322" y="2650243"/>
          <a:ext cx="5279878" cy="251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7030A0"/>
              </a:solidFill>
            </a:rPr>
            <a:t>Морфонологічна позиція( морфемний шов) </a:t>
          </a:r>
          <a:r>
            <a:rPr lang="uk-UA" sz="2000" b="1" kern="1200" dirty="0" smtClean="0">
              <a:solidFill>
                <a:schemeClr val="bg1"/>
              </a:solidFill>
            </a:rPr>
            <a:t>- положення морфа, або </a:t>
          </a:r>
          <a:r>
            <a:rPr lang="uk-UA" sz="2000" b="1" kern="1200" dirty="0" err="1" smtClean="0">
              <a:solidFill>
                <a:schemeClr val="bg1"/>
              </a:solidFill>
            </a:rPr>
            <a:t>аломорфа</a:t>
          </a:r>
          <a:r>
            <a:rPr lang="uk-UA" sz="2000" b="1" kern="1200" dirty="0" smtClean="0">
              <a:solidFill>
                <a:schemeClr val="bg1"/>
              </a:solidFill>
            </a:rPr>
            <a:t>, у слові, яке визначається характером сусідніх морфів, їх фоне­матичними, силабічними та акцентуаційними </a:t>
          </a:r>
          <a:r>
            <a:rPr lang="uk-UA" sz="2000" kern="1200" dirty="0" smtClean="0"/>
            <a:t>особливостями.</a:t>
          </a:r>
          <a:endParaRPr lang="ru-RU" sz="2000" kern="1200" dirty="0"/>
        </a:p>
      </dsp:txBody>
      <dsp:txXfrm>
        <a:off x="2817322" y="2650243"/>
        <a:ext cx="5279878" cy="25139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77854-43E2-4B97-A261-27EF423B9562}">
      <dsp:nvSpPr>
        <dsp:cNvPr id="0" name=""/>
        <dsp:cNvSpPr/>
      </dsp:nvSpPr>
      <dsp:spPr>
        <a:xfrm>
          <a:off x="904" y="675207"/>
          <a:ext cx="2115847" cy="1057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bg1"/>
              </a:solidFill>
            </a:rPr>
            <a:t>кореневі </a:t>
          </a:r>
          <a:r>
            <a:rPr lang="uk-UA" sz="2200" b="1" kern="1200" dirty="0" err="1" smtClean="0">
              <a:solidFill>
                <a:schemeClr val="bg1"/>
              </a:solidFill>
            </a:rPr>
            <a:t>морфо­неми</a:t>
          </a:r>
          <a:r>
            <a:rPr lang="uk-UA" sz="2200" b="1" kern="1200" dirty="0" smtClean="0">
              <a:solidFill>
                <a:schemeClr val="bg1"/>
              </a:solidFill>
            </a:rPr>
            <a:t>:</a:t>
          </a:r>
          <a:endParaRPr lang="ru-RU" sz="2200" b="1" kern="1200" dirty="0">
            <a:solidFill>
              <a:schemeClr val="bg1"/>
            </a:solidFill>
          </a:endParaRPr>
        </a:p>
      </dsp:txBody>
      <dsp:txXfrm>
        <a:off x="31890" y="706193"/>
        <a:ext cx="2053875" cy="995951"/>
      </dsp:txXfrm>
    </dsp:sp>
    <dsp:sp modelId="{A32F4CD0-9339-4A89-9FD2-DEFE9C32E391}">
      <dsp:nvSpPr>
        <dsp:cNvPr id="0" name=""/>
        <dsp:cNvSpPr/>
      </dsp:nvSpPr>
      <dsp:spPr>
        <a:xfrm>
          <a:off x="212488" y="1733131"/>
          <a:ext cx="211584" cy="793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442"/>
              </a:lnTo>
              <a:lnTo>
                <a:pt x="211584" y="79344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3C66E-C6BB-4AE3-B90C-6CE013F0C93F}">
      <dsp:nvSpPr>
        <dsp:cNvPr id="0" name=""/>
        <dsp:cNvSpPr/>
      </dsp:nvSpPr>
      <dsp:spPr>
        <a:xfrm>
          <a:off x="424073" y="1997612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>
              <a:solidFill>
                <a:schemeClr val="bg1"/>
              </a:solidFill>
            </a:rPr>
            <a:t>(-лук-/-</a:t>
          </a:r>
          <a:r>
            <a:rPr lang="uk-UA" sz="1300" b="1" i="1" kern="1200" dirty="0" err="1" smtClean="0">
              <a:solidFill>
                <a:schemeClr val="bg1"/>
              </a:solidFill>
            </a:rPr>
            <a:t>луц</a:t>
          </a:r>
          <a:r>
            <a:rPr lang="uk-UA" sz="1300" b="1" i="1" kern="1200" dirty="0" smtClean="0">
              <a:solidFill>
                <a:schemeClr val="bg1"/>
              </a:solidFill>
            </a:rPr>
            <a:t>'-/-лучан-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455059" y="2028598"/>
        <a:ext cx="1630706" cy="995951"/>
      </dsp:txXfrm>
    </dsp:sp>
    <dsp:sp modelId="{BB4F9E64-8F50-4196-88CF-785D60E907DB}">
      <dsp:nvSpPr>
        <dsp:cNvPr id="0" name=""/>
        <dsp:cNvSpPr/>
      </dsp:nvSpPr>
      <dsp:spPr>
        <a:xfrm>
          <a:off x="212488" y="1733131"/>
          <a:ext cx="211584" cy="2115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5847"/>
              </a:lnTo>
              <a:lnTo>
                <a:pt x="211584" y="211584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2939D-3ACB-4B2C-8E7B-90902B6D49E8}">
      <dsp:nvSpPr>
        <dsp:cNvPr id="0" name=""/>
        <dsp:cNvSpPr/>
      </dsp:nvSpPr>
      <dsp:spPr>
        <a:xfrm>
          <a:off x="424073" y="3320017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>
              <a:solidFill>
                <a:schemeClr val="bg1"/>
              </a:solidFill>
            </a:rPr>
            <a:t>Прилуки — прилуцький, </a:t>
          </a:r>
          <a:r>
            <a:rPr lang="uk-UA" sz="1300" b="1" i="1" kern="1200" dirty="0" err="1" smtClean="0">
              <a:solidFill>
                <a:schemeClr val="bg1"/>
              </a:solidFill>
            </a:rPr>
            <a:t>прилучанський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455059" y="3351003"/>
        <a:ext cx="1630706" cy="995951"/>
      </dsp:txXfrm>
    </dsp:sp>
    <dsp:sp modelId="{ADF63B4A-1B7B-4727-B6A8-9D4AFEBC1E74}">
      <dsp:nvSpPr>
        <dsp:cNvPr id="0" name=""/>
        <dsp:cNvSpPr/>
      </dsp:nvSpPr>
      <dsp:spPr>
        <a:xfrm>
          <a:off x="2645713" y="675207"/>
          <a:ext cx="2115847" cy="10579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bg1"/>
              </a:solidFill>
            </a:rPr>
            <a:t>суфіксальні </a:t>
          </a:r>
          <a:r>
            <a:rPr lang="uk-UA" sz="2200" b="1" kern="1200" dirty="0" err="1" smtClean="0">
              <a:solidFill>
                <a:schemeClr val="bg1"/>
              </a:solidFill>
            </a:rPr>
            <a:t>морфонеми</a:t>
          </a:r>
          <a:r>
            <a:rPr lang="uk-UA" sz="2200" b="1" kern="1200" dirty="0" smtClean="0">
              <a:solidFill>
                <a:schemeClr val="bg1"/>
              </a:solidFill>
            </a:rPr>
            <a:t>:</a:t>
          </a:r>
          <a:endParaRPr lang="ru-RU" sz="2200" b="1" kern="1200" dirty="0">
            <a:solidFill>
              <a:schemeClr val="bg1"/>
            </a:solidFill>
          </a:endParaRPr>
        </a:p>
      </dsp:txBody>
      <dsp:txXfrm>
        <a:off x="2676699" y="706193"/>
        <a:ext cx="2053875" cy="995951"/>
      </dsp:txXfrm>
    </dsp:sp>
    <dsp:sp modelId="{C24F5172-E9AC-4504-8B3A-955F8E60D777}">
      <dsp:nvSpPr>
        <dsp:cNvPr id="0" name=""/>
        <dsp:cNvSpPr/>
      </dsp:nvSpPr>
      <dsp:spPr>
        <a:xfrm>
          <a:off x="2857298" y="1733131"/>
          <a:ext cx="211584" cy="793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442"/>
              </a:lnTo>
              <a:lnTo>
                <a:pt x="211584" y="79344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2E3AE-05B9-4137-B7D3-9062071FF35F}">
      <dsp:nvSpPr>
        <dsp:cNvPr id="0" name=""/>
        <dsp:cNvSpPr/>
      </dsp:nvSpPr>
      <dsp:spPr>
        <a:xfrm>
          <a:off x="3068883" y="1997612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>
              <a:solidFill>
                <a:schemeClr val="bg1"/>
              </a:solidFill>
            </a:rPr>
            <a:t>-н-</a:t>
          </a:r>
          <a:r>
            <a:rPr lang="uk-UA" sz="1300" b="1" i="1" kern="1200" dirty="0" err="1" smtClean="0">
              <a:solidFill>
                <a:schemeClr val="bg1"/>
              </a:solidFill>
            </a:rPr>
            <a:t>ий</a:t>
          </a:r>
          <a:r>
            <a:rPr lang="uk-UA" sz="1300" b="1" i="1" kern="1200" dirty="0" smtClean="0">
              <a:solidFill>
                <a:schemeClr val="bg1"/>
              </a:solidFill>
            </a:rPr>
            <a:t>/-</a:t>
          </a:r>
          <a:r>
            <a:rPr lang="uk-UA" sz="1300" b="1" i="1" kern="1200" dirty="0" err="1" smtClean="0">
              <a:solidFill>
                <a:schemeClr val="bg1"/>
              </a:solidFill>
            </a:rPr>
            <a:t>аль+н-ий</a:t>
          </a:r>
          <a:r>
            <a:rPr lang="uk-UA" sz="1300" b="1" i="1" kern="1200" dirty="0" smtClean="0">
              <a:solidFill>
                <a:schemeClr val="bg1"/>
              </a:solidFill>
            </a:rPr>
            <a:t>/-</a:t>
          </a:r>
          <a:r>
            <a:rPr lang="uk-UA" sz="1300" b="1" i="1" kern="1200" dirty="0" err="1" smtClean="0">
              <a:solidFill>
                <a:schemeClr val="bg1"/>
              </a:solidFill>
            </a:rPr>
            <a:t>озн+н-ий</a:t>
          </a:r>
          <a:r>
            <a:rPr lang="uk-UA" sz="1300" b="1" i="1" kern="1200" dirty="0" smtClean="0">
              <a:solidFill>
                <a:schemeClr val="bg1"/>
              </a:solidFill>
            </a:rPr>
            <a:t>/-</a:t>
          </a:r>
          <a:r>
            <a:rPr lang="uk-UA" sz="1300" b="1" i="1" kern="1200" dirty="0" err="1" smtClean="0">
              <a:solidFill>
                <a:schemeClr val="bg1"/>
              </a:solidFill>
            </a:rPr>
            <a:t>іч+н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3099869" y="2028598"/>
        <a:ext cx="1630706" cy="995951"/>
      </dsp:txXfrm>
    </dsp:sp>
    <dsp:sp modelId="{606F4F86-41A3-4131-8A4D-912F50AB9052}">
      <dsp:nvSpPr>
        <dsp:cNvPr id="0" name=""/>
        <dsp:cNvSpPr/>
      </dsp:nvSpPr>
      <dsp:spPr>
        <a:xfrm>
          <a:off x="2857298" y="1733131"/>
          <a:ext cx="211584" cy="2115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5847"/>
              </a:lnTo>
              <a:lnTo>
                <a:pt x="211584" y="211584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6910BA-5FCB-4198-8C5B-04C30902BF82}">
      <dsp:nvSpPr>
        <dsp:cNvPr id="0" name=""/>
        <dsp:cNvSpPr/>
      </dsp:nvSpPr>
      <dsp:spPr>
        <a:xfrm>
          <a:off x="3068883" y="3320017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>
              <a:solidFill>
                <a:schemeClr val="bg1"/>
              </a:solidFill>
            </a:rPr>
            <a:t>віра — вірний, театр — театральний, вена — венозний, ге­рой</a:t>
          </a:r>
          <a:r>
            <a:rPr lang="uk-UA" sz="1300" b="1" kern="1200" dirty="0" smtClean="0">
              <a:solidFill>
                <a:schemeClr val="bg1"/>
              </a:solidFill>
            </a:rPr>
            <a:t>— </a:t>
          </a:r>
          <a:r>
            <a:rPr lang="uk-UA" sz="1300" b="1" i="1" kern="1200" dirty="0" smtClean="0">
              <a:solidFill>
                <a:schemeClr val="bg1"/>
              </a:solidFill>
            </a:rPr>
            <a:t>героїчний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3099869" y="3351003"/>
        <a:ext cx="1630706" cy="995951"/>
      </dsp:txXfrm>
    </dsp:sp>
    <dsp:sp modelId="{17AAB76B-2134-49EB-9D9C-F28058BD6568}">
      <dsp:nvSpPr>
        <dsp:cNvPr id="0" name=""/>
        <dsp:cNvSpPr/>
      </dsp:nvSpPr>
      <dsp:spPr>
        <a:xfrm>
          <a:off x="5290523" y="675207"/>
          <a:ext cx="2115847" cy="10579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bg1"/>
              </a:solidFill>
            </a:rPr>
            <a:t>префіксальні </a:t>
          </a:r>
          <a:r>
            <a:rPr lang="uk-UA" sz="2200" b="1" kern="1200" dirty="0" err="1" smtClean="0">
              <a:solidFill>
                <a:schemeClr val="bg1"/>
              </a:solidFill>
            </a:rPr>
            <a:t>морфонеми</a:t>
          </a:r>
          <a:r>
            <a:rPr lang="uk-UA" sz="2200" b="1" kern="1200" dirty="0" smtClean="0">
              <a:solidFill>
                <a:schemeClr val="bg1"/>
              </a:solidFill>
            </a:rPr>
            <a:t>:</a:t>
          </a:r>
          <a:endParaRPr lang="ru-RU" sz="2200" b="1" kern="1200" dirty="0">
            <a:solidFill>
              <a:schemeClr val="bg1"/>
            </a:solidFill>
          </a:endParaRPr>
        </a:p>
      </dsp:txBody>
      <dsp:txXfrm>
        <a:off x="5321509" y="706193"/>
        <a:ext cx="2053875" cy="995951"/>
      </dsp:txXfrm>
    </dsp:sp>
    <dsp:sp modelId="{47FB9812-E37F-43B0-97D1-B9761D2A07C5}">
      <dsp:nvSpPr>
        <dsp:cNvPr id="0" name=""/>
        <dsp:cNvSpPr/>
      </dsp:nvSpPr>
      <dsp:spPr>
        <a:xfrm>
          <a:off x="5502107" y="1733131"/>
          <a:ext cx="211584" cy="793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442"/>
              </a:lnTo>
              <a:lnTo>
                <a:pt x="211584" y="79344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17C0C-C004-447F-894D-B4D16D60E682}">
      <dsp:nvSpPr>
        <dsp:cNvPr id="0" name=""/>
        <dsp:cNvSpPr/>
      </dsp:nvSpPr>
      <dsp:spPr>
        <a:xfrm>
          <a:off x="5713692" y="1997612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/>
            <a:t>під-/піді-/піді</a:t>
          </a:r>
          <a:endParaRPr lang="ru-RU" sz="1300" b="1" kern="1200" dirty="0"/>
        </a:p>
      </dsp:txBody>
      <dsp:txXfrm>
        <a:off x="5744678" y="2028598"/>
        <a:ext cx="1630706" cy="995951"/>
      </dsp:txXfrm>
    </dsp:sp>
    <dsp:sp modelId="{DA67D2E3-E4C2-4984-BB8A-A7AD347A01A9}">
      <dsp:nvSpPr>
        <dsp:cNvPr id="0" name=""/>
        <dsp:cNvSpPr/>
      </dsp:nvSpPr>
      <dsp:spPr>
        <a:xfrm>
          <a:off x="5502107" y="1733131"/>
          <a:ext cx="211584" cy="2115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5847"/>
              </a:lnTo>
              <a:lnTo>
                <a:pt x="211584" y="211584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047A6-F011-4BD2-ACDD-40A58B552994}">
      <dsp:nvSpPr>
        <dsp:cNvPr id="0" name=""/>
        <dsp:cNvSpPr/>
      </dsp:nvSpPr>
      <dsp:spPr>
        <a:xfrm>
          <a:off x="5713692" y="3320017"/>
          <a:ext cx="1692678" cy="1057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i="1" kern="1200" dirty="0" smtClean="0"/>
            <a:t>підбігти, підібгати, підійти).</a:t>
          </a:r>
          <a:endParaRPr lang="ru-RU" sz="1300" b="1" kern="1200" dirty="0"/>
        </a:p>
      </dsp:txBody>
      <dsp:txXfrm>
        <a:off x="5744678" y="3351003"/>
        <a:ext cx="1630706" cy="9959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46A3A-F865-40C0-AB79-02506332AE53}">
      <dsp:nvSpPr>
        <dsp:cNvPr id="0" name=""/>
        <dsp:cNvSpPr/>
      </dsp:nvSpPr>
      <dsp:spPr>
        <a:xfrm>
          <a:off x="209762" y="3237"/>
          <a:ext cx="3222528" cy="19335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0000"/>
              </a:solidFill>
            </a:rPr>
            <a:t>чергування</a:t>
          </a:r>
          <a:endParaRPr lang="ru-RU" sz="3200" b="1" kern="1200" dirty="0">
            <a:solidFill>
              <a:srgbClr val="FF0000"/>
            </a:solidFill>
          </a:endParaRPr>
        </a:p>
      </dsp:txBody>
      <dsp:txXfrm>
        <a:off x="209762" y="3237"/>
        <a:ext cx="3222528" cy="1933517"/>
      </dsp:txXfrm>
    </dsp:sp>
    <dsp:sp modelId="{5AC3814F-B698-4CD2-85CF-8969521C3155}">
      <dsp:nvSpPr>
        <dsp:cNvPr id="0" name=""/>
        <dsp:cNvSpPr/>
      </dsp:nvSpPr>
      <dsp:spPr>
        <a:xfrm>
          <a:off x="3819865" y="0"/>
          <a:ext cx="3222528" cy="193351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</a:rPr>
            <a:t>усічення</a:t>
          </a:r>
          <a:endParaRPr lang="ru-RU" sz="3200" b="1" kern="1200" dirty="0">
            <a:solidFill>
              <a:schemeClr val="bg1"/>
            </a:solidFill>
          </a:endParaRPr>
        </a:p>
      </dsp:txBody>
      <dsp:txXfrm>
        <a:off x="3819865" y="0"/>
        <a:ext cx="3222528" cy="1933517"/>
      </dsp:txXfrm>
    </dsp:sp>
    <dsp:sp modelId="{D45C01F5-CA82-4595-ADD6-BAA8B5EB9C27}">
      <dsp:nvSpPr>
        <dsp:cNvPr id="0" name=""/>
        <dsp:cNvSpPr/>
      </dsp:nvSpPr>
      <dsp:spPr>
        <a:xfrm>
          <a:off x="7325460" y="3237"/>
          <a:ext cx="3222528" cy="193351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</a:rPr>
            <a:t>інтерфіксація (нарощення)</a:t>
          </a:r>
          <a:endParaRPr lang="ru-RU" sz="3200" b="1" kern="1200" dirty="0">
            <a:solidFill>
              <a:schemeClr val="bg1"/>
            </a:solidFill>
          </a:endParaRPr>
        </a:p>
      </dsp:txBody>
      <dsp:txXfrm>
        <a:off x="7325460" y="3237"/>
        <a:ext cx="3222528" cy="1933517"/>
      </dsp:txXfrm>
    </dsp:sp>
    <dsp:sp modelId="{7B1D7C0A-05CF-442E-96C7-CC2B07ADB907}">
      <dsp:nvSpPr>
        <dsp:cNvPr id="0" name=""/>
        <dsp:cNvSpPr/>
      </dsp:nvSpPr>
      <dsp:spPr>
        <a:xfrm>
          <a:off x="2008288" y="2259007"/>
          <a:ext cx="3222528" cy="193351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</a:rPr>
            <a:t> накладання (суміщення)</a:t>
          </a:r>
          <a:endParaRPr lang="ru-RU" sz="3200" b="1" kern="1200" dirty="0">
            <a:solidFill>
              <a:schemeClr val="bg1"/>
            </a:solidFill>
          </a:endParaRPr>
        </a:p>
      </dsp:txBody>
      <dsp:txXfrm>
        <a:off x="2008288" y="2259007"/>
        <a:ext cx="3222528" cy="1933517"/>
      </dsp:txXfrm>
    </dsp:sp>
    <dsp:sp modelId="{743FCF8E-517D-4D96-8B60-5CFB2153305D}">
      <dsp:nvSpPr>
        <dsp:cNvPr id="0" name=""/>
        <dsp:cNvSpPr/>
      </dsp:nvSpPr>
      <dsp:spPr>
        <a:xfrm>
          <a:off x="5553069" y="2259007"/>
          <a:ext cx="3222528" cy="193351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</a:rPr>
            <a:t>наголос</a:t>
          </a:r>
          <a:endParaRPr lang="ru-RU" sz="3200" b="1" kern="1200" dirty="0">
            <a:solidFill>
              <a:schemeClr val="bg1"/>
            </a:solidFill>
          </a:endParaRPr>
        </a:p>
      </dsp:txBody>
      <dsp:txXfrm>
        <a:off x="5553069" y="2259007"/>
        <a:ext cx="3222528" cy="19335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4B81B-1FB6-41EE-8201-E8D45DF87E13}">
      <dsp:nvSpPr>
        <dsp:cNvPr id="0" name=""/>
        <dsp:cNvSpPr/>
      </dsp:nvSpPr>
      <dsp:spPr>
        <a:xfrm rot="21300000">
          <a:off x="14070" y="1365091"/>
          <a:ext cx="4556922" cy="521836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C0F4A-BA13-4C01-A8BB-53197D2C78F8}">
      <dsp:nvSpPr>
        <dsp:cNvPr id="0" name=""/>
        <dsp:cNvSpPr/>
      </dsp:nvSpPr>
      <dsp:spPr>
        <a:xfrm>
          <a:off x="550207" y="162600"/>
          <a:ext cx="1375518" cy="1300807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FCB6F-321A-40EA-BBEE-89994510128B}">
      <dsp:nvSpPr>
        <dsp:cNvPr id="0" name=""/>
        <dsp:cNvSpPr/>
      </dsp:nvSpPr>
      <dsp:spPr>
        <a:xfrm>
          <a:off x="2430083" y="0"/>
          <a:ext cx="1467220" cy="1365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регулярні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2430083" y="0"/>
        <a:ext cx="1467220" cy="1365847"/>
      </dsp:txXfrm>
    </dsp:sp>
    <dsp:sp modelId="{1EFA411B-1EF0-492F-9B60-4AE7B115E733}">
      <dsp:nvSpPr>
        <dsp:cNvPr id="0" name=""/>
        <dsp:cNvSpPr/>
      </dsp:nvSpPr>
      <dsp:spPr>
        <a:xfrm>
          <a:off x="2659336" y="1788610"/>
          <a:ext cx="1375518" cy="1300807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CC8874-96DA-493B-BD66-8A52687D781F}">
      <dsp:nvSpPr>
        <dsp:cNvPr id="0" name=""/>
        <dsp:cNvSpPr/>
      </dsp:nvSpPr>
      <dsp:spPr>
        <a:xfrm>
          <a:off x="687759" y="1886171"/>
          <a:ext cx="1467220" cy="1365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нерегулярні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687759" y="1886171"/>
        <a:ext cx="1467220" cy="13658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10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8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95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6654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42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73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3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185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08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0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5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0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59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78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4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15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700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457" y="481149"/>
            <a:ext cx="10314233" cy="3329581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Морфонологія. Морфонологічні явища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Тема 5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16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FFC000"/>
                </a:solidFill>
              </a:rPr>
              <a:t>КОМБІНАТОРИКА МОРФЕМ</a:t>
            </a: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089464"/>
              </p:ext>
            </p:extLst>
          </p:nvPr>
        </p:nvGraphicFramePr>
        <p:xfrm>
          <a:off x="1103313" y="1084217"/>
          <a:ext cx="8947150" cy="5164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0371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388" y="507273"/>
            <a:ext cx="8328680" cy="550818"/>
          </a:xfrm>
        </p:spPr>
        <p:txBody>
          <a:bodyPr/>
          <a:lstStyle/>
          <a:p>
            <a:r>
              <a:rPr lang="uk-UA" sz="5400" b="1" dirty="0" err="1" smtClean="0">
                <a:solidFill>
                  <a:srgbClr val="FFFF00"/>
                </a:solidFill>
              </a:rPr>
              <a:t>Морфонема</a:t>
            </a:r>
            <a:endParaRPr lang="ru-RU" sz="5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750527"/>
              </p:ext>
            </p:extLst>
          </p:nvPr>
        </p:nvGraphicFramePr>
        <p:xfrm>
          <a:off x="4784724" y="966651"/>
          <a:ext cx="7407275" cy="505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7125" y="1300480"/>
            <a:ext cx="4122441" cy="2895599"/>
          </a:xfrm>
        </p:spPr>
        <p:txBody>
          <a:bodyPr>
            <a:normAutofit fontScale="92500" lnSpcReduction="20000"/>
          </a:bodyPr>
          <a:lstStyle/>
          <a:p>
            <a:r>
              <a:rPr lang="uk-UA" sz="2400" b="1" dirty="0" err="1" smtClean="0"/>
              <a:t>Морфонема</a:t>
            </a:r>
            <a:r>
              <a:rPr lang="uk-UA" sz="2400" b="1" dirty="0" smtClean="0"/>
              <a:t> - </a:t>
            </a:r>
            <a:r>
              <a:rPr lang="uk-UA" sz="2400" b="1" i="1" dirty="0"/>
              <a:t>ряд зумовлених акомодацією морфо­нологічних явищ у морфах, що формується у певній</a:t>
            </a:r>
            <a:r>
              <a:rPr lang="uk-UA" sz="2400" b="1" dirty="0"/>
              <a:t> </a:t>
            </a:r>
            <a:r>
              <a:rPr lang="uk-UA" sz="2400" b="1" i="1" dirty="0"/>
              <a:t>словотвірній позиції</a:t>
            </a:r>
            <a:r>
              <a:rPr lang="uk-UA" sz="2400" b="1" dirty="0"/>
              <a:t>. </a:t>
            </a:r>
            <a:endParaRPr lang="uk-UA" sz="2400" b="1" dirty="0" smtClean="0"/>
          </a:p>
          <a:p>
            <a:endParaRPr lang="uk-UA" sz="2400" b="1" dirty="0"/>
          </a:p>
          <a:p>
            <a:r>
              <a:rPr lang="uk-UA" sz="2400" b="1" i="1" dirty="0"/>
              <a:t>(під-/піді-) – (підпиляти, підігнути</a:t>
            </a:r>
            <a:endParaRPr lang="uk-UA" sz="24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12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2718"/>
            <a:ext cx="12030891" cy="1400530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Типи морфонологічних явищ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r>
              <a:rPr lang="uk-UA" sz="2800" b="1" dirty="0">
                <a:solidFill>
                  <a:srgbClr val="FFC000"/>
                </a:solidFill>
              </a:rPr>
              <a:t>Морфонологічними називають явища, які виникають на морфемному шві як результат </a:t>
            </a:r>
            <a:r>
              <a:rPr lang="uk-UA" sz="2800" b="1" dirty="0" err="1">
                <a:solidFill>
                  <a:srgbClr val="FFC000"/>
                </a:solidFill>
              </a:rPr>
              <a:t>взаємопристосування</a:t>
            </a:r>
            <a:r>
              <a:rPr lang="uk-UA" sz="2800" b="1" dirty="0">
                <a:solidFill>
                  <a:srgbClr val="FFC000"/>
                </a:solidFill>
              </a:rPr>
              <a:t> </a:t>
            </a:r>
            <a:r>
              <a:rPr lang="uk-UA" sz="2800" b="1" dirty="0" smtClean="0">
                <a:solidFill>
                  <a:srgbClr val="FFC000"/>
                </a:solidFill>
              </a:rPr>
              <a:t>морфем</a:t>
            </a:r>
            <a:r>
              <a:rPr lang="ru-RU" sz="2800" b="1" dirty="0">
                <a:solidFill>
                  <a:srgbClr val="FFC000"/>
                </a:solidFill>
              </a:rPr>
              <a:t/>
            </a:r>
            <a:br>
              <a:rPr lang="ru-RU" sz="2800" b="1" dirty="0">
                <a:solidFill>
                  <a:srgbClr val="FFC000"/>
                </a:solidFill>
              </a:rPr>
            </a:br>
            <a:endParaRPr lang="ru-RU" sz="2800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780279"/>
              </p:ext>
            </p:extLst>
          </p:nvPr>
        </p:nvGraphicFramePr>
        <p:xfrm>
          <a:off x="1408113" y="2392272"/>
          <a:ext cx="10783887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-355374" y="3775166"/>
            <a:ext cx="3526973" cy="30828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функція </a:t>
            </a:r>
            <a:r>
              <a:rPr lang="uk-UA" b="1" dirty="0" smtClean="0">
                <a:solidFill>
                  <a:schemeClr val="bg1"/>
                </a:solidFill>
              </a:rPr>
              <a:t> цих явищ полягає </a:t>
            </a:r>
            <a:r>
              <a:rPr lang="uk-UA" b="1" dirty="0">
                <a:solidFill>
                  <a:schemeClr val="bg1"/>
                </a:solidFill>
              </a:rPr>
              <a:t>в тому, щоб пристосувати твірну основу до творення нового слова.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91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167640"/>
            <a:ext cx="5486400" cy="851263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FFFF00"/>
                </a:solidFill>
              </a:rPr>
              <a:t>ЧЕРГУВАННЯ</a:t>
            </a:r>
            <a:endParaRPr lang="ru-RU" sz="4400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353337"/>
              </p:ext>
            </p:extLst>
          </p:nvPr>
        </p:nvGraphicFramePr>
        <p:xfrm>
          <a:off x="4958896" y="391888"/>
          <a:ext cx="7233104" cy="64001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33104">
                  <a:extLst>
                    <a:ext uri="{9D8B030D-6E8A-4147-A177-3AD203B41FA5}">
                      <a16:colId xmlns:a16="http://schemas.microsoft.com/office/drawing/2014/main" val="2094385178"/>
                    </a:ext>
                  </a:extLst>
                </a:gridCol>
              </a:tblGrid>
              <a:tr h="1906538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кінець — </a:t>
                      </a:r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кінеч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-ний	 ц'//ч,       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вулиц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(я) — </a:t>
                      </a:r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вулич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-ний	ц'//ч,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берег — (на)береж-на	г//ж,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фабрик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(а) — </a:t>
                      </a:r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фабрич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-ний	к//ч,                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тактик(а) — </a:t>
                      </a:r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тактич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-ний	к//ч,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(я) — </a:t>
                      </a:r>
                      <a:r>
                        <a:rPr lang="uk-UA" sz="18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таблич</a:t>
                      </a:r>
                      <a:r>
                        <a:rPr lang="uk-UA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-ка.	ц'//ч.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450574"/>
                  </a:ext>
                </a:extLst>
              </a:tr>
              <a:tr h="1386573">
                <a:tc>
                  <a:txBody>
                    <a:bodyPr/>
                    <a:lstStyle/>
                    <a:p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куп-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купл-ений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п//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розграф-ити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розграфл-ений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ф//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зроб-ити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зробл-ений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б//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задим-ити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задимл-ений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м//мл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виїзд-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виїждж-ати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іждж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74806"/>
                  </a:ext>
                </a:extLst>
              </a:tr>
              <a:tr h="1906538">
                <a:tc>
                  <a:txBody>
                    <a:bodyPr/>
                    <a:lstStyle/>
                    <a:p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десять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десят-ок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т'//т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діалог — діалог-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ічний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г//г'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добр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добр-ість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р//р'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докор-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яти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 докір                р'//р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дяд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(я)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дяд-ечко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д'//д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ємк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ємк-ість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к//к'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жовт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иії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uk-UA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жовт-явий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т//т'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961106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964569"/>
                  </a:ext>
                </a:extLst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6389" y="1018903"/>
            <a:ext cx="3401063" cy="282157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uk-UA" sz="2900" b="1" dirty="0">
                <a:solidFill>
                  <a:srgbClr val="FFFF00"/>
                </a:solidFill>
              </a:rPr>
              <a:t>Чергування — це таке морфонологічне явище, при якому процес </a:t>
            </a:r>
            <a:r>
              <a:rPr lang="uk-UA" sz="2900" b="1" dirty="0" err="1">
                <a:solidFill>
                  <a:srgbClr val="FFFF00"/>
                </a:solidFill>
              </a:rPr>
              <a:t>взаємопристосування</a:t>
            </a:r>
            <a:r>
              <a:rPr lang="uk-UA" sz="2900" b="1" dirty="0">
                <a:solidFill>
                  <a:srgbClr val="FFFF00"/>
                </a:solidFill>
              </a:rPr>
              <a:t> морфем супроводжується зміною їх фонетичної будови.</a:t>
            </a:r>
            <a:endParaRPr lang="ru-RU" sz="2900" b="1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79877595"/>
              </p:ext>
            </p:extLst>
          </p:nvPr>
        </p:nvGraphicFramePr>
        <p:xfrm>
          <a:off x="182880" y="3540034"/>
          <a:ext cx="4585063" cy="3252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19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3285" y="298269"/>
            <a:ext cx="6669697" cy="420189"/>
          </a:xfrm>
        </p:spPr>
        <p:txBody>
          <a:bodyPr/>
          <a:lstStyle/>
          <a:p>
            <a:r>
              <a:rPr lang="uk-UA" sz="3600" b="1" dirty="0" smtClean="0">
                <a:solidFill>
                  <a:srgbClr val="FFFF00"/>
                </a:solidFill>
              </a:rPr>
              <a:t>УСІЧЕННЯ (ЕЛІЗІЯ)</a:t>
            </a:r>
            <a:endParaRPr lang="ru-RU" sz="3600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565235"/>
              </p:ext>
            </p:extLst>
          </p:nvPr>
        </p:nvGraphicFramePr>
        <p:xfrm>
          <a:off x="4784616" y="483326"/>
          <a:ext cx="7037270" cy="6257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31994" y="718458"/>
            <a:ext cx="4200817" cy="5917473"/>
          </a:xfrm>
        </p:spPr>
        <p:txBody>
          <a:bodyPr/>
          <a:lstStyle/>
          <a:p>
            <a:r>
              <a:rPr lang="uk-UA" sz="2400" b="1" dirty="0">
                <a:solidFill>
                  <a:srgbClr val="FFFF00"/>
                </a:solidFill>
              </a:rPr>
              <a:t>Усічення (елізія) — це таке морфонологічне явище, при якому відбувається скорочення </a:t>
            </a:r>
            <a:r>
              <a:rPr lang="uk-UA" sz="2400" b="1" dirty="0" err="1">
                <a:solidFill>
                  <a:srgbClr val="FFFF00"/>
                </a:solidFill>
              </a:rPr>
              <a:t>кінечної</a:t>
            </a:r>
            <a:r>
              <a:rPr lang="uk-UA" sz="2400" b="1" dirty="0">
                <a:solidFill>
                  <a:srgbClr val="FFFF00"/>
                </a:solidFill>
              </a:rPr>
              <a:t> частини (фіналі) твірної основи у процесі </a:t>
            </a:r>
            <a:r>
              <a:rPr lang="uk-UA" sz="2400" b="1" dirty="0" err="1">
                <a:solidFill>
                  <a:srgbClr val="FFFF00"/>
                </a:solidFill>
              </a:rPr>
              <a:t>взаємопристосування</a:t>
            </a:r>
            <a:r>
              <a:rPr lang="uk-UA" sz="2400" b="1" dirty="0">
                <a:solidFill>
                  <a:srgbClr val="FFFF00"/>
                </a:solidFill>
              </a:rPr>
              <a:t> морфем.</a:t>
            </a:r>
            <a:endParaRPr lang="ru-RU" sz="2400" b="1" dirty="0">
              <a:solidFill>
                <a:srgbClr val="FFFF00"/>
              </a:solidFill>
            </a:endParaRPr>
          </a:p>
          <a:p>
            <a:r>
              <a:rPr lang="uk-UA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Наприклад:	</a:t>
            </a: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таксі — </a:t>
            </a:r>
            <a:r>
              <a:rPr lang="uk-UA" sz="2400" b="1" i="1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такс-ист</a:t>
            </a: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                     </a:t>
            </a:r>
            <a:r>
              <a:rPr lang="uk-UA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/>
            </a:r>
            <a:br>
              <a:rPr lang="uk-UA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лібрето—</a:t>
            </a:r>
            <a:r>
              <a:rPr lang="uk-UA" sz="2400" b="1" i="1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лібрет-ист</a:t>
            </a: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       </a:t>
            </a:r>
            <a:b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кукуріку — </a:t>
            </a:r>
            <a:r>
              <a:rPr lang="uk-UA" sz="2400" b="1" i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кукурік-ати</a:t>
            </a:r>
            <a:r>
              <a:rPr lang="uk-UA" sz="2400" b="1" i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,</a:t>
            </a:r>
            <a:r>
              <a:rPr lang="uk-UA" sz="24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   </a:t>
            </a:r>
            <a:endParaRPr lang="ru-RU" sz="24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uk-UA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2400" b="1" i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сухумі</a:t>
            </a:r>
            <a:r>
              <a:rPr lang="uk-UA" sz="2400" b="1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-сухумський</a:t>
            </a:r>
            <a:r>
              <a:rPr lang="uk-UA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.</a:t>
            </a:r>
            <a:endParaRPr lang="ru-RU" sz="24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0776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80703"/>
            <a:ext cx="7672618" cy="472440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FFFF00"/>
                </a:solidFill>
              </a:rPr>
              <a:t>ІНТЕРФІКСАЦІЯ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523886"/>
              </p:ext>
            </p:extLst>
          </p:nvPr>
        </p:nvGraphicFramePr>
        <p:xfrm>
          <a:off x="4784725" y="522514"/>
          <a:ext cx="6867344" cy="615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429" y="947783"/>
            <a:ext cx="4409822" cy="5727337"/>
          </a:xfrm>
        </p:spPr>
        <p:txBody>
          <a:bodyPr>
            <a:normAutofit/>
          </a:bodyPr>
          <a:lstStyle/>
          <a:p>
            <a:r>
              <a:rPr lang="uk-UA" sz="1800" b="1" dirty="0">
                <a:solidFill>
                  <a:srgbClr val="FFFF00"/>
                </a:solidFill>
              </a:rPr>
              <a:t>Інтерфіксація — це таке морфонологічне явище, при якому на морфемному шві з'являється асемантична прокладка. </a:t>
            </a:r>
            <a:r>
              <a:rPr lang="uk-UA" sz="1800" b="1" dirty="0">
                <a:solidFill>
                  <a:srgbClr val="00B0F0"/>
                </a:solidFill>
              </a:rPr>
              <a:t>Наприклад:   </a:t>
            </a:r>
            <a:r>
              <a:rPr lang="uk-UA" sz="1800" b="1" i="1" dirty="0">
                <a:solidFill>
                  <a:srgbClr val="00B0F0"/>
                </a:solidFill>
              </a:rPr>
              <a:t>шосе — шосе-й-ний, Куба—куб-</a:t>
            </a:r>
            <a:r>
              <a:rPr lang="uk-UA" sz="1800" b="1" i="1" dirty="0" err="1">
                <a:solidFill>
                  <a:srgbClr val="00B0F0"/>
                </a:solidFill>
              </a:rPr>
              <a:t>ин</a:t>
            </a:r>
            <a:r>
              <a:rPr lang="uk-UA" sz="1800" b="1" i="1" dirty="0">
                <a:solidFill>
                  <a:srgbClr val="00B0F0"/>
                </a:solidFill>
              </a:rPr>
              <a:t>-</a:t>
            </a:r>
            <a:r>
              <a:rPr lang="uk-UA" sz="1800" b="1" i="1" dirty="0" err="1">
                <a:solidFill>
                  <a:srgbClr val="00B0F0"/>
                </a:solidFill>
              </a:rPr>
              <a:t>ський</a:t>
            </a:r>
            <a:r>
              <a:rPr lang="uk-UA" sz="1800" b="1" i="1" dirty="0">
                <a:solidFill>
                  <a:srgbClr val="00B0F0"/>
                </a:solidFill>
              </a:rPr>
              <a:t>, Америка — </a:t>
            </a:r>
            <a:r>
              <a:rPr lang="uk-UA" sz="1800" b="1" i="1" dirty="0" err="1">
                <a:solidFill>
                  <a:srgbClr val="00B0F0"/>
                </a:solidFill>
              </a:rPr>
              <a:t>америк-ан-ський</a:t>
            </a:r>
            <a:r>
              <a:rPr lang="uk-UA" sz="1800" b="1" i="1" dirty="0" smtClean="0">
                <a:solidFill>
                  <a:srgbClr val="00B0F0"/>
                </a:solidFill>
              </a:rPr>
              <a:t>.</a:t>
            </a:r>
          </a:p>
          <a:p>
            <a:endParaRPr lang="uk-UA" sz="1800" b="1" i="1" dirty="0">
              <a:solidFill>
                <a:srgbClr val="00B0F0"/>
              </a:solidFill>
            </a:endParaRPr>
          </a:p>
          <a:p>
            <a:endParaRPr lang="uk-UA" sz="1800" b="1" i="1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uk-UA" b="1" dirty="0" err="1">
                <a:solidFill>
                  <a:schemeClr val="tx1">
                    <a:lumMod val="85000"/>
                  </a:schemeClr>
                </a:solidFill>
              </a:rPr>
              <a:t>Міжморфемний</a:t>
            </a:r>
            <a:r>
              <a:rPr lang="uk-UA" b="1" dirty="0">
                <a:solidFill>
                  <a:schemeClr val="tx1">
                    <a:lumMod val="85000"/>
                  </a:schemeClr>
                </a:solidFill>
              </a:rPr>
              <a:t> сегмент виконує в похідних словах лише чисто формальну функцію: не маючи будь-якого значення, він тільки спрощує процес поєднання морфем. </a:t>
            </a:r>
            <a:r>
              <a:rPr lang="uk-UA" b="1" dirty="0">
                <a:solidFill>
                  <a:srgbClr val="FFFF00"/>
                </a:solidFill>
              </a:rPr>
              <a:t>Асемантичну прокладку називають інтерфіксом.</a:t>
            </a:r>
            <a:endParaRPr lang="ru-RU" b="1" dirty="0">
              <a:solidFill>
                <a:srgbClr val="FFFF00"/>
              </a:solidFill>
            </a:endParaRPr>
          </a:p>
          <a:p>
            <a:endParaRPr lang="uk-UA" sz="1800" b="1" i="1" dirty="0" smtClean="0">
              <a:solidFill>
                <a:srgbClr val="00B0F0"/>
              </a:solidFill>
            </a:endParaRPr>
          </a:p>
          <a:p>
            <a:endParaRPr lang="ru-RU" sz="2400" b="1" dirty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520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104503"/>
            <a:ext cx="11005958" cy="1748745"/>
          </a:xfrm>
        </p:spPr>
        <p:txBody>
          <a:bodyPr/>
          <a:lstStyle/>
          <a:p>
            <a:pPr algn="just"/>
            <a:r>
              <a:rPr lang="uk-UA" sz="2400" b="1" dirty="0">
                <a:solidFill>
                  <a:srgbClr val="FF0000"/>
                </a:solidFill>
              </a:rPr>
              <a:t>Накладання (</a:t>
            </a:r>
            <a:r>
              <a:rPr lang="uk-UA" sz="2400" b="1" dirty="0" smtClean="0">
                <a:solidFill>
                  <a:srgbClr val="FF0000"/>
                </a:solidFill>
              </a:rPr>
              <a:t>суміщення/словотвірна гаплологія) </a:t>
            </a:r>
            <a:r>
              <a:rPr lang="uk-UA" sz="2400" b="1" dirty="0">
                <a:solidFill>
                  <a:srgbClr val="FFFF00"/>
                </a:solidFill>
              </a:rPr>
              <a:t>— це таке морфонологічне явище, при якому фонемний склад фіналі попередньої морфеми збігається з фонемним складом початку наступної морфеми, а тому процес їх поєднання супроводжується суміщенням тотожних сегментів.</a:t>
            </a:r>
            <a:endParaRPr lang="ru-RU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599755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8087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Рухомий наголос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571626"/>
              </p:ext>
            </p:extLst>
          </p:nvPr>
        </p:nvGraphicFramePr>
        <p:xfrm>
          <a:off x="1103313" y="718457"/>
          <a:ext cx="10339750" cy="5529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025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739" y="0"/>
            <a:ext cx="9404723" cy="1400530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П</a:t>
            </a:r>
            <a:r>
              <a:rPr lang="uk-UA" b="1" dirty="0" smtClean="0">
                <a:solidFill>
                  <a:srgbClr val="FFFF00"/>
                </a:solidFill>
              </a:rPr>
              <a:t>итання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293" y="1084218"/>
            <a:ext cx="8946541" cy="600891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Морф як матеріальний вияв морфеми.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 err="1"/>
              <a:t>Аломорфи</a:t>
            </a:r>
            <a:r>
              <a:rPr lang="uk-UA" sz="1800" b="1" dirty="0"/>
              <a:t> і варіанти морфем.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Морфонологія. Її завдання та місце серед розділів мовознавчої науки.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 err="1"/>
              <a:t>Морфонема</a:t>
            </a:r>
            <a:r>
              <a:rPr lang="uk-UA" sz="1800" b="1" dirty="0"/>
              <a:t> як морфонологічна одиниця.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Морфонологічні явища і семантика.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Способи поєднання морфів: поняття про аглютинацію та фузію.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Інтерференція (накладання) морфів та її різновиди (гаплологія, </a:t>
            </a:r>
            <a:r>
              <a:rPr lang="uk-UA" sz="1800" b="1" dirty="0" err="1"/>
              <a:t>стяжіння</a:t>
            </a:r>
            <a:r>
              <a:rPr lang="uk-UA" sz="1800" b="1" dirty="0"/>
              <a:t>)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Морфонологічне чергування.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Усічення мотивувальної основи.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Нарощення морфем.</a:t>
            </a:r>
            <a:endParaRPr lang="ru-RU" sz="1800" b="1" dirty="0"/>
          </a:p>
          <a:p>
            <a:pPr marL="457200" lvl="0" indent="-457200">
              <a:buFont typeface="+mj-lt"/>
              <a:buAutoNum type="arabicPeriod"/>
            </a:pPr>
            <a:r>
              <a:rPr lang="uk-UA" sz="1800" b="1" dirty="0"/>
              <a:t>Наголос як морфонологічне явище</a:t>
            </a:r>
            <a:r>
              <a:rPr lang="uk-UA" sz="1800" b="1" dirty="0" smtClean="0"/>
              <a:t>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575806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83751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Література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134" y="972027"/>
            <a:ext cx="4396338" cy="576262"/>
          </a:xfrm>
        </p:spPr>
        <p:txBody>
          <a:bodyPr/>
          <a:lstStyle/>
          <a:p>
            <a:r>
              <a:rPr lang="uk-UA" dirty="0" smtClean="0"/>
              <a:t>Основна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11" y="1515632"/>
            <a:ext cx="5362803" cy="534236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uk-UA" dirty="0" err="1"/>
              <a:t>Костусяк</a:t>
            </a:r>
            <a:r>
              <a:rPr lang="uk-UA" dirty="0"/>
              <a:t> Н. М. Морфеміка, словотвір, морфологія української мови: методичні рекомендації. Луцьк: </a:t>
            </a:r>
            <a:r>
              <a:rPr lang="uk-UA" dirty="0" err="1"/>
              <a:t>Надстир’я</a:t>
            </a:r>
            <a:r>
              <a:rPr lang="uk-UA" dirty="0"/>
              <a:t>, 2022. 80 с. </a:t>
            </a:r>
            <a:endParaRPr lang="ru-RU" dirty="0"/>
          </a:p>
          <a:p>
            <a:pPr lvl="0"/>
            <a:r>
              <a:rPr lang="uk-UA" dirty="0" err="1"/>
              <a:t>Лаврінець</a:t>
            </a:r>
            <a:r>
              <a:rPr lang="uk-UA" dirty="0"/>
              <a:t> О. Я., Симонова К. С., </a:t>
            </a:r>
            <a:r>
              <a:rPr lang="uk-UA" dirty="0" err="1"/>
              <a:t>Ярошевич</a:t>
            </a:r>
            <a:r>
              <a:rPr lang="uk-UA" dirty="0"/>
              <a:t> І. А. Сучасна українська літературна мова. </a:t>
            </a:r>
            <a:r>
              <a:rPr lang="uk-UA" dirty="0" err="1"/>
              <a:t>Мофеміка</a:t>
            </a:r>
            <a:r>
              <a:rPr lang="uk-UA" dirty="0"/>
              <a:t>. Словотвір. Морфологія. Київ : Видавничий дім «Києво-Могилянська академія», 2019. 524 с.</a:t>
            </a:r>
            <a:endParaRPr lang="ru-RU" dirty="0"/>
          </a:p>
          <a:p>
            <a:pPr lvl="0"/>
            <a:r>
              <a:rPr lang="uk-UA" dirty="0"/>
              <a:t>Пономаренко С. Сучасна українська мова : Морфеміка. </a:t>
            </a:r>
            <a:r>
              <a:rPr lang="uk-UA" dirty="0" err="1"/>
              <a:t>Дериватологія</a:t>
            </a:r>
            <a:r>
              <a:rPr lang="uk-UA" dirty="0"/>
              <a:t>. Морфонологія : навчальний посібник /  відп. ред. О. В. </a:t>
            </a:r>
            <a:r>
              <a:rPr lang="uk-UA" dirty="0" err="1"/>
              <a:t>Крутоголова</a:t>
            </a:r>
            <a:r>
              <a:rPr lang="uk-UA" dirty="0"/>
              <a:t>.  Миколаїв : Вид-во ЧНУ ім. Петра Могили, 2017. 300 с.</a:t>
            </a:r>
            <a:endParaRPr lang="ru-RU" dirty="0"/>
          </a:p>
          <a:p>
            <a:pPr lvl="0"/>
            <a:r>
              <a:rPr lang="uk-UA" dirty="0" err="1"/>
              <a:t>Рудь</a:t>
            </a:r>
            <a:r>
              <a:rPr lang="uk-UA" dirty="0"/>
              <a:t> О. М. Сучасна українська літературна мова. </a:t>
            </a:r>
            <a:r>
              <a:rPr lang="uk-UA" dirty="0" err="1"/>
              <a:t>Мофеміка</a:t>
            </a:r>
            <a:r>
              <a:rPr lang="uk-UA" dirty="0"/>
              <a:t>. Словотвір. Морфологія : навчально-методичний посібник. Суми : </a:t>
            </a:r>
            <a:r>
              <a:rPr lang="uk-UA" dirty="0" err="1"/>
              <a:t>СумДПУ</a:t>
            </a:r>
            <a:r>
              <a:rPr lang="uk-UA" dirty="0"/>
              <a:t> імені А. С. Макаренка, 2024. 183 с.</a:t>
            </a:r>
            <a:endParaRPr lang="ru-RU" dirty="0"/>
          </a:p>
          <a:p>
            <a:pPr lvl="0"/>
            <a:r>
              <a:rPr lang="uk-UA" dirty="0" err="1"/>
              <a:t>Строкаль</a:t>
            </a:r>
            <a:r>
              <a:rPr lang="uk-UA" dirty="0"/>
              <a:t> О. Сучасна українська мова, </a:t>
            </a:r>
            <a:r>
              <a:rPr lang="uk-UA" dirty="0" err="1"/>
              <a:t>Морфемологія</a:t>
            </a:r>
            <a:r>
              <a:rPr lang="uk-UA" dirty="0"/>
              <a:t> і словотвір : методичні рекомендації з дисципліни. Харків : Вид-во Іванченка І. С., 2025. 44 с.</a:t>
            </a:r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895467" y="1249272"/>
            <a:ext cx="4396339" cy="576262"/>
          </a:xfrm>
        </p:spPr>
        <p:txBody>
          <a:bodyPr/>
          <a:lstStyle/>
          <a:p>
            <a:r>
              <a:rPr lang="uk-UA" dirty="0" smtClean="0"/>
              <a:t>Додаткова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895466" y="2096589"/>
            <a:ext cx="4396339" cy="374173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uk-UA" dirty="0"/>
              <a:t>Кравченко М.В. Морфонологічні явища і словотвірна структура слова // </a:t>
            </a:r>
            <a:r>
              <a:rPr lang="uk-UA" dirty="0" err="1"/>
              <a:t>Укр</a:t>
            </a:r>
            <a:r>
              <a:rPr lang="uk-UA" dirty="0"/>
              <a:t>. мова і література в </a:t>
            </a:r>
            <a:r>
              <a:rPr lang="uk-UA" dirty="0" err="1"/>
              <a:t>шк</a:t>
            </a:r>
            <a:r>
              <a:rPr lang="uk-UA" dirty="0"/>
              <a:t>. – 1984. - № 6.</a:t>
            </a:r>
            <a:endParaRPr lang="ru-RU" dirty="0"/>
          </a:p>
          <a:p>
            <a:pPr lvl="0"/>
            <a:r>
              <a:rPr lang="uk-UA" dirty="0"/>
              <a:t>Кравченко М.В. Явище усічення в системі віддієслівних іменників // Мовознавство. – 1984. - № 3. </a:t>
            </a:r>
            <a:endParaRPr lang="ru-RU" dirty="0"/>
          </a:p>
          <a:p>
            <a:pPr lvl="0"/>
            <a:r>
              <a:rPr lang="ru-RU" dirty="0"/>
              <a:t>Кравченко М.В. Словообразовательная морфонология украинского языка: </a:t>
            </a:r>
            <a:r>
              <a:rPr lang="ru-RU" dirty="0" err="1"/>
              <a:t>Автореф</a:t>
            </a:r>
            <a:r>
              <a:rPr lang="ru-RU" dirty="0"/>
              <a:t>. </a:t>
            </a:r>
            <a:r>
              <a:rPr lang="ru-RU" dirty="0" err="1"/>
              <a:t>дис</a:t>
            </a:r>
            <a:r>
              <a:rPr lang="ru-RU" dirty="0"/>
              <a:t>. …</a:t>
            </a:r>
            <a:r>
              <a:rPr lang="ru-RU" dirty="0" err="1"/>
              <a:t>докт.фил</a:t>
            </a:r>
            <a:r>
              <a:rPr lang="ru-RU" dirty="0"/>
              <a:t>. наук. – К., 1990.</a:t>
            </a:r>
          </a:p>
          <a:p>
            <a:pPr lvl="0"/>
            <a:r>
              <a:rPr lang="uk-UA" dirty="0"/>
              <a:t>Сікорська З.С., </a:t>
            </a:r>
            <a:r>
              <a:rPr lang="uk-UA" dirty="0" err="1"/>
              <a:t>Шарпило</a:t>
            </a:r>
            <a:r>
              <a:rPr lang="uk-UA" dirty="0"/>
              <a:t> Б.А. Про інтерфікси та інтерфіксацію // </a:t>
            </a:r>
            <a:r>
              <a:rPr lang="uk-UA" dirty="0" err="1"/>
              <a:t>Укр</a:t>
            </a:r>
            <a:r>
              <a:rPr lang="uk-UA" dirty="0"/>
              <a:t>. мовознавство. – К., 1977. – Вип.1.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66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53706" cy="1400530"/>
          </a:xfrm>
        </p:spPr>
        <p:txBody>
          <a:bodyPr/>
          <a:lstStyle/>
          <a:p>
            <a:pPr lvl="0" algn="ctr"/>
            <a:r>
              <a:rPr lang="uk-UA" b="1" dirty="0" smtClean="0">
                <a:solidFill>
                  <a:srgbClr val="FFC000"/>
                </a:solidFill>
              </a:rPr>
              <a:t>Питання 1. Морф </a:t>
            </a:r>
            <a:r>
              <a:rPr lang="uk-UA" b="1" dirty="0">
                <a:solidFill>
                  <a:srgbClr val="FFC000"/>
                </a:solidFill>
              </a:rPr>
              <a:t>як матеріальний вияв </a:t>
            </a:r>
            <a:r>
              <a:rPr lang="uk-UA" b="1" dirty="0" smtClean="0">
                <a:solidFill>
                  <a:srgbClr val="FFC000"/>
                </a:solidFill>
              </a:rPr>
              <a:t>морфеми</a:t>
            </a: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2880" y="2060575"/>
            <a:ext cx="7080069" cy="4195763"/>
          </a:xfrm>
        </p:spPr>
        <p:txBody>
          <a:bodyPr>
            <a:normAutofit fontScale="92500"/>
          </a:bodyPr>
          <a:lstStyle/>
          <a:p>
            <a:r>
              <a:rPr lang="uk-UA" sz="2400" b="1" i="1" dirty="0"/>
              <a:t>голуб-</a:t>
            </a:r>
            <a:r>
              <a:rPr lang="uk-UA" sz="2400" b="1" i="1" dirty="0" err="1"/>
              <a:t>ин</a:t>
            </a:r>
            <a:r>
              <a:rPr lang="uk-UA" sz="2400" b="1" i="1" dirty="0"/>
              <a:t>-</a:t>
            </a:r>
            <a:r>
              <a:rPr lang="uk-UA" sz="2400" b="1" i="1" dirty="0" err="1"/>
              <a:t>ий</a:t>
            </a:r>
            <a:r>
              <a:rPr lang="uk-UA" sz="2400" b="1" i="1" dirty="0"/>
              <a:t>, го-роб-</a:t>
            </a:r>
            <a:r>
              <a:rPr lang="uk-UA" sz="2400" b="1" i="1" dirty="0" err="1"/>
              <a:t>ин</a:t>
            </a:r>
            <a:r>
              <a:rPr lang="uk-UA" sz="2400" b="1" i="1" dirty="0"/>
              <a:t>-</a:t>
            </a:r>
            <a:r>
              <a:rPr lang="uk-UA" sz="2400" b="1" i="1" dirty="0" err="1"/>
              <a:t>ий</a:t>
            </a:r>
            <a:r>
              <a:rPr lang="uk-UA" sz="2400" b="1" i="1" dirty="0"/>
              <a:t>, </a:t>
            </a:r>
            <a:r>
              <a:rPr lang="uk-UA" sz="2400" b="1" i="1" dirty="0" err="1"/>
              <a:t>журав</a:t>
            </a:r>
            <a:r>
              <a:rPr lang="uk-UA" sz="2400" b="1" i="1" dirty="0"/>
              <a:t>-л-</a:t>
            </a:r>
            <a:r>
              <a:rPr lang="uk-UA" sz="2400" b="1" i="1" dirty="0" err="1"/>
              <a:t>ин</a:t>
            </a:r>
            <a:r>
              <a:rPr lang="uk-UA" sz="2400" b="1" i="1" dirty="0"/>
              <a:t>-</a:t>
            </a:r>
            <a:r>
              <a:rPr lang="uk-UA" sz="2400" b="1" i="1" dirty="0" err="1"/>
              <a:t>ий</a:t>
            </a:r>
            <a:r>
              <a:rPr lang="uk-UA" sz="2400" b="1" i="1" dirty="0"/>
              <a:t>, </a:t>
            </a:r>
            <a:r>
              <a:rPr lang="uk-UA" sz="2400" b="1" i="1" dirty="0" err="1" smtClean="0"/>
              <a:t>сокол-ин-ий</a:t>
            </a:r>
            <a:endParaRPr lang="uk-UA" sz="2400" b="1" i="1" dirty="0" smtClean="0"/>
          </a:p>
          <a:p>
            <a:r>
              <a:rPr lang="uk-UA" sz="2400" b="1" i="1" dirty="0" smtClean="0"/>
              <a:t>	змій-</a:t>
            </a:r>
            <a:r>
              <a:rPr lang="uk-UA" sz="2400" b="1" i="1" dirty="0" err="1" smtClean="0"/>
              <a:t>ін</a:t>
            </a:r>
            <a:r>
              <a:rPr lang="uk-UA" sz="2400" b="1" i="1" dirty="0" smtClean="0"/>
              <a:t>-</a:t>
            </a:r>
            <a:r>
              <a:rPr lang="uk-UA" sz="2400" b="1" i="1" dirty="0" err="1" smtClean="0"/>
              <a:t>ий</a:t>
            </a:r>
            <a:r>
              <a:rPr lang="uk-UA" sz="2400" b="1" i="1" dirty="0"/>
              <a:t>, </a:t>
            </a:r>
            <a:r>
              <a:rPr lang="uk-UA" sz="2400" b="1" i="1" dirty="0" smtClean="0"/>
              <a:t>чай-</a:t>
            </a:r>
            <a:r>
              <a:rPr lang="uk-UA" sz="2400" b="1" i="1" dirty="0" err="1" smtClean="0"/>
              <a:t>ін</a:t>
            </a:r>
            <a:r>
              <a:rPr lang="uk-UA" sz="2400" b="1" i="1" dirty="0" smtClean="0"/>
              <a:t>-</a:t>
            </a:r>
            <a:r>
              <a:rPr lang="uk-UA" sz="2400" b="1" i="1" dirty="0" err="1" smtClean="0"/>
              <a:t>ий</a:t>
            </a:r>
            <a:r>
              <a:rPr lang="uk-UA" sz="2400" b="1" dirty="0" smtClean="0"/>
              <a:t> </a:t>
            </a:r>
          </a:p>
          <a:p>
            <a:endParaRPr lang="uk-UA" sz="2400" b="1" dirty="0"/>
          </a:p>
          <a:p>
            <a:pPr>
              <a:lnSpc>
                <a:spcPct val="150000"/>
              </a:lnSpc>
            </a:pPr>
            <a:r>
              <a:rPr lang="uk-UA" sz="2400" b="1" dirty="0">
                <a:solidFill>
                  <a:srgbClr val="FFC000"/>
                </a:solidFill>
              </a:rPr>
              <a:t>Морф - конкретний лінійний представник морфеми, узагальненої абстрактної одиниці мови, один із формальних її різновидів, що встановлюється при поділі текстового слова</a:t>
            </a:r>
            <a:endParaRPr lang="ru-RU" sz="2400" b="1" dirty="0">
              <a:solidFill>
                <a:srgbClr val="FFC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7115908"/>
              </p:ext>
            </p:extLst>
          </p:nvPr>
        </p:nvGraphicFramePr>
        <p:xfrm>
          <a:off x="7378973" y="2060575"/>
          <a:ext cx="4395788" cy="4200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94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11" y="143691"/>
            <a:ext cx="9404723" cy="140053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Морф  </a:t>
            </a:r>
            <a:r>
              <a:rPr lang="en-US" b="1" dirty="0" smtClean="0">
                <a:solidFill>
                  <a:srgbClr val="FFC000"/>
                </a:solidFill>
              </a:rPr>
              <a:t>VS </a:t>
            </a:r>
            <a:r>
              <a:rPr lang="uk-UA" b="1" dirty="0" smtClean="0">
                <a:solidFill>
                  <a:srgbClr val="FFC000"/>
                </a:solidFill>
              </a:rPr>
              <a:t>морфема</a:t>
            </a:r>
            <a:endParaRPr lang="ru-RU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513743"/>
              </p:ext>
            </p:extLst>
          </p:nvPr>
        </p:nvGraphicFramePr>
        <p:xfrm>
          <a:off x="1103313" y="1580606"/>
          <a:ext cx="8341133" cy="4667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ьная выноска 4"/>
          <p:cNvSpPr/>
          <p:nvPr/>
        </p:nvSpPr>
        <p:spPr>
          <a:xfrm>
            <a:off x="7772402" y="143691"/>
            <a:ext cx="4258492" cy="30423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chemeClr val="bg1"/>
                </a:solidFill>
              </a:rPr>
              <a:t>Морф — це вияв певної морфеми </a:t>
            </a:r>
            <a:r>
              <a:rPr lang="uk-UA" b="1" dirty="0" smtClean="0">
                <a:solidFill>
                  <a:schemeClr val="bg1"/>
                </a:solidFill>
              </a:rPr>
              <a:t>(напр. </a:t>
            </a:r>
            <a:r>
              <a:rPr lang="uk-UA" b="1" dirty="0">
                <a:solidFill>
                  <a:schemeClr val="bg1"/>
                </a:solidFill>
              </a:rPr>
              <a:t>кореня) </a:t>
            </a:r>
            <a:r>
              <a:rPr lang="uk-UA" b="1" dirty="0" smtClean="0">
                <a:solidFill>
                  <a:schemeClr val="bg1"/>
                </a:solidFill>
              </a:rPr>
              <a:t>у </a:t>
            </a:r>
            <a:r>
              <a:rPr lang="uk-UA" b="1" dirty="0">
                <a:solidFill>
                  <a:schemeClr val="bg1"/>
                </a:solidFill>
              </a:rPr>
              <a:t>конкретному </a:t>
            </a:r>
            <a:r>
              <a:rPr lang="uk-UA" b="1" dirty="0" smtClean="0">
                <a:solidFill>
                  <a:schemeClr val="bg1"/>
                </a:solidFill>
              </a:rPr>
              <a:t>слові: </a:t>
            </a:r>
            <a:r>
              <a:rPr lang="uk-UA" b="1" dirty="0">
                <a:solidFill>
                  <a:srgbClr val="002060"/>
                </a:solidFill>
              </a:rPr>
              <a:t>друг-, друж-, </a:t>
            </a:r>
            <a:r>
              <a:rPr lang="uk-UA" b="1" dirty="0" err="1">
                <a:solidFill>
                  <a:srgbClr val="002060"/>
                </a:solidFill>
              </a:rPr>
              <a:t>друз</a:t>
            </a:r>
            <a:r>
              <a:rPr lang="uk-UA" b="1" dirty="0" smtClean="0">
                <a:solidFill>
                  <a:srgbClr val="002060"/>
                </a:solidFill>
              </a:rPr>
              <a:t>'</a:t>
            </a:r>
            <a:r>
              <a:rPr lang="uk-UA" dirty="0" smtClean="0">
                <a:solidFill>
                  <a:srgbClr val="002060"/>
                </a:solidFill>
              </a:rPr>
              <a:t>-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9246" y="6100118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род-, рід</a:t>
            </a: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3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родина</a:t>
            </a: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рідня</a:t>
            </a:r>
            <a:r>
              <a:rPr lang="uk-UA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рідина ????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5837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665" y="309026"/>
            <a:ext cx="11659100" cy="1400530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Питання 2. </a:t>
            </a:r>
            <a:r>
              <a:rPr lang="uk-UA" b="1" dirty="0" err="1" smtClean="0">
                <a:solidFill>
                  <a:srgbClr val="FFFF00"/>
                </a:solidFill>
              </a:rPr>
              <a:t>Аломорфи</a:t>
            </a:r>
            <a:r>
              <a:rPr lang="uk-UA" b="1" dirty="0" smtClean="0">
                <a:solidFill>
                  <a:srgbClr val="FFFF00"/>
                </a:solidFill>
              </a:rPr>
              <a:t> й </a:t>
            </a:r>
            <a:r>
              <a:rPr lang="uk-UA" b="1" dirty="0">
                <a:solidFill>
                  <a:srgbClr val="FFFF00"/>
                </a:solidFill>
              </a:rPr>
              <a:t>варіанти морфем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950540"/>
              </p:ext>
            </p:extLst>
          </p:nvPr>
        </p:nvGraphicFramePr>
        <p:xfrm>
          <a:off x="1103312" y="1136469"/>
          <a:ext cx="10352813" cy="5111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06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271" cy="801316"/>
          </a:xfrm>
        </p:spPr>
        <p:txBody>
          <a:bodyPr/>
          <a:lstStyle/>
          <a:p>
            <a:r>
              <a:rPr lang="uk-UA" b="1" dirty="0" err="1">
                <a:solidFill>
                  <a:srgbClr val="FFFF00"/>
                </a:solidFill>
              </a:rPr>
              <a:t>Аломорфи</a:t>
            </a:r>
            <a:r>
              <a:rPr lang="uk-UA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rgbClr val="FFFF00"/>
                </a:solidFill>
              </a:rPr>
              <a:t>vs </a:t>
            </a:r>
            <a:r>
              <a:rPr lang="uk-UA" b="1" dirty="0">
                <a:solidFill>
                  <a:srgbClr val="FFFF00"/>
                </a:solidFill>
              </a:rPr>
              <a:t>варіанти морфем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6348" y="1057843"/>
            <a:ext cx="6766560" cy="1083536"/>
          </a:xfrm>
        </p:spPr>
        <p:txBody>
          <a:bodyPr/>
          <a:lstStyle/>
          <a:p>
            <a:r>
              <a:rPr lang="uk-UA" sz="1800" b="1" dirty="0" err="1">
                <a:solidFill>
                  <a:srgbClr val="FF0000"/>
                </a:solidFill>
              </a:rPr>
              <a:t>Аломорфи</a:t>
            </a:r>
            <a:r>
              <a:rPr lang="uk-UA" sz="1800" b="1" dirty="0">
                <a:solidFill>
                  <a:srgbClr val="FF0000"/>
                </a:solidFill>
              </a:rPr>
              <a:t> </a:t>
            </a:r>
            <a:r>
              <a:rPr lang="uk-UA" sz="1800" b="1" dirty="0">
                <a:solidFill>
                  <a:srgbClr val="FFFF00"/>
                </a:solidFill>
              </a:rPr>
              <a:t>— це морфи певної морфеми, що зазнали фонетичної модифікації, зумовленої граматичною позицією у слові </a:t>
            </a:r>
            <a:r>
              <a:rPr lang="uk-UA" sz="1800" b="1" dirty="0" smtClean="0">
                <a:solidFill>
                  <a:srgbClr val="FFFF00"/>
                </a:solidFill>
              </a:rPr>
              <a:t>.</a:t>
            </a:r>
            <a:endParaRPr lang="ru-RU" sz="1800" b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1440" y="2141379"/>
            <a:ext cx="6936377" cy="44814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ознаки</a:t>
            </a:r>
            <a:r>
              <a:rPr lang="uk-UA" b="1" dirty="0">
                <a:solidFill>
                  <a:srgbClr val="FFFF00"/>
                </a:solidFill>
              </a:rPr>
              <a:t>:</a:t>
            </a:r>
            <a:endParaRPr lang="ru-RU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dirty="0"/>
              <a:t>1) мають тотожне значення;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характеризуються формальними відмінностями (тобто відрізняються фонетичним оформленням);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ці формальні відмінності зумовлені граматичною (морфологічною) позицією у слові: знаходяться до або після певного класу одиниць;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не можуть </a:t>
            </a:r>
            <a:r>
              <a:rPr lang="uk-UA" dirty="0" err="1"/>
              <a:t>взаємозамінюватися</a:t>
            </a:r>
            <a:r>
              <a:rPr lang="uk-UA" dirty="0"/>
              <a:t> в одній граматичній позиції. Морфи </a:t>
            </a:r>
            <a:r>
              <a:rPr lang="uk-UA" b="1" dirty="0" err="1"/>
              <a:t>нес</a:t>
            </a:r>
            <a:r>
              <a:rPr lang="uk-UA" b="1" dirty="0"/>
              <a:t>-, нош</a:t>
            </a:r>
            <a:r>
              <a:rPr lang="uk-UA" dirty="0"/>
              <a:t>-, </a:t>
            </a:r>
            <a:r>
              <a:rPr lang="uk-UA" b="1" dirty="0" err="1"/>
              <a:t>нос</a:t>
            </a:r>
            <a:r>
              <a:rPr lang="uk-UA" dirty="0"/>
              <a:t>- у словах </a:t>
            </a:r>
            <a:r>
              <a:rPr lang="uk-UA" b="1" dirty="0"/>
              <a:t>нести, ношу, носити</a:t>
            </a:r>
            <a:r>
              <a:rPr lang="uk-UA" dirty="0"/>
              <a:t> треба кваліфікувати як </a:t>
            </a:r>
            <a:r>
              <a:rPr lang="uk-UA" dirty="0" err="1"/>
              <a:t>аломорфи</a:t>
            </a:r>
            <a:r>
              <a:rPr lang="uk-UA" dirty="0"/>
              <a:t>, оскільки вони: 1) мають тотожне значення "пересування чогось...";2) відрізняються один від одного за формою вираження (фонетично, графічно);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у позиції перед суфіксом </a:t>
            </a:r>
            <a:r>
              <a:rPr lang="uk-UA" b="1" dirty="0"/>
              <a:t>-ти </a:t>
            </a:r>
            <a:r>
              <a:rPr lang="uk-UA" dirty="0"/>
              <a:t>не може знаходитися ані морф </a:t>
            </a:r>
            <a:r>
              <a:rPr lang="uk-UA" b="1" dirty="0" err="1"/>
              <a:t>нос</a:t>
            </a:r>
            <a:r>
              <a:rPr lang="uk-UA" dirty="0"/>
              <a:t>-, ані </a:t>
            </a:r>
            <a:r>
              <a:rPr lang="uk-UA" b="1" dirty="0"/>
              <a:t>нош</a:t>
            </a:r>
            <a:r>
              <a:rPr lang="uk-UA" dirty="0"/>
              <a:t>-,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так само як в позиції перед </a:t>
            </a:r>
            <a:r>
              <a:rPr lang="uk-UA" b="1" dirty="0"/>
              <a:t>-</a:t>
            </a:r>
            <a:r>
              <a:rPr lang="uk-UA" b="1" dirty="0" err="1"/>
              <a:t>ити</a:t>
            </a:r>
            <a:r>
              <a:rPr lang="uk-UA" b="1" dirty="0"/>
              <a:t>-</a:t>
            </a:r>
            <a:r>
              <a:rPr lang="uk-UA" dirty="0"/>
              <a:t> не може бути ніяких інших морфів, крім </a:t>
            </a:r>
            <a:r>
              <a:rPr lang="uk-UA" b="1" dirty="0" err="1"/>
              <a:t>нос</a:t>
            </a:r>
            <a:r>
              <a:rPr lang="uk-UA" dirty="0"/>
              <a:t>-і т. д.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942908" y="1853248"/>
            <a:ext cx="4889971" cy="576262"/>
          </a:xfrm>
        </p:spPr>
        <p:txBody>
          <a:bodyPr/>
          <a:lstStyle/>
          <a:p>
            <a:r>
              <a:rPr lang="uk-UA" sz="1600" b="1" dirty="0">
                <a:solidFill>
                  <a:srgbClr val="FF0000"/>
                </a:solidFill>
              </a:rPr>
              <a:t>Варіанти</a:t>
            </a:r>
            <a:r>
              <a:rPr lang="uk-UA" sz="1600" dirty="0">
                <a:solidFill>
                  <a:srgbClr val="FFFF00"/>
                </a:solidFill>
              </a:rPr>
              <a:t> </a:t>
            </a:r>
            <a:r>
              <a:rPr lang="uk-UA" sz="1600" b="1" dirty="0">
                <a:solidFill>
                  <a:srgbClr val="FFFF00"/>
                </a:solidFill>
              </a:rPr>
              <a:t>однієї морфеми - це морфи, які характеризуються фо­немною близькістю, наділені </a:t>
            </a:r>
            <a:r>
              <a:rPr lang="uk-UA" sz="1600" b="1" dirty="0" err="1">
                <a:solidFill>
                  <a:srgbClr val="FFFF00"/>
                </a:solidFill>
              </a:rPr>
              <a:t>тототожним</a:t>
            </a:r>
            <a:r>
              <a:rPr lang="uk-UA" sz="1600" b="1" dirty="0">
                <a:solidFill>
                  <a:srgbClr val="FFFF00"/>
                </a:solidFill>
              </a:rPr>
              <a:t> значенням, здатні замінити один одного в складі того ж слова чи словоформи.</a:t>
            </a:r>
            <a:endParaRPr lang="ru-RU" sz="1600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00905442"/>
              </p:ext>
            </p:extLst>
          </p:nvPr>
        </p:nvGraphicFramePr>
        <p:xfrm>
          <a:off x="7431088" y="2533650"/>
          <a:ext cx="4395787" cy="3741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8032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423969" cy="1400530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Морфонологія. Її завдання та місце серед розділів мовознавчої науки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9138875"/>
              </p:ext>
            </p:extLst>
          </p:nvPr>
        </p:nvGraphicFramePr>
        <p:xfrm>
          <a:off x="0" y="1853248"/>
          <a:ext cx="11469189" cy="5004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465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5191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Морфонологічні явища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2867" y="1227909"/>
            <a:ext cx="4396338" cy="715939"/>
          </a:xfrm>
        </p:spPr>
        <p:txBody>
          <a:bodyPr/>
          <a:lstStyle/>
          <a:p>
            <a:r>
              <a:rPr lang="uk-UA" b="1" dirty="0" err="1" smtClean="0">
                <a:solidFill>
                  <a:srgbClr val="FFFF00"/>
                </a:solidFill>
              </a:rPr>
              <a:t>Аломорфи</a:t>
            </a:r>
            <a:r>
              <a:rPr lang="uk-UA" b="1" dirty="0" smtClean="0">
                <a:solidFill>
                  <a:srgbClr val="FFFF00"/>
                </a:solidFill>
              </a:rPr>
              <a:t> однієї морфеми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11" y="2018212"/>
            <a:ext cx="4761912" cy="3741738"/>
          </a:xfrm>
        </p:spPr>
        <p:txBody>
          <a:bodyPr/>
          <a:lstStyle/>
          <a:p>
            <a:r>
              <a:rPr lang="uk-UA" b="1" i="1" dirty="0"/>
              <a:t>сад- (садити), сад- (</a:t>
            </a:r>
            <a:r>
              <a:rPr lang="uk-UA" b="1" i="1" dirty="0" err="1"/>
              <a:t>са</a:t>
            </a:r>
            <a:r>
              <a:rPr lang="uk-UA" b="1" i="1" dirty="0"/>
              <a:t>\ </a:t>
            </a:r>
            <a:r>
              <a:rPr lang="uk-UA" b="1" i="1" dirty="0" err="1"/>
              <a:t>дівник</a:t>
            </a:r>
            <a:r>
              <a:rPr lang="uk-UA" b="1" i="1" dirty="0"/>
              <a:t>), садж- (саджати), </a:t>
            </a:r>
            <a:r>
              <a:rPr lang="uk-UA" b="1" i="1" dirty="0" err="1"/>
              <a:t>сид</a:t>
            </a:r>
            <a:r>
              <a:rPr lang="uk-UA" b="1" i="1" dirty="0"/>
              <a:t>- (сидить), </a:t>
            </a:r>
            <a:r>
              <a:rPr lang="uk-UA" b="1" i="1" dirty="0" err="1"/>
              <a:t>сид</a:t>
            </a:r>
            <a:r>
              <a:rPr lang="uk-UA" b="1" i="1" dirty="0"/>
              <a:t>- (сидіти), </a:t>
            </a:r>
            <a:r>
              <a:rPr lang="uk-UA" b="1" i="1" dirty="0" err="1"/>
              <a:t>сидж</a:t>
            </a:r>
            <a:r>
              <a:rPr lang="uk-UA" b="1" i="1" dirty="0"/>
              <a:t>\ (сиджу), </a:t>
            </a:r>
            <a:r>
              <a:rPr lang="uk-UA" b="1" i="1" dirty="0" err="1"/>
              <a:t>с'ад</a:t>
            </a:r>
            <a:r>
              <a:rPr lang="uk-UA" b="1" i="1" dirty="0"/>
              <a:t>- (сяду), </a:t>
            </a:r>
            <a:r>
              <a:rPr lang="uk-UA" b="1" i="1" dirty="0" err="1"/>
              <a:t>с'ад</a:t>
            </a:r>
            <a:r>
              <a:rPr lang="uk-UA" b="1" i="1" dirty="0"/>
              <a:t>' (сядь), </a:t>
            </a:r>
            <a:r>
              <a:rPr lang="uk-UA" b="1" i="1" dirty="0" err="1"/>
              <a:t>с'ід</a:t>
            </a:r>
            <a:r>
              <a:rPr lang="uk-UA" b="1" i="1" dirty="0"/>
              <a:t>- (сідати), </a:t>
            </a:r>
            <a:r>
              <a:rPr lang="uk-UA" b="1" i="1" dirty="0" err="1"/>
              <a:t>с'іс</a:t>
            </a:r>
            <a:r>
              <a:rPr lang="uk-UA" b="1" i="1" dirty="0"/>
              <a:t>- (сісти), </a:t>
            </a:r>
            <a:r>
              <a:rPr lang="uk-UA" b="1" i="1" dirty="0" err="1"/>
              <a:t>с'і</a:t>
            </a:r>
            <a:r>
              <a:rPr lang="uk-UA" b="1" i="1" dirty="0"/>
              <a:t>- (сіла, сів) </a:t>
            </a:r>
            <a:endParaRPr lang="uk-UA" b="1" i="1" dirty="0" smtClean="0"/>
          </a:p>
          <a:p>
            <a:endParaRPr lang="uk-UA" b="1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82140" y="1227909"/>
            <a:ext cx="4396339" cy="576262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Виникнення </a:t>
            </a:r>
            <a:r>
              <a:rPr lang="uk-UA" b="1" dirty="0" err="1" smtClean="0">
                <a:solidFill>
                  <a:srgbClr val="FFFF00"/>
                </a:solidFill>
              </a:rPr>
              <a:t>аломорфів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654495" y="1804171"/>
            <a:ext cx="5579562" cy="44521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uk-UA" b="1" i="1" dirty="0"/>
              <a:t>рука-руч­ний- руці </a:t>
            </a:r>
            <a:r>
              <a:rPr lang="uk-UA" b="1" dirty="0"/>
              <a:t>(</a:t>
            </a:r>
            <a:r>
              <a:rPr lang="uk-UA" b="1" dirty="0" err="1"/>
              <a:t>морфонема</a:t>
            </a:r>
            <a:r>
              <a:rPr lang="uk-UA" b="1" dirty="0"/>
              <a:t> к/</a:t>
            </a:r>
            <a:r>
              <a:rPr lang="uk-UA" b="1" i="1" dirty="0"/>
              <a:t>ч/ц'); Миронів(ка)</a:t>
            </a:r>
            <a:r>
              <a:rPr lang="uk-UA" b="1" i="1" dirty="0" err="1"/>
              <a:t>ський</a:t>
            </a:r>
            <a:r>
              <a:rPr lang="uk-UA" b="1" i="1" dirty="0"/>
              <a:t> </a:t>
            </a:r>
            <a:r>
              <a:rPr lang="uk-UA" b="1" dirty="0"/>
              <a:t>(усічення -ка); </a:t>
            </a:r>
            <a:r>
              <a:rPr lang="uk-UA" b="1" i="1" dirty="0"/>
              <a:t>бійці — бійцівський (</a:t>
            </a:r>
            <a:r>
              <a:rPr lang="uk-UA" b="1" i="1" dirty="0" err="1"/>
              <a:t>ц+ів-ський</a:t>
            </a:r>
            <a:r>
              <a:rPr lang="uk-UA" b="1" i="1" dirty="0"/>
              <a:t> — </a:t>
            </a:r>
            <a:r>
              <a:rPr lang="uk-UA" b="1" dirty="0"/>
              <a:t>нарощення </a:t>
            </a:r>
            <a:r>
              <a:rPr lang="uk-UA" b="1" i="1" dirty="0"/>
              <a:t>-</a:t>
            </a:r>
            <a:r>
              <a:rPr lang="uk-UA" b="1" i="1" dirty="0" err="1"/>
              <a:t>ів</a:t>
            </a:r>
            <a:r>
              <a:rPr lang="uk-UA" b="1" i="1" dirty="0"/>
              <a:t>- </a:t>
            </a:r>
            <a:r>
              <a:rPr lang="uk-UA" b="1" dirty="0"/>
              <a:t>на суфікс </a:t>
            </a:r>
            <a:r>
              <a:rPr lang="uk-UA" b="1" i="1" dirty="0"/>
              <a:t>-</a:t>
            </a:r>
            <a:r>
              <a:rPr lang="uk-UA" b="1" i="1" dirty="0" err="1"/>
              <a:t>ськ</a:t>
            </a:r>
            <a:r>
              <a:rPr lang="uk-UA" b="1" i="1" dirty="0"/>
              <a:t>-); збирати </a:t>
            </a:r>
            <a:r>
              <a:rPr lang="uk-UA" b="1" dirty="0"/>
              <a:t>— </a:t>
            </a:r>
            <a:r>
              <a:rPr lang="uk-UA" b="1" i="1" dirty="0"/>
              <a:t>зібрати (</a:t>
            </a:r>
            <a:r>
              <a:rPr lang="uk-UA" b="1" i="1" dirty="0" err="1"/>
              <a:t>зі+бр</a:t>
            </a:r>
            <a:r>
              <a:rPr lang="uk-UA" b="1" i="1" dirty="0"/>
              <a:t>... —</a:t>
            </a:r>
            <a:r>
              <a:rPr lang="uk-UA" b="1" dirty="0"/>
              <a:t>нарощення зву­ка [і] на префікс </a:t>
            </a:r>
            <a:r>
              <a:rPr lang="uk-UA" b="1" i="1" dirty="0"/>
              <a:t>з- </a:t>
            </a:r>
            <a:r>
              <a:rPr lang="uk-UA" b="1" dirty="0"/>
              <a:t>перед коренем на два приголосних); </a:t>
            </a:r>
            <a:r>
              <a:rPr lang="uk-UA" b="1" i="1" dirty="0"/>
              <a:t>вінницький        (-</a:t>
            </a:r>
            <a:r>
              <a:rPr lang="uk-UA" b="1" i="1" dirty="0" err="1"/>
              <a:t>иц+ський-ицький</a:t>
            </a:r>
            <a:r>
              <a:rPr lang="uk-UA" b="1" i="1" dirty="0"/>
              <a:t> — </a:t>
            </a:r>
            <a:r>
              <a:rPr lang="uk-UA" b="1" dirty="0"/>
              <a:t>часткове суміщення морфа </a:t>
            </a:r>
            <a:r>
              <a:rPr lang="uk-UA" b="1" i="1" dirty="0"/>
              <a:t>-</a:t>
            </a:r>
            <a:r>
              <a:rPr lang="uk-UA" b="1" i="1" dirty="0" err="1"/>
              <a:t>иц</a:t>
            </a:r>
            <a:r>
              <a:rPr lang="uk-UA" b="1" i="1" dirty="0"/>
              <a:t>- </a:t>
            </a:r>
            <a:r>
              <a:rPr lang="uk-UA" b="1" dirty="0"/>
              <a:t>із суфіксом </a:t>
            </a:r>
            <a:r>
              <a:rPr lang="uk-UA" b="1" i="1" dirty="0"/>
              <a:t>-</a:t>
            </a:r>
            <a:r>
              <a:rPr lang="uk-UA" b="1" i="1" dirty="0" err="1"/>
              <a:t>с'к</a:t>
            </a:r>
            <a:r>
              <a:rPr lang="uk-UA" b="1" i="1" dirty="0"/>
              <a:t>-), руки-руками </a:t>
            </a:r>
            <a:r>
              <a:rPr lang="uk-UA" b="1" dirty="0" smtClean="0"/>
              <a:t>(</a:t>
            </a:r>
            <a:r>
              <a:rPr lang="uk-UA" dirty="0"/>
              <a:t>перехід наголосу з коре­невої морфеми на флексійну в орудному відмінку).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84586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108</TotalTime>
  <Words>1377</Words>
  <Application>Microsoft Office PowerPoint</Application>
  <PresentationFormat>Широкоэкранный</PresentationFormat>
  <Paragraphs>154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Times New Roman</vt:lpstr>
      <vt:lpstr>Wingdings 3</vt:lpstr>
      <vt:lpstr>Ион</vt:lpstr>
      <vt:lpstr>Морфонологія. Морфонологічні явища</vt:lpstr>
      <vt:lpstr>Питання</vt:lpstr>
      <vt:lpstr>Література</vt:lpstr>
      <vt:lpstr>Питання 1. Морф як матеріальний вияв морфеми </vt:lpstr>
      <vt:lpstr>Морф  VS морфема</vt:lpstr>
      <vt:lpstr>Питання 2. Аломорфи й варіанти морфем </vt:lpstr>
      <vt:lpstr>Аломорфи vs варіанти морфем</vt:lpstr>
      <vt:lpstr>Морфонологія. Її завдання та місце серед розділів мовознавчої науки</vt:lpstr>
      <vt:lpstr>Морфонологічні явища</vt:lpstr>
      <vt:lpstr>КОМБІНАТОРИКА МОРФЕМ </vt:lpstr>
      <vt:lpstr>Морфонема</vt:lpstr>
      <vt:lpstr>Типи морфонологічних явищ Морфонологічними називають явища, які виникають на морфемному шві як результат взаємопристосування морфем </vt:lpstr>
      <vt:lpstr>ЧЕРГУВАННЯ</vt:lpstr>
      <vt:lpstr>УСІЧЕННЯ (ЕЛІЗІЯ)</vt:lpstr>
      <vt:lpstr>ІНТЕРФІКСАЦІЯ</vt:lpstr>
      <vt:lpstr>Накладання (суміщення/словотвірна гаплологія) — це таке морфонологічне явище, при якому фонемний склад фіналі попередньої морфеми збігається з фонемним складом початку наступної морфеми, а тому процес їх поєднання супроводжується суміщенням тотожних сегментів.</vt:lpstr>
      <vt:lpstr>Рухомий наголос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Морфонологія. Морфонологічні явища</dc:title>
  <dc:creator>admin</dc:creator>
  <cp:lastModifiedBy>admin</cp:lastModifiedBy>
  <cp:revision>18</cp:revision>
  <dcterms:created xsi:type="dcterms:W3CDTF">2025-10-14T17:24:40Z</dcterms:created>
  <dcterms:modified xsi:type="dcterms:W3CDTF">2025-10-21T20:14:21Z</dcterms:modified>
</cp:coreProperties>
</file>