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61" r:id="rId4"/>
    <p:sldId id="262" r:id="rId5"/>
    <p:sldId id="263" r:id="rId6"/>
    <p:sldId id="264" r:id="rId7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72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1AC889B-9F60-4794-B0DB-9AE68D29D268}" type="datetimeFigureOut">
              <a:rPr lang="uk-UA" smtClean="0"/>
              <a:t>29.11.2025</a:t>
            </a:fld>
            <a:endParaRPr lang="uk-UA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uk-UA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5A6D56C-6F29-45FB-92B7-590257AF52EF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AC889B-9F60-4794-B0DB-9AE68D29D268}" type="datetimeFigureOut">
              <a:rPr lang="uk-UA" smtClean="0"/>
              <a:t>29.11.2025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A6D56C-6F29-45FB-92B7-590257AF52EF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AC889B-9F60-4794-B0DB-9AE68D29D268}" type="datetimeFigureOut">
              <a:rPr lang="uk-UA" smtClean="0"/>
              <a:t>29.11.2025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A6D56C-6F29-45FB-92B7-590257AF52EF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AC889B-9F60-4794-B0DB-9AE68D29D268}" type="datetimeFigureOut">
              <a:rPr lang="uk-UA" smtClean="0"/>
              <a:t>29.11.2025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A6D56C-6F29-45FB-92B7-590257AF52EF}" type="slidenum">
              <a:rPr lang="uk-UA" smtClean="0"/>
              <a:t>‹#›</a:t>
            </a:fld>
            <a:endParaRPr lang="uk-UA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AC889B-9F60-4794-B0DB-9AE68D29D268}" type="datetimeFigureOut">
              <a:rPr lang="uk-UA" smtClean="0"/>
              <a:t>29.11.2025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A6D56C-6F29-45FB-92B7-590257AF52EF}" type="slidenum">
              <a:rPr lang="uk-UA" smtClean="0"/>
              <a:t>‹#›</a:t>
            </a:fld>
            <a:endParaRPr lang="uk-UA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AC889B-9F60-4794-B0DB-9AE68D29D268}" type="datetimeFigureOut">
              <a:rPr lang="uk-UA" smtClean="0"/>
              <a:t>29.11.2025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A6D56C-6F29-45FB-92B7-590257AF52EF}" type="slidenum">
              <a:rPr lang="uk-UA" smtClean="0"/>
              <a:t>‹#›</a:t>
            </a:fld>
            <a:endParaRPr lang="uk-UA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AC889B-9F60-4794-B0DB-9AE68D29D268}" type="datetimeFigureOut">
              <a:rPr lang="uk-UA" smtClean="0"/>
              <a:t>29.11.2025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A6D56C-6F29-45FB-92B7-590257AF52EF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AC889B-9F60-4794-B0DB-9AE68D29D268}" type="datetimeFigureOut">
              <a:rPr lang="uk-UA" smtClean="0"/>
              <a:t>29.11.2025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A6D56C-6F29-45FB-92B7-590257AF52EF}" type="slidenum">
              <a:rPr lang="uk-UA" smtClean="0"/>
              <a:t>‹#›</a:t>
            </a:fld>
            <a:endParaRPr lang="uk-UA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AC889B-9F60-4794-B0DB-9AE68D29D268}" type="datetimeFigureOut">
              <a:rPr lang="uk-UA" smtClean="0"/>
              <a:t>29.11.2025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A6D56C-6F29-45FB-92B7-590257AF52EF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1AC889B-9F60-4794-B0DB-9AE68D29D268}" type="datetimeFigureOut">
              <a:rPr lang="uk-UA" smtClean="0"/>
              <a:t>29.11.2025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A6D56C-6F29-45FB-92B7-590257AF52EF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1AC889B-9F60-4794-B0DB-9AE68D29D268}" type="datetimeFigureOut">
              <a:rPr lang="uk-UA" smtClean="0"/>
              <a:t>29.11.2025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5A6D56C-6F29-45FB-92B7-590257AF52EF}" type="slidenum">
              <a:rPr lang="uk-UA" smtClean="0"/>
              <a:t>‹#›</a:t>
            </a:fld>
            <a:endParaRPr lang="uk-UA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1AC889B-9F60-4794-B0DB-9AE68D29D268}" type="datetimeFigureOut">
              <a:rPr lang="uk-UA" smtClean="0"/>
              <a:t>29.11.2025</a:t>
            </a:fld>
            <a:endParaRPr lang="uk-UA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uk-UA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5A6D56C-6F29-45FB-92B7-590257AF52EF}" type="slidenum">
              <a:rPr lang="uk-UA" smtClean="0"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 smtClean="0">
                <a:latin typeface="Times New Roman" pitchFamily="18" charset="0"/>
                <a:cs typeface="Times New Roman" pitchFamily="18" charset="0"/>
              </a:rPr>
              <a:t>Презентація курсу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«ТРАНСНАЦІОНАЛЬНИЙ БІЗНЕС І УПРАВЛІННЯ»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1997839"/>
            <a:ext cx="835824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У сучасній глобальній економіці компанії виходять далеко за межі національних кордонів. 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Курс </a:t>
            </a: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«Транснаціональний бізнес і управління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» формує комплексне розуміння того, як функціонують міжнародні корпорації, як вони приймають стратегічні рішення та як управляють розгалуженою глобальною мережею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214282" y="1571612"/>
            <a:ext cx="8715436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Чому цей курс важливий?</a:t>
            </a:r>
            <a:endParaRPr lang="uk-UA" sz="2400" dirty="0">
              <a:solidFill>
                <a:srgbClr val="222222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Глобалізація, геополітичні зміни та міжнародна конкуренція створюють нові виклики та можливості для бізнесу. Транснаціональні корпорації впливають на світові ринки, логістику, фінанси та інновації, а управління ними потребує особливих </a:t>
            </a:r>
            <a:r>
              <a:rPr kumimoji="0" lang="uk-UA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компетенцій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і стратегічної гнучкості.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57158" y="785794"/>
            <a:ext cx="8572560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Що ви отримаєте від курсу?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kumimoji="0" lang="uk-UA" sz="2400" b="0" i="0" u="none" strike="noStrike" cap="none" normalizeH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розуміння моделей функціонування транснаціональних корпорацій;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навички стратегічного управління міжнародною діяльністю;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знання про глобальні ланцюги вартості та міжнародні ринки;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можливість аналізувати ризики, можливості та конкурентні стратегії у міжнародному середовищі;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практичні навички роботи з механізмами інтернаціоналізації бізнесу.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357158" y="1801201"/>
            <a:ext cx="8429684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Формат курсу</a:t>
            </a:r>
            <a:endParaRPr lang="uk-UA" sz="2400" dirty="0">
              <a:solidFill>
                <a:srgbClr val="222222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Курс включає інтерактивні заняття, аналіз міжнародних кейсів, моделювання глобальних бізнес-структур і практичні завдання з управління філіями та ресурсами.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285720" y="1830849"/>
            <a:ext cx="8501122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Можливості для вашого майбутнього</a:t>
            </a:r>
            <a:endParaRPr lang="uk-UA" sz="2400" dirty="0">
              <a:solidFill>
                <a:srgbClr val="222222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Після завершення курсу ви зможете працювати у транснаціональних компаніях, консалтингу, міжнародних організаціях, а також ефективно управляти бізнесом у глобальному масштабі.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</TotalTime>
  <Words>194</Words>
  <Application>Microsoft Office PowerPoint</Application>
  <PresentationFormat>Экран (4:3)</PresentationFormat>
  <Paragraphs>15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Открытая</vt:lpstr>
      <vt:lpstr>Презентація курсу «ТРАНСНАЦІОНАЛЬНИЙ БІЗНЕС І УПРАВЛІННЯ»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курсу «ТРАНСНАЦІОНАЛЬНИЙ БІЗНЕС І УПРАВЛІННЯ»</dc:title>
  <dc:creator>Home</dc:creator>
  <cp:lastModifiedBy>Home</cp:lastModifiedBy>
  <cp:revision>2</cp:revision>
  <dcterms:created xsi:type="dcterms:W3CDTF">2025-11-29T15:51:45Z</dcterms:created>
  <dcterms:modified xsi:type="dcterms:W3CDTF">2025-11-29T15:58:42Z</dcterms:modified>
</cp:coreProperties>
</file>