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2" r:id="rId14"/>
    <p:sldId id="273" r:id="rId15"/>
    <p:sldId id="267" r:id="rId16"/>
    <p:sldId id="268" r:id="rId17"/>
    <p:sldId id="269" r:id="rId18"/>
    <p:sldId id="270" r:id="rId19"/>
    <p:sldId id="275" r:id="rId20"/>
    <p:sldId id="276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0AE6C"/>
    <a:srgbClr val="D4D75F"/>
    <a:srgbClr val="B48D82"/>
    <a:srgbClr val="FF5D37"/>
    <a:srgbClr val="FF0000"/>
    <a:srgbClr val="BB7D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79DF7A-637D-430B-90C9-84CB1CDB555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C5F43AE-A44D-43AE-A66C-B2AA0A424E97}">
      <dgm:prSet phldrT="[Текст]"/>
      <dgm:spPr>
        <a:solidFill>
          <a:srgbClr val="FFC000"/>
        </a:solidFill>
      </dgm:spPr>
      <dgm:t>
        <a:bodyPr/>
        <a:lstStyle/>
        <a:p>
          <a:r>
            <a:rPr lang="uk-UA" dirty="0" smtClean="0"/>
            <a:t>За ступенем формалізації</a:t>
          </a:r>
          <a:endParaRPr lang="uk-UA" dirty="0"/>
        </a:p>
      </dgm:t>
    </dgm:pt>
    <dgm:pt modelId="{5CC10871-32AC-4A06-A0C7-C4A6DB5C2AC7}" type="parTrans" cxnId="{352B13D4-0A11-4262-82DB-6268231B9BBA}">
      <dgm:prSet/>
      <dgm:spPr/>
      <dgm:t>
        <a:bodyPr/>
        <a:lstStyle/>
        <a:p>
          <a:endParaRPr lang="uk-UA"/>
        </a:p>
      </dgm:t>
    </dgm:pt>
    <dgm:pt modelId="{BFAAAA12-D137-44F6-AF4F-0012C3B07856}" type="sibTrans" cxnId="{352B13D4-0A11-4262-82DB-6268231B9BBA}">
      <dgm:prSet/>
      <dgm:spPr/>
      <dgm:t>
        <a:bodyPr/>
        <a:lstStyle/>
        <a:p>
          <a:endParaRPr lang="uk-UA"/>
        </a:p>
      </dgm:t>
    </dgm:pt>
    <dgm:pt modelId="{BC428102-3597-4EF0-9615-A7EB4BE41244}">
      <dgm:prSet phldrT="[Текст]"/>
      <dgm:spPr/>
      <dgm:t>
        <a:bodyPr/>
        <a:lstStyle/>
        <a:p>
          <a:pPr algn="ctr"/>
          <a:r>
            <a:rPr lang="uk-UA" b="1" dirty="0" smtClean="0">
              <a:solidFill>
                <a:srgbClr val="C00000"/>
              </a:solidFill>
            </a:rPr>
            <a:t>Формальна </a:t>
          </a:r>
          <a:r>
            <a:rPr lang="uk-UA" b="0" dirty="0" smtClean="0">
              <a:solidFill>
                <a:schemeClr val="tx2">
                  <a:lumMod val="50000"/>
                </a:schemeClr>
              </a:solidFill>
            </a:rPr>
            <a:t>– канали організованого спілкування: накази, інструкції, розпорядження, службові записки, звіти, вхідна та вихідна зареєстрована документація тощо. </a:t>
          </a:r>
          <a:endParaRPr lang="uk-UA" b="0" dirty="0">
            <a:solidFill>
              <a:schemeClr val="tx2">
                <a:lumMod val="50000"/>
              </a:schemeClr>
            </a:solidFill>
          </a:endParaRPr>
        </a:p>
      </dgm:t>
    </dgm:pt>
    <dgm:pt modelId="{B34D2FD8-CF3F-4741-83B0-F51E899799F1}" type="parTrans" cxnId="{13B5EDEC-1449-4D0D-8C09-1AE529D79249}">
      <dgm:prSet/>
      <dgm:spPr/>
      <dgm:t>
        <a:bodyPr/>
        <a:lstStyle/>
        <a:p>
          <a:endParaRPr lang="uk-UA"/>
        </a:p>
      </dgm:t>
    </dgm:pt>
    <dgm:pt modelId="{533E8B39-E227-4507-8878-498A41CFAD5F}" type="sibTrans" cxnId="{13B5EDEC-1449-4D0D-8C09-1AE529D79249}">
      <dgm:prSet/>
      <dgm:spPr/>
      <dgm:t>
        <a:bodyPr/>
        <a:lstStyle/>
        <a:p>
          <a:endParaRPr lang="uk-UA"/>
        </a:p>
      </dgm:t>
    </dgm:pt>
    <dgm:pt modelId="{C4C4E022-30A6-4520-ACFE-DF6336F8911F}">
      <dgm:prSet phldrT="[Текст]"/>
      <dgm:spPr>
        <a:solidFill>
          <a:srgbClr val="FFC000"/>
        </a:solidFill>
      </dgm:spPr>
      <dgm:t>
        <a:bodyPr/>
        <a:lstStyle/>
        <a:p>
          <a:r>
            <a:rPr lang="uk-UA" dirty="0" smtClean="0"/>
            <a:t>За спрямованістю </a:t>
          </a:r>
          <a:endParaRPr lang="uk-UA" dirty="0"/>
        </a:p>
      </dgm:t>
    </dgm:pt>
    <dgm:pt modelId="{4D739F9E-F9C6-41D7-A7B6-15E3FD0C3CC3}" type="parTrans" cxnId="{8CF70B46-5BBD-4903-A7B9-48CA9EA8EE2E}">
      <dgm:prSet/>
      <dgm:spPr/>
      <dgm:t>
        <a:bodyPr/>
        <a:lstStyle/>
        <a:p>
          <a:endParaRPr lang="uk-UA"/>
        </a:p>
      </dgm:t>
    </dgm:pt>
    <dgm:pt modelId="{4F3F07AC-8956-4DC1-9FC8-11296E2E4F73}" type="sibTrans" cxnId="{8CF70B46-5BBD-4903-A7B9-48CA9EA8EE2E}">
      <dgm:prSet/>
      <dgm:spPr/>
      <dgm:t>
        <a:bodyPr/>
        <a:lstStyle/>
        <a:p>
          <a:endParaRPr lang="uk-UA"/>
        </a:p>
      </dgm:t>
    </dgm:pt>
    <dgm:pt modelId="{7B4BAEA1-5063-43EA-B654-598CE3E2AD57}">
      <dgm:prSet phldrT="[Текст]"/>
      <dgm:spPr/>
      <dgm:t>
        <a:bodyPr/>
        <a:lstStyle/>
        <a:p>
          <a:pPr algn="ctr"/>
          <a:r>
            <a:rPr lang="uk-UA" b="1" dirty="0" smtClean="0">
              <a:solidFill>
                <a:srgbClr val="C00000"/>
              </a:solidFill>
            </a:rPr>
            <a:t>Вертикальна висхідна комунікація </a:t>
          </a:r>
          <a:r>
            <a:rPr lang="uk-UA" b="0" dirty="0" smtClean="0">
              <a:solidFill>
                <a:schemeClr val="tx2">
                  <a:lumMod val="50000"/>
                </a:schemeClr>
              </a:solidFill>
            </a:rPr>
            <a:t>– від співробітників догори ієрархічними сходами;</a:t>
          </a:r>
          <a:endParaRPr lang="uk-UA" b="0" dirty="0">
            <a:solidFill>
              <a:schemeClr val="tx2">
                <a:lumMod val="50000"/>
              </a:schemeClr>
            </a:solidFill>
          </a:endParaRPr>
        </a:p>
      </dgm:t>
    </dgm:pt>
    <dgm:pt modelId="{313A0C87-34AE-4296-A6BF-ACF60D5D9E75}" type="parTrans" cxnId="{047F837E-5B03-486E-B543-54A35DB74646}">
      <dgm:prSet/>
      <dgm:spPr/>
      <dgm:t>
        <a:bodyPr/>
        <a:lstStyle/>
        <a:p>
          <a:endParaRPr lang="uk-UA"/>
        </a:p>
      </dgm:t>
    </dgm:pt>
    <dgm:pt modelId="{8BF1092F-AEAE-4902-91B5-DED59B05EA6A}" type="sibTrans" cxnId="{047F837E-5B03-486E-B543-54A35DB74646}">
      <dgm:prSet/>
      <dgm:spPr/>
      <dgm:t>
        <a:bodyPr/>
        <a:lstStyle/>
        <a:p>
          <a:endParaRPr lang="uk-UA"/>
        </a:p>
      </dgm:t>
    </dgm:pt>
    <dgm:pt modelId="{55337A97-B507-4BB2-A431-FA965BB03E73}">
      <dgm:prSet phldrT="[Текст]"/>
      <dgm:spPr/>
      <dgm:t>
        <a:bodyPr/>
        <a:lstStyle/>
        <a:p>
          <a:pPr algn="ctr"/>
          <a:r>
            <a:rPr lang="uk-UA" b="1" dirty="0" smtClean="0">
              <a:solidFill>
                <a:srgbClr val="C00000"/>
              </a:solidFill>
            </a:rPr>
            <a:t>Неформальна</a:t>
          </a:r>
          <a:r>
            <a:rPr lang="uk-UA" b="0" dirty="0" smtClean="0">
              <a:solidFill>
                <a:schemeClr val="tx2">
                  <a:lumMod val="50000"/>
                </a:schemeClr>
              </a:solidFill>
            </a:rPr>
            <a:t> – особиста комунікація: </a:t>
          </a:r>
          <a:r>
            <a:rPr lang="ru-RU" b="0" dirty="0" err="1" smtClean="0">
              <a:solidFill>
                <a:schemeClr val="tx2">
                  <a:lumMod val="50000"/>
                </a:schemeClr>
              </a:solidFill>
            </a:rPr>
            <a:t>особисті</a:t>
          </a:r>
          <a:r>
            <a:rPr lang="ru-RU" b="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b="0" dirty="0" err="1" smtClean="0">
              <a:solidFill>
                <a:schemeClr val="tx2">
                  <a:lumMod val="50000"/>
                </a:schemeClr>
              </a:solidFill>
            </a:rPr>
            <a:t>розмови</a:t>
          </a:r>
          <a:r>
            <a:rPr lang="ru-RU" b="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b="0" dirty="0" err="1" smtClean="0">
              <a:solidFill>
                <a:schemeClr val="tx2">
                  <a:lumMod val="50000"/>
                </a:schemeClr>
              </a:solidFill>
            </a:rPr>
            <a:t>між</a:t>
          </a:r>
          <a:r>
            <a:rPr lang="ru-RU" b="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b="0" dirty="0" err="1" smtClean="0">
              <a:solidFill>
                <a:schemeClr val="tx2">
                  <a:lumMod val="50000"/>
                </a:schemeClr>
              </a:solidFill>
            </a:rPr>
            <a:t>співробітниками</a:t>
          </a:r>
          <a:r>
            <a:rPr lang="ru-RU" b="0" dirty="0" smtClean="0">
              <a:solidFill>
                <a:schemeClr val="tx2">
                  <a:lumMod val="50000"/>
                </a:schemeClr>
              </a:solidFill>
            </a:rPr>
            <a:t>,  </a:t>
          </a:r>
          <a:r>
            <a:rPr lang="ru-RU" b="0" dirty="0" err="1" smtClean="0">
              <a:solidFill>
                <a:schemeClr val="tx2">
                  <a:lumMod val="50000"/>
                </a:schemeClr>
              </a:solidFill>
            </a:rPr>
            <a:t>листування</a:t>
          </a:r>
          <a:r>
            <a:rPr lang="ru-RU" b="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b="0" dirty="0" err="1" smtClean="0">
              <a:solidFill>
                <a:schemeClr val="tx2">
                  <a:lumMod val="50000"/>
                </a:schemeClr>
              </a:solidFill>
            </a:rPr>
            <a:t>між</a:t>
          </a:r>
          <a:r>
            <a:rPr lang="ru-RU" b="0" dirty="0" smtClean="0">
              <a:solidFill>
                <a:schemeClr val="tx2">
                  <a:lumMod val="50000"/>
                </a:schemeClr>
              </a:solidFill>
            </a:rPr>
            <a:t> ними, чутки. </a:t>
          </a:r>
          <a:endParaRPr lang="uk-UA" b="0" dirty="0">
            <a:solidFill>
              <a:schemeClr val="tx2">
                <a:lumMod val="50000"/>
              </a:schemeClr>
            </a:solidFill>
          </a:endParaRPr>
        </a:p>
      </dgm:t>
    </dgm:pt>
    <dgm:pt modelId="{B8191D34-0594-4D47-925A-888A48833945}" type="parTrans" cxnId="{075C5164-66E2-40C3-B0BD-9B0AB2F00743}">
      <dgm:prSet/>
      <dgm:spPr/>
      <dgm:t>
        <a:bodyPr/>
        <a:lstStyle/>
        <a:p>
          <a:endParaRPr lang="uk-UA"/>
        </a:p>
      </dgm:t>
    </dgm:pt>
    <dgm:pt modelId="{C55C17EC-A333-45D2-B49D-D03C18DBD553}" type="sibTrans" cxnId="{075C5164-66E2-40C3-B0BD-9B0AB2F00743}">
      <dgm:prSet/>
      <dgm:spPr/>
      <dgm:t>
        <a:bodyPr/>
        <a:lstStyle/>
        <a:p>
          <a:endParaRPr lang="uk-UA"/>
        </a:p>
      </dgm:t>
    </dgm:pt>
    <dgm:pt modelId="{197F8B2A-DBFF-4D4E-956D-5BF99F30BD6E}">
      <dgm:prSet/>
      <dgm:spPr/>
      <dgm:t>
        <a:bodyPr/>
        <a:lstStyle/>
        <a:p>
          <a:pPr algn="ctr"/>
          <a:r>
            <a:rPr lang="ru-RU" b="1" dirty="0" smtClean="0">
              <a:solidFill>
                <a:srgbClr val="C00000"/>
              </a:solidFill>
            </a:rPr>
            <a:t>Вертикальна </a:t>
          </a:r>
          <a:r>
            <a:rPr lang="ru-RU" b="1" dirty="0" err="1" smtClean="0">
              <a:solidFill>
                <a:srgbClr val="C00000"/>
              </a:solidFill>
            </a:rPr>
            <a:t>нисхідна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err="1" smtClean="0">
              <a:solidFill>
                <a:srgbClr val="C00000"/>
              </a:solidFill>
            </a:rPr>
            <a:t>комунікація</a:t>
          </a:r>
          <a:r>
            <a:rPr lang="ru-RU" b="0" dirty="0" smtClean="0">
              <a:solidFill>
                <a:schemeClr val="tx2">
                  <a:lumMod val="50000"/>
                </a:schemeClr>
              </a:solidFill>
            </a:rPr>
            <a:t> – </a:t>
          </a:r>
          <a:r>
            <a:rPr lang="ru-RU" b="0" dirty="0" err="1" smtClean="0">
              <a:solidFill>
                <a:schemeClr val="tx2">
                  <a:lumMod val="50000"/>
                </a:schemeClr>
              </a:solidFill>
            </a:rPr>
            <a:t>від</a:t>
          </a:r>
          <a:r>
            <a:rPr lang="ru-RU" b="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b="0" dirty="0" err="1" smtClean="0">
              <a:solidFill>
                <a:schemeClr val="tx2">
                  <a:lumMod val="50000"/>
                </a:schemeClr>
              </a:solidFill>
            </a:rPr>
            <a:t>керівництва</a:t>
          </a:r>
          <a:r>
            <a:rPr lang="ru-RU" b="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b="0" dirty="0" err="1" smtClean="0">
              <a:solidFill>
                <a:schemeClr val="tx2">
                  <a:lumMod val="50000"/>
                </a:schemeClr>
              </a:solidFill>
            </a:rPr>
            <a:t>ієрархічними</a:t>
          </a:r>
          <a:r>
            <a:rPr lang="ru-RU" b="0" dirty="0" smtClean="0">
              <a:solidFill>
                <a:schemeClr val="tx2">
                  <a:lumMod val="50000"/>
                </a:schemeClr>
              </a:solidFill>
            </a:rPr>
            <a:t> сходами; </a:t>
          </a:r>
          <a:endParaRPr lang="uk-UA" b="0" dirty="0">
            <a:solidFill>
              <a:schemeClr val="tx2">
                <a:lumMod val="50000"/>
              </a:schemeClr>
            </a:solidFill>
          </a:endParaRPr>
        </a:p>
      </dgm:t>
    </dgm:pt>
    <dgm:pt modelId="{8663E24E-4FF8-4EF0-89F0-E71D47EFA82C}" type="parTrans" cxnId="{A3B5F670-657F-4138-83DD-75EF8284CDC4}">
      <dgm:prSet/>
      <dgm:spPr/>
      <dgm:t>
        <a:bodyPr/>
        <a:lstStyle/>
        <a:p>
          <a:endParaRPr lang="uk-UA"/>
        </a:p>
      </dgm:t>
    </dgm:pt>
    <dgm:pt modelId="{E0CA5F1D-B242-4FA9-BF7A-45A493024E99}" type="sibTrans" cxnId="{A3B5F670-657F-4138-83DD-75EF8284CDC4}">
      <dgm:prSet/>
      <dgm:spPr/>
      <dgm:t>
        <a:bodyPr/>
        <a:lstStyle/>
        <a:p>
          <a:endParaRPr lang="uk-UA"/>
        </a:p>
      </dgm:t>
    </dgm:pt>
    <dgm:pt modelId="{5A47640C-BB10-4A94-B741-B7D7963F81A7}">
      <dgm:prSet phldrT="[Текст]"/>
      <dgm:spPr/>
      <dgm:t>
        <a:bodyPr/>
        <a:lstStyle/>
        <a:p>
          <a:pPr algn="ctr"/>
          <a:r>
            <a:rPr lang="uk-UA" b="1" dirty="0" smtClean="0">
              <a:solidFill>
                <a:srgbClr val="C00000"/>
              </a:solidFill>
            </a:rPr>
            <a:t>Горизонтальна комунікація </a:t>
          </a:r>
          <a:r>
            <a:rPr lang="uk-UA" b="0" dirty="0" smtClean="0">
              <a:solidFill>
                <a:schemeClr val="tx2">
                  <a:lumMod val="50000"/>
                </a:schemeClr>
              </a:solidFill>
            </a:rPr>
            <a:t>– між співробітниками, що </a:t>
          </a:r>
          <a:r>
            <a:rPr lang="uk-UA" b="0" dirty="0" err="1" smtClean="0">
              <a:solidFill>
                <a:schemeClr val="tx2">
                  <a:lumMod val="50000"/>
                </a:schemeClr>
              </a:solidFill>
            </a:rPr>
            <a:t>знаїодяться</a:t>
          </a:r>
          <a:r>
            <a:rPr lang="uk-UA" b="0" dirty="0" smtClean="0">
              <a:solidFill>
                <a:schemeClr val="tx2">
                  <a:lumMod val="50000"/>
                </a:schemeClr>
              </a:solidFill>
            </a:rPr>
            <a:t> на одному службовому рівні.</a:t>
          </a:r>
          <a:endParaRPr lang="uk-UA" b="0" dirty="0">
            <a:solidFill>
              <a:schemeClr val="tx2">
                <a:lumMod val="50000"/>
              </a:schemeClr>
            </a:solidFill>
          </a:endParaRPr>
        </a:p>
      </dgm:t>
    </dgm:pt>
    <dgm:pt modelId="{7B9AA805-5120-4333-B176-904D633B6677}" type="parTrans" cxnId="{CCC89DD9-F624-4907-8F21-91DCBF7FFCD1}">
      <dgm:prSet/>
      <dgm:spPr/>
      <dgm:t>
        <a:bodyPr/>
        <a:lstStyle/>
        <a:p>
          <a:endParaRPr lang="uk-UA"/>
        </a:p>
      </dgm:t>
    </dgm:pt>
    <dgm:pt modelId="{03C8EFC5-1F1A-4A93-A463-1F0E0D360EC8}" type="sibTrans" cxnId="{CCC89DD9-F624-4907-8F21-91DCBF7FFCD1}">
      <dgm:prSet/>
      <dgm:spPr/>
      <dgm:t>
        <a:bodyPr/>
        <a:lstStyle/>
        <a:p>
          <a:endParaRPr lang="uk-UA"/>
        </a:p>
      </dgm:t>
    </dgm:pt>
    <dgm:pt modelId="{666A87B0-5E2A-4C90-8F22-A44FF63DF371}" type="pres">
      <dgm:prSet presAssocID="{7679DF7A-637D-430B-90C9-84CB1CDB555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DF84968-6C98-4C39-95CF-4003390039F2}" type="pres">
      <dgm:prSet presAssocID="{4C5F43AE-A44D-43AE-A66C-B2AA0A424E97}" presName="compNode" presStyleCnt="0"/>
      <dgm:spPr/>
    </dgm:pt>
    <dgm:pt modelId="{30A8DD46-4AEC-4582-B24F-2A3F480D356A}" type="pres">
      <dgm:prSet presAssocID="{4C5F43AE-A44D-43AE-A66C-B2AA0A424E97}" presName="aNode" presStyleLbl="bgShp" presStyleIdx="0" presStyleCnt="2"/>
      <dgm:spPr/>
      <dgm:t>
        <a:bodyPr/>
        <a:lstStyle/>
        <a:p>
          <a:endParaRPr lang="uk-UA"/>
        </a:p>
      </dgm:t>
    </dgm:pt>
    <dgm:pt modelId="{F876E8A5-8376-486C-8B1E-561F6FF7CF02}" type="pres">
      <dgm:prSet presAssocID="{4C5F43AE-A44D-43AE-A66C-B2AA0A424E97}" presName="textNode" presStyleLbl="bgShp" presStyleIdx="0" presStyleCnt="2"/>
      <dgm:spPr/>
      <dgm:t>
        <a:bodyPr/>
        <a:lstStyle/>
        <a:p>
          <a:endParaRPr lang="uk-UA"/>
        </a:p>
      </dgm:t>
    </dgm:pt>
    <dgm:pt modelId="{680AC641-ABBB-4A53-8D33-BAC016E917B4}" type="pres">
      <dgm:prSet presAssocID="{4C5F43AE-A44D-43AE-A66C-B2AA0A424E97}" presName="compChildNode" presStyleCnt="0"/>
      <dgm:spPr/>
    </dgm:pt>
    <dgm:pt modelId="{AF31B69E-CD03-4E4C-8F5D-6BF5BCA62C7B}" type="pres">
      <dgm:prSet presAssocID="{4C5F43AE-A44D-43AE-A66C-B2AA0A424E97}" presName="theInnerList" presStyleCnt="0"/>
      <dgm:spPr/>
    </dgm:pt>
    <dgm:pt modelId="{CABE8570-0EA4-455B-BAFC-77797173CAA8}" type="pres">
      <dgm:prSet presAssocID="{BC428102-3597-4EF0-9615-A7EB4BE41244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6ADCEC-9345-4085-A88E-D4DE8021F6D9}" type="pres">
      <dgm:prSet presAssocID="{BC428102-3597-4EF0-9615-A7EB4BE41244}" presName="aSpace2" presStyleCnt="0"/>
      <dgm:spPr/>
    </dgm:pt>
    <dgm:pt modelId="{7BB95062-E6E0-4721-A6C5-927D2EC65F78}" type="pres">
      <dgm:prSet presAssocID="{55337A97-B507-4BB2-A431-FA965BB03E73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742D51-01CA-4BF1-AD6E-8007DEE985A2}" type="pres">
      <dgm:prSet presAssocID="{4C5F43AE-A44D-43AE-A66C-B2AA0A424E97}" presName="aSpace" presStyleCnt="0"/>
      <dgm:spPr/>
    </dgm:pt>
    <dgm:pt modelId="{C63F1A8C-CBF6-4167-AB2D-500CF7ED8A4A}" type="pres">
      <dgm:prSet presAssocID="{C4C4E022-30A6-4520-ACFE-DF6336F8911F}" presName="compNode" presStyleCnt="0"/>
      <dgm:spPr/>
    </dgm:pt>
    <dgm:pt modelId="{C5D9CDB0-5C28-4A24-9F0A-F6FE61994D38}" type="pres">
      <dgm:prSet presAssocID="{C4C4E022-30A6-4520-ACFE-DF6336F8911F}" presName="aNode" presStyleLbl="bgShp" presStyleIdx="1" presStyleCnt="2"/>
      <dgm:spPr/>
      <dgm:t>
        <a:bodyPr/>
        <a:lstStyle/>
        <a:p>
          <a:endParaRPr lang="uk-UA"/>
        </a:p>
      </dgm:t>
    </dgm:pt>
    <dgm:pt modelId="{87E54A00-A4DB-4F0E-8EA0-7F31C02EEB56}" type="pres">
      <dgm:prSet presAssocID="{C4C4E022-30A6-4520-ACFE-DF6336F8911F}" presName="textNode" presStyleLbl="bgShp" presStyleIdx="1" presStyleCnt="2"/>
      <dgm:spPr/>
      <dgm:t>
        <a:bodyPr/>
        <a:lstStyle/>
        <a:p>
          <a:endParaRPr lang="uk-UA"/>
        </a:p>
      </dgm:t>
    </dgm:pt>
    <dgm:pt modelId="{F58B6D7C-C012-427B-B269-C3BDD063AC07}" type="pres">
      <dgm:prSet presAssocID="{C4C4E022-30A6-4520-ACFE-DF6336F8911F}" presName="compChildNode" presStyleCnt="0"/>
      <dgm:spPr/>
    </dgm:pt>
    <dgm:pt modelId="{0DA67D4A-AB84-4C4B-81A3-6144D4FFD53B}" type="pres">
      <dgm:prSet presAssocID="{C4C4E022-30A6-4520-ACFE-DF6336F8911F}" presName="theInnerList" presStyleCnt="0"/>
      <dgm:spPr/>
    </dgm:pt>
    <dgm:pt modelId="{9C9F7523-661F-47AA-A76F-1CD2392A95E3}" type="pres">
      <dgm:prSet presAssocID="{197F8B2A-DBFF-4D4E-956D-5BF99F30BD6E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F565A4-5DCB-4A14-9723-BD6BAB4943ED}" type="pres">
      <dgm:prSet presAssocID="{197F8B2A-DBFF-4D4E-956D-5BF99F30BD6E}" presName="aSpace2" presStyleCnt="0"/>
      <dgm:spPr/>
    </dgm:pt>
    <dgm:pt modelId="{F6359FD8-D6C1-4873-A548-4156DAB729B1}" type="pres">
      <dgm:prSet presAssocID="{7B4BAEA1-5063-43EA-B654-598CE3E2AD57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390F447-3517-41B5-8A91-C7AE3D142878}" type="pres">
      <dgm:prSet presAssocID="{7B4BAEA1-5063-43EA-B654-598CE3E2AD57}" presName="aSpace2" presStyleCnt="0"/>
      <dgm:spPr/>
    </dgm:pt>
    <dgm:pt modelId="{C2F5D00F-3A3D-4120-AE65-94E925947616}" type="pres">
      <dgm:prSet presAssocID="{5A47640C-BB10-4A94-B741-B7D7963F81A7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9794F21-CF46-43A0-9E20-CD07CEC26071}" type="presOf" srcId="{C4C4E022-30A6-4520-ACFE-DF6336F8911F}" destId="{C5D9CDB0-5C28-4A24-9F0A-F6FE61994D38}" srcOrd="0" destOrd="0" presId="urn:microsoft.com/office/officeart/2005/8/layout/lProcess2"/>
    <dgm:cxn modelId="{CCC89DD9-F624-4907-8F21-91DCBF7FFCD1}" srcId="{C4C4E022-30A6-4520-ACFE-DF6336F8911F}" destId="{5A47640C-BB10-4A94-B741-B7D7963F81A7}" srcOrd="2" destOrd="0" parTransId="{7B9AA805-5120-4333-B176-904D633B6677}" sibTransId="{03C8EFC5-1F1A-4A93-A463-1F0E0D360EC8}"/>
    <dgm:cxn modelId="{047F837E-5B03-486E-B543-54A35DB74646}" srcId="{C4C4E022-30A6-4520-ACFE-DF6336F8911F}" destId="{7B4BAEA1-5063-43EA-B654-598CE3E2AD57}" srcOrd="1" destOrd="0" parTransId="{313A0C87-34AE-4296-A6BF-ACF60D5D9E75}" sibTransId="{8BF1092F-AEAE-4902-91B5-DED59B05EA6A}"/>
    <dgm:cxn modelId="{8CF70B46-5BBD-4903-A7B9-48CA9EA8EE2E}" srcId="{7679DF7A-637D-430B-90C9-84CB1CDB555B}" destId="{C4C4E022-30A6-4520-ACFE-DF6336F8911F}" srcOrd="1" destOrd="0" parTransId="{4D739F9E-F9C6-41D7-A7B6-15E3FD0C3CC3}" sibTransId="{4F3F07AC-8956-4DC1-9FC8-11296E2E4F73}"/>
    <dgm:cxn modelId="{09C067AB-B644-4A0E-982F-7F47E54F6760}" type="presOf" srcId="{C4C4E022-30A6-4520-ACFE-DF6336F8911F}" destId="{87E54A00-A4DB-4F0E-8EA0-7F31C02EEB56}" srcOrd="1" destOrd="0" presId="urn:microsoft.com/office/officeart/2005/8/layout/lProcess2"/>
    <dgm:cxn modelId="{CAAC1FE1-39BD-4429-8653-8034BE6CA2DF}" type="presOf" srcId="{7B4BAEA1-5063-43EA-B654-598CE3E2AD57}" destId="{F6359FD8-D6C1-4873-A548-4156DAB729B1}" srcOrd="0" destOrd="0" presId="urn:microsoft.com/office/officeart/2005/8/layout/lProcess2"/>
    <dgm:cxn modelId="{075C5164-66E2-40C3-B0BD-9B0AB2F00743}" srcId="{4C5F43AE-A44D-43AE-A66C-B2AA0A424E97}" destId="{55337A97-B507-4BB2-A431-FA965BB03E73}" srcOrd="1" destOrd="0" parTransId="{B8191D34-0594-4D47-925A-888A48833945}" sibTransId="{C55C17EC-A333-45D2-B49D-D03C18DBD553}"/>
    <dgm:cxn modelId="{13B5EDEC-1449-4D0D-8C09-1AE529D79249}" srcId="{4C5F43AE-A44D-43AE-A66C-B2AA0A424E97}" destId="{BC428102-3597-4EF0-9615-A7EB4BE41244}" srcOrd="0" destOrd="0" parTransId="{B34D2FD8-CF3F-4741-83B0-F51E899799F1}" sibTransId="{533E8B39-E227-4507-8878-498A41CFAD5F}"/>
    <dgm:cxn modelId="{352B13D4-0A11-4262-82DB-6268231B9BBA}" srcId="{7679DF7A-637D-430B-90C9-84CB1CDB555B}" destId="{4C5F43AE-A44D-43AE-A66C-B2AA0A424E97}" srcOrd="0" destOrd="0" parTransId="{5CC10871-32AC-4A06-A0C7-C4A6DB5C2AC7}" sibTransId="{BFAAAA12-D137-44F6-AF4F-0012C3B07856}"/>
    <dgm:cxn modelId="{5FDB3377-B37F-417F-99DC-17C209D824EE}" type="presOf" srcId="{55337A97-B507-4BB2-A431-FA965BB03E73}" destId="{7BB95062-E6E0-4721-A6C5-927D2EC65F78}" srcOrd="0" destOrd="0" presId="urn:microsoft.com/office/officeart/2005/8/layout/lProcess2"/>
    <dgm:cxn modelId="{B8A3A89C-C676-4079-A5E1-D90E774C71EA}" type="presOf" srcId="{BC428102-3597-4EF0-9615-A7EB4BE41244}" destId="{CABE8570-0EA4-455B-BAFC-77797173CAA8}" srcOrd="0" destOrd="0" presId="urn:microsoft.com/office/officeart/2005/8/layout/lProcess2"/>
    <dgm:cxn modelId="{C5D08325-2D63-4139-A9E9-80B51D76E364}" type="presOf" srcId="{4C5F43AE-A44D-43AE-A66C-B2AA0A424E97}" destId="{F876E8A5-8376-486C-8B1E-561F6FF7CF02}" srcOrd="1" destOrd="0" presId="urn:microsoft.com/office/officeart/2005/8/layout/lProcess2"/>
    <dgm:cxn modelId="{DD64E90E-766A-4560-A853-CC0F7D7648C5}" type="presOf" srcId="{5A47640C-BB10-4A94-B741-B7D7963F81A7}" destId="{C2F5D00F-3A3D-4120-AE65-94E925947616}" srcOrd="0" destOrd="0" presId="urn:microsoft.com/office/officeart/2005/8/layout/lProcess2"/>
    <dgm:cxn modelId="{9334E647-5E3E-4C03-96BE-860B1F5572AF}" type="presOf" srcId="{197F8B2A-DBFF-4D4E-956D-5BF99F30BD6E}" destId="{9C9F7523-661F-47AA-A76F-1CD2392A95E3}" srcOrd="0" destOrd="0" presId="urn:microsoft.com/office/officeart/2005/8/layout/lProcess2"/>
    <dgm:cxn modelId="{A3B5F670-657F-4138-83DD-75EF8284CDC4}" srcId="{C4C4E022-30A6-4520-ACFE-DF6336F8911F}" destId="{197F8B2A-DBFF-4D4E-956D-5BF99F30BD6E}" srcOrd="0" destOrd="0" parTransId="{8663E24E-4FF8-4EF0-89F0-E71D47EFA82C}" sibTransId="{E0CA5F1D-B242-4FA9-BF7A-45A493024E99}"/>
    <dgm:cxn modelId="{B57081AF-4280-46D3-B7DB-720EB0C59837}" type="presOf" srcId="{4C5F43AE-A44D-43AE-A66C-B2AA0A424E97}" destId="{30A8DD46-4AEC-4582-B24F-2A3F480D356A}" srcOrd="0" destOrd="0" presId="urn:microsoft.com/office/officeart/2005/8/layout/lProcess2"/>
    <dgm:cxn modelId="{32EACBBD-461F-40FB-8EFE-E5FEED7C982B}" type="presOf" srcId="{7679DF7A-637D-430B-90C9-84CB1CDB555B}" destId="{666A87B0-5E2A-4C90-8F22-A44FF63DF371}" srcOrd="0" destOrd="0" presId="urn:microsoft.com/office/officeart/2005/8/layout/lProcess2"/>
    <dgm:cxn modelId="{B8443ACA-39ED-4A9E-8F61-33D76CFAA2AB}" type="presParOf" srcId="{666A87B0-5E2A-4C90-8F22-A44FF63DF371}" destId="{BDF84968-6C98-4C39-95CF-4003390039F2}" srcOrd="0" destOrd="0" presId="urn:microsoft.com/office/officeart/2005/8/layout/lProcess2"/>
    <dgm:cxn modelId="{A18D81FE-6EB5-4E1F-94C5-339D6233830B}" type="presParOf" srcId="{BDF84968-6C98-4C39-95CF-4003390039F2}" destId="{30A8DD46-4AEC-4582-B24F-2A3F480D356A}" srcOrd="0" destOrd="0" presId="urn:microsoft.com/office/officeart/2005/8/layout/lProcess2"/>
    <dgm:cxn modelId="{629D39D1-84EC-4D8A-BD60-321669BFEE3E}" type="presParOf" srcId="{BDF84968-6C98-4C39-95CF-4003390039F2}" destId="{F876E8A5-8376-486C-8B1E-561F6FF7CF02}" srcOrd="1" destOrd="0" presId="urn:microsoft.com/office/officeart/2005/8/layout/lProcess2"/>
    <dgm:cxn modelId="{FF1D51DA-F111-4FF2-A78E-90770AA7E2B8}" type="presParOf" srcId="{BDF84968-6C98-4C39-95CF-4003390039F2}" destId="{680AC641-ABBB-4A53-8D33-BAC016E917B4}" srcOrd="2" destOrd="0" presId="urn:microsoft.com/office/officeart/2005/8/layout/lProcess2"/>
    <dgm:cxn modelId="{71682EBB-1134-411B-8BB4-524F1EDDFDA6}" type="presParOf" srcId="{680AC641-ABBB-4A53-8D33-BAC016E917B4}" destId="{AF31B69E-CD03-4E4C-8F5D-6BF5BCA62C7B}" srcOrd="0" destOrd="0" presId="urn:microsoft.com/office/officeart/2005/8/layout/lProcess2"/>
    <dgm:cxn modelId="{93B6EC8A-4F46-4EBF-AD06-76213DBBC02F}" type="presParOf" srcId="{AF31B69E-CD03-4E4C-8F5D-6BF5BCA62C7B}" destId="{CABE8570-0EA4-455B-BAFC-77797173CAA8}" srcOrd="0" destOrd="0" presId="urn:microsoft.com/office/officeart/2005/8/layout/lProcess2"/>
    <dgm:cxn modelId="{E0EE594A-97EA-4AB2-981A-0C591C621C92}" type="presParOf" srcId="{AF31B69E-CD03-4E4C-8F5D-6BF5BCA62C7B}" destId="{9D6ADCEC-9345-4085-A88E-D4DE8021F6D9}" srcOrd="1" destOrd="0" presId="urn:microsoft.com/office/officeart/2005/8/layout/lProcess2"/>
    <dgm:cxn modelId="{F34B9AC3-E759-4429-A337-349DB785B938}" type="presParOf" srcId="{AF31B69E-CD03-4E4C-8F5D-6BF5BCA62C7B}" destId="{7BB95062-E6E0-4721-A6C5-927D2EC65F78}" srcOrd="2" destOrd="0" presId="urn:microsoft.com/office/officeart/2005/8/layout/lProcess2"/>
    <dgm:cxn modelId="{1D5D7E1D-9F40-41EE-AD6B-533428DD5C0B}" type="presParOf" srcId="{666A87B0-5E2A-4C90-8F22-A44FF63DF371}" destId="{4D742D51-01CA-4BF1-AD6E-8007DEE985A2}" srcOrd="1" destOrd="0" presId="urn:microsoft.com/office/officeart/2005/8/layout/lProcess2"/>
    <dgm:cxn modelId="{18647ECE-1117-44D0-A674-EEE947AFF9B6}" type="presParOf" srcId="{666A87B0-5E2A-4C90-8F22-A44FF63DF371}" destId="{C63F1A8C-CBF6-4167-AB2D-500CF7ED8A4A}" srcOrd="2" destOrd="0" presId="urn:microsoft.com/office/officeart/2005/8/layout/lProcess2"/>
    <dgm:cxn modelId="{01F4EE23-6ABD-46AC-B006-B4E56B8B7D3F}" type="presParOf" srcId="{C63F1A8C-CBF6-4167-AB2D-500CF7ED8A4A}" destId="{C5D9CDB0-5C28-4A24-9F0A-F6FE61994D38}" srcOrd="0" destOrd="0" presId="urn:microsoft.com/office/officeart/2005/8/layout/lProcess2"/>
    <dgm:cxn modelId="{4B4600B7-B883-45E2-8D00-C9A73B80C118}" type="presParOf" srcId="{C63F1A8C-CBF6-4167-AB2D-500CF7ED8A4A}" destId="{87E54A00-A4DB-4F0E-8EA0-7F31C02EEB56}" srcOrd="1" destOrd="0" presId="urn:microsoft.com/office/officeart/2005/8/layout/lProcess2"/>
    <dgm:cxn modelId="{1D03E97E-813F-402A-981E-35D43F4DE46A}" type="presParOf" srcId="{C63F1A8C-CBF6-4167-AB2D-500CF7ED8A4A}" destId="{F58B6D7C-C012-427B-B269-C3BDD063AC07}" srcOrd="2" destOrd="0" presId="urn:microsoft.com/office/officeart/2005/8/layout/lProcess2"/>
    <dgm:cxn modelId="{40311A0A-9BA1-427D-A9F3-5B29161BA3F7}" type="presParOf" srcId="{F58B6D7C-C012-427B-B269-C3BDD063AC07}" destId="{0DA67D4A-AB84-4C4B-81A3-6144D4FFD53B}" srcOrd="0" destOrd="0" presId="urn:microsoft.com/office/officeart/2005/8/layout/lProcess2"/>
    <dgm:cxn modelId="{A4AB4946-DEA6-424B-98CB-A0FD97580185}" type="presParOf" srcId="{0DA67D4A-AB84-4C4B-81A3-6144D4FFD53B}" destId="{9C9F7523-661F-47AA-A76F-1CD2392A95E3}" srcOrd="0" destOrd="0" presId="urn:microsoft.com/office/officeart/2005/8/layout/lProcess2"/>
    <dgm:cxn modelId="{D4A2742C-353C-4C55-8906-5B16D340A7A5}" type="presParOf" srcId="{0DA67D4A-AB84-4C4B-81A3-6144D4FFD53B}" destId="{82F565A4-5DCB-4A14-9723-BD6BAB4943ED}" srcOrd="1" destOrd="0" presId="urn:microsoft.com/office/officeart/2005/8/layout/lProcess2"/>
    <dgm:cxn modelId="{C880E84B-6BEC-4109-A51D-18907DA97421}" type="presParOf" srcId="{0DA67D4A-AB84-4C4B-81A3-6144D4FFD53B}" destId="{F6359FD8-D6C1-4873-A548-4156DAB729B1}" srcOrd="2" destOrd="0" presId="urn:microsoft.com/office/officeart/2005/8/layout/lProcess2"/>
    <dgm:cxn modelId="{650D0F3E-CD9E-4869-BD8D-C46EE8747DEA}" type="presParOf" srcId="{0DA67D4A-AB84-4C4B-81A3-6144D4FFD53B}" destId="{F390F447-3517-41B5-8A91-C7AE3D142878}" srcOrd="3" destOrd="0" presId="urn:microsoft.com/office/officeart/2005/8/layout/lProcess2"/>
    <dgm:cxn modelId="{FC33D568-AFA1-41EA-9F68-D63F25F761CB}" type="presParOf" srcId="{0DA67D4A-AB84-4C4B-81A3-6144D4FFD53B}" destId="{C2F5D00F-3A3D-4120-AE65-94E925947616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0D6D9CA-3711-4B62-B414-CCD034A2DBE1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A30ACB0-B1F9-42A1-AB0A-191924C08948}">
      <dgm:prSet phldrT="[Текст]" custT="1"/>
      <dgm:spPr/>
      <dgm:t>
        <a:bodyPr/>
        <a:lstStyle/>
        <a:p>
          <a:r>
            <a:rPr lang="ru-RU" sz="1600" b="1" dirty="0" err="1" smtClean="0"/>
            <a:t>Монотема</a:t>
          </a:r>
          <a:r>
            <a:rPr lang="ru-RU" sz="1600" b="1" dirty="0" smtClean="0"/>
            <a:t> (</a:t>
          </a:r>
          <a:r>
            <a:rPr lang="ru-RU" sz="1600" b="1" dirty="0" err="1" smtClean="0"/>
            <a:t>націленість</a:t>
          </a:r>
          <a:r>
            <a:rPr lang="ru-RU" sz="1600" b="1" dirty="0" smtClean="0"/>
            <a:t> </a:t>
          </a:r>
          <a:r>
            <a:rPr lang="ru-RU" sz="1600" b="1" dirty="0" err="1" smtClean="0"/>
            <a:t>всього</a:t>
          </a:r>
          <a:r>
            <a:rPr lang="ru-RU" sz="1600" b="1" dirty="0" smtClean="0"/>
            <a:t> </a:t>
          </a:r>
          <a:r>
            <a:rPr lang="ru-RU" sz="1600" b="1" dirty="0" err="1" smtClean="0"/>
            <a:t>змісту</a:t>
          </a:r>
          <a:r>
            <a:rPr lang="ru-RU" sz="1600" b="1" dirty="0" smtClean="0"/>
            <a:t> на </a:t>
          </a:r>
          <a:r>
            <a:rPr lang="ru-RU" sz="1600" b="1" dirty="0" err="1" smtClean="0"/>
            <a:t>тільки</a:t>
          </a:r>
          <a:r>
            <a:rPr lang="ru-RU" sz="1600" b="1" dirty="0" smtClean="0"/>
            <a:t> одну </a:t>
          </a:r>
          <a:r>
            <a:rPr lang="ru-RU" sz="1600" b="1" dirty="0" err="1" smtClean="0"/>
            <a:t>подію</a:t>
          </a:r>
          <a:r>
            <a:rPr lang="ru-RU" sz="1600" b="1" dirty="0" smtClean="0"/>
            <a:t> </a:t>
          </a:r>
          <a:r>
            <a:rPr lang="ru-RU" sz="1600" b="1" dirty="0" err="1" smtClean="0"/>
            <a:t>або</a:t>
          </a:r>
          <a:r>
            <a:rPr lang="ru-RU" sz="1600" b="1" dirty="0" smtClean="0"/>
            <a:t> факт)</a:t>
          </a:r>
          <a:endParaRPr lang="uk-UA" sz="1600" b="1" dirty="0"/>
        </a:p>
      </dgm:t>
    </dgm:pt>
    <dgm:pt modelId="{CC7F2AE0-E870-440C-BB99-1CC4CAADAEF8}" type="parTrans" cxnId="{E2D85BB7-2495-483F-B057-99AC79F86462}">
      <dgm:prSet/>
      <dgm:spPr/>
      <dgm:t>
        <a:bodyPr/>
        <a:lstStyle/>
        <a:p>
          <a:endParaRPr lang="uk-UA"/>
        </a:p>
      </dgm:t>
    </dgm:pt>
    <dgm:pt modelId="{98172640-9A56-4E16-B06E-EFBEF4832051}" type="sibTrans" cxnId="{E2D85BB7-2495-483F-B057-99AC79F86462}">
      <dgm:prSet/>
      <dgm:spPr/>
      <dgm:t>
        <a:bodyPr/>
        <a:lstStyle/>
        <a:p>
          <a:endParaRPr lang="uk-UA"/>
        </a:p>
      </dgm:t>
    </dgm:pt>
    <dgm:pt modelId="{9CBE4217-732D-46AD-9DF0-63FF52812ECD}">
      <dgm:prSet custT="1"/>
      <dgm:spPr/>
      <dgm:t>
        <a:bodyPr/>
        <a:lstStyle/>
        <a:p>
          <a:r>
            <a:rPr lang="ru-RU" sz="1600" b="1" dirty="0" err="1" smtClean="0"/>
            <a:t>Винесення</a:t>
          </a:r>
          <a:r>
            <a:rPr lang="ru-RU" sz="1600" b="1" dirty="0" smtClean="0"/>
            <a:t> </a:t>
          </a:r>
          <a:r>
            <a:rPr lang="ru-RU" sz="1600" b="1" dirty="0" err="1" smtClean="0"/>
            <a:t>другорядної</a:t>
          </a:r>
          <a:r>
            <a:rPr lang="ru-RU" sz="1600" b="1" dirty="0" smtClean="0"/>
            <a:t> </a:t>
          </a:r>
          <a:r>
            <a:rPr lang="ru-RU" sz="1600" b="1" dirty="0" err="1" smtClean="0"/>
            <a:t>довідкової</a:t>
          </a:r>
          <a:r>
            <a:rPr lang="ru-RU" sz="1600" b="1" dirty="0" smtClean="0"/>
            <a:t> </a:t>
          </a:r>
          <a:r>
            <a:rPr lang="ru-RU" sz="1600" b="1" dirty="0" err="1" smtClean="0"/>
            <a:t>інформації</a:t>
          </a:r>
          <a:r>
            <a:rPr lang="ru-RU" sz="1600" b="1" dirty="0" smtClean="0"/>
            <a:t> у </a:t>
          </a:r>
          <a:r>
            <a:rPr lang="ru-RU" sz="1600" b="1" dirty="0" err="1" smtClean="0"/>
            <a:t>самостійний</a:t>
          </a:r>
          <a:r>
            <a:rPr lang="ru-RU" sz="1600" b="1" dirty="0" smtClean="0"/>
            <a:t> </a:t>
          </a:r>
          <a:r>
            <a:rPr lang="ru-RU" sz="1600" b="1" dirty="0" err="1" smtClean="0"/>
            <a:t>розділ</a:t>
          </a:r>
          <a:endParaRPr lang="uk-UA" sz="1600" b="1" dirty="0"/>
        </a:p>
      </dgm:t>
    </dgm:pt>
    <dgm:pt modelId="{5593EC72-9FB9-4279-9B84-9C1FF5BB2C12}" type="parTrans" cxnId="{C8D80C7E-A82E-47C7-A78B-81DC2A9ED5A5}">
      <dgm:prSet/>
      <dgm:spPr/>
      <dgm:t>
        <a:bodyPr/>
        <a:lstStyle/>
        <a:p>
          <a:endParaRPr lang="uk-UA"/>
        </a:p>
      </dgm:t>
    </dgm:pt>
    <dgm:pt modelId="{CDE4E897-2593-4399-87AD-8DE4DF9B7DD6}" type="sibTrans" cxnId="{C8D80C7E-A82E-47C7-A78B-81DC2A9ED5A5}">
      <dgm:prSet/>
      <dgm:spPr/>
      <dgm:t>
        <a:bodyPr/>
        <a:lstStyle/>
        <a:p>
          <a:endParaRPr lang="uk-UA"/>
        </a:p>
      </dgm:t>
    </dgm:pt>
    <dgm:pt modelId="{23CAA5C1-1FBC-46DE-8CDC-CABD2655D39E}">
      <dgm:prSet phldrT="[Текст]" custT="1"/>
      <dgm:spPr/>
      <dgm:t>
        <a:bodyPr/>
        <a:lstStyle/>
        <a:p>
          <a:r>
            <a:rPr lang="ru-RU" sz="1600" b="1" dirty="0" err="1" smtClean="0"/>
            <a:t>Обов</a:t>
          </a:r>
          <a:r>
            <a:rPr lang="en-US" sz="1600" b="1" dirty="0" smtClean="0"/>
            <a:t>’</a:t>
          </a:r>
          <a:r>
            <a:rPr lang="uk-UA" sz="1600" b="1" dirty="0" err="1" smtClean="0"/>
            <a:t>язкова</a:t>
          </a:r>
          <a:r>
            <a:rPr lang="uk-UA" sz="1600" b="1" dirty="0" smtClean="0"/>
            <a:t> форма подачі інформації згідно журналістським вимогам: «хто», «що», «де», «коли», «скільки», «чому», «яким чином». </a:t>
          </a:r>
          <a:endParaRPr lang="uk-UA" sz="1600" b="1" dirty="0"/>
        </a:p>
      </dgm:t>
    </dgm:pt>
    <dgm:pt modelId="{DE7BB8D5-4A64-40BE-A95F-4C97EDEB9308}" type="parTrans" cxnId="{5AB716E9-9D63-469B-824D-211BC8073E93}">
      <dgm:prSet/>
      <dgm:spPr/>
      <dgm:t>
        <a:bodyPr/>
        <a:lstStyle/>
        <a:p>
          <a:endParaRPr lang="uk-UA"/>
        </a:p>
      </dgm:t>
    </dgm:pt>
    <dgm:pt modelId="{864E0B5C-8A6D-44D0-BFC6-98167EC38C4F}" type="sibTrans" cxnId="{5AB716E9-9D63-469B-824D-211BC8073E93}">
      <dgm:prSet/>
      <dgm:spPr/>
      <dgm:t>
        <a:bodyPr/>
        <a:lstStyle/>
        <a:p>
          <a:endParaRPr lang="uk-UA"/>
        </a:p>
      </dgm:t>
    </dgm:pt>
    <dgm:pt modelId="{874413BB-60B2-483E-AA69-6D8345D42BEF}">
      <dgm:prSet phldrT="[Текст]" custT="1"/>
      <dgm:spPr/>
      <dgm:t>
        <a:bodyPr/>
        <a:lstStyle/>
        <a:p>
          <a:r>
            <a:rPr lang="ru-RU" sz="1600" b="1" dirty="0" err="1" smtClean="0"/>
            <a:t>Виділення</a:t>
          </a:r>
          <a:r>
            <a:rPr lang="ru-RU" sz="1600" b="1" dirty="0" smtClean="0"/>
            <a:t> </a:t>
          </a:r>
          <a:r>
            <a:rPr lang="ru-RU" sz="1600" b="1" dirty="0" err="1" smtClean="0"/>
            <a:t>змістовної</a:t>
          </a:r>
          <a:r>
            <a:rPr lang="ru-RU" sz="1600" b="1" dirty="0" smtClean="0"/>
            <a:t> </a:t>
          </a:r>
          <a:r>
            <a:rPr lang="ru-RU" sz="1600" b="1" dirty="0" err="1" smtClean="0"/>
            <a:t>квінтесенції</a:t>
          </a:r>
          <a:r>
            <a:rPr lang="ru-RU" sz="1600" b="1" dirty="0" smtClean="0"/>
            <a:t> у </a:t>
          </a:r>
          <a:r>
            <a:rPr lang="ru-RU" sz="1600" b="1" dirty="0" err="1" smtClean="0"/>
            <a:t>лід-абзаці</a:t>
          </a:r>
          <a:r>
            <a:rPr lang="ru-RU" sz="1600" b="1" dirty="0" smtClean="0"/>
            <a:t> (</a:t>
          </a:r>
          <a:r>
            <a:rPr lang="ru-RU" sz="1600" b="1" dirty="0" err="1" smtClean="0"/>
            <a:t>підзаголовку</a:t>
          </a:r>
          <a:r>
            <a:rPr lang="ru-RU" sz="1600" b="1" dirty="0" smtClean="0"/>
            <a:t>). </a:t>
          </a:r>
          <a:endParaRPr lang="uk-UA" sz="1600" b="1" dirty="0"/>
        </a:p>
      </dgm:t>
    </dgm:pt>
    <dgm:pt modelId="{190E3961-A04F-4C2E-960B-13510691D921}" type="parTrans" cxnId="{31EB8D32-851E-4D9D-963B-A7587C06345B}">
      <dgm:prSet/>
      <dgm:spPr/>
      <dgm:t>
        <a:bodyPr/>
        <a:lstStyle/>
        <a:p>
          <a:endParaRPr lang="uk-UA"/>
        </a:p>
      </dgm:t>
    </dgm:pt>
    <dgm:pt modelId="{3DF98DE3-A915-408B-B3D7-D20CD5D3D9F9}" type="sibTrans" cxnId="{31EB8D32-851E-4D9D-963B-A7587C06345B}">
      <dgm:prSet/>
      <dgm:spPr/>
      <dgm:t>
        <a:bodyPr/>
        <a:lstStyle/>
        <a:p>
          <a:endParaRPr lang="uk-UA"/>
        </a:p>
      </dgm:t>
    </dgm:pt>
    <dgm:pt modelId="{273229BC-3BEC-4329-BAF2-59AC375A7634}">
      <dgm:prSet phldrT="[Текст]" custT="1"/>
      <dgm:spPr/>
      <dgm:t>
        <a:bodyPr/>
        <a:lstStyle/>
        <a:p>
          <a:r>
            <a:rPr lang="ru-RU" sz="1600" b="1" dirty="0" err="1" smtClean="0"/>
            <a:t>Винесення</a:t>
          </a:r>
          <a:r>
            <a:rPr lang="ru-RU" sz="1600" b="1" dirty="0" smtClean="0"/>
            <a:t> у </a:t>
          </a:r>
          <a:r>
            <a:rPr lang="ru-RU" sz="1600" b="1" dirty="0" err="1" smtClean="0"/>
            <a:t>перші</a:t>
          </a:r>
          <a:r>
            <a:rPr lang="ru-RU" sz="1600" b="1" dirty="0" smtClean="0"/>
            <a:t> рядки </a:t>
          </a:r>
          <a:r>
            <a:rPr lang="ru-RU" sz="1600" b="1" dirty="0" err="1" smtClean="0"/>
            <a:t>найбільш</a:t>
          </a:r>
          <a:r>
            <a:rPr lang="ru-RU" sz="1600" b="1" dirty="0" smtClean="0"/>
            <a:t> </a:t>
          </a:r>
          <a:r>
            <a:rPr lang="ru-RU" sz="1600" b="1" dirty="0" err="1" smtClean="0"/>
            <a:t>важливої</a:t>
          </a:r>
          <a:r>
            <a:rPr lang="ru-RU" sz="1600" b="1" dirty="0" smtClean="0"/>
            <a:t> </a:t>
          </a:r>
          <a:r>
            <a:rPr lang="ru-RU" sz="1600" b="1" dirty="0" err="1" smtClean="0"/>
            <a:t>подієвої</a:t>
          </a:r>
          <a:r>
            <a:rPr lang="ru-RU" sz="1600" b="1" dirty="0" smtClean="0"/>
            <a:t> та </a:t>
          </a:r>
          <a:r>
            <a:rPr lang="ru-RU" sz="1600" b="1" dirty="0" err="1" smtClean="0"/>
            <a:t>фактологічної</a:t>
          </a:r>
          <a:r>
            <a:rPr lang="ru-RU" sz="1600" b="1" dirty="0" smtClean="0"/>
            <a:t> </a:t>
          </a:r>
          <a:r>
            <a:rPr lang="ru-RU" sz="1600" b="1" dirty="0" err="1" smtClean="0"/>
            <a:t>інформації</a:t>
          </a:r>
          <a:r>
            <a:rPr lang="ru-RU" sz="1600" b="1" dirty="0" smtClean="0"/>
            <a:t>. </a:t>
          </a:r>
          <a:endParaRPr lang="uk-UA" sz="1600" b="1" dirty="0"/>
        </a:p>
      </dgm:t>
    </dgm:pt>
    <dgm:pt modelId="{46F92D4B-1045-4A1C-91DC-03AE629D49E6}" type="parTrans" cxnId="{B36F70A8-3D7C-4C99-BE67-810D77E6E64C}">
      <dgm:prSet/>
      <dgm:spPr/>
      <dgm:t>
        <a:bodyPr/>
        <a:lstStyle/>
        <a:p>
          <a:endParaRPr lang="uk-UA"/>
        </a:p>
      </dgm:t>
    </dgm:pt>
    <dgm:pt modelId="{B23B7703-30AB-41E6-B74F-5FC4FFA5DB73}" type="sibTrans" cxnId="{B36F70A8-3D7C-4C99-BE67-810D77E6E64C}">
      <dgm:prSet/>
      <dgm:spPr/>
      <dgm:t>
        <a:bodyPr/>
        <a:lstStyle/>
        <a:p>
          <a:endParaRPr lang="uk-UA"/>
        </a:p>
      </dgm:t>
    </dgm:pt>
    <dgm:pt modelId="{F7C8F497-590E-4528-998E-419A8A682CFE}">
      <dgm:prSet phldrT="[Текст]" custT="1"/>
      <dgm:spPr/>
      <dgm:t>
        <a:bodyPr/>
        <a:lstStyle/>
        <a:p>
          <a:r>
            <a:rPr lang="ru-RU" sz="1600" b="1" dirty="0" err="1" smtClean="0"/>
            <a:t>Викладення</a:t>
          </a:r>
          <a:r>
            <a:rPr lang="ru-RU" sz="1600" b="1" dirty="0" smtClean="0"/>
            <a:t> </a:t>
          </a:r>
          <a:r>
            <a:rPr lang="ru-RU" sz="1600" b="1" dirty="0" err="1" smtClean="0"/>
            <a:t>подій</a:t>
          </a:r>
          <a:r>
            <a:rPr lang="ru-RU" sz="1600" b="1" dirty="0" smtClean="0"/>
            <a:t> (</a:t>
          </a:r>
          <a:r>
            <a:rPr lang="ru-RU" sz="1600" b="1" dirty="0" err="1" smtClean="0"/>
            <a:t>фактів</a:t>
          </a:r>
          <a:r>
            <a:rPr lang="ru-RU" sz="1600" b="1" dirty="0" smtClean="0"/>
            <a:t>) у прямому </a:t>
          </a:r>
          <a:r>
            <a:rPr lang="ru-RU" sz="1600" b="1" dirty="0" err="1" smtClean="0"/>
            <a:t>хронологічному</a:t>
          </a:r>
          <a:r>
            <a:rPr lang="ru-RU" sz="1600" b="1" dirty="0" smtClean="0"/>
            <a:t> порядку; </a:t>
          </a:r>
          <a:endParaRPr lang="uk-UA" sz="1600" b="1" dirty="0"/>
        </a:p>
      </dgm:t>
    </dgm:pt>
    <dgm:pt modelId="{CFDE3299-15A8-41FF-BBA1-026C8DA9D2D6}" type="parTrans" cxnId="{5985318F-F4EE-47B8-A35E-BBBEB148153D}">
      <dgm:prSet/>
      <dgm:spPr/>
      <dgm:t>
        <a:bodyPr/>
        <a:lstStyle/>
        <a:p>
          <a:endParaRPr lang="uk-UA"/>
        </a:p>
      </dgm:t>
    </dgm:pt>
    <dgm:pt modelId="{8AB68762-5EDA-4A5D-B31B-551244073695}" type="sibTrans" cxnId="{5985318F-F4EE-47B8-A35E-BBBEB148153D}">
      <dgm:prSet/>
      <dgm:spPr/>
      <dgm:t>
        <a:bodyPr/>
        <a:lstStyle/>
        <a:p>
          <a:endParaRPr lang="uk-UA"/>
        </a:p>
      </dgm:t>
    </dgm:pt>
    <dgm:pt modelId="{5A1DC426-D3C7-4A6A-964C-5A6E58E721ED}" type="pres">
      <dgm:prSet presAssocID="{50D6D9CA-3711-4B62-B414-CCD034A2DBE1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uk-UA"/>
        </a:p>
      </dgm:t>
    </dgm:pt>
    <dgm:pt modelId="{F02DF48E-8675-47D3-B0EC-DF4AED207FF1}" type="pres">
      <dgm:prSet presAssocID="{5A30ACB0-B1F9-42A1-AB0A-191924C08948}" presName="parenttextcomposite" presStyleCnt="0"/>
      <dgm:spPr/>
    </dgm:pt>
    <dgm:pt modelId="{F678F009-3739-498F-A099-59E74D792F33}" type="pres">
      <dgm:prSet presAssocID="{5A30ACB0-B1F9-42A1-AB0A-191924C08948}" presName="parenttext" presStyleLbl="revTx" presStyleIdx="0" presStyleCnt="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7282E4B-C762-4F31-8CE7-36967E7CF0CC}" type="pres">
      <dgm:prSet presAssocID="{5A30ACB0-B1F9-42A1-AB0A-191924C08948}" presName="parallelogramComposite" presStyleCnt="0"/>
      <dgm:spPr/>
    </dgm:pt>
    <dgm:pt modelId="{0CA60BDF-1540-498D-919C-3DE34D7DE395}" type="pres">
      <dgm:prSet presAssocID="{5A30ACB0-B1F9-42A1-AB0A-191924C08948}" presName="parallelogram1" presStyleLbl="alignNode1" presStyleIdx="0" presStyleCnt="42"/>
      <dgm:spPr>
        <a:solidFill>
          <a:srgbClr val="99FF66"/>
        </a:solidFill>
      </dgm:spPr>
    </dgm:pt>
    <dgm:pt modelId="{54BD7623-32E8-4039-81B7-35024A680592}" type="pres">
      <dgm:prSet presAssocID="{5A30ACB0-B1F9-42A1-AB0A-191924C08948}" presName="parallelogram2" presStyleLbl="alignNode1" presStyleIdx="1" presStyleCnt="42"/>
      <dgm:spPr/>
    </dgm:pt>
    <dgm:pt modelId="{6EA7AB57-4BD0-45F7-A40F-B9854F8043FE}" type="pres">
      <dgm:prSet presAssocID="{5A30ACB0-B1F9-42A1-AB0A-191924C08948}" presName="parallelogram3" presStyleLbl="alignNode1" presStyleIdx="2" presStyleCnt="42"/>
      <dgm:spPr>
        <a:solidFill>
          <a:srgbClr val="99FF66"/>
        </a:solidFill>
      </dgm:spPr>
    </dgm:pt>
    <dgm:pt modelId="{776110DD-C8E4-4203-A943-021006FBCB57}" type="pres">
      <dgm:prSet presAssocID="{5A30ACB0-B1F9-42A1-AB0A-191924C08948}" presName="parallelogram4" presStyleLbl="alignNode1" presStyleIdx="3" presStyleCnt="42"/>
      <dgm:spPr/>
    </dgm:pt>
    <dgm:pt modelId="{894FA41F-916F-4262-A7CB-EBF9E03DB211}" type="pres">
      <dgm:prSet presAssocID="{5A30ACB0-B1F9-42A1-AB0A-191924C08948}" presName="parallelogram5" presStyleLbl="alignNode1" presStyleIdx="4" presStyleCnt="42"/>
      <dgm:spPr>
        <a:solidFill>
          <a:srgbClr val="99FF66"/>
        </a:solidFill>
      </dgm:spPr>
    </dgm:pt>
    <dgm:pt modelId="{3BD2FC38-8ED9-4A2F-8504-4F4881EB1DD5}" type="pres">
      <dgm:prSet presAssocID="{5A30ACB0-B1F9-42A1-AB0A-191924C08948}" presName="parallelogram6" presStyleLbl="alignNode1" presStyleIdx="5" presStyleCnt="42"/>
      <dgm:spPr/>
    </dgm:pt>
    <dgm:pt modelId="{E15FF20F-1C75-4D18-928E-4EACFDED28A7}" type="pres">
      <dgm:prSet presAssocID="{5A30ACB0-B1F9-42A1-AB0A-191924C08948}" presName="parallelogram7" presStyleLbl="alignNode1" presStyleIdx="6" presStyleCnt="42"/>
      <dgm:spPr>
        <a:solidFill>
          <a:srgbClr val="99FF66"/>
        </a:solidFill>
      </dgm:spPr>
    </dgm:pt>
    <dgm:pt modelId="{C038D93F-3888-4F4C-BB36-92B515E67BB5}" type="pres">
      <dgm:prSet presAssocID="{98172640-9A56-4E16-B06E-EFBEF4832051}" presName="sibTrans" presStyleCnt="0"/>
      <dgm:spPr/>
    </dgm:pt>
    <dgm:pt modelId="{DEB50A92-566C-4EDD-A2E3-97EEB77BD3B9}" type="pres">
      <dgm:prSet presAssocID="{23CAA5C1-1FBC-46DE-8CDC-CABD2655D39E}" presName="parenttextcomposite" presStyleCnt="0"/>
      <dgm:spPr/>
    </dgm:pt>
    <dgm:pt modelId="{31BA2E57-0AEE-4A63-9B66-DB2F56839937}" type="pres">
      <dgm:prSet presAssocID="{23CAA5C1-1FBC-46DE-8CDC-CABD2655D39E}" presName="parenttext" presStyleLbl="revTx" presStyleIdx="1" presStyleCnt="6" custLinFactNeighborY="2732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225DC61-1DC4-4938-9ABD-36C15784E2DC}" type="pres">
      <dgm:prSet presAssocID="{23CAA5C1-1FBC-46DE-8CDC-CABD2655D39E}" presName="parallelogramComposite" presStyleCnt="0"/>
      <dgm:spPr/>
    </dgm:pt>
    <dgm:pt modelId="{10D0DE55-3267-4F09-A5EB-E5EE30FFFF46}" type="pres">
      <dgm:prSet presAssocID="{23CAA5C1-1FBC-46DE-8CDC-CABD2655D39E}" presName="parallelogram1" presStyleLbl="alignNode1" presStyleIdx="7" presStyleCnt="42" custLinFactY="26525" custLinFactNeighborY="100000"/>
      <dgm:spPr/>
    </dgm:pt>
    <dgm:pt modelId="{8DC400F1-5663-4B92-AE12-E8A4C1C7A915}" type="pres">
      <dgm:prSet presAssocID="{23CAA5C1-1FBC-46DE-8CDC-CABD2655D39E}" presName="parallelogram2" presStyleLbl="alignNode1" presStyleIdx="8" presStyleCnt="42" custLinFactY="26525" custLinFactNeighborY="100000"/>
      <dgm:spPr/>
    </dgm:pt>
    <dgm:pt modelId="{DBE53CD7-3C53-432E-AEEA-C6FDAE2D32BD}" type="pres">
      <dgm:prSet presAssocID="{23CAA5C1-1FBC-46DE-8CDC-CABD2655D39E}" presName="parallelogram3" presStyleLbl="alignNode1" presStyleIdx="9" presStyleCnt="42" custLinFactY="26525" custLinFactNeighborY="100000"/>
      <dgm:spPr/>
    </dgm:pt>
    <dgm:pt modelId="{DBB992E3-FC2A-44F7-B4D2-86BA988E53BA}" type="pres">
      <dgm:prSet presAssocID="{23CAA5C1-1FBC-46DE-8CDC-CABD2655D39E}" presName="parallelogram4" presStyleLbl="alignNode1" presStyleIdx="10" presStyleCnt="42" custLinFactY="26525" custLinFactNeighborY="100000"/>
      <dgm:spPr/>
    </dgm:pt>
    <dgm:pt modelId="{674ACB2A-AAE6-4E2B-8D7E-CC9E62E0EF86}" type="pres">
      <dgm:prSet presAssocID="{23CAA5C1-1FBC-46DE-8CDC-CABD2655D39E}" presName="parallelogram5" presStyleLbl="alignNode1" presStyleIdx="11" presStyleCnt="42" custLinFactY="26525" custLinFactNeighborY="100000"/>
      <dgm:spPr/>
    </dgm:pt>
    <dgm:pt modelId="{677DCC5E-FB8E-411F-A1C8-258631AABA5B}" type="pres">
      <dgm:prSet presAssocID="{23CAA5C1-1FBC-46DE-8CDC-CABD2655D39E}" presName="parallelogram6" presStyleLbl="alignNode1" presStyleIdx="12" presStyleCnt="42" custLinFactY="26525" custLinFactNeighborY="100000"/>
      <dgm:spPr/>
    </dgm:pt>
    <dgm:pt modelId="{C642B9C0-1F71-4944-AB06-D2F721E057C3}" type="pres">
      <dgm:prSet presAssocID="{23CAA5C1-1FBC-46DE-8CDC-CABD2655D39E}" presName="parallelogram7" presStyleLbl="alignNode1" presStyleIdx="13" presStyleCnt="42" custLinFactY="26525" custLinFactNeighborY="100000"/>
      <dgm:spPr/>
    </dgm:pt>
    <dgm:pt modelId="{FCF9FD41-A82A-4E2D-AFD0-448371702396}" type="pres">
      <dgm:prSet presAssocID="{864E0B5C-8A6D-44D0-BFC6-98167EC38C4F}" presName="sibTrans" presStyleCnt="0"/>
      <dgm:spPr/>
    </dgm:pt>
    <dgm:pt modelId="{7C53CEC1-10BA-4CB6-9763-50E599CCAEE4}" type="pres">
      <dgm:prSet presAssocID="{874413BB-60B2-483E-AA69-6D8345D42BEF}" presName="parenttextcomposite" presStyleCnt="0"/>
      <dgm:spPr/>
    </dgm:pt>
    <dgm:pt modelId="{3B33E25D-D93F-4907-AAD7-A0CD8679945C}" type="pres">
      <dgm:prSet presAssocID="{874413BB-60B2-483E-AA69-6D8345D42BEF}" presName="parenttext" presStyleLbl="revTx" presStyleIdx="2" presStyleCnt="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DEC186-B967-465E-8AA8-80D87A4811E7}" type="pres">
      <dgm:prSet presAssocID="{874413BB-60B2-483E-AA69-6D8345D42BEF}" presName="parallelogramComposite" presStyleCnt="0"/>
      <dgm:spPr/>
    </dgm:pt>
    <dgm:pt modelId="{E7B75893-E145-4232-A25D-2CC88495006C}" type="pres">
      <dgm:prSet presAssocID="{874413BB-60B2-483E-AA69-6D8345D42BEF}" presName="parallelogram1" presStyleLbl="alignNode1" presStyleIdx="14" presStyleCnt="42"/>
      <dgm:spPr/>
    </dgm:pt>
    <dgm:pt modelId="{ABB854FF-D077-4B94-88B7-053D8304746D}" type="pres">
      <dgm:prSet presAssocID="{874413BB-60B2-483E-AA69-6D8345D42BEF}" presName="parallelogram2" presStyleLbl="alignNode1" presStyleIdx="15" presStyleCnt="42"/>
      <dgm:spPr/>
    </dgm:pt>
    <dgm:pt modelId="{737DBE60-75F6-4C34-B2BC-CD38777FBE88}" type="pres">
      <dgm:prSet presAssocID="{874413BB-60B2-483E-AA69-6D8345D42BEF}" presName="parallelogram3" presStyleLbl="alignNode1" presStyleIdx="16" presStyleCnt="42"/>
      <dgm:spPr/>
    </dgm:pt>
    <dgm:pt modelId="{FC1598B1-ED51-4CB4-B632-9AA60FA4B119}" type="pres">
      <dgm:prSet presAssocID="{874413BB-60B2-483E-AA69-6D8345D42BEF}" presName="parallelogram4" presStyleLbl="alignNode1" presStyleIdx="17" presStyleCnt="42"/>
      <dgm:spPr/>
    </dgm:pt>
    <dgm:pt modelId="{F4B1CA92-EC8F-44ED-AF20-FE72838D23E5}" type="pres">
      <dgm:prSet presAssocID="{874413BB-60B2-483E-AA69-6D8345D42BEF}" presName="parallelogram5" presStyleLbl="alignNode1" presStyleIdx="18" presStyleCnt="42"/>
      <dgm:spPr/>
    </dgm:pt>
    <dgm:pt modelId="{3DE0C31A-5BFB-41A2-ADBE-35CCA06ABE62}" type="pres">
      <dgm:prSet presAssocID="{874413BB-60B2-483E-AA69-6D8345D42BEF}" presName="parallelogram6" presStyleLbl="alignNode1" presStyleIdx="19" presStyleCnt="42"/>
      <dgm:spPr/>
    </dgm:pt>
    <dgm:pt modelId="{E0ACCA6B-1CBD-4298-946E-5EF6B2C855BC}" type="pres">
      <dgm:prSet presAssocID="{874413BB-60B2-483E-AA69-6D8345D42BEF}" presName="parallelogram7" presStyleLbl="alignNode1" presStyleIdx="20" presStyleCnt="42"/>
      <dgm:spPr/>
    </dgm:pt>
    <dgm:pt modelId="{C48085FB-C711-4861-8995-F625631E4FDB}" type="pres">
      <dgm:prSet presAssocID="{3DF98DE3-A915-408B-B3D7-D20CD5D3D9F9}" presName="sibTrans" presStyleCnt="0"/>
      <dgm:spPr/>
    </dgm:pt>
    <dgm:pt modelId="{32A4A795-C272-467B-98D3-5292F4F099D4}" type="pres">
      <dgm:prSet presAssocID="{273229BC-3BEC-4329-BAF2-59AC375A7634}" presName="parenttextcomposite" presStyleCnt="0"/>
      <dgm:spPr/>
    </dgm:pt>
    <dgm:pt modelId="{CEDDC6E7-3939-4229-B051-18F552006EA5}" type="pres">
      <dgm:prSet presAssocID="{273229BC-3BEC-4329-BAF2-59AC375A7634}" presName="parenttext" presStyleLbl="revTx" presStyleIdx="3" presStyleCnt="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B34E13-2638-4918-8D90-72A3B803C4DF}" type="pres">
      <dgm:prSet presAssocID="{273229BC-3BEC-4329-BAF2-59AC375A7634}" presName="parallelogramComposite" presStyleCnt="0"/>
      <dgm:spPr/>
    </dgm:pt>
    <dgm:pt modelId="{A2A3D9EB-81F8-4E81-97DE-A979EF4DF084}" type="pres">
      <dgm:prSet presAssocID="{273229BC-3BEC-4329-BAF2-59AC375A7634}" presName="parallelogram1" presStyleLbl="alignNode1" presStyleIdx="21" presStyleCnt="42"/>
      <dgm:spPr/>
    </dgm:pt>
    <dgm:pt modelId="{62109542-FBE0-4BB5-A0A0-CB40A80B038B}" type="pres">
      <dgm:prSet presAssocID="{273229BC-3BEC-4329-BAF2-59AC375A7634}" presName="parallelogram2" presStyleLbl="alignNode1" presStyleIdx="22" presStyleCnt="42"/>
      <dgm:spPr/>
    </dgm:pt>
    <dgm:pt modelId="{0B2FD58D-CD94-456E-A918-AD328F3EF01E}" type="pres">
      <dgm:prSet presAssocID="{273229BC-3BEC-4329-BAF2-59AC375A7634}" presName="parallelogram3" presStyleLbl="alignNode1" presStyleIdx="23" presStyleCnt="42"/>
      <dgm:spPr/>
    </dgm:pt>
    <dgm:pt modelId="{79301933-AF23-4D26-BD69-97938FD12DD0}" type="pres">
      <dgm:prSet presAssocID="{273229BC-3BEC-4329-BAF2-59AC375A7634}" presName="parallelogram4" presStyleLbl="alignNode1" presStyleIdx="24" presStyleCnt="42"/>
      <dgm:spPr/>
    </dgm:pt>
    <dgm:pt modelId="{D343C04D-B6F9-4F7D-9B18-F7585D7D1FF7}" type="pres">
      <dgm:prSet presAssocID="{273229BC-3BEC-4329-BAF2-59AC375A7634}" presName="parallelogram5" presStyleLbl="alignNode1" presStyleIdx="25" presStyleCnt="42"/>
      <dgm:spPr/>
    </dgm:pt>
    <dgm:pt modelId="{218FCE29-A41B-43DE-9A7E-724A15DB8AD2}" type="pres">
      <dgm:prSet presAssocID="{273229BC-3BEC-4329-BAF2-59AC375A7634}" presName="parallelogram6" presStyleLbl="alignNode1" presStyleIdx="26" presStyleCnt="42"/>
      <dgm:spPr/>
    </dgm:pt>
    <dgm:pt modelId="{3FF55FF9-B54B-4352-B904-4E75A4EB548C}" type="pres">
      <dgm:prSet presAssocID="{273229BC-3BEC-4329-BAF2-59AC375A7634}" presName="parallelogram7" presStyleLbl="alignNode1" presStyleIdx="27" presStyleCnt="42"/>
      <dgm:spPr/>
    </dgm:pt>
    <dgm:pt modelId="{30A94AB7-4653-460D-AFC6-4169CE7A8A24}" type="pres">
      <dgm:prSet presAssocID="{B23B7703-30AB-41E6-B74F-5FC4FFA5DB73}" presName="sibTrans" presStyleCnt="0"/>
      <dgm:spPr/>
    </dgm:pt>
    <dgm:pt modelId="{3962DA32-4408-4CD0-BD86-A1C2B8E9D69B}" type="pres">
      <dgm:prSet presAssocID="{F7C8F497-590E-4528-998E-419A8A682CFE}" presName="parenttextcomposite" presStyleCnt="0"/>
      <dgm:spPr/>
    </dgm:pt>
    <dgm:pt modelId="{76E59A88-B773-46D2-9444-CF8649395974}" type="pres">
      <dgm:prSet presAssocID="{F7C8F497-590E-4528-998E-419A8A682CFE}" presName="parenttext" presStyleLbl="revTx" presStyleIdx="4" presStyleCnt="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6A70279-9A43-49F1-BC2F-782A5D69F022}" type="pres">
      <dgm:prSet presAssocID="{F7C8F497-590E-4528-998E-419A8A682CFE}" presName="parallelogramComposite" presStyleCnt="0"/>
      <dgm:spPr/>
    </dgm:pt>
    <dgm:pt modelId="{CD7FAAB0-062B-4189-816D-37025AE96FA2}" type="pres">
      <dgm:prSet presAssocID="{F7C8F497-590E-4528-998E-419A8A682CFE}" presName="parallelogram1" presStyleLbl="alignNode1" presStyleIdx="28" presStyleCnt="42"/>
      <dgm:spPr/>
    </dgm:pt>
    <dgm:pt modelId="{63F09D1F-B4C2-49BA-BE30-B55C065C822B}" type="pres">
      <dgm:prSet presAssocID="{F7C8F497-590E-4528-998E-419A8A682CFE}" presName="parallelogram2" presStyleLbl="alignNode1" presStyleIdx="29" presStyleCnt="42"/>
      <dgm:spPr/>
    </dgm:pt>
    <dgm:pt modelId="{7A0076D3-64C2-43FD-9D27-90956CCA8264}" type="pres">
      <dgm:prSet presAssocID="{F7C8F497-590E-4528-998E-419A8A682CFE}" presName="parallelogram3" presStyleLbl="alignNode1" presStyleIdx="30" presStyleCnt="42"/>
      <dgm:spPr/>
    </dgm:pt>
    <dgm:pt modelId="{ABDC9E15-268E-43B8-A970-367F0210BDED}" type="pres">
      <dgm:prSet presAssocID="{F7C8F497-590E-4528-998E-419A8A682CFE}" presName="parallelogram4" presStyleLbl="alignNode1" presStyleIdx="31" presStyleCnt="42"/>
      <dgm:spPr/>
    </dgm:pt>
    <dgm:pt modelId="{7E84FF47-2E5C-48EF-8BC2-96D4968AB4F0}" type="pres">
      <dgm:prSet presAssocID="{F7C8F497-590E-4528-998E-419A8A682CFE}" presName="parallelogram5" presStyleLbl="alignNode1" presStyleIdx="32" presStyleCnt="42"/>
      <dgm:spPr/>
    </dgm:pt>
    <dgm:pt modelId="{D3E294B7-7CA2-4437-9CDC-C9518ADFCBE1}" type="pres">
      <dgm:prSet presAssocID="{F7C8F497-590E-4528-998E-419A8A682CFE}" presName="parallelogram6" presStyleLbl="alignNode1" presStyleIdx="33" presStyleCnt="42"/>
      <dgm:spPr/>
    </dgm:pt>
    <dgm:pt modelId="{1D4AC69E-2A5E-4BD3-9BBB-9D712D13362A}" type="pres">
      <dgm:prSet presAssocID="{F7C8F497-590E-4528-998E-419A8A682CFE}" presName="parallelogram7" presStyleLbl="alignNode1" presStyleIdx="34" presStyleCnt="42"/>
      <dgm:spPr/>
    </dgm:pt>
    <dgm:pt modelId="{4AC3AD82-7BFA-493B-BB5C-2C9A3145886C}" type="pres">
      <dgm:prSet presAssocID="{8AB68762-5EDA-4A5D-B31B-551244073695}" presName="sibTrans" presStyleCnt="0"/>
      <dgm:spPr/>
    </dgm:pt>
    <dgm:pt modelId="{9AEEEA3F-3D02-4194-91E4-DE97ADB72D35}" type="pres">
      <dgm:prSet presAssocID="{9CBE4217-732D-46AD-9DF0-63FF52812ECD}" presName="parenttextcomposite" presStyleCnt="0"/>
      <dgm:spPr/>
    </dgm:pt>
    <dgm:pt modelId="{4BEACDDE-BE5D-4395-B202-105133879556}" type="pres">
      <dgm:prSet presAssocID="{9CBE4217-732D-46AD-9DF0-63FF52812ECD}" presName="parenttext" presStyleLbl="revTx" presStyleIdx="5" presStyleCnt="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9BCB76-F6E8-4D41-B01F-8339F1205697}" type="pres">
      <dgm:prSet presAssocID="{9CBE4217-732D-46AD-9DF0-63FF52812ECD}" presName="parallelogramComposite" presStyleCnt="0"/>
      <dgm:spPr/>
    </dgm:pt>
    <dgm:pt modelId="{5980C8C5-631D-4EA2-8267-AC5ADA72741A}" type="pres">
      <dgm:prSet presAssocID="{9CBE4217-732D-46AD-9DF0-63FF52812ECD}" presName="parallelogram1" presStyleLbl="alignNode1" presStyleIdx="35" presStyleCnt="42"/>
      <dgm:spPr/>
    </dgm:pt>
    <dgm:pt modelId="{F57AA64C-149E-4274-90ED-530CE435AD4B}" type="pres">
      <dgm:prSet presAssocID="{9CBE4217-732D-46AD-9DF0-63FF52812ECD}" presName="parallelogram2" presStyleLbl="alignNode1" presStyleIdx="36" presStyleCnt="42"/>
      <dgm:spPr>
        <a:solidFill>
          <a:srgbClr val="99FF66"/>
        </a:solidFill>
      </dgm:spPr>
    </dgm:pt>
    <dgm:pt modelId="{124CA35B-9C12-4BAB-B562-4E0DD6E0FC86}" type="pres">
      <dgm:prSet presAssocID="{9CBE4217-732D-46AD-9DF0-63FF52812ECD}" presName="parallelogram3" presStyleLbl="alignNode1" presStyleIdx="37" presStyleCnt="42"/>
      <dgm:spPr/>
    </dgm:pt>
    <dgm:pt modelId="{C1BCC236-027D-4969-8935-1B6DCD31A0D8}" type="pres">
      <dgm:prSet presAssocID="{9CBE4217-732D-46AD-9DF0-63FF52812ECD}" presName="parallelogram4" presStyleLbl="alignNode1" presStyleIdx="38" presStyleCnt="42"/>
      <dgm:spPr>
        <a:solidFill>
          <a:srgbClr val="99FF66"/>
        </a:solidFill>
      </dgm:spPr>
    </dgm:pt>
    <dgm:pt modelId="{684A4517-D601-4005-B2FE-CC301AF97897}" type="pres">
      <dgm:prSet presAssocID="{9CBE4217-732D-46AD-9DF0-63FF52812ECD}" presName="parallelogram5" presStyleLbl="alignNode1" presStyleIdx="39" presStyleCnt="42"/>
      <dgm:spPr/>
    </dgm:pt>
    <dgm:pt modelId="{9E34A5CE-D66F-4548-AE0D-7A0ED8CAA21F}" type="pres">
      <dgm:prSet presAssocID="{9CBE4217-732D-46AD-9DF0-63FF52812ECD}" presName="parallelogram6" presStyleLbl="alignNode1" presStyleIdx="40" presStyleCnt="42"/>
      <dgm:spPr>
        <a:solidFill>
          <a:srgbClr val="99FF66"/>
        </a:solidFill>
      </dgm:spPr>
    </dgm:pt>
    <dgm:pt modelId="{81101B2F-ED2A-4714-857E-43D13C40EF12}" type="pres">
      <dgm:prSet presAssocID="{9CBE4217-732D-46AD-9DF0-63FF52812ECD}" presName="parallelogram7" presStyleLbl="alignNode1" presStyleIdx="41" presStyleCnt="42"/>
      <dgm:spPr/>
    </dgm:pt>
  </dgm:ptLst>
  <dgm:cxnLst>
    <dgm:cxn modelId="{B55B3D8D-BD58-49E2-9D17-B9FE42E256BF}" type="presOf" srcId="{50D6D9CA-3711-4B62-B414-CCD034A2DBE1}" destId="{5A1DC426-D3C7-4A6A-964C-5A6E58E721ED}" srcOrd="0" destOrd="0" presId="urn:microsoft.com/office/officeart/2008/layout/VerticalAccentList"/>
    <dgm:cxn modelId="{5985318F-F4EE-47B8-A35E-BBBEB148153D}" srcId="{50D6D9CA-3711-4B62-B414-CCD034A2DBE1}" destId="{F7C8F497-590E-4528-998E-419A8A682CFE}" srcOrd="4" destOrd="0" parTransId="{CFDE3299-15A8-41FF-BBA1-026C8DA9D2D6}" sibTransId="{8AB68762-5EDA-4A5D-B31B-551244073695}"/>
    <dgm:cxn modelId="{9D867935-F0FE-4B08-9DA6-E40959ADE381}" type="presOf" srcId="{F7C8F497-590E-4528-998E-419A8A682CFE}" destId="{76E59A88-B773-46D2-9444-CF8649395974}" srcOrd="0" destOrd="0" presId="urn:microsoft.com/office/officeart/2008/layout/VerticalAccentList"/>
    <dgm:cxn modelId="{E2D85BB7-2495-483F-B057-99AC79F86462}" srcId="{50D6D9CA-3711-4B62-B414-CCD034A2DBE1}" destId="{5A30ACB0-B1F9-42A1-AB0A-191924C08948}" srcOrd="0" destOrd="0" parTransId="{CC7F2AE0-E870-440C-BB99-1CC4CAADAEF8}" sibTransId="{98172640-9A56-4E16-B06E-EFBEF4832051}"/>
    <dgm:cxn modelId="{B36F70A8-3D7C-4C99-BE67-810D77E6E64C}" srcId="{50D6D9CA-3711-4B62-B414-CCD034A2DBE1}" destId="{273229BC-3BEC-4329-BAF2-59AC375A7634}" srcOrd="3" destOrd="0" parTransId="{46F92D4B-1045-4A1C-91DC-03AE629D49E6}" sibTransId="{B23B7703-30AB-41E6-B74F-5FC4FFA5DB73}"/>
    <dgm:cxn modelId="{C8D80C7E-A82E-47C7-A78B-81DC2A9ED5A5}" srcId="{50D6D9CA-3711-4B62-B414-CCD034A2DBE1}" destId="{9CBE4217-732D-46AD-9DF0-63FF52812ECD}" srcOrd="5" destOrd="0" parTransId="{5593EC72-9FB9-4279-9B84-9C1FF5BB2C12}" sibTransId="{CDE4E897-2593-4399-87AD-8DE4DF9B7DD6}"/>
    <dgm:cxn modelId="{780C0F83-C859-4340-AFB1-6A0911E05110}" type="presOf" srcId="{874413BB-60B2-483E-AA69-6D8345D42BEF}" destId="{3B33E25D-D93F-4907-AAD7-A0CD8679945C}" srcOrd="0" destOrd="0" presId="urn:microsoft.com/office/officeart/2008/layout/VerticalAccentList"/>
    <dgm:cxn modelId="{31EB8D32-851E-4D9D-963B-A7587C06345B}" srcId="{50D6D9CA-3711-4B62-B414-CCD034A2DBE1}" destId="{874413BB-60B2-483E-AA69-6D8345D42BEF}" srcOrd="2" destOrd="0" parTransId="{190E3961-A04F-4C2E-960B-13510691D921}" sibTransId="{3DF98DE3-A915-408B-B3D7-D20CD5D3D9F9}"/>
    <dgm:cxn modelId="{958E296B-290F-4040-9346-E5BDAD9924F7}" type="presOf" srcId="{9CBE4217-732D-46AD-9DF0-63FF52812ECD}" destId="{4BEACDDE-BE5D-4395-B202-105133879556}" srcOrd="0" destOrd="0" presId="urn:microsoft.com/office/officeart/2008/layout/VerticalAccentList"/>
    <dgm:cxn modelId="{E08EC2DF-4A03-4844-AC5F-70627C522E65}" type="presOf" srcId="{23CAA5C1-1FBC-46DE-8CDC-CABD2655D39E}" destId="{31BA2E57-0AEE-4A63-9B66-DB2F56839937}" srcOrd="0" destOrd="0" presId="urn:microsoft.com/office/officeart/2008/layout/VerticalAccentList"/>
    <dgm:cxn modelId="{72E76D03-0567-431F-A6D8-6E39475A07B2}" type="presOf" srcId="{5A30ACB0-B1F9-42A1-AB0A-191924C08948}" destId="{F678F009-3739-498F-A099-59E74D792F33}" srcOrd="0" destOrd="0" presId="urn:microsoft.com/office/officeart/2008/layout/VerticalAccentList"/>
    <dgm:cxn modelId="{7CCF06F8-5993-4D3C-85DD-1266606B5D70}" type="presOf" srcId="{273229BC-3BEC-4329-BAF2-59AC375A7634}" destId="{CEDDC6E7-3939-4229-B051-18F552006EA5}" srcOrd="0" destOrd="0" presId="urn:microsoft.com/office/officeart/2008/layout/VerticalAccentList"/>
    <dgm:cxn modelId="{5AB716E9-9D63-469B-824D-211BC8073E93}" srcId="{50D6D9CA-3711-4B62-B414-CCD034A2DBE1}" destId="{23CAA5C1-1FBC-46DE-8CDC-CABD2655D39E}" srcOrd="1" destOrd="0" parTransId="{DE7BB8D5-4A64-40BE-A95F-4C97EDEB9308}" sibTransId="{864E0B5C-8A6D-44D0-BFC6-98167EC38C4F}"/>
    <dgm:cxn modelId="{84BA7DB4-A112-4357-8AEC-7EBEB950F91A}" type="presParOf" srcId="{5A1DC426-D3C7-4A6A-964C-5A6E58E721ED}" destId="{F02DF48E-8675-47D3-B0EC-DF4AED207FF1}" srcOrd="0" destOrd="0" presId="urn:microsoft.com/office/officeart/2008/layout/VerticalAccentList"/>
    <dgm:cxn modelId="{423B3D94-7810-4F20-AC97-06FEE84ED336}" type="presParOf" srcId="{F02DF48E-8675-47D3-B0EC-DF4AED207FF1}" destId="{F678F009-3739-498F-A099-59E74D792F33}" srcOrd="0" destOrd="0" presId="urn:microsoft.com/office/officeart/2008/layout/VerticalAccentList"/>
    <dgm:cxn modelId="{7DDC6B0E-8C00-4882-A148-B21058D05735}" type="presParOf" srcId="{5A1DC426-D3C7-4A6A-964C-5A6E58E721ED}" destId="{67282E4B-C762-4F31-8CE7-36967E7CF0CC}" srcOrd="1" destOrd="0" presId="urn:microsoft.com/office/officeart/2008/layout/VerticalAccentList"/>
    <dgm:cxn modelId="{FB6D3414-3C8A-4793-9D6A-F9B67389AA96}" type="presParOf" srcId="{67282E4B-C762-4F31-8CE7-36967E7CF0CC}" destId="{0CA60BDF-1540-498D-919C-3DE34D7DE395}" srcOrd="0" destOrd="0" presId="urn:microsoft.com/office/officeart/2008/layout/VerticalAccentList"/>
    <dgm:cxn modelId="{D2F343E9-0956-4C97-A096-D30D0413901C}" type="presParOf" srcId="{67282E4B-C762-4F31-8CE7-36967E7CF0CC}" destId="{54BD7623-32E8-4039-81B7-35024A680592}" srcOrd="1" destOrd="0" presId="urn:microsoft.com/office/officeart/2008/layout/VerticalAccentList"/>
    <dgm:cxn modelId="{B591CE0B-5A96-43C5-A523-2E02E4F03588}" type="presParOf" srcId="{67282E4B-C762-4F31-8CE7-36967E7CF0CC}" destId="{6EA7AB57-4BD0-45F7-A40F-B9854F8043FE}" srcOrd="2" destOrd="0" presId="urn:microsoft.com/office/officeart/2008/layout/VerticalAccentList"/>
    <dgm:cxn modelId="{1C4C40F2-C255-44F1-842E-A3DE819398A9}" type="presParOf" srcId="{67282E4B-C762-4F31-8CE7-36967E7CF0CC}" destId="{776110DD-C8E4-4203-A943-021006FBCB57}" srcOrd="3" destOrd="0" presId="urn:microsoft.com/office/officeart/2008/layout/VerticalAccentList"/>
    <dgm:cxn modelId="{4C146D94-3FEB-4A3C-8EF9-DC82E527CE43}" type="presParOf" srcId="{67282E4B-C762-4F31-8CE7-36967E7CF0CC}" destId="{894FA41F-916F-4262-A7CB-EBF9E03DB211}" srcOrd="4" destOrd="0" presId="urn:microsoft.com/office/officeart/2008/layout/VerticalAccentList"/>
    <dgm:cxn modelId="{B7AD8EEB-2037-4B63-9A43-987545463A79}" type="presParOf" srcId="{67282E4B-C762-4F31-8CE7-36967E7CF0CC}" destId="{3BD2FC38-8ED9-4A2F-8504-4F4881EB1DD5}" srcOrd="5" destOrd="0" presId="urn:microsoft.com/office/officeart/2008/layout/VerticalAccentList"/>
    <dgm:cxn modelId="{367DC9A8-AEB2-41AA-B3D1-621E1FAFE7C5}" type="presParOf" srcId="{67282E4B-C762-4F31-8CE7-36967E7CF0CC}" destId="{E15FF20F-1C75-4D18-928E-4EACFDED28A7}" srcOrd="6" destOrd="0" presId="urn:microsoft.com/office/officeart/2008/layout/VerticalAccentList"/>
    <dgm:cxn modelId="{F490883A-9E7B-4F51-BB0A-837BFD965D21}" type="presParOf" srcId="{5A1DC426-D3C7-4A6A-964C-5A6E58E721ED}" destId="{C038D93F-3888-4F4C-BB36-92B515E67BB5}" srcOrd="2" destOrd="0" presId="urn:microsoft.com/office/officeart/2008/layout/VerticalAccentList"/>
    <dgm:cxn modelId="{3A31F243-0D47-4153-B1D3-A098E1396402}" type="presParOf" srcId="{5A1DC426-D3C7-4A6A-964C-5A6E58E721ED}" destId="{DEB50A92-566C-4EDD-A2E3-97EEB77BD3B9}" srcOrd="3" destOrd="0" presId="urn:microsoft.com/office/officeart/2008/layout/VerticalAccentList"/>
    <dgm:cxn modelId="{ADE46CAC-C571-4863-B39C-518422B2DF56}" type="presParOf" srcId="{DEB50A92-566C-4EDD-A2E3-97EEB77BD3B9}" destId="{31BA2E57-0AEE-4A63-9B66-DB2F56839937}" srcOrd="0" destOrd="0" presId="urn:microsoft.com/office/officeart/2008/layout/VerticalAccentList"/>
    <dgm:cxn modelId="{380587F8-E133-461E-A02E-6620CE09A7CF}" type="presParOf" srcId="{5A1DC426-D3C7-4A6A-964C-5A6E58E721ED}" destId="{5225DC61-1DC4-4938-9ABD-36C15784E2DC}" srcOrd="4" destOrd="0" presId="urn:microsoft.com/office/officeart/2008/layout/VerticalAccentList"/>
    <dgm:cxn modelId="{442AFCF0-DA09-4C88-8F91-9F628FC2CB5D}" type="presParOf" srcId="{5225DC61-1DC4-4938-9ABD-36C15784E2DC}" destId="{10D0DE55-3267-4F09-A5EB-E5EE30FFFF46}" srcOrd="0" destOrd="0" presId="urn:microsoft.com/office/officeart/2008/layout/VerticalAccentList"/>
    <dgm:cxn modelId="{C1EB21BE-D9A4-422E-8CAC-A1A2167F862E}" type="presParOf" srcId="{5225DC61-1DC4-4938-9ABD-36C15784E2DC}" destId="{8DC400F1-5663-4B92-AE12-E8A4C1C7A915}" srcOrd="1" destOrd="0" presId="urn:microsoft.com/office/officeart/2008/layout/VerticalAccentList"/>
    <dgm:cxn modelId="{7DC4B012-E23E-4915-9386-635DD6707D8D}" type="presParOf" srcId="{5225DC61-1DC4-4938-9ABD-36C15784E2DC}" destId="{DBE53CD7-3C53-432E-AEEA-C6FDAE2D32BD}" srcOrd="2" destOrd="0" presId="urn:microsoft.com/office/officeart/2008/layout/VerticalAccentList"/>
    <dgm:cxn modelId="{37F0888A-784E-4ECE-9356-A1B67CB297EF}" type="presParOf" srcId="{5225DC61-1DC4-4938-9ABD-36C15784E2DC}" destId="{DBB992E3-FC2A-44F7-B4D2-86BA988E53BA}" srcOrd="3" destOrd="0" presId="urn:microsoft.com/office/officeart/2008/layout/VerticalAccentList"/>
    <dgm:cxn modelId="{5F7776D3-2EA9-4C90-9E2B-F261DC333AD7}" type="presParOf" srcId="{5225DC61-1DC4-4938-9ABD-36C15784E2DC}" destId="{674ACB2A-AAE6-4E2B-8D7E-CC9E62E0EF86}" srcOrd="4" destOrd="0" presId="urn:microsoft.com/office/officeart/2008/layout/VerticalAccentList"/>
    <dgm:cxn modelId="{AD190960-2D67-455C-B435-9B769B1BA56E}" type="presParOf" srcId="{5225DC61-1DC4-4938-9ABD-36C15784E2DC}" destId="{677DCC5E-FB8E-411F-A1C8-258631AABA5B}" srcOrd="5" destOrd="0" presId="urn:microsoft.com/office/officeart/2008/layout/VerticalAccentList"/>
    <dgm:cxn modelId="{07D98B14-99F0-4F8A-8CEC-383FCDFD1282}" type="presParOf" srcId="{5225DC61-1DC4-4938-9ABD-36C15784E2DC}" destId="{C642B9C0-1F71-4944-AB06-D2F721E057C3}" srcOrd="6" destOrd="0" presId="urn:microsoft.com/office/officeart/2008/layout/VerticalAccentList"/>
    <dgm:cxn modelId="{35E83FD1-DADE-46BD-ABDA-A6C3775E79FE}" type="presParOf" srcId="{5A1DC426-D3C7-4A6A-964C-5A6E58E721ED}" destId="{FCF9FD41-A82A-4E2D-AFD0-448371702396}" srcOrd="5" destOrd="0" presId="urn:microsoft.com/office/officeart/2008/layout/VerticalAccentList"/>
    <dgm:cxn modelId="{9920088B-AA5A-4048-9334-10511B38CDC2}" type="presParOf" srcId="{5A1DC426-D3C7-4A6A-964C-5A6E58E721ED}" destId="{7C53CEC1-10BA-4CB6-9763-50E599CCAEE4}" srcOrd="6" destOrd="0" presId="urn:microsoft.com/office/officeart/2008/layout/VerticalAccentList"/>
    <dgm:cxn modelId="{8B86D962-3EB0-4987-AF00-10B03A6476E7}" type="presParOf" srcId="{7C53CEC1-10BA-4CB6-9763-50E599CCAEE4}" destId="{3B33E25D-D93F-4907-AAD7-A0CD8679945C}" srcOrd="0" destOrd="0" presId="urn:microsoft.com/office/officeart/2008/layout/VerticalAccentList"/>
    <dgm:cxn modelId="{98F238D4-62E5-459C-A840-F105B4957E6A}" type="presParOf" srcId="{5A1DC426-D3C7-4A6A-964C-5A6E58E721ED}" destId="{4ADEC186-B967-465E-8AA8-80D87A4811E7}" srcOrd="7" destOrd="0" presId="urn:microsoft.com/office/officeart/2008/layout/VerticalAccentList"/>
    <dgm:cxn modelId="{9858E24E-A30A-44D3-8797-5617C95C08F2}" type="presParOf" srcId="{4ADEC186-B967-465E-8AA8-80D87A4811E7}" destId="{E7B75893-E145-4232-A25D-2CC88495006C}" srcOrd="0" destOrd="0" presId="urn:microsoft.com/office/officeart/2008/layout/VerticalAccentList"/>
    <dgm:cxn modelId="{26673DF4-4FC5-4C9C-A52D-CBC9DB784D5B}" type="presParOf" srcId="{4ADEC186-B967-465E-8AA8-80D87A4811E7}" destId="{ABB854FF-D077-4B94-88B7-053D8304746D}" srcOrd="1" destOrd="0" presId="urn:microsoft.com/office/officeart/2008/layout/VerticalAccentList"/>
    <dgm:cxn modelId="{A294A73F-0718-4361-B82E-B78F920E3677}" type="presParOf" srcId="{4ADEC186-B967-465E-8AA8-80D87A4811E7}" destId="{737DBE60-75F6-4C34-B2BC-CD38777FBE88}" srcOrd="2" destOrd="0" presId="urn:microsoft.com/office/officeart/2008/layout/VerticalAccentList"/>
    <dgm:cxn modelId="{D649615B-1BB0-4DC6-9049-AB9E08FC1841}" type="presParOf" srcId="{4ADEC186-B967-465E-8AA8-80D87A4811E7}" destId="{FC1598B1-ED51-4CB4-B632-9AA60FA4B119}" srcOrd="3" destOrd="0" presId="urn:microsoft.com/office/officeart/2008/layout/VerticalAccentList"/>
    <dgm:cxn modelId="{87E5CFCD-7072-4B06-9835-28FB8272DEDC}" type="presParOf" srcId="{4ADEC186-B967-465E-8AA8-80D87A4811E7}" destId="{F4B1CA92-EC8F-44ED-AF20-FE72838D23E5}" srcOrd="4" destOrd="0" presId="urn:microsoft.com/office/officeart/2008/layout/VerticalAccentList"/>
    <dgm:cxn modelId="{C608A00D-DE47-4B9E-AC94-4A3F1D854516}" type="presParOf" srcId="{4ADEC186-B967-465E-8AA8-80D87A4811E7}" destId="{3DE0C31A-5BFB-41A2-ADBE-35CCA06ABE62}" srcOrd="5" destOrd="0" presId="urn:microsoft.com/office/officeart/2008/layout/VerticalAccentList"/>
    <dgm:cxn modelId="{9B35C8D1-F42A-4D0D-96C7-40F513C82440}" type="presParOf" srcId="{4ADEC186-B967-465E-8AA8-80D87A4811E7}" destId="{E0ACCA6B-1CBD-4298-946E-5EF6B2C855BC}" srcOrd="6" destOrd="0" presId="urn:microsoft.com/office/officeart/2008/layout/VerticalAccentList"/>
    <dgm:cxn modelId="{DD756D8B-13FB-4F56-BECA-08BFB2B340B5}" type="presParOf" srcId="{5A1DC426-D3C7-4A6A-964C-5A6E58E721ED}" destId="{C48085FB-C711-4861-8995-F625631E4FDB}" srcOrd="8" destOrd="0" presId="urn:microsoft.com/office/officeart/2008/layout/VerticalAccentList"/>
    <dgm:cxn modelId="{E077CA9B-A187-4799-9F14-EF6E5D5A66B1}" type="presParOf" srcId="{5A1DC426-D3C7-4A6A-964C-5A6E58E721ED}" destId="{32A4A795-C272-467B-98D3-5292F4F099D4}" srcOrd="9" destOrd="0" presId="urn:microsoft.com/office/officeart/2008/layout/VerticalAccentList"/>
    <dgm:cxn modelId="{87117259-B3C0-465C-97F5-D2263A1B87E0}" type="presParOf" srcId="{32A4A795-C272-467B-98D3-5292F4F099D4}" destId="{CEDDC6E7-3939-4229-B051-18F552006EA5}" srcOrd="0" destOrd="0" presId="urn:microsoft.com/office/officeart/2008/layout/VerticalAccentList"/>
    <dgm:cxn modelId="{2D72DA6C-5FFD-46B2-87D9-AB297054CD12}" type="presParOf" srcId="{5A1DC426-D3C7-4A6A-964C-5A6E58E721ED}" destId="{02B34E13-2638-4918-8D90-72A3B803C4DF}" srcOrd="10" destOrd="0" presId="urn:microsoft.com/office/officeart/2008/layout/VerticalAccentList"/>
    <dgm:cxn modelId="{D9327266-82D3-428C-96AD-68C5E550ADE4}" type="presParOf" srcId="{02B34E13-2638-4918-8D90-72A3B803C4DF}" destId="{A2A3D9EB-81F8-4E81-97DE-A979EF4DF084}" srcOrd="0" destOrd="0" presId="urn:microsoft.com/office/officeart/2008/layout/VerticalAccentList"/>
    <dgm:cxn modelId="{8FF0AC92-66B0-424F-B7E0-9F9A27FDDF7A}" type="presParOf" srcId="{02B34E13-2638-4918-8D90-72A3B803C4DF}" destId="{62109542-FBE0-4BB5-A0A0-CB40A80B038B}" srcOrd="1" destOrd="0" presId="urn:microsoft.com/office/officeart/2008/layout/VerticalAccentList"/>
    <dgm:cxn modelId="{333627DD-BBC7-47A4-841C-B4BD835923C1}" type="presParOf" srcId="{02B34E13-2638-4918-8D90-72A3B803C4DF}" destId="{0B2FD58D-CD94-456E-A918-AD328F3EF01E}" srcOrd="2" destOrd="0" presId="urn:microsoft.com/office/officeart/2008/layout/VerticalAccentList"/>
    <dgm:cxn modelId="{4A1CE6EA-414C-4850-9FF2-156B5BA5329D}" type="presParOf" srcId="{02B34E13-2638-4918-8D90-72A3B803C4DF}" destId="{79301933-AF23-4D26-BD69-97938FD12DD0}" srcOrd="3" destOrd="0" presId="urn:microsoft.com/office/officeart/2008/layout/VerticalAccentList"/>
    <dgm:cxn modelId="{25241B14-A4D4-400C-A5AD-A4059A14B805}" type="presParOf" srcId="{02B34E13-2638-4918-8D90-72A3B803C4DF}" destId="{D343C04D-B6F9-4F7D-9B18-F7585D7D1FF7}" srcOrd="4" destOrd="0" presId="urn:microsoft.com/office/officeart/2008/layout/VerticalAccentList"/>
    <dgm:cxn modelId="{068419C6-3C45-4E8C-8D2B-76DF80630C86}" type="presParOf" srcId="{02B34E13-2638-4918-8D90-72A3B803C4DF}" destId="{218FCE29-A41B-43DE-9A7E-724A15DB8AD2}" srcOrd="5" destOrd="0" presId="urn:microsoft.com/office/officeart/2008/layout/VerticalAccentList"/>
    <dgm:cxn modelId="{EF858A15-1C85-444F-9241-7F667E402806}" type="presParOf" srcId="{02B34E13-2638-4918-8D90-72A3B803C4DF}" destId="{3FF55FF9-B54B-4352-B904-4E75A4EB548C}" srcOrd="6" destOrd="0" presId="urn:microsoft.com/office/officeart/2008/layout/VerticalAccentList"/>
    <dgm:cxn modelId="{E71A8580-488C-4F64-BB7B-2DE8F69B7AA5}" type="presParOf" srcId="{5A1DC426-D3C7-4A6A-964C-5A6E58E721ED}" destId="{30A94AB7-4653-460D-AFC6-4169CE7A8A24}" srcOrd="11" destOrd="0" presId="urn:microsoft.com/office/officeart/2008/layout/VerticalAccentList"/>
    <dgm:cxn modelId="{730E2F4C-37EE-4728-BACB-5FD159979083}" type="presParOf" srcId="{5A1DC426-D3C7-4A6A-964C-5A6E58E721ED}" destId="{3962DA32-4408-4CD0-BD86-A1C2B8E9D69B}" srcOrd="12" destOrd="0" presId="urn:microsoft.com/office/officeart/2008/layout/VerticalAccentList"/>
    <dgm:cxn modelId="{FC561EB4-4A32-4BF7-A716-08BBF5E4E557}" type="presParOf" srcId="{3962DA32-4408-4CD0-BD86-A1C2B8E9D69B}" destId="{76E59A88-B773-46D2-9444-CF8649395974}" srcOrd="0" destOrd="0" presId="urn:microsoft.com/office/officeart/2008/layout/VerticalAccentList"/>
    <dgm:cxn modelId="{4ABBE0EF-C339-46AF-BA11-3E32781099BF}" type="presParOf" srcId="{5A1DC426-D3C7-4A6A-964C-5A6E58E721ED}" destId="{16A70279-9A43-49F1-BC2F-782A5D69F022}" srcOrd="13" destOrd="0" presId="urn:microsoft.com/office/officeart/2008/layout/VerticalAccentList"/>
    <dgm:cxn modelId="{7F6B463C-9779-4C73-A5BC-262A06ED19D5}" type="presParOf" srcId="{16A70279-9A43-49F1-BC2F-782A5D69F022}" destId="{CD7FAAB0-062B-4189-816D-37025AE96FA2}" srcOrd="0" destOrd="0" presId="urn:microsoft.com/office/officeart/2008/layout/VerticalAccentList"/>
    <dgm:cxn modelId="{CDAEE0C3-8773-4523-84F0-4072DE552485}" type="presParOf" srcId="{16A70279-9A43-49F1-BC2F-782A5D69F022}" destId="{63F09D1F-B4C2-49BA-BE30-B55C065C822B}" srcOrd="1" destOrd="0" presId="urn:microsoft.com/office/officeart/2008/layout/VerticalAccentList"/>
    <dgm:cxn modelId="{B676608C-E11A-459A-A1CC-53B571FFBAF9}" type="presParOf" srcId="{16A70279-9A43-49F1-BC2F-782A5D69F022}" destId="{7A0076D3-64C2-43FD-9D27-90956CCA8264}" srcOrd="2" destOrd="0" presId="urn:microsoft.com/office/officeart/2008/layout/VerticalAccentList"/>
    <dgm:cxn modelId="{993F1702-4F8E-43E0-9897-3514685468F2}" type="presParOf" srcId="{16A70279-9A43-49F1-BC2F-782A5D69F022}" destId="{ABDC9E15-268E-43B8-A970-367F0210BDED}" srcOrd="3" destOrd="0" presId="urn:microsoft.com/office/officeart/2008/layout/VerticalAccentList"/>
    <dgm:cxn modelId="{EF482B1F-94DC-43E7-BA88-0759E0B312C7}" type="presParOf" srcId="{16A70279-9A43-49F1-BC2F-782A5D69F022}" destId="{7E84FF47-2E5C-48EF-8BC2-96D4968AB4F0}" srcOrd="4" destOrd="0" presId="urn:microsoft.com/office/officeart/2008/layout/VerticalAccentList"/>
    <dgm:cxn modelId="{A887CFBA-1EB2-439B-A710-7BFEC940713C}" type="presParOf" srcId="{16A70279-9A43-49F1-BC2F-782A5D69F022}" destId="{D3E294B7-7CA2-4437-9CDC-C9518ADFCBE1}" srcOrd="5" destOrd="0" presId="urn:microsoft.com/office/officeart/2008/layout/VerticalAccentList"/>
    <dgm:cxn modelId="{9CD6C042-213D-42F4-ADA3-37A590C98DFA}" type="presParOf" srcId="{16A70279-9A43-49F1-BC2F-782A5D69F022}" destId="{1D4AC69E-2A5E-4BD3-9BBB-9D712D13362A}" srcOrd="6" destOrd="0" presId="urn:microsoft.com/office/officeart/2008/layout/VerticalAccentList"/>
    <dgm:cxn modelId="{F702E8DB-9892-47C9-9075-F6090CFEFD53}" type="presParOf" srcId="{5A1DC426-D3C7-4A6A-964C-5A6E58E721ED}" destId="{4AC3AD82-7BFA-493B-BB5C-2C9A3145886C}" srcOrd="14" destOrd="0" presId="urn:microsoft.com/office/officeart/2008/layout/VerticalAccentList"/>
    <dgm:cxn modelId="{E6AAFFA9-B872-479C-818E-DD8CFAD8A48D}" type="presParOf" srcId="{5A1DC426-D3C7-4A6A-964C-5A6E58E721ED}" destId="{9AEEEA3F-3D02-4194-91E4-DE97ADB72D35}" srcOrd="15" destOrd="0" presId="urn:microsoft.com/office/officeart/2008/layout/VerticalAccentList"/>
    <dgm:cxn modelId="{2312E9AA-466D-4258-B096-7CE34BBF5500}" type="presParOf" srcId="{9AEEEA3F-3D02-4194-91E4-DE97ADB72D35}" destId="{4BEACDDE-BE5D-4395-B202-105133879556}" srcOrd="0" destOrd="0" presId="urn:microsoft.com/office/officeart/2008/layout/VerticalAccentList"/>
    <dgm:cxn modelId="{4AD342C3-2CF0-496B-AAE7-3B2729ACBC4C}" type="presParOf" srcId="{5A1DC426-D3C7-4A6A-964C-5A6E58E721ED}" destId="{6E9BCB76-F6E8-4D41-B01F-8339F1205697}" srcOrd="16" destOrd="0" presId="urn:microsoft.com/office/officeart/2008/layout/VerticalAccentList"/>
    <dgm:cxn modelId="{FD24A5F6-D4AA-41BE-92F0-CCC2CBCDE088}" type="presParOf" srcId="{6E9BCB76-F6E8-4D41-B01F-8339F1205697}" destId="{5980C8C5-631D-4EA2-8267-AC5ADA72741A}" srcOrd="0" destOrd="0" presId="urn:microsoft.com/office/officeart/2008/layout/VerticalAccentList"/>
    <dgm:cxn modelId="{3580885D-6429-43E0-AF0F-DA3665C89965}" type="presParOf" srcId="{6E9BCB76-F6E8-4D41-B01F-8339F1205697}" destId="{F57AA64C-149E-4274-90ED-530CE435AD4B}" srcOrd="1" destOrd="0" presId="urn:microsoft.com/office/officeart/2008/layout/VerticalAccentList"/>
    <dgm:cxn modelId="{F5880C2A-00AD-4995-9A14-FA9E5B19B91B}" type="presParOf" srcId="{6E9BCB76-F6E8-4D41-B01F-8339F1205697}" destId="{124CA35B-9C12-4BAB-B562-4E0DD6E0FC86}" srcOrd="2" destOrd="0" presId="urn:microsoft.com/office/officeart/2008/layout/VerticalAccentList"/>
    <dgm:cxn modelId="{5AE0AD82-D819-490A-AC5B-971E309E8B11}" type="presParOf" srcId="{6E9BCB76-F6E8-4D41-B01F-8339F1205697}" destId="{C1BCC236-027D-4969-8935-1B6DCD31A0D8}" srcOrd="3" destOrd="0" presId="urn:microsoft.com/office/officeart/2008/layout/VerticalAccentList"/>
    <dgm:cxn modelId="{6F300768-F488-4CA6-9B86-CAE1530A596B}" type="presParOf" srcId="{6E9BCB76-F6E8-4D41-B01F-8339F1205697}" destId="{684A4517-D601-4005-B2FE-CC301AF97897}" srcOrd="4" destOrd="0" presId="urn:microsoft.com/office/officeart/2008/layout/VerticalAccentList"/>
    <dgm:cxn modelId="{9462D828-820A-4C2A-9C6D-48A70CB4434B}" type="presParOf" srcId="{6E9BCB76-F6E8-4D41-B01F-8339F1205697}" destId="{9E34A5CE-D66F-4548-AE0D-7A0ED8CAA21F}" srcOrd="5" destOrd="0" presId="urn:microsoft.com/office/officeart/2008/layout/VerticalAccentList"/>
    <dgm:cxn modelId="{4F6542D2-BF01-4FC6-A3B5-75A8BE8A5135}" type="presParOf" srcId="{6E9BCB76-F6E8-4D41-B01F-8339F1205697}" destId="{81101B2F-ED2A-4714-857E-43D13C40EF12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210B1F-1099-43EC-AB61-0C3E479DE76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E070CEB-6C06-4FB8-849C-A24EE12A95D9}">
      <dgm:prSet phldrT="[Текст]" custT="1"/>
      <dgm:spPr>
        <a:solidFill>
          <a:srgbClr val="99FF66"/>
        </a:solidFill>
      </dgm:spPr>
      <dgm:t>
        <a:bodyPr/>
        <a:lstStyle/>
        <a:p>
          <a:r>
            <a:rPr lang="uk-UA" sz="1900" b="1" dirty="0" smtClean="0">
              <a:solidFill>
                <a:srgbClr val="C00000"/>
              </a:solidFill>
            </a:rPr>
            <a:t>ПОСЛАНЦІ</a:t>
          </a:r>
          <a:endParaRPr lang="uk-UA" sz="1900" b="1" dirty="0">
            <a:solidFill>
              <a:srgbClr val="C00000"/>
            </a:solidFill>
          </a:endParaRPr>
        </a:p>
      </dgm:t>
    </dgm:pt>
    <dgm:pt modelId="{7AC76700-9361-43F0-9415-2BCC7C6A514A}" type="parTrans" cxnId="{49268770-09E8-4895-99EA-DA0EDAAF2E50}">
      <dgm:prSet/>
      <dgm:spPr/>
      <dgm:t>
        <a:bodyPr/>
        <a:lstStyle/>
        <a:p>
          <a:endParaRPr lang="uk-UA"/>
        </a:p>
      </dgm:t>
    </dgm:pt>
    <dgm:pt modelId="{538B4493-FECD-49D3-BABE-02630B4F8850}" type="sibTrans" cxnId="{49268770-09E8-4895-99EA-DA0EDAAF2E50}">
      <dgm:prSet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endParaRPr lang="uk-UA"/>
        </a:p>
      </dgm:t>
    </dgm:pt>
    <dgm:pt modelId="{63E66144-252B-404E-8278-30EEA5FCEB31}">
      <dgm:prSet custT="1"/>
      <dgm:spPr>
        <a:solidFill>
          <a:srgbClr val="99FF66"/>
        </a:solidFill>
      </dgm:spPr>
      <dgm:t>
        <a:bodyPr/>
        <a:lstStyle/>
        <a:p>
          <a:r>
            <a:rPr lang="uk-UA" sz="1900" b="1" dirty="0" smtClean="0">
              <a:solidFill>
                <a:srgbClr val="C00000"/>
              </a:solidFill>
            </a:rPr>
            <a:t>ІНТЕРПРЕ-ТАТОРИ</a:t>
          </a:r>
          <a:r>
            <a:rPr lang="uk-UA" sz="1800" dirty="0" smtClean="0">
              <a:solidFill>
                <a:srgbClr val="C00000"/>
              </a:solidFill>
            </a:rPr>
            <a:t> </a:t>
          </a:r>
          <a:endParaRPr lang="uk-UA" sz="1800" dirty="0">
            <a:solidFill>
              <a:srgbClr val="C00000"/>
            </a:solidFill>
          </a:endParaRPr>
        </a:p>
      </dgm:t>
    </dgm:pt>
    <dgm:pt modelId="{93DB7141-18B5-473E-96A3-40D05272C924}" type="parTrans" cxnId="{217EB3A3-D07A-42AF-BBE0-8E73ED6935A5}">
      <dgm:prSet/>
      <dgm:spPr/>
      <dgm:t>
        <a:bodyPr/>
        <a:lstStyle/>
        <a:p>
          <a:endParaRPr lang="uk-UA"/>
        </a:p>
      </dgm:t>
    </dgm:pt>
    <dgm:pt modelId="{E7CE75B2-0FFB-4977-866F-5492FB108054}" type="sibTrans" cxnId="{217EB3A3-D07A-42AF-BBE0-8E73ED6935A5}">
      <dgm:prSet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endParaRPr lang="uk-UA"/>
        </a:p>
      </dgm:t>
    </dgm:pt>
    <dgm:pt modelId="{D64C8F6D-9B9C-4C9F-B1E0-E0F0209CD334}">
      <dgm:prSet custT="1"/>
      <dgm:spPr>
        <a:solidFill>
          <a:srgbClr val="99FF66"/>
        </a:solidFill>
      </dgm:spPr>
      <dgm:t>
        <a:bodyPr/>
        <a:lstStyle/>
        <a:p>
          <a:r>
            <a:rPr lang="ru-RU" sz="1900" b="1" dirty="0" smtClean="0">
              <a:solidFill>
                <a:srgbClr val="C00000"/>
              </a:solidFill>
            </a:rPr>
            <a:t>СКЕПТИКИ</a:t>
          </a:r>
          <a:endParaRPr lang="uk-UA" sz="1900" b="1" dirty="0">
            <a:solidFill>
              <a:srgbClr val="C00000"/>
            </a:solidFill>
          </a:endParaRPr>
        </a:p>
      </dgm:t>
    </dgm:pt>
    <dgm:pt modelId="{6D4EF3B5-5A31-4287-BA59-E1C9B3E68B6C}" type="parTrans" cxnId="{0FBF276D-5DF0-427E-88B4-01C3809C5874}">
      <dgm:prSet/>
      <dgm:spPr/>
      <dgm:t>
        <a:bodyPr/>
        <a:lstStyle/>
        <a:p>
          <a:endParaRPr lang="uk-UA"/>
        </a:p>
      </dgm:t>
    </dgm:pt>
    <dgm:pt modelId="{CA2BB3FA-0C8F-46A2-B033-A096A228E7AB}" type="sibTrans" cxnId="{0FBF276D-5DF0-427E-88B4-01C3809C5874}">
      <dgm:prSet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endParaRPr lang="uk-UA"/>
        </a:p>
      </dgm:t>
    </dgm:pt>
    <dgm:pt modelId="{AED83B68-1148-403D-8CC2-30AF127D26D1}">
      <dgm:prSet custT="1"/>
      <dgm:spPr>
        <a:solidFill>
          <a:srgbClr val="99FF66"/>
        </a:solidFill>
      </dgm:spPr>
      <dgm:t>
        <a:bodyPr/>
        <a:lstStyle/>
        <a:p>
          <a:r>
            <a:rPr lang="ru-RU" sz="1900" b="1" dirty="0" smtClean="0">
              <a:solidFill>
                <a:srgbClr val="C00000"/>
              </a:solidFill>
            </a:rPr>
            <a:t>ПРИБІЧНИКИ</a:t>
          </a:r>
          <a:endParaRPr lang="uk-UA" sz="1900" b="1" dirty="0">
            <a:solidFill>
              <a:srgbClr val="C00000"/>
            </a:solidFill>
          </a:endParaRPr>
        </a:p>
      </dgm:t>
    </dgm:pt>
    <dgm:pt modelId="{16BE6834-E75A-4C77-8241-EE0B9DC650A9}" type="parTrans" cxnId="{EAA5CB66-57A1-4B58-B2F4-4432B5185142}">
      <dgm:prSet/>
      <dgm:spPr/>
      <dgm:t>
        <a:bodyPr/>
        <a:lstStyle/>
        <a:p>
          <a:endParaRPr lang="uk-UA"/>
        </a:p>
      </dgm:t>
    </dgm:pt>
    <dgm:pt modelId="{BA9AEC01-B5E8-45B9-AE89-E0BD5D6F3217}" type="sibTrans" cxnId="{EAA5CB66-57A1-4B58-B2F4-4432B5185142}">
      <dgm:prSet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endParaRPr lang="uk-UA"/>
        </a:p>
      </dgm:t>
    </dgm:pt>
    <dgm:pt modelId="{F3F7CF33-C6BD-49B8-B8B9-AB8B37284542}">
      <dgm:prSet custT="1"/>
      <dgm:spPr>
        <a:solidFill>
          <a:srgbClr val="99FF66"/>
        </a:solidFill>
      </dgm:spPr>
      <dgm:t>
        <a:bodyPr/>
        <a:lstStyle/>
        <a:p>
          <a:r>
            <a:rPr lang="ru-RU" sz="1900" b="1" dirty="0" smtClean="0">
              <a:solidFill>
                <a:srgbClr val="C00000"/>
              </a:solidFill>
            </a:rPr>
            <a:t>ТІ, ХТО ПРИЙМАЄ РІШЕННЯ</a:t>
          </a:r>
          <a:endParaRPr lang="uk-UA" sz="1900" b="1" dirty="0">
            <a:solidFill>
              <a:srgbClr val="C00000"/>
            </a:solidFill>
          </a:endParaRPr>
        </a:p>
      </dgm:t>
    </dgm:pt>
    <dgm:pt modelId="{F64FF712-4E24-43C8-9A15-22016B5D9C47}" type="parTrans" cxnId="{62E823FE-18FB-4315-B9CA-FA24159003A2}">
      <dgm:prSet/>
      <dgm:spPr/>
      <dgm:t>
        <a:bodyPr/>
        <a:lstStyle/>
        <a:p>
          <a:endParaRPr lang="uk-UA"/>
        </a:p>
      </dgm:t>
    </dgm:pt>
    <dgm:pt modelId="{B59EADC4-05A1-4C7C-AD82-A73E6F250AEA}" type="sibTrans" cxnId="{62E823FE-18FB-4315-B9CA-FA24159003A2}">
      <dgm:prSet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endParaRPr lang="uk-UA"/>
        </a:p>
      </dgm:t>
    </dgm:pt>
    <dgm:pt modelId="{0AFD290B-5B79-4B62-B685-17703F9E70CB}" type="pres">
      <dgm:prSet presAssocID="{6D210B1F-1099-43EC-AB61-0C3E479DE76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B0F59BB-8823-4F0D-AC13-515FB1B1F6D0}" type="pres">
      <dgm:prSet presAssocID="{FE070CEB-6C06-4FB8-849C-A24EE12A95D9}" presName="node" presStyleLbl="node1" presStyleIdx="0" presStyleCnt="5" custScaleX="129722" custScaleY="1317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4216732-B790-4BA8-8A87-96A8046345A0}" type="pres">
      <dgm:prSet presAssocID="{538B4493-FECD-49D3-BABE-02630B4F8850}" presName="sibTrans" presStyleLbl="sibTrans2D1" presStyleIdx="0" presStyleCnt="5"/>
      <dgm:spPr/>
      <dgm:t>
        <a:bodyPr/>
        <a:lstStyle/>
        <a:p>
          <a:endParaRPr lang="uk-UA"/>
        </a:p>
      </dgm:t>
    </dgm:pt>
    <dgm:pt modelId="{92D8B750-9599-4CCE-A889-B91882208E47}" type="pres">
      <dgm:prSet presAssocID="{538B4493-FECD-49D3-BABE-02630B4F8850}" presName="connectorText" presStyleLbl="sibTrans2D1" presStyleIdx="0" presStyleCnt="5"/>
      <dgm:spPr/>
      <dgm:t>
        <a:bodyPr/>
        <a:lstStyle/>
        <a:p>
          <a:endParaRPr lang="uk-UA"/>
        </a:p>
      </dgm:t>
    </dgm:pt>
    <dgm:pt modelId="{E6A2CE76-D2B8-4F6F-9FBB-9EFCADE43822}" type="pres">
      <dgm:prSet presAssocID="{63E66144-252B-404E-8278-30EEA5FCEB31}" presName="node" presStyleLbl="node1" presStyleIdx="1" presStyleCnt="5" custScaleX="145244" custScaleY="131752" custRadScaleRad="100000" custRadScaleInc="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7F14C30-D6AD-490A-8B8C-9FFFBA527268}" type="pres">
      <dgm:prSet presAssocID="{E7CE75B2-0FFB-4977-866F-5492FB108054}" presName="sibTrans" presStyleLbl="sibTrans2D1" presStyleIdx="1" presStyleCnt="5"/>
      <dgm:spPr/>
      <dgm:t>
        <a:bodyPr/>
        <a:lstStyle/>
        <a:p>
          <a:endParaRPr lang="uk-UA"/>
        </a:p>
      </dgm:t>
    </dgm:pt>
    <dgm:pt modelId="{882C9E30-849F-4C70-8E47-B26BE7BC7946}" type="pres">
      <dgm:prSet presAssocID="{E7CE75B2-0FFB-4977-866F-5492FB108054}" presName="connectorText" presStyleLbl="sibTrans2D1" presStyleIdx="1" presStyleCnt="5"/>
      <dgm:spPr/>
      <dgm:t>
        <a:bodyPr/>
        <a:lstStyle/>
        <a:p>
          <a:endParaRPr lang="uk-UA"/>
        </a:p>
      </dgm:t>
    </dgm:pt>
    <dgm:pt modelId="{9861E779-669B-41CC-9F25-4BB036C645F9}" type="pres">
      <dgm:prSet presAssocID="{D64C8F6D-9B9C-4C9F-B1E0-E0F0209CD334}" presName="node" presStyleLbl="node1" presStyleIdx="2" presStyleCnt="5" custScaleX="129722" custScaleY="1317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91FCB0A-210C-4A17-8F82-BE7B23CBC2EA}" type="pres">
      <dgm:prSet presAssocID="{CA2BB3FA-0C8F-46A2-B033-A096A228E7AB}" presName="sibTrans" presStyleLbl="sibTrans2D1" presStyleIdx="2" presStyleCnt="5"/>
      <dgm:spPr/>
      <dgm:t>
        <a:bodyPr/>
        <a:lstStyle/>
        <a:p>
          <a:endParaRPr lang="uk-UA"/>
        </a:p>
      </dgm:t>
    </dgm:pt>
    <dgm:pt modelId="{4EC5D173-5CFE-41D3-A214-38C3D7AADB0F}" type="pres">
      <dgm:prSet presAssocID="{CA2BB3FA-0C8F-46A2-B033-A096A228E7AB}" presName="connectorText" presStyleLbl="sibTrans2D1" presStyleIdx="2" presStyleCnt="5"/>
      <dgm:spPr/>
      <dgm:t>
        <a:bodyPr/>
        <a:lstStyle/>
        <a:p>
          <a:endParaRPr lang="uk-UA"/>
        </a:p>
      </dgm:t>
    </dgm:pt>
    <dgm:pt modelId="{1F7B2718-2D1A-4A87-A738-99410AFA9CB8}" type="pres">
      <dgm:prSet presAssocID="{AED83B68-1148-403D-8CC2-30AF127D26D1}" presName="node" presStyleLbl="node1" presStyleIdx="3" presStyleCnt="5" custScaleX="129722" custScaleY="1317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11B30E8-E118-41E5-8996-AD15134E21A8}" type="pres">
      <dgm:prSet presAssocID="{BA9AEC01-B5E8-45B9-AE89-E0BD5D6F3217}" presName="sibTrans" presStyleLbl="sibTrans2D1" presStyleIdx="3" presStyleCnt="5"/>
      <dgm:spPr/>
      <dgm:t>
        <a:bodyPr/>
        <a:lstStyle/>
        <a:p>
          <a:endParaRPr lang="uk-UA"/>
        </a:p>
      </dgm:t>
    </dgm:pt>
    <dgm:pt modelId="{A5C112D4-D964-48D2-8514-244823085063}" type="pres">
      <dgm:prSet presAssocID="{BA9AEC01-B5E8-45B9-AE89-E0BD5D6F3217}" presName="connectorText" presStyleLbl="sibTrans2D1" presStyleIdx="3" presStyleCnt="5"/>
      <dgm:spPr/>
      <dgm:t>
        <a:bodyPr/>
        <a:lstStyle/>
        <a:p>
          <a:endParaRPr lang="uk-UA"/>
        </a:p>
      </dgm:t>
    </dgm:pt>
    <dgm:pt modelId="{97CE2863-556C-4692-AAE5-43392527B33C}" type="pres">
      <dgm:prSet presAssocID="{F3F7CF33-C6BD-49B8-B8B9-AB8B37284542}" presName="node" presStyleLbl="node1" presStyleIdx="4" presStyleCnt="5" custScaleX="129722" custScaleY="1317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F4D15C9-FFB1-4180-B798-F16238B430B9}" type="pres">
      <dgm:prSet presAssocID="{B59EADC4-05A1-4C7C-AD82-A73E6F250AEA}" presName="sibTrans" presStyleLbl="sibTrans2D1" presStyleIdx="4" presStyleCnt="5"/>
      <dgm:spPr/>
      <dgm:t>
        <a:bodyPr/>
        <a:lstStyle/>
        <a:p>
          <a:endParaRPr lang="uk-UA"/>
        </a:p>
      </dgm:t>
    </dgm:pt>
    <dgm:pt modelId="{EDDF54E3-CD84-4D9F-85F6-ABE518FE56C1}" type="pres">
      <dgm:prSet presAssocID="{B59EADC4-05A1-4C7C-AD82-A73E6F250AEA}" presName="connectorText" presStyleLbl="sibTrans2D1" presStyleIdx="4" presStyleCnt="5"/>
      <dgm:spPr/>
      <dgm:t>
        <a:bodyPr/>
        <a:lstStyle/>
        <a:p>
          <a:endParaRPr lang="uk-UA"/>
        </a:p>
      </dgm:t>
    </dgm:pt>
  </dgm:ptLst>
  <dgm:cxnLst>
    <dgm:cxn modelId="{6269B6FF-4524-4101-A107-358B638ED2E3}" type="presOf" srcId="{B59EADC4-05A1-4C7C-AD82-A73E6F250AEA}" destId="{EF4D15C9-FFB1-4180-B798-F16238B430B9}" srcOrd="0" destOrd="0" presId="urn:microsoft.com/office/officeart/2005/8/layout/cycle2"/>
    <dgm:cxn modelId="{217EB3A3-D07A-42AF-BBE0-8E73ED6935A5}" srcId="{6D210B1F-1099-43EC-AB61-0C3E479DE76F}" destId="{63E66144-252B-404E-8278-30EEA5FCEB31}" srcOrd="1" destOrd="0" parTransId="{93DB7141-18B5-473E-96A3-40D05272C924}" sibTransId="{E7CE75B2-0FFB-4977-866F-5492FB108054}"/>
    <dgm:cxn modelId="{29AA2C56-054F-4166-BD54-CCED943C302D}" type="presOf" srcId="{F3F7CF33-C6BD-49B8-B8B9-AB8B37284542}" destId="{97CE2863-556C-4692-AAE5-43392527B33C}" srcOrd="0" destOrd="0" presId="urn:microsoft.com/office/officeart/2005/8/layout/cycle2"/>
    <dgm:cxn modelId="{2CAC706D-5692-4E39-B1FF-C9F2240B5163}" type="presOf" srcId="{BA9AEC01-B5E8-45B9-AE89-E0BD5D6F3217}" destId="{F11B30E8-E118-41E5-8996-AD15134E21A8}" srcOrd="0" destOrd="0" presId="urn:microsoft.com/office/officeart/2005/8/layout/cycle2"/>
    <dgm:cxn modelId="{22878B3D-03D3-421B-A252-B0D7995F3C83}" type="presOf" srcId="{E7CE75B2-0FFB-4977-866F-5492FB108054}" destId="{882C9E30-849F-4C70-8E47-B26BE7BC7946}" srcOrd="1" destOrd="0" presId="urn:microsoft.com/office/officeart/2005/8/layout/cycle2"/>
    <dgm:cxn modelId="{3A80D502-CB12-4B4F-9379-F3941DA5281E}" type="presOf" srcId="{AED83B68-1148-403D-8CC2-30AF127D26D1}" destId="{1F7B2718-2D1A-4A87-A738-99410AFA9CB8}" srcOrd="0" destOrd="0" presId="urn:microsoft.com/office/officeart/2005/8/layout/cycle2"/>
    <dgm:cxn modelId="{49268770-09E8-4895-99EA-DA0EDAAF2E50}" srcId="{6D210B1F-1099-43EC-AB61-0C3E479DE76F}" destId="{FE070CEB-6C06-4FB8-849C-A24EE12A95D9}" srcOrd="0" destOrd="0" parTransId="{7AC76700-9361-43F0-9415-2BCC7C6A514A}" sibTransId="{538B4493-FECD-49D3-BABE-02630B4F8850}"/>
    <dgm:cxn modelId="{F4B5A81F-55DD-45E0-84B3-BA08BC8829DF}" type="presOf" srcId="{63E66144-252B-404E-8278-30EEA5FCEB31}" destId="{E6A2CE76-D2B8-4F6F-9FBB-9EFCADE43822}" srcOrd="0" destOrd="0" presId="urn:microsoft.com/office/officeart/2005/8/layout/cycle2"/>
    <dgm:cxn modelId="{0A3BF404-ACD9-4BE3-B912-4888CBC0A641}" type="presOf" srcId="{BA9AEC01-B5E8-45B9-AE89-E0BD5D6F3217}" destId="{A5C112D4-D964-48D2-8514-244823085063}" srcOrd="1" destOrd="0" presId="urn:microsoft.com/office/officeart/2005/8/layout/cycle2"/>
    <dgm:cxn modelId="{6A8E5B87-119A-4946-8834-D642698870B5}" type="presOf" srcId="{538B4493-FECD-49D3-BABE-02630B4F8850}" destId="{64216732-B790-4BA8-8A87-96A8046345A0}" srcOrd="0" destOrd="0" presId="urn:microsoft.com/office/officeart/2005/8/layout/cycle2"/>
    <dgm:cxn modelId="{7BF76581-1564-45EC-AEF6-1AB248493335}" type="presOf" srcId="{6D210B1F-1099-43EC-AB61-0C3E479DE76F}" destId="{0AFD290B-5B79-4B62-B685-17703F9E70CB}" srcOrd="0" destOrd="0" presId="urn:microsoft.com/office/officeart/2005/8/layout/cycle2"/>
    <dgm:cxn modelId="{3DED83FD-3735-4795-9031-ABCF4D1CDAFD}" type="presOf" srcId="{E7CE75B2-0FFB-4977-866F-5492FB108054}" destId="{47F14C30-D6AD-490A-8B8C-9FFFBA527268}" srcOrd="0" destOrd="0" presId="urn:microsoft.com/office/officeart/2005/8/layout/cycle2"/>
    <dgm:cxn modelId="{62E823FE-18FB-4315-B9CA-FA24159003A2}" srcId="{6D210B1F-1099-43EC-AB61-0C3E479DE76F}" destId="{F3F7CF33-C6BD-49B8-B8B9-AB8B37284542}" srcOrd="4" destOrd="0" parTransId="{F64FF712-4E24-43C8-9A15-22016B5D9C47}" sibTransId="{B59EADC4-05A1-4C7C-AD82-A73E6F250AEA}"/>
    <dgm:cxn modelId="{0FBF276D-5DF0-427E-88B4-01C3809C5874}" srcId="{6D210B1F-1099-43EC-AB61-0C3E479DE76F}" destId="{D64C8F6D-9B9C-4C9F-B1E0-E0F0209CD334}" srcOrd="2" destOrd="0" parTransId="{6D4EF3B5-5A31-4287-BA59-E1C9B3E68B6C}" sibTransId="{CA2BB3FA-0C8F-46A2-B033-A096A228E7AB}"/>
    <dgm:cxn modelId="{B49219F8-FF02-4CDF-AF6F-6D4C8E0FADA4}" type="presOf" srcId="{B59EADC4-05A1-4C7C-AD82-A73E6F250AEA}" destId="{EDDF54E3-CD84-4D9F-85F6-ABE518FE56C1}" srcOrd="1" destOrd="0" presId="urn:microsoft.com/office/officeart/2005/8/layout/cycle2"/>
    <dgm:cxn modelId="{B6595E48-ECF0-49DE-A02A-5EA4E017EA7A}" type="presOf" srcId="{CA2BB3FA-0C8F-46A2-B033-A096A228E7AB}" destId="{A91FCB0A-210C-4A17-8F82-BE7B23CBC2EA}" srcOrd="0" destOrd="0" presId="urn:microsoft.com/office/officeart/2005/8/layout/cycle2"/>
    <dgm:cxn modelId="{EAA5CB66-57A1-4B58-B2F4-4432B5185142}" srcId="{6D210B1F-1099-43EC-AB61-0C3E479DE76F}" destId="{AED83B68-1148-403D-8CC2-30AF127D26D1}" srcOrd="3" destOrd="0" parTransId="{16BE6834-E75A-4C77-8241-EE0B9DC650A9}" sibTransId="{BA9AEC01-B5E8-45B9-AE89-E0BD5D6F3217}"/>
    <dgm:cxn modelId="{A7DBC316-BB62-404C-8AC1-1EBE6F57717B}" type="presOf" srcId="{CA2BB3FA-0C8F-46A2-B033-A096A228E7AB}" destId="{4EC5D173-5CFE-41D3-A214-38C3D7AADB0F}" srcOrd="1" destOrd="0" presId="urn:microsoft.com/office/officeart/2005/8/layout/cycle2"/>
    <dgm:cxn modelId="{C6DD781B-7A94-4067-A329-B76165800024}" type="presOf" srcId="{D64C8F6D-9B9C-4C9F-B1E0-E0F0209CD334}" destId="{9861E779-669B-41CC-9F25-4BB036C645F9}" srcOrd="0" destOrd="0" presId="urn:microsoft.com/office/officeart/2005/8/layout/cycle2"/>
    <dgm:cxn modelId="{2DB024F1-C030-4DE8-9F60-E45284EF7687}" type="presOf" srcId="{FE070CEB-6C06-4FB8-849C-A24EE12A95D9}" destId="{CB0F59BB-8823-4F0D-AC13-515FB1B1F6D0}" srcOrd="0" destOrd="0" presId="urn:microsoft.com/office/officeart/2005/8/layout/cycle2"/>
    <dgm:cxn modelId="{A0FDA44E-B3E3-4993-88E9-69343C9D896C}" type="presOf" srcId="{538B4493-FECD-49D3-BABE-02630B4F8850}" destId="{92D8B750-9599-4CCE-A889-B91882208E47}" srcOrd="1" destOrd="0" presId="urn:microsoft.com/office/officeart/2005/8/layout/cycle2"/>
    <dgm:cxn modelId="{E7F6FCCC-C18A-4687-9E83-92C9486D5961}" type="presParOf" srcId="{0AFD290B-5B79-4B62-B685-17703F9E70CB}" destId="{CB0F59BB-8823-4F0D-AC13-515FB1B1F6D0}" srcOrd="0" destOrd="0" presId="urn:microsoft.com/office/officeart/2005/8/layout/cycle2"/>
    <dgm:cxn modelId="{B9306EC9-396E-4CFA-9715-12CD79523E69}" type="presParOf" srcId="{0AFD290B-5B79-4B62-B685-17703F9E70CB}" destId="{64216732-B790-4BA8-8A87-96A8046345A0}" srcOrd="1" destOrd="0" presId="urn:microsoft.com/office/officeart/2005/8/layout/cycle2"/>
    <dgm:cxn modelId="{548EA67F-2FA8-40A1-A04E-709ED3E5765E}" type="presParOf" srcId="{64216732-B790-4BA8-8A87-96A8046345A0}" destId="{92D8B750-9599-4CCE-A889-B91882208E47}" srcOrd="0" destOrd="0" presId="urn:microsoft.com/office/officeart/2005/8/layout/cycle2"/>
    <dgm:cxn modelId="{AFD3C4A2-5E0D-4826-B693-271610000C65}" type="presParOf" srcId="{0AFD290B-5B79-4B62-B685-17703F9E70CB}" destId="{E6A2CE76-D2B8-4F6F-9FBB-9EFCADE43822}" srcOrd="2" destOrd="0" presId="urn:microsoft.com/office/officeart/2005/8/layout/cycle2"/>
    <dgm:cxn modelId="{B986A3A4-0068-4B8D-B0C8-2F5322DAF0CB}" type="presParOf" srcId="{0AFD290B-5B79-4B62-B685-17703F9E70CB}" destId="{47F14C30-D6AD-490A-8B8C-9FFFBA527268}" srcOrd="3" destOrd="0" presId="urn:microsoft.com/office/officeart/2005/8/layout/cycle2"/>
    <dgm:cxn modelId="{B4D9CCAC-B6A5-498A-97B6-924CC244C525}" type="presParOf" srcId="{47F14C30-D6AD-490A-8B8C-9FFFBA527268}" destId="{882C9E30-849F-4C70-8E47-B26BE7BC7946}" srcOrd="0" destOrd="0" presId="urn:microsoft.com/office/officeart/2005/8/layout/cycle2"/>
    <dgm:cxn modelId="{4D2152AF-B7B1-4DA1-BEBC-729CC54C5C31}" type="presParOf" srcId="{0AFD290B-5B79-4B62-B685-17703F9E70CB}" destId="{9861E779-669B-41CC-9F25-4BB036C645F9}" srcOrd="4" destOrd="0" presId="urn:microsoft.com/office/officeart/2005/8/layout/cycle2"/>
    <dgm:cxn modelId="{B447CAC8-7611-4823-8A71-B8C03DF6A160}" type="presParOf" srcId="{0AFD290B-5B79-4B62-B685-17703F9E70CB}" destId="{A91FCB0A-210C-4A17-8F82-BE7B23CBC2EA}" srcOrd="5" destOrd="0" presId="urn:microsoft.com/office/officeart/2005/8/layout/cycle2"/>
    <dgm:cxn modelId="{6CA4DBD7-C2DB-48AB-87A8-2160D3C5F6DD}" type="presParOf" srcId="{A91FCB0A-210C-4A17-8F82-BE7B23CBC2EA}" destId="{4EC5D173-5CFE-41D3-A214-38C3D7AADB0F}" srcOrd="0" destOrd="0" presId="urn:microsoft.com/office/officeart/2005/8/layout/cycle2"/>
    <dgm:cxn modelId="{872AB00F-28CF-40D1-BC39-EE0744B6D896}" type="presParOf" srcId="{0AFD290B-5B79-4B62-B685-17703F9E70CB}" destId="{1F7B2718-2D1A-4A87-A738-99410AFA9CB8}" srcOrd="6" destOrd="0" presId="urn:microsoft.com/office/officeart/2005/8/layout/cycle2"/>
    <dgm:cxn modelId="{F80DFA6A-48A4-4981-8583-E4FE6CDCB673}" type="presParOf" srcId="{0AFD290B-5B79-4B62-B685-17703F9E70CB}" destId="{F11B30E8-E118-41E5-8996-AD15134E21A8}" srcOrd="7" destOrd="0" presId="urn:microsoft.com/office/officeart/2005/8/layout/cycle2"/>
    <dgm:cxn modelId="{E75EED9C-0FAE-4303-9E72-1097D3F2E93A}" type="presParOf" srcId="{F11B30E8-E118-41E5-8996-AD15134E21A8}" destId="{A5C112D4-D964-48D2-8514-244823085063}" srcOrd="0" destOrd="0" presId="urn:microsoft.com/office/officeart/2005/8/layout/cycle2"/>
    <dgm:cxn modelId="{15571939-5922-4DD9-A42C-780D10D1AA1A}" type="presParOf" srcId="{0AFD290B-5B79-4B62-B685-17703F9E70CB}" destId="{97CE2863-556C-4692-AAE5-43392527B33C}" srcOrd="8" destOrd="0" presId="urn:microsoft.com/office/officeart/2005/8/layout/cycle2"/>
    <dgm:cxn modelId="{283B9C99-BF5B-4381-8F89-1D64D07ED35F}" type="presParOf" srcId="{0AFD290B-5B79-4B62-B685-17703F9E70CB}" destId="{EF4D15C9-FFB1-4180-B798-F16238B430B9}" srcOrd="9" destOrd="0" presId="urn:microsoft.com/office/officeart/2005/8/layout/cycle2"/>
    <dgm:cxn modelId="{91231463-14B9-4975-B338-C3D7052B5FA0}" type="presParOf" srcId="{EF4D15C9-FFB1-4180-B798-F16238B430B9}" destId="{EDDF54E3-CD84-4D9F-85F6-ABE518FE56C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ADCEF7-6251-4ABF-82DE-D839A7775F61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ECA96B40-4F89-440F-988B-5BB6EB30F8A5}">
      <dgm:prSet phldrT="[Текст]"/>
      <dgm:spPr>
        <a:solidFill>
          <a:srgbClr val="99FF66"/>
        </a:solidFill>
      </dgm:spPr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Здійснення «просочування» позитивних контр чуток, які підготують колектив до сприйняття негативних новин. </a:t>
          </a:r>
          <a:endParaRPr lang="uk-UA" dirty="0">
            <a:solidFill>
              <a:schemeClr val="tx1"/>
            </a:solidFill>
          </a:endParaRPr>
        </a:p>
      </dgm:t>
    </dgm:pt>
    <dgm:pt modelId="{0C4B9037-4194-44D4-9773-0343A33B1016}" type="parTrans" cxnId="{FFDB3659-2F27-49D8-AD10-AFE434C3F33E}">
      <dgm:prSet/>
      <dgm:spPr/>
      <dgm:t>
        <a:bodyPr/>
        <a:lstStyle/>
        <a:p>
          <a:endParaRPr lang="uk-UA"/>
        </a:p>
      </dgm:t>
    </dgm:pt>
    <dgm:pt modelId="{96862FE7-79D0-404D-8A39-BA215A0056DD}" type="sibTrans" cxnId="{FFDB3659-2F27-49D8-AD10-AFE434C3F33E}">
      <dgm:prSet/>
      <dgm:spPr/>
      <dgm:t>
        <a:bodyPr/>
        <a:lstStyle/>
        <a:p>
          <a:endParaRPr lang="uk-UA"/>
        </a:p>
      </dgm:t>
    </dgm:pt>
    <dgm:pt modelId="{6B9595AE-FEEC-467D-8A4C-5241971F2E9F}">
      <dgm:prSet phldrT="[Текст]"/>
      <dgm:spPr>
        <a:solidFill>
          <a:srgbClr val="99FF66"/>
        </a:solidFill>
      </dgm:spPr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Оприлюднювати неприємні новини поступово, роз</a:t>
          </a:r>
          <a:r>
            <a:rPr lang="en-US" dirty="0" smtClean="0">
              <a:solidFill>
                <a:schemeClr val="tx1"/>
              </a:solidFill>
            </a:rPr>
            <a:t>’</a:t>
          </a:r>
          <a:r>
            <a:rPr lang="uk-UA" dirty="0" err="1" smtClean="0">
              <a:solidFill>
                <a:schemeClr val="tx1"/>
              </a:solidFill>
            </a:rPr>
            <a:t>янюючи</a:t>
          </a:r>
          <a:r>
            <a:rPr lang="uk-UA" dirty="0" smtClean="0">
              <a:solidFill>
                <a:schemeClr val="tx1"/>
              </a:solidFill>
            </a:rPr>
            <a:t> наслідки негативної ситуації та що робиться для їх усунення</a:t>
          </a:r>
          <a:endParaRPr lang="uk-UA" dirty="0">
            <a:solidFill>
              <a:schemeClr val="tx1"/>
            </a:solidFill>
          </a:endParaRPr>
        </a:p>
      </dgm:t>
    </dgm:pt>
    <dgm:pt modelId="{422F85C2-FD50-42AB-BA83-5B855206D4B6}" type="parTrans" cxnId="{E619589B-B5C6-4B18-8DD5-36208A1C056A}">
      <dgm:prSet/>
      <dgm:spPr/>
      <dgm:t>
        <a:bodyPr/>
        <a:lstStyle/>
        <a:p>
          <a:endParaRPr lang="uk-UA"/>
        </a:p>
      </dgm:t>
    </dgm:pt>
    <dgm:pt modelId="{E2C5DB92-9346-4791-BDFB-D0A0E5667DB7}" type="sibTrans" cxnId="{E619589B-B5C6-4B18-8DD5-36208A1C056A}">
      <dgm:prSet/>
      <dgm:spPr/>
      <dgm:t>
        <a:bodyPr/>
        <a:lstStyle/>
        <a:p>
          <a:endParaRPr lang="uk-UA"/>
        </a:p>
      </dgm:t>
    </dgm:pt>
    <dgm:pt modelId="{CBE8268C-F79C-41E2-BA36-66DBD4E9770C}">
      <dgm:prSet phldrT="[Текст]"/>
      <dgm:spPr>
        <a:solidFill>
          <a:srgbClr val="99FF66"/>
        </a:solidFill>
      </dgm:spPr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Усунути інформаційний вакуум щодо теми чуток, відкрито спростовуючи хибне повідомлення</a:t>
          </a:r>
          <a:endParaRPr lang="uk-UA" dirty="0">
            <a:solidFill>
              <a:schemeClr val="tx1"/>
            </a:solidFill>
          </a:endParaRPr>
        </a:p>
      </dgm:t>
    </dgm:pt>
    <dgm:pt modelId="{0C385237-CB4F-49C1-BA91-E16B99AC01CF}" type="parTrans" cxnId="{7FBEA8E6-44D9-43E4-9514-F6CF2A189578}">
      <dgm:prSet/>
      <dgm:spPr/>
      <dgm:t>
        <a:bodyPr/>
        <a:lstStyle/>
        <a:p>
          <a:endParaRPr lang="uk-UA"/>
        </a:p>
      </dgm:t>
    </dgm:pt>
    <dgm:pt modelId="{BB4B878E-C936-41E0-A23D-CB4C895FDBD8}" type="sibTrans" cxnId="{7FBEA8E6-44D9-43E4-9514-F6CF2A189578}">
      <dgm:prSet/>
      <dgm:spPr/>
      <dgm:t>
        <a:bodyPr/>
        <a:lstStyle/>
        <a:p>
          <a:endParaRPr lang="uk-UA"/>
        </a:p>
      </dgm:t>
    </dgm:pt>
    <dgm:pt modelId="{BE8BF795-72AD-4F23-9096-38BAEC0DAC88}" type="pres">
      <dgm:prSet presAssocID="{50ADCEF7-6251-4ABF-82DE-D839A7775F61}" presName="CompostProcess" presStyleCnt="0">
        <dgm:presLayoutVars>
          <dgm:dir/>
          <dgm:resizeHandles val="exact"/>
        </dgm:presLayoutVars>
      </dgm:prSet>
      <dgm:spPr/>
    </dgm:pt>
    <dgm:pt modelId="{D2D49F9F-A871-466A-BC1B-10F6C26ADAFF}" type="pres">
      <dgm:prSet presAssocID="{50ADCEF7-6251-4ABF-82DE-D839A7775F61}" presName="arrow" presStyleLbl="bgShp" presStyleIdx="0" presStyleCnt="1"/>
      <dgm:spPr/>
    </dgm:pt>
    <dgm:pt modelId="{7055BE75-E1DB-419F-A307-9B9C6D720651}" type="pres">
      <dgm:prSet presAssocID="{50ADCEF7-6251-4ABF-82DE-D839A7775F61}" presName="linearProcess" presStyleCnt="0"/>
      <dgm:spPr/>
    </dgm:pt>
    <dgm:pt modelId="{74DFECC2-358E-45E7-847B-6FA1EAB71B9E}" type="pres">
      <dgm:prSet presAssocID="{ECA96B40-4F89-440F-988B-5BB6EB30F8A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A53FA6-F289-4E74-8035-E2EFD14A3BC9}" type="pres">
      <dgm:prSet presAssocID="{96862FE7-79D0-404D-8A39-BA215A0056DD}" presName="sibTrans" presStyleCnt="0"/>
      <dgm:spPr/>
    </dgm:pt>
    <dgm:pt modelId="{7B5E124E-50B0-47B7-BE0C-399316DEF502}" type="pres">
      <dgm:prSet presAssocID="{6B9595AE-FEEC-467D-8A4C-5241971F2E9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0F7F47A-F2B0-48CF-9507-D4C289ECFCAF}" type="pres">
      <dgm:prSet presAssocID="{E2C5DB92-9346-4791-BDFB-D0A0E5667DB7}" presName="sibTrans" presStyleCnt="0"/>
      <dgm:spPr/>
    </dgm:pt>
    <dgm:pt modelId="{7299E1D7-0EED-4013-BB10-A36F84E5CC01}" type="pres">
      <dgm:prSet presAssocID="{CBE8268C-F79C-41E2-BA36-66DBD4E9770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CD90ECF-5452-474B-8D98-7EDBCF483403}" type="presOf" srcId="{6B9595AE-FEEC-467D-8A4C-5241971F2E9F}" destId="{7B5E124E-50B0-47B7-BE0C-399316DEF502}" srcOrd="0" destOrd="0" presId="urn:microsoft.com/office/officeart/2005/8/layout/hProcess9"/>
    <dgm:cxn modelId="{7FBEA8E6-44D9-43E4-9514-F6CF2A189578}" srcId="{50ADCEF7-6251-4ABF-82DE-D839A7775F61}" destId="{CBE8268C-F79C-41E2-BA36-66DBD4E9770C}" srcOrd="2" destOrd="0" parTransId="{0C385237-CB4F-49C1-BA91-E16B99AC01CF}" sibTransId="{BB4B878E-C936-41E0-A23D-CB4C895FDBD8}"/>
    <dgm:cxn modelId="{E619589B-B5C6-4B18-8DD5-36208A1C056A}" srcId="{50ADCEF7-6251-4ABF-82DE-D839A7775F61}" destId="{6B9595AE-FEEC-467D-8A4C-5241971F2E9F}" srcOrd="1" destOrd="0" parTransId="{422F85C2-FD50-42AB-BA83-5B855206D4B6}" sibTransId="{E2C5DB92-9346-4791-BDFB-D0A0E5667DB7}"/>
    <dgm:cxn modelId="{FFDB3659-2F27-49D8-AD10-AFE434C3F33E}" srcId="{50ADCEF7-6251-4ABF-82DE-D839A7775F61}" destId="{ECA96B40-4F89-440F-988B-5BB6EB30F8A5}" srcOrd="0" destOrd="0" parTransId="{0C4B9037-4194-44D4-9773-0343A33B1016}" sibTransId="{96862FE7-79D0-404D-8A39-BA215A0056DD}"/>
    <dgm:cxn modelId="{8DBB5F46-E810-4ED7-A6B1-0950EDBF5C07}" type="presOf" srcId="{50ADCEF7-6251-4ABF-82DE-D839A7775F61}" destId="{BE8BF795-72AD-4F23-9096-38BAEC0DAC88}" srcOrd="0" destOrd="0" presId="urn:microsoft.com/office/officeart/2005/8/layout/hProcess9"/>
    <dgm:cxn modelId="{67AAFD8E-2376-412D-8CAE-8DFD86FF89D0}" type="presOf" srcId="{CBE8268C-F79C-41E2-BA36-66DBD4E9770C}" destId="{7299E1D7-0EED-4013-BB10-A36F84E5CC01}" srcOrd="0" destOrd="0" presId="urn:microsoft.com/office/officeart/2005/8/layout/hProcess9"/>
    <dgm:cxn modelId="{036C0D00-69C1-4C69-BB8C-151B7DF6A416}" type="presOf" srcId="{ECA96B40-4F89-440F-988B-5BB6EB30F8A5}" destId="{74DFECC2-358E-45E7-847B-6FA1EAB71B9E}" srcOrd="0" destOrd="0" presId="urn:microsoft.com/office/officeart/2005/8/layout/hProcess9"/>
    <dgm:cxn modelId="{191A693F-76FF-47B6-A9F6-782051B4501B}" type="presParOf" srcId="{BE8BF795-72AD-4F23-9096-38BAEC0DAC88}" destId="{D2D49F9F-A871-466A-BC1B-10F6C26ADAFF}" srcOrd="0" destOrd="0" presId="urn:microsoft.com/office/officeart/2005/8/layout/hProcess9"/>
    <dgm:cxn modelId="{1CD5D18E-CE81-44F7-8CE8-FA9C1BB2D919}" type="presParOf" srcId="{BE8BF795-72AD-4F23-9096-38BAEC0DAC88}" destId="{7055BE75-E1DB-419F-A307-9B9C6D720651}" srcOrd="1" destOrd="0" presId="urn:microsoft.com/office/officeart/2005/8/layout/hProcess9"/>
    <dgm:cxn modelId="{A7EA510C-3B43-4671-AA6C-9D82B0282271}" type="presParOf" srcId="{7055BE75-E1DB-419F-A307-9B9C6D720651}" destId="{74DFECC2-358E-45E7-847B-6FA1EAB71B9E}" srcOrd="0" destOrd="0" presId="urn:microsoft.com/office/officeart/2005/8/layout/hProcess9"/>
    <dgm:cxn modelId="{1850682A-B5A9-441A-8BF2-1E45C927FD76}" type="presParOf" srcId="{7055BE75-E1DB-419F-A307-9B9C6D720651}" destId="{55A53FA6-F289-4E74-8035-E2EFD14A3BC9}" srcOrd="1" destOrd="0" presId="urn:microsoft.com/office/officeart/2005/8/layout/hProcess9"/>
    <dgm:cxn modelId="{2A1C8D21-3F9B-40F2-A6F9-9B83464E1AA5}" type="presParOf" srcId="{7055BE75-E1DB-419F-A307-9B9C6D720651}" destId="{7B5E124E-50B0-47B7-BE0C-399316DEF502}" srcOrd="2" destOrd="0" presId="urn:microsoft.com/office/officeart/2005/8/layout/hProcess9"/>
    <dgm:cxn modelId="{C7B9E1CD-16E6-4AA8-BC70-2516E8E977AA}" type="presParOf" srcId="{7055BE75-E1DB-419F-A307-9B9C6D720651}" destId="{D0F7F47A-F2B0-48CF-9507-D4C289ECFCAF}" srcOrd="3" destOrd="0" presId="urn:microsoft.com/office/officeart/2005/8/layout/hProcess9"/>
    <dgm:cxn modelId="{A97AE1B8-01EA-4C28-A922-6DD218C65BCB}" type="presParOf" srcId="{7055BE75-E1DB-419F-A307-9B9C6D720651}" destId="{7299E1D7-0EED-4013-BB10-A36F84E5CC0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E9ED9C-B874-41B0-92B8-D195F77EF5E4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97781E1B-373B-4E32-8CC4-D1A4555354C2}">
      <dgm:prSet phldrT="[Текст]" custT="1"/>
      <dgm:spPr/>
      <dgm:t>
        <a:bodyPr/>
        <a:lstStyle/>
        <a:p>
          <a:r>
            <a:rPr lang="uk-UA" sz="1800" dirty="0" smtClean="0"/>
            <a:t>Дискусія, зустріч у невеликій групі</a:t>
          </a:r>
          <a:endParaRPr lang="uk-UA" sz="1800" dirty="0"/>
        </a:p>
      </dgm:t>
    </dgm:pt>
    <dgm:pt modelId="{7F31970F-ACC9-43C1-88C7-405F4F709D69}" type="parTrans" cxnId="{70F7BBBA-5F35-4569-9358-099A4C54E9E7}">
      <dgm:prSet/>
      <dgm:spPr/>
      <dgm:t>
        <a:bodyPr/>
        <a:lstStyle/>
        <a:p>
          <a:endParaRPr lang="uk-UA"/>
        </a:p>
      </dgm:t>
    </dgm:pt>
    <dgm:pt modelId="{B10EFE5D-38A3-4626-B9E0-4D98130FE9D4}" type="sibTrans" cxnId="{70F7BBBA-5F35-4569-9358-099A4C54E9E7}">
      <dgm:prSet/>
      <dgm:spPr/>
      <dgm:t>
        <a:bodyPr/>
        <a:lstStyle/>
        <a:p>
          <a:endParaRPr lang="uk-UA"/>
        </a:p>
      </dgm:t>
    </dgm:pt>
    <dgm:pt modelId="{66C10A8C-F304-4D15-B0A8-E1D3AADDC718}">
      <dgm:prSet phldrT="[Текст]" custT="1"/>
      <dgm:spPr/>
      <dgm:t>
        <a:bodyPr/>
        <a:lstStyle/>
        <a:p>
          <a:r>
            <a:rPr lang="uk-UA" sz="1800" dirty="0" smtClean="0"/>
            <a:t>Особиста бесіда віч-на-віч</a:t>
          </a:r>
          <a:endParaRPr lang="uk-UA" sz="1800" dirty="0"/>
        </a:p>
      </dgm:t>
    </dgm:pt>
    <dgm:pt modelId="{1ED6D05C-CD42-42E4-A635-E95A6CF32AF7}" type="parTrans" cxnId="{D005F99A-A409-4196-A733-FE93CAD03247}">
      <dgm:prSet/>
      <dgm:spPr/>
      <dgm:t>
        <a:bodyPr/>
        <a:lstStyle/>
        <a:p>
          <a:endParaRPr lang="uk-UA"/>
        </a:p>
      </dgm:t>
    </dgm:pt>
    <dgm:pt modelId="{25358FBE-A443-4DE6-B0FD-37AC360B0DB0}" type="sibTrans" cxnId="{D005F99A-A409-4196-A733-FE93CAD03247}">
      <dgm:prSet/>
      <dgm:spPr/>
      <dgm:t>
        <a:bodyPr/>
        <a:lstStyle/>
        <a:p>
          <a:endParaRPr lang="uk-UA"/>
        </a:p>
      </dgm:t>
    </dgm:pt>
    <dgm:pt modelId="{9CBE35E7-86EA-4FAF-BA81-4957BFE369BB}">
      <dgm:prSet phldrT="[Текст]" custT="1"/>
      <dgm:spPr/>
      <dgm:t>
        <a:bodyPr/>
        <a:lstStyle/>
        <a:p>
          <a:r>
            <a:rPr lang="uk-UA" sz="1800" dirty="0" smtClean="0"/>
            <a:t>Рекламні щити; Реклама у ЗМІ; Новини у популярній пресі; Стаття у внутрішній пресі; Брошура, що надіслана поштою, </a:t>
          </a:r>
          <a:endParaRPr lang="uk-UA" sz="1800" dirty="0"/>
        </a:p>
      </dgm:t>
    </dgm:pt>
    <dgm:pt modelId="{6B6E4CC7-247E-4BEF-8D9F-53BF55FE38FB}" type="parTrans" cxnId="{683997B1-BC8A-4E6D-A28B-4E3DE4AA992A}">
      <dgm:prSet/>
      <dgm:spPr/>
      <dgm:t>
        <a:bodyPr/>
        <a:lstStyle/>
        <a:p>
          <a:endParaRPr lang="uk-UA"/>
        </a:p>
      </dgm:t>
    </dgm:pt>
    <dgm:pt modelId="{F60CD033-72D6-454C-8F5D-5FC98117FE4C}" type="sibTrans" cxnId="{683997B1-BC8A-4E6D-A28B-4E3DE4AA992A}">
      <dgm:prSet/>
      <dgm:spPr/>
      <dgm:t>
        <a:bodyPr/>
        <a:lstStyle/>
        <a:p>
          <a:endParaRPr lang="uk-UA"/>
        </a:p>
      </dgm:t>
    </dgm:pt>
    <dgm:pt modelId="{23CE0671-F98A-4715-822B-FF03EE4EFCB0}">
      <dgm:prSet phldrT="[Текст]" custT="1"/>
      <dgm:spPr/>
      <dgm:t>
        <a:bodyPr/>
        <a:lstStyle/>
        <a:p>
          <a:r>
            <a:rPr lang="uk-UA" sz="1800" dirty="0" smtClean="0"/>
            <a:t>Загальний лист; Надрукований особистий лист; </a:t>
          </a:r>
          <a:endParaRPr lang="uk-UA" sz="1800" dirty="0"/>
        </a:p>
      </dgm:t>
    </dgm:pt>
    <dgm:pt modelId="{AD4B9207-644E-4B19-AC86-D4017FD9D01A}" type="parTrans" cxnId="{D45A53F7-454E-4A33-AC32-802ECB43D94C}">
      <dgm:prSet/>
      <dgm:spPr/>
      <dgm:t>
        <a:bodyPr/>
        <a:lstStyle/>
        <a:p>
          <a:endParaRPr lang="uk-UA"/>
        </a:p>
      </dgm:t>
    </dgm:pt>
    <dgm:pt modelId="{EF673F32-7D30-4F4D-977B-04928E1506F1}" type="sibTrans" cxnId="{D45A53F7-454E-4A33-AC32-802ECB43D94C}">
      <dgm:prSet/>
      <dgm:spPr/>
      <dgm:t>
        <a:bodyPr/>
        <a:lstStyle/>
        <a:p>
          <a:endParaRPr lang="uk-UA"/>
        </a:p>
      </dgm:t>
    </dgm:pt>
    <dgm:pt modelId="{FE2DD15E-744E-46E6-896F-80141961E326}">
      <dgm:prSet phldrT="[Текст]" custT="1"/>
      <dgm:spPr/>
      <dgm:t>
        <a:bodyPr/>
        <a:lstStyle/>
        <a:p>
          <a:r>
            <a:rPr lang="uk-UA" sz="1800" dirty="0" smtClean="0"/>
            <a:t>Рукописна особиста записка; Телефонна розмова; Промова перед великою аудиторією </a:t>
          </a:r>
          <a:endParaRPr lang="uk-UA" sz="1800" dirty="0"/>
        </a:p>
      </dgm:t>
    </dgm:pt>
    <dgm:pt modelId="{DFAD4446-244E-4858-B3C0-123633AAA748}" type="parTrans" cxnId="{8C8BF891-A20E-423A-A966-8DB507846216}">
      <dgm:prSet/>
      <dgm:spPr/>
      <dgm:t>
        <a:bodyPr/>
        <a:lstStyle/>
        <a:p>
          <a:endParaRPr lang="uk-UA"/>
        </a:p>
      </dgm:t>
    </dgm:pt>
    <dgm:pt modelId="{425A672C-0163-4D25-A53A-2909D2781EA9}" type="sibTrans" cxnId="{8C8BF891-A20E-423A-A966-8DB507846216}">
      <dgm:prSet/>
      <dgm:spPr/>
      <dgm:t>
        <a:bodyPr/>
        <a:lstStyle/>
        <a:p>
          <a:endParaRPr lang="uk-UA"/>
        </a:p>
      </dgm:t>
    </dgm:pt>
    <dgm:pt modelId="{FD11BB54-E8E5-4742-AE8B-42E551C38D03}" type="pres">
      <dgm:prSet presAssocID="{40E9ED9C-B874-41B0-92B8-D195F77EF5E4}" presName="arrowDiagram" presStyleCnt="0">
        <dgm:presLayoutVars>
          <dgm:chMax val="5"/>
          <dgm:dir/>
          <dgm:resizeHandles val="exact"/>
        </dgm:presLayoutVars>
      </dgm:prSet>
      <dgm:spPr/>
    </dgm:pt>
    <dgm:pt modelId="{145E95E4-14AA-4EA3-A30A-3929077C245F}" type="pres">
      <dgm:prSet presAssocID="{40E9ED9C-B874-41B0-92B8-D195F77EF5E4}" presName="arrow" presStyleLbl="bgShp" presStyleIdx="0" presStyleCnt="1"/>
      <dgm:spPr/>
    </dgm:pt>
    <dgm:pt modelId="{5DB16D31-286B-4658-9582-7CE7C989CED0}" type="pres">
      <dgm:prSet presAssocID="{40E9ED9C-B874-41B0-92B8-D195F77EF5E4}" presName="arrowDiagram5" presStyleCnt="0"/>
      <dgm:spPr/>
    </dgm:pt>
    <dgm:pt modelId="{8166FA14-58D0-4DD0-8472-460D01B29627}" type="pres">
      <dgm:prSet presAssocID="{9CBE35E7-86EA-4FAF-BA81-4957BFE369BB}" presName="bullet5a" presStyleLbl="node1" presStyleIdx="0" presStyleCnt="5" custScaleX="249322" custScaleY="235054"/>
      <dgm:spPr>
        <a:solidFill>
          <a:srgbClr val="D4D75F"/>
        </a:solidFill>
      </dgm:spPr>
    </dgm:pt>
    <dgm:pt modelId="{1E6D56DF-EA9B-4586-BF86-778DFEA4DCCB}" type="pres">
      <dgm:prSet presAssocID="{9CBE35E7-86EA-4FAF-BA81-4957BFE369BB}" presName="textBox5a" presStyleLbl="revTx" presStyleIdx="0" presStyleCnt="5" custScaleX="492754" custScaleY="60609" custLinFactX="90388" custLinFactNeighborX="100000" custLinFactNeighborY="-504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25FAA6-6573-47F1-8D20-104CC9469840}" type="pres">
      <dgm:prSet presAssocID="{23CE0671-F98A-4715-822B-FF03EE4EFCB0}" presName="bullet5b" presStyleLbl="node1" presStyleIdx="1" presStyleCnt="5" custScaleX="191060" custScaleY="172742"/>
      <dgm:spPr>
        <a:solidFill>
          <a:srgbClr val="F0AE6C"/>
        </a:solidFill>
      </dgm:spPr>
    </dgm:pt>
    <dgm:pt modelId="{12881367-B486-4B8A-B25B-856B168D87F7}" type="pres">
      <dgm:prSet presAssocID="{23CE0671-F98A-4715-822B-FF03EE4EFCB0}" presName="textBox5b" presStyleLbl="revTx" presStyleIdx="1" presStyleCnt="5" custScaleX="241209" custScaleY="47792" custLinFactNeighborX="-68105" custLinFactNeighborY="-5966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571D6C-9D4E-4F63-AC75-3DEC4D63B36C}" type="pres">
      <dgm:prSet presAssocID="{FE2DD15E-744E-46E6-896F-80141961E326}" presName="bullet5c" presStyleLbl="node1" presStyleIdx="2" presStyleCnt="5" custScaleX="182161" custScaleY="161459"/>
      <dgm:spPr>
        <a:solidFill>
          <a:srgbClr val="FFC000"/>
        </a:solidFill>
      </dgm:spPr>
    </dgm:pt>
    <dgm:pt modelId="{963A56BE-60A3-44F1-BB05-380E4AB8F599}" type="pres">
      <dgm:prSet presAssocID="{FE2DD15E-744E-46E6-896F-80141961E326}" presName="textBox5c" presStyleLbl="revTx" presStyleIdx="2" presStyleCnt="5" custScaleX="329116" custScaleY="22153" custLinFactX="6258" custLinFactNeighborX="100000" custLinFactNeighborY="-3058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E30F545-119C-4D2D-A336-4A85DD146478}" type="pres">
      <dgm:prSet presAssocID="{97781E1B-373B-4E32-8CC4-D1A4555354C2}" presName="bullet5d" presStyleLbl="node1" presStyleIdx="3" presStyleCnt="5" custScaleX="181452" custScaleY="161290"/>
      <dgm:spPr>
        <a:solidFill>
          <a:srgbClr val="FF5D37"/>
        </a:solidFill>
      </dgm:spPr>
    </dgm:pt>
    <dgm:pt modelId="{05DA030B-D8F3-48F9-B6E0-EE7DBD840DC7}" type="pres">
      <dgm:prSet presAssocID="{97781E1B-373B-4E32-8CC4-D1A4555354C2}" presName="textBox5d" presStyleLbl="revTx" presStyleIdx="3" presStyleCnt="5" custScaleX="226954" custScaleY="11381" custLinFactX="-70309" custLinFactNeighborX="-100000" custLinFactNeighborY="-583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4D5BF8-967F-4B53-B84B-4A02E75B6D13}" type="pres">
      <dgm:prSet presAssocID="{66C10A8C-F304-4D15-B0A8-E1D3AADDC718}" presName="bullet5e" presStyleLbl="node1" presStyleIdx="4" presStyleCnt="5" custScaleX="155261" custScaleY="150910"/>
      <dgm:spPr>
        <a:solidFill>
          <a:srgbClr val="FF0000"/>
        </a:solidFill>
      </dgm:spPr>
    </dgm:pt>
    <dgm:pt modelId="{1C89814D-1F92-4E77-9A43-7CEB803B46A9}" type="pres">
      <dgm:prSet presAssocID="{66C10A8C-F304-4D15-B0A8-E1D3AADDC718}" presName="textBox5e" presStyleLbl="revTx" presStyleIdx="4" presStyleCnt="5" custScaleX="264448" custScaleY="10835" custLinFactX="-22071" custLinFactNeighborX="-100000" custLinFactNeighborY="-6581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083B46C-038B-4C8F-ACAA-BFE126E0B1B1}" type="presOf" srcId="{9CBE35E7-86EA-4FAF-BA81-4957BFE369BB}" destId="{1E6D56DF-EA9B-4586-BF86-778DFEA4DCCB}" srcOrd="0" destOrd="0" presId="urn:microsoft.com/office/officeart/2005/8/layout/arrow2"/>
    <dgm:cxn modelId="{D45A53F7-454E-4A33-AC32-802ECB43D94C}" srcId="{40E9ED9C-B874-41B0-92B8-D195F77EF5E4}" destId="{23CE0671-F98A-4715-822B-FF03EE4EFCB0}" srcOrd="1" destOrd="0" parTransId="{AD4B9207-644E-4B19-AC86-D4017FD9D01A}" sibTransId="{EF673F32-7D30-4F4D-977B-04928E1506F1}"/>
    <dgm:cxn modelId="{D005F99A-A409-4196-A733-FE93CAD03247}" srcId="{40E9ED9C-B874-41B0-92B8-D195F77EF5E4}" destId="{66C10A8C-F304-4D15-B0A8-E1D3AADDC718}" srcOrd="4" destOrd="0" parTransId="{1ED6D05C-CD42-42E4-A635-E95A6CF32AF7}" sibTransId="{25358FBE-A443-4DE6-B0FD-37AC360B0DB0}"/>
    <dgm:cxn modelId="{FD13E6AC-487A-4FF3-991C-2F7C5FF95929}" type="presOf" srcId="{97781E1B-373B-4E32-8CC4-D1A4555354C2}" destId="{05DA030B-D8F3-48F9-B6E0-EE7DBD840DC7}" srcOrd="0" destOrd="0" presId="urn:microsoft.com/office/officeart/2005/8/layout/arrow2"/>
    <dgm:cxn modelId="{683997B1-BC8A-4E6D-A28B-4E3DE4AA992A}" srcId="{40E9ED9C-B874-41B0-92B8-D195F77EF5E4}" destId="{9CBE35E7-86EA-4FAF-BA81-4957BFE369BB}" srcOrd="0" destOrd="0" parTransId="{6B6E4CC7-247E-4BEF-8D9F-53BF55FE38FB}" sibTransId="{F60CD033-72D6-454C-8F5D-5FC98117FE4C}"/>
    <dgm:cxn modelId="{8C8BF891-A20E-423A-A966-8DB507846216}" srcId="{40E9ED9C-B874-41B0-92B8-D195F77EF5E4}" destId="{FE2DD15E-744E-46E6-896F-80141961E326}" srcOrd="2" destOrd="0" parTransId="{DFAD4446-244E-4858-B3C0-123633AAA748}" sibTransId="{425A672C-0163-4D25-A53A-2909D2781EA9}"/>
    <dgm:cxn modelId="{4F3AED57-817B-4374-AEE9-A314CB1FB8C0}" type="presOf" srcId="{FE2DD15E-744E-46E6-896F-80141961E326}" destId="{963A56BE-60A3-44F1-BB05-380E4AB8F599}" srcOrd="0" destOrd="0" presId="urn:microsoft.com/office/officeart/2005/8/layout/arrow2"/>
    <dgm:cxn modelId="{70F7BBBA-5F35-4569-9358-099A4C54E9E7}" srcId="{40E9ED9C-B874-41B0-92B8-D195F77EF5E4}" destId="{97781E1B-373B-4E32-8CC4-D1A4555354C2}" srcOrd="3" destOrd="0" parTransId="{7F31970F-ACC9-43C1-88C7-405F4F709D69}" sibTransId="{B10EFE5D-38A3-4626-B9E0-4D98130FE9D4}"/>
    <dgm:cxn modelId="{1A5C242F-E0EA-453C-9011-7E0C7EF6788B}" type="presOf" srcId="{66C10A8C-F304-4D15-B0A8-E1D3AADDC718}" destId="{1C89814D-1F92-4E77-9A43-7CEB803B46A9}" srcOrd="0" destOrd="0" presId="urn:microsoft.com/office/officeart/2005/8/layout/arrow2"/>
    <dgm:cxn modelId="{5FF9BD6B-5CF7-41E9-A0DD-438E86E218F4}" type="presOf" srcId="{40E9ED9C-B874-41B0-92B8-D195F77EF5E4}" destId="{FD11BB54-E8E5-4742-AE8B-42E551C38D03}" srcOrd="0" destOrd="0" presId="urn:microsoft.com/office/officeart/2005/8/layout/arrow2"/>
    <dgm:cxn modelId="{EA6722C8-C0CD-417D-A185-0E83FC1D5832}" type="presOf" srcId="{23CE0671-F98A-4715-822B-FF03EE4EFCB0}" destId="{12881367-B486-4B8A-B25B-856B168D87F7}" srcOrd="0" destOrd="0" presId="urn:microsoft.com/office/officeart/2005/8/layout/arrow2"/>
    <dgm:cxn modelId="{1DD5F8B9-365F-4027-9AFA-CE0A6EDE9992}" type="presParOf" srcId="{FD11BB54-E8E5-4742-AE8B-42E551C38D03}" destId="{145E95E4-14AA-4EA3-A30A-3929077C245F}" srcOrd="0" destOrd="0" presId="urn:microsoft.com/office/officeart/2005/8/layout/arrow2"/>
    <dgm:cxn modelId="{913368BF-3478-424D-BB02-C862D82B5F71}" type="presParOf" srcId="{FD11BB54-E8E5-4742-AE8B-42E551C38D03}" destId="{5DB16D31-286B-4658-9582-7CE7C989CED0}" srcOrd="1" destOrd="0" presId="urn:microsoft.com/office/officeart/2005/8/layout/arrow2"/>
    <dgm:cxn modelId="{8173D895-02DE-483A-ADE7-AB682AE910E7}" type="presParOf" srcId="{5DB16D31-286B-4658-9582-7CE7C989CED0}" destId="{8166FA14-58D0-4DD0-8472-460D01B29627}" srcOrd="0" destOrd="0" presId="urn:microsoft.com/office/officeart/2005/8/layout/arrow2"/>
    <dgm:cxn modelId="{06270276-BFF1-40FE-B36C-9360B0503A86}" type="presParOf" srcId="{5DB16D31-286B-4658-9582-7CE7C989CED0}" destId="{1E6D56DF-EA9B-4586-BF86-778DFEA4DCCB}" srcOrd="1" destOrd="0" presId="urn:microsoft.com/office/officeart/2005/8/layout/arrow2"/>
    <dgm:cxn modelId="{7D51DDFA-69A0-4090-9120-0BC049A5EE85}" type="presParOf" srcId="{5DB16D31-286B-4658-9582-7CE7C989CED0}" destId="{5C25FAA6-6573-47F1-8D20-104CC9469840}" srcOrd="2" destOrd="0" presId="urn:microsoft.com/office/officeart/2005/8/layout/arrow2"/>
    <dgm:cxn modelId="{CB60B53A-F803-4D15-83DB-C7AC83FC28B2}" type="presParOf" srcId="{5DB16D31-286B-4658-9582-7CE7C989CED0}" destId="{12881367-B486-4B8A-B25B-856B168D87F7}" srcOrd="3" destOrd="0" presId="urn:microsoft.com/office/officeart/2005/8/layout/arrow2"/>
    <dgm:cxn modelId="{F746214B-86B6-4D19-9F06-AF6BA59B194D}" type="presParOf" srcId="{5DB16D31-286B-4658-9582-7CE7C989CED0}" destId="{1E571D6C-9D4E-4F63-AC75-3DEC4D63B36C}" srcOrd="4" destOrd="0" presId="urn:microsoft.com/office/officeart/2005/8/layout/arrow2"/>
    <dgm:cxn modelId="{DF5CF6EA-4EF6-41F6-934F-D8F5EBAE5410}" type="presParOf" srcId="{5DB16D31-286B-4658-9582-7CE7C989CED0}" destId="{963A56BE-60A3-44F1-BB05-380E4AB8F599}" srcOrd="5" destOrd="0" presId="urn:microsoft.com/office/officeart/2005/8/layout/arrow2"/>
    <dgm:cxn modelId="{80204E05-CD1F-4596-A847-EEF0DD2C2E61}" type="presParOf" srcId="{5DB16D31-286B-4658-9582-7CE7C989CED0}" destId="{FE30F545-119C-4D2D-A336-4A85DD146478}" srcOrd="6" destOrd="0" presId="urn:microsoft.com/office/officeart/2005/8/layout/arrow2"/>
    <dgm:cxn modelId="{9B066453-96A5-482C-B481-3E2935FFD76B}" type="presParOf" srcId="{5DB16D31-286B-4658-9582-7CE7C989CED0}" destId="{05DA030B-D8F3-48F9-B6E0-EE7DBD840DC7}" srcOrd="7" destOrd="0" presId="urn:microsoft.com/office/officeart/2005/8/layout/arrow2"/>
    <dgm:cxn modelId="{834ADD85-F38B-493F-9743-801BA35A722A}" type="presParOf" srcId="{5DB16D31-286B-4658-9582-7CE7C989CED0}" destId="{D94D5BF8-967F-4B53-B84B-4A02E75B6D13}" srcOrd="8" destOrd="0" presId="urn:microsoft.com/office/officeart/2005/8/layout/arrow2"/>
    <dgm:cxn modelId="{1DBD8B99-0905-492F-81D6-7B5933B2BA5F}" type="presParOf" srcId="{5DB16D31-286B-4658-9582-7CE7C989CED0}" destId="{1C89814D-1F92-4E77-9A43-7CEB803B46A9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E324C9-5D4F-424D-B604-8E399D48CE19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069AC588-5391-4A85-BD57-6313AE2937E0}">
      <dgm:prSet phldrT="[Текст]" custT="1"/>
      <dgm:spPr/>
      <dgm:t>
        <a:bodyPr/>
        <a:lstStyle/>
        <a:p>
          <a:r>
            <a:rPr lang="uk-UA" sz="1600" dirty="0" smtClean="0"/>
            <a:t>Скринька пропозицій, річний звіт. </a:t>
          </a:r>
          <a:endParaRPr lang="uk-UA" sz="1600" dirty="0"/>
        </a:p>
      </dgm:t>
    </dgm:pt>
    <dgm:pt modelId="{BE347E62-DF52-4940-89CE-F436DD09EB6A}" type="parTrans" cxnId="{809C47FD-9031-4425-9689-CBC54A0145A6}">
      <dgm:prSet/>
      <dgm:spPr/>
      <dgm:t>
        <a:bodyPr/>
        <a:lstStyle/>
        <a:p>
          <a:endParaRPr lang="uk-UA"/>
        </a:p>
      </dgm:t>
    </dgm:pt>
    <dgm:pt modelId="{0A0F27EB-6011-40BA-BBFE-FBC227CA25A6}" type="sibTrans" cxnId="{809C47FD-9031-4425-9689-CBC54A0145A6}">
      <dgm:prSet/>
      <dgm:spPr/>
      <dgm:t>
        <a:bodyPr/>
        <a:lstStyle/>
        <a:p>
          <a:endParaRPr lang="uk-UA"/>
        </a:p>
      </dgm:t>
    </dgm:pt>
    <dgm:pt modelId="{BB1B7F84-4321-4867-AC07-97D36A6BA6BA}">
      <dgm:prSet phldrT="[Текст]" custT="1"/>
      <dgm:spPr/>
      <dgm:t>
        <a:bodyPr/>
        <a:lstStyle/>
        <a:p>
          <a:endParaRPr lang="ru-RU" sz="1600" dirty="0" smtClean="0"/>
        </a:p>
        <a:p>
          <a:r>
            <a:rPr lang="ru-RU" sz="1600" dirty="0" err="1" smtClean="0"/>
            <a:t>Особисті</a:t>
          </a:r>
          <a:r>
            <a:rPr lang="ru-RU" sz="1600" dirty="0" smtClean="0"/>
            <a:t> </a:t>
          </a:r>
          <a:r>
            <a:rPr lang="ru-RU" sz="1600" dirty="0" err="1" smtClean="0"/>
            <a:t>зустрічі</a:t>
          </a:r>
          <a:r>
            <a:rPr lang="ru-RU" sz="1600" dirty="0" smtClean="0"/>
            <a:t> з главою </a:t>
          </a:r>
          <a:r>
            <a:rPr lang="ru-RU" sz="1600" dirty="0" err="1" smtClean="0"/>
            <a:t>фірми</a:t>
          </a:r>
          <a:r>
            <a:rPr lang="ru-RU" sz="1600" dirty="0" smtClean="0"/>
            <a:t>; </a:t>
          </a:r>
          <a:r>
            <a:rPr lang="ru-RU" sz="1600" dirty="0" err="1" smtClean="0"/>
            <a:t>особисте</a:t>
          </a:r>
          <a:r>
            <a:rPr lang="ru-RU" sz="1600" dirty="0" smtClean="0"/>
            <a:t> </a:t>
          </a:r>
          <a:r>
            <a:rPr lang="ru-RU" sz="1600" dirty="0" err="1" smtClean="0"/>
            <a:t>звернення</a:t>
          </a:r>
          <a:r>
            <a:rPr lang="ru-RU" sz="1600" dirty="0" smtClean="0"/>
            <a:t> </a:t>
          </a:r>
          <a:r>
            <a:rPr lang="ru-RU" sz="1600" dirty="0" err="1" smtClean="0"/>
            <a:t>глави</a:t>
          </a:r>
          <a:r>
            <a:rPr lang="ru-RU" sz="1600" dirty="0" smtClean="0"/>
            <a:t> </a:t>
          </a:r>
          <a:r>
            <a:rPr lang="ru-RU" sz="1600" dirty="0" err="1" smtClean="0"/>
            <a:t>організації</a:t>
          </a:r>
          <a:r>
            <a:rPr lang="ru-RU" sz="1600" dirty="0" smtClean="0"/>
            <a:t>; </a:t>
          </a:r>
          <a:r>
            <a:rPr lang="ru-RU" sz="1600" dirty="0" err="1" smtClean="0"/>
            <a:t>вітання</a:t>
          </a:r>
          <a:r>
            <a:rPr lang="ru-RU" sz="1600" dirty="0" smtClean="0"/>
            <a:t> </a:t>
          </a:r>
          <a:r>
            <a:rPr lang="ru-RU" sz="1600" dirty="0" err="1" smtClean="0"/>
            <a:t>робітників</a:t>
          </a:r>
          <a:r>
            <a:rPr lang="ru-RU" sz="1600" dirty="0" smtClean="0"/>
            <a:t>; </a:t>
          </a:r>
          <a:r>
            <a:rPr lang="ru-RU" sz="1600" dirty="0" err="1" smtClean="0"/>
            <a:t>телефонна</a:t>
          </a:r>
          <a:r>
            <a:rPr lang="ru-RU" sz="1600" dirty="0" smtClean="0"/>
            <a:t> </a:t>
          </a:r>
          <a:r>
            <a:rPr lang="ru-RU" sz="1600" dirty="0" err="1" smtClean="0"/>
            <a:t>розмова</a:t>
          </a:r>
          <a:r>
            <a:rPr lang="ru-RU" sz="1600" dirty="0" smtClean="0"/>
            <a:t>; неформальна </a:t>
          </a:r>
          <a:r>
            <a:rPr lang="ru-RU" sz="1600" dirty="0" err="1" smtClean="0"/>
            <a:t>дискусія</a:t>
          </a:r>
          <a:r>
            <a:rPr lang="ru-RU" sz="1600" dirty="0" smtClean="0"/>
            <a:t> у </a:t>
          </a:r>
          <a:r>
            <a:rPr lang="ru-RU" sz="1600" dirty="0" err="1" smtClean="0"/>
            <a:t>невеликій</a:t>
          </a:r>
          <a:r>
            <a:rPr lang="ru-RU" sz="1600" dirty="0" smtClean="0"/>
            <a:t> </a:t>
          </a:r>
          <a:r>
            <a:rPr lang="ru-RU" sz="1600" dirty="0" err="1" smtClean="0"/>
            <a:t>групі</a:t>
          </a:r>
          <a:r>
            <a:rPr lang="ru-RU" sz="1600" dirty="0" smtClean="0"/>
            <a:t>; </a:t>
          </a:r>
          <a:r>
            <a:rPr lang="ru-RU" sz="1600" dirty="0" err="1" smtClean="0"/>
            <a:t>ділові</a:t>
          </a:r>
          <a:r>
            <a:rPr lang="ru-RU" sz="1600" dirty="0" smtClean="0"/>
            <a:t> </a:t>
          </a:r>
          <a:r>
            <a:rPr lang="ru-RU" sz="1600" dirty="0" err="1" smtClean="0"/>
            <a:t>ігри</a:t>
          </a:r>
          <a:r>
            <a:rPr lang="ru-RU" sz="1600" dirty="0" smtClean="0"/>
            <a:t>, </a:t>
          </a:r>
          <a:r>
            <a:rPr lang="ru-RU" sz="1600" dirty="0" err="1" smtClean="0"/>
            <a:t>комунікації</a:t>
          </a:r>
          <a:r>
            <a:rPr lang="ru-RU" sz="1600" dirty="0" smtClean="0"/>
            <a:t> у </a:t>
          </a:r>
          <a:r>
            <a:rPr lang="ru-RU" sz="1600" dirty="0" err="1" smtClean="0"/>
            <a:t>неробочоий</a:t>
          </a:r>
          <a:r>
            <a:rPr lang="ru-RU" sz="1600" dirty="0" smtClean="0"/>
            <a:t> час; </a:t>
          </a:r>
          <a:r>
            <a:rPr lang="ru-RU" sz="1600" dirty="0" err="1" smtClean="0"/>
            <a:t>організоване</a:t>
          </a:r>
          <a:r>
            <a:rPr lang="ru-RU" sz="1600" dirty="0" smtClean="0"/>
            <a:t> </a:t>
          </a:r>
          <a:r>
            <a:rPr lang="ru-RU" sz="1600" dirty="0" err="1" smtClean="0"/>
            <a:t>просочування</a:t>
          </a:r>
          <a:r>
            <a:rPr lang="ru-RU" sz="1600" dirty="0" smtClean="0"/>
            <a:t> </a:t>
          </a:r>
          <a:r>
            <a:rPr lang="ru-RU" sz="1600" dirty="0" err="1" smtClean="0"/>
            <a:t>інформації</a:t>
          </a:r>
          <a:r>
            <a:rPr lang="ru-RU" sz="1600" dirty="0" smtClean="0"/>
            <a:t>; </a:t>
          </a:r>
          <a:r>
            <a:rPr lang="ru-RU" sz="1600" dirty="0" err="1" smtClean="0"/>
            <a:t>неорганізоване</a:t>
          </a:r>
          <a:r>
            <a:rPr lang="ru-RU" sz="1600" dirty="0" smtClean="0"/>
            <a:t> </a:t>
          </a:r>
          <a:r>
            <a:rPr lang="ru-RU" sz="1600" dirty="0" err="1" smtClean="0"/>
            <a:t>просочування</a:t>
          </a:r>
          <a:r>
            <a:rPr lang="ru-RU" sz="1600" dirty="0" smtClean="0"/>
            <a:t> </a:t>
          </a:r>
          <a:r>
            <a:rPr lang="ru-RU" sz="1600" dirty="0" err="1" smtClean="0"/>
            <a:t>інформації</a:t>
          </a:r>
          <a:r>
            <a:rPr lang="ru-RU" sz="1600" dirty="0" smtClean="0"/>
            <a:t> (чутки).   </a:t>
          </a:r>
          <a:endParaRPr lang="uk-UA" sz="1600" dirty="0"/>
        </a:p>
      </dgm:t>
    </dgm:pt>
    <dgm:pt modelId="{057C2FC9-4201-42BF-9082-049B9D602CF0}" type="parTrans" cxnId="{9FEF1635-79A0-401B-B027-72329C59253A}">
      <dgm:prSet/>
      <dgm:spPr/>
      <dgm:t>
        <a:bodyPr/>
        <a:lstStyle/>
        <a:p>
          <a:endParaRPr lang="uk-UA"/>
        </a:p>
      </dgm:t>
    </dgm:pt>
    <dgm:pt modelId="{CC6CD13C-B11C-4F65-A100-1B75150C3EEF}" type="sibTrans" cxnId="{9FEF1635-79A0-401B-B027-72329C59253A}">
      <dgm:prSet/>
      <dgm:spPr/>
      <dgm:t>
        <a:bodyPr/>
        <a:lstStyle/>
        <a:p>
          <a:endParaRPr lang="uk-UA"/>
        </a:p>
      </dgm:t>
    </dgm:pt>
    <dgm:pt modelId="{DEFF71D2-48C6-40FE-A8B8-A29D7CAC2EF8}">
      <dgm:prSet phldrT="[Текст]" custT="1"/>
      <dgm:spPr/>
      <dgm:t>
        <a:bodyPr/>
        <a:lstStyle/>
        <a:p>
          <a:r>
            <a:rPr lang="uk-UA" sz="1600" smtClean="0"/>
            <a:t>Збори та брифінги; наради відділів та робочих груп; внутрішня преса; інтранет; загальні збори колективу; дошка об</a:t>
          </a:r>
          <a:r>
            <a:rPr lang="en-US" sz="1600" smtClean="0"/>
            <a:t>’</a:t>
          </a:r>
          <a:r>
            <a:rPr lang="uk-UA" sz="1600" smtClean="0"/>
            <a:t>яв; інформаційні листки. </a:t>
          </a:r>
          <a:endParaRPr lang="uk-UA" sz="1600" dirty="0"/>
        </a:p>
      </dgm:t>
    </dgm:pt>
    <dgm:pt modelId="{15B70E5A-56BD-4B42-92ED-2753982C0ECB}" type="parTrans" cxnId="{74156D08-893A-49B2-8D47-28CFC53ECC18}">
      <dgm:prSet/>
      <dgm:spPr/>
      <dgm:t>
        <a:bodyPr/>
        <a:lstStyle/>
        <a:p>
          <a:endParaRPr lang="uk-UA"/>
        </a:p>
      </dgm:t>
    </dgm:pt>
    <dgm:pt modelId="{A5AFABC5-4580-4CA0-AFF6-BC7E8A61CD8F}" type="sibTrans" cxnId="{74156D08-893A-49B2-8D47-28CFC53ECC18}">
      <dgm:prSet/>
      <dgm:spPr/>
      <dgm:t>
        <a:bodyPr/>
        <a:lstStyle/>
        <a:p>
          <a:endParaRPr lang="uk-UA"/>
        </a:p>
      </dgm:t>
    </dgm:pt>
    <dgm:pt modelId="{B13B84C2-5D32-49C7-96E4-A8615F88A422}" type="pres">
      <dgm:prSet presAssocID="{11E324C9-5D4F-424D-B604-8E399D48CE19}" presName="compositeShape" presStyleCnt="0">
        <dgm:presLayoutVars>
          <dgm:dir/>
          <dgm:resizeHandles/>
        </dgm:presLayoutVars>
      </dgm:prSet>
      <dgm:spPr/>
    </dgm:pt>
    <dgm:pt modelId="{FED407BC-7873-4B67-A2D8-E450829D8558}" type="pres">
      <dgm:prSet presAssocID="{11E324C9-5D4F-424D-B604-8E399D48CE19}" presName="pyramid" presStyleLbl="node1" presStyleIdx="0" presStyleCnt="1"/>
      <dgm:spPr/>
      <dgm:t>
        <a:bodyPr/>
        <a:lstStyle/>
        <a:p>
          <a:endParaRPr lang="uk-UA"/>
        </a:p>
      </dgm:t>
    </dgm:pt>
    <dgm:pt modelId="{A579C860-01C2-4FCE-AD7E-38C8F79D950E}" type="pres">
      <dgm:prSet presAssocID="{11E324C9-5D4F-424D-B604-8E399D48CE19}" presName="theList" presStyleCnt="0"/>
      <dgm:spPr/>
    </dgm:pt>
    <dgm:pt modelId="{E37F76A8-1583-4B59-B328-C536C6C250CC}" type="pres">
      <dgm:prSet presAssocID="{069AC588-5391-4A85-BD57-6313AE2937E0}" presName="aNode" presStyleLbl="fgAcc1" presStyleIdx="0" presStyleCnt="3" custScaleX="230768" custLinFactY="23247" custLinFactNeighborX="-14182" custLinFactNeighborY="1000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0AB7A7-CFE0-4B0E-91C4-CDB687F537FC}" type="pres">
      <dgm:prSet presAssocID="{069AC588-5391-4A85-BD57-6313AE2937E0}" presName="aSpace" presStyleCnt="0"/>
      <dgm:spPr/>
    </dgm:pt>
    <dgm:pt modelId="{A11D4FB4-675C-4D9C-81AD-4977FEA326D6}" type="pres">
      <dgm:prSet presAssocID="{DEFF71D2-48C6-40FE-A8B8-A29D7CAC2EF8}" presName="aNode" presStyleLbl="fgAcc1" presStyleIdx="1" presStyleCnt="3" custScaleX="230768" custLinFactY="23247" custLinFactNeighborX="-14182" custLinFactNeighborY="1000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81D0339-44AD-4AE4-AE42-04846EEECFD5}" type="pres">
      <dgm:prSet presAssocID="{DEFF71D2-48C6-40FE-A8B8-A29D7CAC2EF8}" presName="aSpace" presStyleCnt="0"/>
      <dgm:spPr/>
    </dgm:pt>
    <dgm:pt modelId="{B157F657-132D-4FE8-82EE-7F7F6DF9B7F5}" type="pres">
      <dgm:prSet presAssocID="{BB1B7F84-4321-4867-AC07-97D36A6BA6BA}" presName="aNode" presStyleLbl="fgAcc1" presStyleIdx="2" presStyleCnt="3" custScaleX="230768" custScaleY="138448" custLinFactY="23247" custLinFactNeighborX="-14182" custLinFactNeighborY="1000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E53789-BADF-4E67-9310-603AEC562E6A}" type="pres">
      <dgm:prSet presAssocID="{BB1B7F84-4321-4867-AC07-97D36A6BA6BA}" presName="aSpace" presStyleCnt="0"/>
      <dgm:spPr/>
    </dgm:pt>
  </dgm:ptLst>
  <dgm:cxnLst>
    <dgm:cxn modelId="{A66593AB-F25C-4EFF-B1F3-45D50760EA2D}" type="presOf" srcId="{11E324C9-5D4F-424D-B604-8E399D48CE19}" destId="{B13B84C2-5D32-49C7-96E4-A8615F88A422}" srcOrd="0" destOrd="0" presId="urn:microsoft.com/office/officeart/2005/8/layout/pyramid2"/>
    <dgm:cxn modelId="{809C47FD-9031-4425-9689-CBC54A0145A6}" srcId="{11E324C9-5D4F-424D-B604-8E399D48CE19}" destId="{069AC588-5391-4A85-BD57-6313AE2937E0}" srcOrd="0" destOrd="0" parTransId="{BE347E62-DF52-4940-89CE-F436DD09EB6A}" sibTransId="{0A0F27EB-6011-40BA-BBFE-FBC227CA25A6}"/>
    <dgm:cxn modelId="{002FF3FB-7439-4B2E-966C-A8B91AA75B9C}" type="presOf" srcId="{BB1B7F84-4321-4867-AC07-97D36A6BA6BA}" destId="{B157F657-132D-4FE8-82EE-7F7F6DF9B7F5}" srcOrd="0" destOrd="0" presId="urn:microsoft.com/office/officeart/2005/8/layout/pyramid2"/>
    <dgm:cxn modelId="{74156D08-893A-49B2-8D47-28CFC53ECC18}" srcId="{11E324C9-5D4F-424D-B604-8E399D48CE19}" destId="{DEFF71D2-48C6-40FE-A8B8-A29D7CAC2EF8}" srcOrd="1" destOrd="0" parTransId="{15B70E5A-56BD-4B42-92ED-2753982C0ECB}" sibTransId="{A5AFABC5-4580-4CA0-AFF6-BC7E8A61CD8F}"/>
    <dgm:cxn modelId="{5D79747A-20D4-4346-8B1E-2DA4BF0E0FFC}" type="presOf" srcId="{069AC588-5391-4A85-BD57-6313AE2937E0}" destId="{E37F76A8-1583-4B59-B328-C536C6C250CC}" srcOrd="0" destOrd="0" presId="urn:microsoft.com/office/officeart/2005/8/layout/pyramid2"/>
    <dgm:cxn modelId="{9FEF1635-79A0-401B-B027-72329C59253A}" srcId="{11E324C9-5D4F-424D-B604-8E399D48CE19}" destId="{BB1B7F84-4321-4867-AC07-97D36A6BA6BA}" srcOrd="2" destOrd="0" parTransId="{057C2FC9-4201-42BF-9082-049B9D602CF0}" sibTransId="{CC6CD13C-B11C-4F65-A100-1B75150C3EEF}"/>
    <dgm:cxn modelId="{1F5A2477-D54E-4C25-B1E3-23006DE9ABAD}" type="presOf" srcId="{DEFF71D2-48C6-40FE-A8B8-A29D7CAC2EF8}" destId="{A11D4FB4-675C-4D9C-81AD-4977FEA326D6}" srcOrd="0" destOrd="0" presId="urn:microsoft.com/office/officeart/2005/8/layout/pyramid2"/>
    <dgm:cxn modelId="{B7DAACC6-1318-4530-9E5D-7AFCD175AF96}" type="presParOf" srcId="{B13B84C2-5D32-49C7-96E4-A8615F88A422}" destId="{FED407BC-7873-4B67-A2D8-E450829D8558}" srcOrd="0" destOrd="0" presId="urn:microsoft.com/office/officeart/2005/8/layout/pyramid2"/>
    <dgm:cxn modelId="{128A7B56-5E24-4AE6-945B-F172363E176A}" type="presParOf" srcId="{B13B84C2-5D32-49C7-96E4-A8615F88A422}" destId="{A579C860-01C2-4FCE-AD7E-38C8F79D950E}" srcOrd="1" destOrd="0" presId="urn:microsoft.com/office/officeart/2005/8/layout/pyramid2"/>
    <dgm:cxn modelId="{1E15C82F-4E97-484C-8A21-A57675BF01DD}" type="presParOf" srcId="{A579C860-01C2-4FCE-AD7E-38C8F79D950E}" destId="{E37F76A8-1583-4B59-B328-C536C6C250CC}" srcOrd="0" destOrd="0" presId="urn:microsoft.com/office/officeart/2005/8/layout/pyramid2"/>
    <dgm:cxn modelId="{129FCD43-C64F-470C-A6B4-F6AC6028D40C}" type="presParOf" srcId="{A579C860-01C2-4FCE-AD7E-38C8F79D950E}" destId="{AA0AB7A7-CFE0-4B0E-91C4-CDB687F537FC}" srcOrd="1" destOrd="0" presId="urn:microsoft.com/office/officeart/2005/8/layout/pyramid2"/>
    <dgm:cxn modelId="{3EA5D29C-D414-4BC1-8767-680B2D9EE786}" type="presParOf" srcId="{A579C860-01C2-4FCE-AD7E-38C8F79D950E}" destId="{A11D4FB4-675C-4D9C-81AD-4977FEA326D6}" srcOrd="2" destOrd="0" presId="urn:microsoft.com/office/officeart/2005/8/layout/pyramid2"/>
    <dgm:cxn modelId="{0D79BF50-A26A-4ADF-A5D9-E909F475CFAC}" type="presParOf" srcId="{A579C860-01C2-4FCE-AD7E-38C8F79D950E}" destId="{E81D0339-44AD-4AE4-AE42-04846EEECFD5}" srcOrd="3" destOrd="0" presId="urn:microsoft.com/office/officeart/2005/8/layout/pyramid2"/>
    <dgm:cxn modelId="{52ED935A-A619-4802-823F-AEE10125DB38}" type="presParOf" srcId="{A579C860-01C2-4FCE-AD7E-38C8F79D950E}" destId="{B157F657-132D-4FE8-82EE-7F7F6DF9B7F5}" srcOrd="4" destOrd="0" presId="urn:microsoft.com/office/officeart/2005/8/layout/pyramid2"/>
    <dgm:cxn modelId="{97DF286F-4087-4D7B-8603-3CC7ECFDFB3B}" type="presParOf" srcId="{A579C860-01C2-4FCE-AD7E-38C8F79D950E}" destId="{FDE53789-BADF-4E67-9310-603AEC562E6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0939FC0-1E5A-4055-871A-668BEDF1303B}" type="doc">
      <dgm:prSet loTypeId="urn:microsoft.com/office/officeart/2005/8/layout/default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uk-UA"/>
        </a:p>
      </dgm:t>
    </dgm:pt>
    <dgm:pt modelId="{CF4EE708-DE58-439A-A8D5-C2C94E4DB615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Скриньки</a:t>
          </a:r>
          <a:r>
            <a:rPr lang="ru-RU" b="0" dirty="0" smtClean="0">
              <a:solidFill>
                <a:srgbClr val="C00000"/>
              </a:solidFill>
            </a:rPr>
            <a:t> для </a:t>
          </a:r>
          <a:r>
            <a:rPr lang="ru-RU" b="0" dirty="0" err="1" smtClean="0">
              <a:solidFill>
                <a:srgbClr val="C00000"/>
              </a:solidFill>
            </a:rPr>
            <a:t>збору</a:t>
          </a:r>
          <a:r>
            <a:rPr lang="ru-RU" b="0" dirty="0" smtClean="0">
              <a:solidFill>
                <a:srgbClr val="C00000"/>
              </a:solidFill>
            </a:rPr>
            <a:t> </a:t>
          </a:r>
          <a:r>
            <a:rPr lang="ru-RU" b="0" dirty="0" err="1" smtClean="0">
              <a:solidFill>
                <a:srgbClr val="C00000"/>
              </a:solidFill>
            </a:rPr>
            <a:t>пропозицій</a:t>
          </a:r>
          <a:r>
            <a:rPr lang="ru-RU" b="0" dirty="0" smtClean="0">
              <a:solidFill>
                <a:srgbClr val="C00000"/>
              </a:solidFill>
            </a:rPr>
            <a:t>; </a:t>
          </a:r>
          <a:endParaRPr lang="uk-UA" b="0" dirty="0">
            <a:solidFill>
              <a:srgbClr val="C00000"/>
            </a:solidFill>
          </a:endParaRPr>
        </a:p>
      </dgm:t>
    </dgm:pt>
    <dgm:pt modelId="{F275F3ED-0CE1-4F98-AA1F-67EADFEB1D73}" type="parTrans" cxnId="{42F464DB-3CA7-47A1-8FB0-1EBCC9181904}">
      <dgm:prSet/>
      <dgm:spPr/>
      <dgm:t>
        <a:bodyPr/>
        <a:lstStyle/>
        <a:p>
          <a:endParaRPr lang="uk-UA"/>
        </a:p>
      </dgm:t>
    </dgm:pt>
    <dgm:pt modelId="{F6B50C9D-15A3-4495-B4D8-729370DFD279}" type="sibTrans" cxnId="{42F464DB-3CA7-47A1-8FB0-1EBCC9181904}">
      <dgm:prSet/>
      <dgm:spPr/>
      <dgm:t>
        <a:bodyPr/>
        <a:lstStyle/>
        <a:p>
          <a:endParaRPr lang="uk-UA"/>
        </a:p>
      </dgm:t>
    </dgm:pt>
    <dgm:pt modelId="{B1B0E86C-7B0A-4295-8C9B-205301F5687A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Програми</a:t>
          </a:r>
          <a:r>
            <a:rPr lang="ru-RU" b="0" dirty="0" smtClean="0">
              <a:solidFill>
                <a:srgbClr val="C00000"/>
              </a:solidFill>
            </a:rPr>
            <a:t> </a:t>
          </a:r>
          <a:r>
            <a:rPr lang="ru-RU" b="0" dirty="0" err="1" smtClean="0">
              <a:solidFill>
                <a:srgbClr val="C00000"/>
              </a:solidFill>
            </a:rPr>
            <a:t>адаптації</a:t>
          </a:r>
          <a:r>
            <a:rPr lang="ru-RU" b="0" dirty="0" smtClean="0">
              <a:solidFill>
                <a:srgbClr val="C00000"/>
              </a:solidFill>
            </a:rPr>
            <a:t>;</a:t>
          </a:r>
          <a:endParaRPr lang="uk-UA" b="0" dirty="0">
            <a:solidFill>
              <a:srgbClr val="C00000"/>
            </a:solidFill>
          </a:endParaRPr>
        </a:p>
      </dgm:t>
    </dgm:pt>
    <dgm:pt modelId="{732CCC5E-C238-467E-920E-73A20F07AC84}" type="parTrans" cxnId="{880F5AC2-F9EE-4479-9F31-C7DB92276E95}">
      <dgm:prSet/>
      <dgm:spPr/>
      <dgm:t>
        <a:bodyPr/>
        <a:lstStyle/>
        <a:p>
          <a:endParaRPr lang="uk-UA"/>
        </a:p>
      </dgm:t>
    </dgm:pt>
    <dgm:pt modelId="{9301B487-8ADA-449C-BC3C-F56C61241F5F}" type="sibTrans" cxnId="{880F5AC2-F9EE-4479-9F31-C7DB92276E95}">
      <dgm:prSet/>
      <dgm:spPr/>
      <dgm:t>
        <a:bodyPr/>
        <a:lstStyle/>
        <a:p>
          <a:endParaRPr lang="uk-UA"/>
        </a:p>
      </dgm:t>
    </dgm:pt>
    <dgm:pt modelId="{5F7E5666-3A64-4E74-BEF2-76789091BDB9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Листи</a:t>
          </a:r>
          <a:r>
            <a:rPr lang="ru-RU" b="0" dirty="0" smtClean="0">
              <a:solidFill>
                <a:srgbClr val="C00000"/>
              </a:solidFill>
            </a:rPr>
            <a:t> </a:t>
          </a:r>
          <a:r>
            <a:rPr lang="ru-RU" b="0" dirty="0" err="1" smtClean="0">
              <a:solidFill>
                <a:srgbClr val="C00000"/>
              </a:solidFill>
            </a:rPr>
            <a:t>роботодавцю</a:t>
          </a:r>
          <a:r>
            <a:rPr lang="ru-RU" b="0" dirty="0" smtClean="0">
              <a:solidFill>
                <a:srgbClr val="C00000"/>
              </a:solidFill>
            </a:rPr>
            <a:t>;</a:t>
          </a:r>
          <a:endParaRPr lang="uk-UA" b="0" dirty="0">
            <a:solidFill>
              <a:srgbClr val="C00000"/>
            </a:solidFill>
          </a:endParaRPr>
        </a:p>
      </dgm:t>
    </dgm:pt>
    <dgm:pt modelId="{184091C7-31EC-48E9-AE38-EAC4C5088466}" type="parTrans" cxnId="{C8019B63-7C3B-4741-B742-FD56F85FE7A3}">
      <dgm:prSet/>
      <dgm:spPr/>
      <dgm:t>
        <a:bodyPr/>
        <a:lstStyle/>
        <a:p>
          <a:endParaRPr lang="uk-UA"/>
        </a:p>
      </dgm:t>
    </dgm:pt>
    <dgm:pt modelId="{2F32DED2-2DF1-4F94-AF86-E83871917E0E}" type="sibTrans" cxnId="{C8019B63-7C3B-4741-B742-FD56F85FE7A3}">
      <dgm:prSet/>
      <dgm:spPr/>
      <dgm:t>
        <a:bodyPr/>
        <a:lstStyle/>
        <a:p>
          <a:endParaRPr lang="uk-UA"/>
        </a:p>
      </dgm:t>
    </dgm:pt>
    <dgm:pt modelId="{621C8DA4-5BA5-4DBF-A7A8-C862BEF10697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smtClean="0">
              <a:solidFill>
                <a:srgbClr val="C00000"/>
              </a:solidFill>
            </a:rPr>
            <a:t>Телефон </a:t>
          </a:r>
          <a:r>
            <a:rPr lang="ru-RU" b="0" dirty="0" err="1" smtClean="0">
              <a:solidFill>
                <a:srgbClr val="C00000"/>
              </a:solidFill>
            </a:rPr>
            <a:t>довіри</a:t>
          </a:r>
          <a:r>
            <a:rPr lang="ru-RU" b="0" dirty="0" smtClean="0">
              <a:solidFill>
                <a:srgbClr val="C00000"/>
              </a:solidFill>
            </a:rPr>
            <a:t>;</a:t>
          </a:r>
          <a:endParaRPr lang="uk-UA" b="0" dirty="0">
            <a:solidFill>
              <a:srgbClr val="C00000"/>
            </a:solidFill>
          </a:endParaRPr>
        </a:p>
      </dgm:t>
    </dgm:pt>
    <dgm:pt modelId="{B1D3B253-72A0-45A9-84CA-8DE03F23AE79}" type="parTrans" cxnId="{0E3F1463-971F-41E6-989A-2E3C2564E331}">
      <dgm:prSet/>
      <dgm:spPr/>
      <dgm:t>
        <a:bodyPr/>
        <a:lstStyle/>
        <a:p>
          <a:endParaRPr lang="uk-UA"/>
        </a:p>
      </dgm:t>
    </dgm:pt>
    <dgm:pt modelId="{E547B874-09C1-4601-9C84-A56DCC60A028}" type="sibTrans" cxnId="{0E3F1463-971F-41E6-989A-2E3C2564E331}">
      <dgm:prSet/>
      <dgm:spPr/>
      <dgm:t>
        <a:bodyPr/>
        <a:lstStyle/>
        <a:p>
          <a:endParaRPr lang="uk-UA"/>
        </a:p>
      </dgm:t>
    </dgm:pt>
    <dgm:pt modelId="{7BCC4BD2-4039-4434-AD9D-1198B32E2374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Ділові</a:t>
          </a:r>
          <a:r>
            <a:rPr lang="ru-RU" b="0" dirty="0" smtClean="0">
              <a:solidFill>
                <a:srgbClr val="C00000"/>
              </a:solidFill>
            </a:rPr>
            <a:t> </a:t>
          </a:r>
          <a:r>
            <a:rPr lang="ru-RU" b="0" dirty="0" err="1" smtClean="0">
              <a:solidFill>
                <a:srgbClr val="C00000"/>
              </a:solidFill>
            </a:rPr>
            <a:t>ігри</a:t>
          </a:r>
          <a:r>
            <a:rPr lang="ru-RU" b="0" dirty="0" smtClean="0">
              <a:solidFill>
                <a:srgbClr val="C00000"/>
              </a:solidFill>
            </a:rPr>
            <a:t>;</a:t>
          </a:r>
          <a:endParaRPr lang="uk-UA" b="0" dirty="0">
            <a:solidFill>
              <a:srgbClr val="C00000"/>
            </a:solidFill>
          </a:endParaRPr>
        </a:p>
      </dgm:t>
    </dgm:pt>
    <dgm:pt modelId="{1CE47B22-72E9-47F6-8E4C-2E1C19B7F6C8}" type="parTrans" cxnId="{DF31EDEF-E522-4BC4-97F2-B0372A01F8F2}">
      <dgm:prSet/>
      <dgm:spPr/>
      <dgm:t>
        <a:bodyPr/>
        <a:lstStyle/>
        <a:p>
          <a:endParaRPr lang="uk-UA"/>
        </a:p>
      </dgm:t>
    </dgm:pt>
    <dgm:pt modelId="{F2C9CEFB-070D-41D8-B913-0E62CCE5A077}" type="sibTrans" cxnId="{DF31EDEF-E522-4BC4-97F2-B0372A01F8F2}">
      <dgm:prSet/>
      <dgm:spPr/>
      <dgm:t>
        <a:bodyPr/>
        <a:lstStyle/>
        <a:p>
          <a:endParaRPr lang="uk-UA"/>
        </a:p>
      </dgm:t>
    </dgm:pt>
    <dgm:pt modelId="{71165265-A1B5-44B3-9A64-2CBA0A920190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Електронні</a:t>
          </a:r>
          <a:r>
            <a:rPr lang="ru-RU" b="0" dirty="0" smtClean="0">
              <a:solidFill>
                <a:srgbClr val="C00000"/>
              </a:solidFill>
            </a:rPr>
            <a:t>  ЗМІ;</a:t>
          </a:r>
          <a:endParaRPr lang="uk-UA" b="0" dirty="0">
            <a:solidFill>
              <a:srgbClr val="C00000"/>
            </a:solidFill>
          </a:endParaRPr>
        </a:p>
      </dgm:t>
    </dgm:pt>
    <dgm:pt modelId="{DD094358-395A-46B9-9E1A-CE4CE40D93B4}" type="parTrans" cxnId="{6BFB8C64-AC5F-46F6-8AEE-F8112CD00055}">
      <dgm:prSet/>
      <dgm:spPr/>
      <dgm:t>
        <a:bodyPr/>
        <a:lstStyle/>
        <a:p>
          <a:endParaRPr lang="uk-UA"/>
        </a:p>
      </dgm:t>
    </dgm:pt>
    <dgm:pt modelId="{55F771F7-4850-46B5-8935-ED60A19CBC76}" type="sibTrans" cxnId="{6BFB8C64-AC5F-46F6-8AEE-F8112CD00055}">
      <dgm:prSet/>
      <dgm:spPr/>
      <dgm:t>
        <a:bodyPr/>
        <a:lstStyle/>
        <a:p>
          <a:endParaRPr lang="uk-UA"/>
        </a:p>
      </dgm:t>
    </dgm:pt>
    <dgm:pt modelId="{4AACD88D-CE6E-446A-9FFF-E37ED4CE8778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Презентації</a:t>
          </a:r>
          <a:r>
            <a:rPr lang="ru-RU" b="0" dirty="0" smtClean="0">
              <a:solidFill>
                <a:srgbClr val="C00000"/>
              </a:solidFill>
            </a:rPr>
            <a:t> для </a:t>
          </a:r>
          <a:r>
            <a:rPr lang="ru-RU" b="0" dirty="0" err="1" smtClean="0">
              <a:solidFill>
                <a:srgbClr val="C00000"/>
              </a:solidFill>
            </a:rPr>
            <a:t>співробітників</a:t>
          </a:r>
          <a:r>
            <a:rPr lang="ru-RU" b="0" dirty="0" smtClean="0">
              <a:solidFill>
                <a:srgbClr val="C00000"/>
              </a:solidFill>
            </a:rPr>
            <a:t>;</a:t>
          </a:r>
          <a:endParaRPr lang="uk-UA" b="0" dirty="0">
            <a:solidFill>
              <a:srgbClr val="C00000"/>
            </a:solidFill>
          </a:endParaRPr>
        </a:p>
      </dgm:t>
    </dgm:pt>
    <dgm:pt modelId="{EA00D522-C270-483B-ABA6-5ACCEAA98540}" type="parTrans" cxnId="{C79D9A71-FFF4-4E6E-8435-4F74F20A5D05}">
      <dgm:prSet/>
      <dgm:spPr/>
      <dgm:t>
        <a:bodyPr/>
        <a:lstStyle/>
        <a:p>
          <a:endParaRPr lang="uk-UA"/>
        </a:p>
      </dgm:t>
    </dgm:pt>
    <dgm:pt modelId="{9E958DD5-4ABA-4722-97A4-34FE1BD7253F}" type="sibTrans" cxnId="{C79D9A71-FFF4-4E6E-8435-4F74F20A5D05}">
      <dgm:prSet/>
      <dgm:spPr/>
      <dgm:t>
        <a:bodyPr/>
        <a:lstStyle/>
        <a:p>
          <a:endParaRPr lang="uk-UA"/>
        </a:p>
      </dgm:t>
    </dgm:pt>
    <dgm:pt modelId="{643F3744-6F76-404E-A215-230DE3D62D34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Тематичні</a:t>
          </a:r>
          <a:r>
            <a:rPr lang="ru-RU" b="0" dirty="0" smtClean="0">
              <a:solidFill>
                <a:srgbClr val="C00000"/>
              </a:solidFill>
            </a:rPr>
            <a:t> </a:t>
          </a:r>
          <a:r>
            <a:rPr lang="ru-RU" b="0" dirty="0" err="1" smtClean="0">
              <a:solidFill>
                <a:srgbClr val="C00000"/>
              </a:solidFill>
            </a:rPr>
            <a:t>фотостенди</a:t>
          </a:r>
          <a:r>
            <a:rPr lang="ru-RU" b="0" dirty="0" smtClean="0">
              <a:solidFill>
                <a:srgbClr val="C00000"/>
              </a:solidFill>
            </a:rPr>
            <a:t>;</a:t>
          </a:r>
          <a:endParaRPr lang="uk-UA" b="0" dirty="0">
            <a:solidFill>
              <a:srgbClr val="C00000"/>
            </a:solidFill>
          </a:endParaRPr>
        </a:p>
      </dgm:t>
    </dgm:pt>
    <dgm:pt modelId="{2E42B69B-26F6-480E-B917-0423C0496A4A}" type="parTrans" cxnId="{AD5AEC1F-5E0A-4CAC-B8AF-7B8150B189E2}">
      <dgm:prSet/>
      <dgm:spPr/>
      <dgm:t>
        <a:bodyPr/>
        <a:lstStyle/>
        <a:p>
          <a:endParaRPr lang="uk-UA"/>
        </a:p>
      </dgm:t>
    </dgm:pt>
    <dgm:pt modelId="{379D9B46-8509-4477-9EAE-C511C0DE7922}" type="sibTrans" cxnId="{AD5AEC1F-5E0A-4CAC-B8AF-7B8150B189E2}">
      <dgm:prSet/>
      <dgm:spPr/>
      <dgm:t>
        <a:bodyPr/>
        <a:lstStyle/>
        <a:p>
          <a:endParaRPr lang="uk-UA"/>
        </a:p>
      </dgm:t>
    </dgm:pt>
    <dgm:pt modelId="{20406DF1-63D4-400F-AD15-5E3F16E969B2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Збірки</a:t>
          </a:r>
          <a:r>
            <a:rPr lang="ru-RU" b="0" dirty="0" smtClean="0">
              <a:solidFill>
                <a:srgbClr val="C00000"/>
              </a:solidFill>
            </a:rPr>
            <a:t> </a:t>
          </a:r>
          <a:r>
            <a:rPr lang="ru-RU" b="0" dirty="0" err="1" smtClean="0">
              <a:solidFill>
                <a:srgbClr val="C00000"/>
              </a:solidFill>
            </a:rPr>
            <a:t>корпоративних</a:t>
          </a:r>
          <a:r>
            <a:rPr lang="ru-RU" b="0" dirty="0" smtClean="0">
              <a:solidFill>
                <a:srgbClr val="C00000"/>
              </a:solidFill>
            </a:rPr>
            <a:t> </a:t>
          </a:r>
          <a:r>
            <a:rPr lang="ru-RU" b="0" dirty="0" err="1" smtClean="0">
              <a:solidFill>
                <a:srgbClr val="C00000"/>
              </a:solidFill>
            </a:rPr>
            <a:t>документів</a:t>
          </a:r>
          <a:r>
            <a:rPr lang="ru-RU" b="0" dirty="0" smtClean="0">
              <a:solidFill>
                <a:srgbClr val="C00000"/>
              </a:solidFill>
            </a:rPr>
            <a:t>;</a:t>
          </a:r>
          <a:endParaRPr lang="uk-UA" b="0" dirty="0">
            <a:solidFill>
              <a:srgbClr val="C00000"/>
            </a:solidFill>
          </a:endParaRPr>
        </a:p>
      </dgm:t>
    </dgm:pt>
    <dgm:pt modelId="{78DF263C-1E00-4AE8-A762-C718515EC79B}" type="parTrans" cxnId="{DBCFDAFF-9C32-46F3-AD92-B692525F2484}">
      <dgm:prSet/>
      <dgm:spPr/>
      <dgm:t>
        <a:bodyPr/>
        <a:lstStyle/>
        <a:p>
          <a:endParaRPr lang="uk-UA"/>
        </a:p>
      </dgm:t>
    </dgm:pt>
    <dgm:pt modelId="{8E2304EA-6DAA-4E37-8441-75EE322EA64C}" type="sibTrans" cxnId="{DBCFDAFF-9C32-46F3-AD92-B692525F2484}">
      <dgm:prSet/>
      <dgm:spPr/>
      <dgm:t>
        <a:bodyPr/>
        <a:lstStyle/>
        <a:p>
          <a:endParaRPr lang="uk-UA"/>
        </a:p>
      </dgm:t>
    </dgm:pt>
    <dgm:pt modelId="{FC5354E7-88B6-4770-971E-ECD0A6A5C43C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Рекламні</a:t>
          </a:r>
          <a:r>
            <a:rPr lang="ru-RU" b="0" dirty="0" smtClean="0">
              <a:solidFill>
                <a:srgbClr val="C00000"/>
              </a:solidFill>
            </a:rPr>
            <a:t> </a:t>
          </a:r>
          <a:r>
            <a:rPr lang="ru-RU" b="0" dirty="0" err="1" smtClean="0">
              <a:solidFill>
                <a:srgbClr val="C00000"/>
              </a:solidFill>
            </a:rPr>
            <a:t>буклети</a:t>
          </a:r>
          <a:r>
            <a:rPr lang="ru-RU" b="0" dirty="0" smtClean="0">
              <a:solidFill>
                <a:srgbClr val="C00000"/>
              </a:solidFill>
            </a:rPr>
            <a:t>;</a:t>
          </a:r>
          <a:endParaRPr lang="uk-UA" b="0" dirty="0">
            <a:solidFill>
              <a:srgbClr val="C00000"/>
            </a:solidFill>
          </a:endParaRPr>
        </a:p>
      </dgm:t>
    </dgm:pt>
    <dgm:pt modelId="{542B0B48-4D49-4C51-9CD5-0DBAF13298AA}" type="parTrans" cxnId="{B4FE58B4-2E04-428F-965B-753A2068FCC9}">
      <dgm:prSet/>
      <dgm:spPr/>
      <dgm:t>
        <a:bodyPr/>
        <a:lstStyle/>
        <a:p>
          <a:endParaRPr lang="uk-UA"/>
        </a:p>
      </dgm:t>
    </dgm:pt>
    <dgm:pt modelId="{921C3C4B-0AEE-415C-BA4F-30234A2611F2}" type="sibTrans" cxnId="{B4FE58B4-2E04-428F-965B-753A2068FCC9}">
      <dgm:prSet/>
      <dgm:spPr/>
      <dgm:t>
        <a:bodyPr/>
        <a:lstStyle/>
        <a:p>
          <a:endParaRPr lang="uk-UA"/>
        </a:p>
      </dgm:t>
    </dgm:pt>
    <dgm:pt modelId="{94DD5ADA-D40D-4956-A4E8-57B884F7563A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Наради</a:t>
          </a:r>
          <a:r>
            <a:rPr lang="ru-RU" b="0" dirty="0" smtClean="0">
              <a:solidFill>
                <a:srgbClr val="C00000"/>
              </a:solidFill>
            </a:rPr>
            <a:t> за результатами </a:t>
          </a:r>
          <a:r>
            <a:rPr lang="ru-RU" b="0" dirty="0" err="1" smtClean="0">
              <a:solidFill>
                <a:srgbClr val="C00000"/>
              </a:solidFill>
            </a:rPr>
            <a:t>навчання</a:t>
          </a:r>
          <a:r>
            <a:rPr lang="ru-RU" b="0" dirty="0" smtClean="0">
              <a:solidFill>
                <a:srgbClr val="C00000"/>
              </a:solidFill>
            </a:rPr>
            <a:t>;;</a:t>
          </a:r>
          <a:endParaRPr lang="uk-UA" b="0" dirty="0">
            <a:solidFill>
              <a:srgbClr val="C00000"/>
            </a:solidFill>
          </a:endParaRPr>
        </a:p>
      </dgm:t>
    </dgm:pt>
    <dgm:pt modelId="{6931A163-95F1-4ED6-A536-56BD046D557B}" type="parTrans" cxnId="{15D87004-1FDC-4919-8053-356487DB7480}">
      <dgm:prSet/>
      <dgm:spPr/>
      <dgm:t>
        <a:bodyPr/>
        <a:lstStyle/>
        <a:p>
          <a:endParaRPr lang="uk-UA"/>
        </a:p>
      </dgm:t>
    </dgm:pt>
    <dgm:pt modelId="{B92021F3-6964-402E-BCE1-D23B25D889D0}" type="sibTrans" cxnId="{15D87004-1FDC-4919-8053-356487DB7480}">
      <dgm:prSet/>
      <dgm:spPr/>
      <dgm:t>
        <a:bodyPr/>
        <a:lstStyle/>
        <a:p>
          <a:endParaRPr lang="uk-UA"/>
        </a:p>
      </dgm:t>
    </dgm:pt>
    <dgm:pt modelId="{87732155-E3F3-4BEE-8A1D-BCD7B152BBEC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Електронна</a:t>
          </a:r>
          <a:r>
            <a:rPr lang="ru-RU" b="0" dirty="0" smtClean="0">
              <a:solidFill>
                <a:srgbClr val="C00000"/>
              </a:solidFill>
            </a:rPr>
            <a:t> </a:t>
          </a:r>
          <a:r>
            <a:rPr lang="ru-RU" b="0" dirty="0" err="1" smtClean="0">
              <a:solidFill>
                <a:srgbClr val="C00000"/>
              </a:solidFill>
            </a:rPr>
            <a:t>бібліотека</a:t>
          </a:r>
          <a:r>
            <a:rPr lang="ru-RU" b="0" dirty="0" smtClean="0">
              <a:solidFill>
                <a:srgbClr val="C00000"/>
              </a:solidFill>
            </a:rPr>
            <a:t>;</a:t>
          </a:r>
          <a:endParaRPr lang="uk-UA" b="0" dirty="0">
            <a:solidFill>
              <a:srgbClr val="C00000"/>
            </a:solidFill>
          </a:endParaRPr>
        </a:p>
      </dgm:t>
    </dgm:pt>
    <dgm:pt modelId="{E542C9DD-3667-4D9D-B260-ECBE33C3D1AB}" type="parTrans" cxnId="{607B1ABD-DE63-46AB-920C-E68F3F0A22BD}">
      <dgm:prSet/>
      <dgm:spPr/>
      <dgm:t>
        <a:bodyPr/>
        <a:lstStyle/>
        <a:p>
          <a:endParaRPr lang="uk-UA"/>
        </a:p>
      </dgm:t>
    </dgm:pt>
    <dgm:pt modelId="{28103363-1684-4712-A75D-3335BB3FD8A4}" type="sibTrans" cxnId="{607B1ABD-DE63-46AB-920C-E68F3F0A22BD}">
      <dgm:prSet/>
      <dgm:spPr/>
      <dgm:t>
        <a:bodyPr/>
        <a:lstStyle/>
        <a:p>
          <a:endParaRPr lang="uk-UA"/>
        </a:p>
      </dgm:t>
    </dgm:pt>
    <dgm:pt modelId="{1934A3ED-D382-42C9-8A86-B5DCB550A822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Атестація</a:t>
          </a:r>
          <a:r>
            <a:rPr lang="ru-RU" b="0" dirty="0" smtClean="0">
              <a:solidFill>
                <a:srgbClr val="C00000"/>
              </a:solidFill>
            </a:rPr>
            <a:t> </a:t>
          </a:r>
          <a:r>
            <a:rPr lang="ru-RU" b="0" dirty="0" err="1" smtClean="0">
              <a:solidFill>
                <a:srgbClr val="C00000"/>
              </a:solidFill>
            </a:rPr>
            <a:t>робочих</a:t>
          </a:r>
          <a:r>
            <a:rPr lang="ru-RU" b="0" dirty="0" smtClean="0">
              <a:solidFill>
                <a:srgbClr val="C00000"/>
              </a:solidFill>
            </a:rPr>
            <a:t> </a:t>
          </a:r>
          <a:r>
            <a:rPr lang="ru-RU" b="0" dirty="0" err="1" smtClean="0">
              <a:solidFill>
                <a:srgbClr val="C00000"/>
              </a:solidFill>
            </a:rPr>
            <a:t>місць</a:t>
          </a:r>
          <a:r>
            <a:rPr lang="ru-RU" b="0" dirty="0" smtClean="0">
              <a:solidFill>
                <a:srgbClr val="C00000"/>
              </a:solidFill>
            </a:rPr>
            <a:t>;</a:t>
          </a:r>
          <a:endParaRPr lang="uk-UA" b="0" dirty="0">
            <a:solidFill>
              <a:srgbClr val="C00000"/>
            </a:solidFill>
          </a:endParaRPr>
        </a:p>
      </dgm:t>
    </dgm:pt>
    <dgm:pt modelId="{6F1FCD19-DF2C-424C-B233-40382B64DCF3}" type="parTrans" cxnId="{0BDB00C1-AC5D-4C17-8AB7-DA8B08E1296E}">
      <dgm:prSet/>
      <dgm:spPr/>
      <dgm:t>
        <a:bodyPr/>
        <a:lstStyle/>
        <a:p>
          <a:endParaRPr lang="uk-UA"/>
        </a:p>
      </dgm:t>
    </dgm:pt>
    <dgm:pt modelId="{7DAB094A-0CF5-402E-ACDC-891F444BEAF8}" type="sibTrans" cxnId="{0BDB00C1-AC5D-4C17-8AB7-DA8B08E1296E}">
      <dgm:prSet/>
      <dgm:spPr/>
      <dgm:t>
        <a:bodyPr/>
        <a:lstStyle/>
        <a:p>
          <a:endParaRPr lang="uk-UA"/>
        </a:p>
      </dgm:t>
    </dgm:pt>
    <dgm:pt modelId="{08AA3908-6B4A-49BE-8944-B64AB799A2EE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Корпоративне</a:t>
          </a:r>
          <a:r>
            <a:rPr lang="ru-RU" b="0" dirty="0" smtClean="0">
              <a:solidFill>
                <a:srgbClr val="C00000"/>
              </a:solidFill>
            </a:rPr>
            <a:t> </a:t>
          </a:r>
          <a:r>
            <a:rPr lang="ru-RU" b="0" dirty="0" err="1" smtClean="0">
              <a:solidFill>
                <a:srgbClr val="C00000"/>
              </a:solidFill>
            </a:rPr>
            <a:t>телебачення</a:t>
          </a:r>
          <a:r>
            <a:rPr lang="ru-RU" b="0" dirty="0" smtClean="0">
              <a:solidFill>
                <a:srgbClr val="C00000"/>
              </a:solidFill>
            </a:rPr>
            <a:t>;</a:t>
          </a:r>
          <a:endParaRPr lang="uk-UA" b="0" dirty="0">
            <a:solidFill>
              <a:srgbClr val="C00000"/>
            </a:solidFill>
          </a:endParaRPr>
        </a:p>
      </dgm:t>
    </dgm:pt>
    <dgm:pt modelId="{F44997BA-A189-4AEE-8A60-34DC2829324E}" type="parTrans" cxnId="{31E6B788-3604-473D-91C0-8D18971C97CD}">
      <dgm:prSet/>
      <dgm:spPr/>
      <dgm:t>
        <a:bodyPr/>
        <a:lstStyle/>
        <a:p>
          <a:endParaRPr lang="uk-UA"/>
        </a:p>
      </dgm:t>
    </dgm:pt>
    <dgm:pt modelId="{AE972DE1-AAED-4F5C-8C5E-BE54A65BAC7B}" type="sibTrans" cxnId="{31E6B788-3604-473D-91C0-8D18971C97CD}">
      <dgm:prSet/>
      <dgm:spPr/>
      <dgm:t>
        <a:bodyPr/>
        <a:lstStyle/>
        <a:p>
          <a:endParaRPr lang="uk-UA"/>
        </a:p>
      </dgm:t>
    </dgm:pt>
    <dgm:pt modelId="{38AC8B16-4D50-4184-BE47-D68989E49E52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Обід</a:t>
          </a:r>
          <a:r>
            <a:rPr lang="ru-RU" b="0" dirty="0" smtClean="0">
              <a:solidFill>
                <a:srgbClr val="C00000"/>
              </a:solidFill>
            </a:rPr>
            <a:t> з </a:t>
          </a:r>
          <a:r>
            <a:rPr lang="ru-RU" b="0" dirty="0" err="1" smtClean="0">
              <a:solidFill>
                <a:srgbClr val="C00000"/>
              </a:solidFill>
            </a:rPr>
            <a:t>керівництвом</a:t>
          </a:r>
          <a:r>
            <a:rPr lang="ru-RU" b="0" dirty="0" smtClean="0">
              <a:solidFill>
                <a:srgbClr val="C00000"/>
              </a:solidFill>
            </a:rPr>
            <a:t>;</a:t>
          </a:r>
          <a:endParaRPr lang="uk-UA" b="0" dirty="0">
            <a:solidFill>
              <a:srgbClr val="C00000"/>
            </a:solidFill>
          </a:endParaRPr>
        </a:p>
      </dgm:t>
    </dgm:pt>
    <dgm:pt modelId="{E462E7B3-0ECA-4A7A-A458-EAD2D967F59D}" type="parTrans" cxnId="{C2B505CB-2B6A-40C0-B579-4932D15209C5}">
      <dgm:prSet/>
      <dgm:spPr/>
      <dgm:t>
        <a:bodyPr/>
        <a:lstStyle/>
        <a:p>
          <a:endParaRPr lang="uk-UA"/>
        </a:p>
      </dgm:t>
    </dgm:pt>
    <dgm:pt modelId="{F0923D47-2F6B-4F7C-8A1C-CA41A576DBDB}" type="sibTrans" cxnId="{C2B505CB-2B6A-40C0-B579-4932D15209C5}">
      <dgm:prSet/>
      <dgm:spPr/>
      <dgm:t>
        <a:bodyPr/>
        <a:lstStyle/>
        <a:p>
          <a:endParaRPr lang="uk-UA"/>
        </a:p>
      </dgm:t>
    </dgm:pt>
    <dgm:pt modelId="{50B10380-9472-45E6-BCC7-19246C4F7D15}">
      <dgm:prSet/>
      <dgm:spPr>
        <a:solidFill>
          <a:srgbClr val="99FF66"/>
        </a:solidFill>
      </dgm:spPr>
      <dgm:t>
        <a:bodyPr/>
        <a:lstStyle/>
        <a:p>
          <a:pPr rtl="0"/>
          <a:r>
            <a:rPr lang="ru-RU" b="0" dirty="0" err="1" smtClean="0">
              <a:solidFill>
                <a:srgbClr val="C00000"/>
              </a:solidFill>
            </a:rPr>
            <a:t>Соціальні</a:t>
          </a:r>
          <a:r>
            <a:rPr lang="ru-RU" b="0" dirty="0" smtClean="0">
              <a:solidFill>
                <a:srgbClr val="C00000"/>
              </a:solidFill>
            </a:rPr>
            <a:t> </a:t>
          </a:r>
          <a:r>
            <a:rPr lang="ru-RU" b="0" dirty="0" err="1" smtClean="0">
              <a:solidFill>
                <a:srgbClr val="C00000"/>
              </a:solidFill>
            </a:rPr>
            <a:t>мережі</a:t>
          </a:r>
          <a:r>
            <a:rPr lang="ru-RU" b="0" dirty="0" smtClean="0">
              <a:solidFill>
                <a:srgbClr val="C00000"/>
              </a:solidFill>
            </a:rPr>
            <a:t>.</a:t>
          </a:r>
          <a:endParaRPr lang="uk-UA" b="0" dirty="0">
            <a:solidFill>
              <a:srgbClr val="C00000"/>
            </a:solidFill>
          </a:endParaRPr>
        </a:p>
      </dgm:t>
    </dgm:pt>
    <dgm:pt modelId="{BE2C223C-2B1A-48D2-A1B0-82C6D2BCFDB2}" type="parTrans" cxnId="{4372E17D-D712-4FAE-965F-A16E49E55022}">
      <dgm:prSet/>
      <dgm:spPr/>
      <dgm:t>
        <a:bodyPr/>
        <a:lstStyle/>
        <a:p>
          <a:endParaRPr lang="uk-UA"/>
        </a:p>
      </dgm:t>
    </dgm:pt>
    <dgm:pt modelId="{E3B1DEF6-655D-4769-B370-DF93303518ED}" type="sibTrans" cxnId="{4372E17D-D712-4FAE-965F-A16E49E55022}">
      <dgm:prSet/>
      <dgm:spPr/>
      <dgm:t>
        <a:bodyPr/>
        <a:lstStyle/>
        <a:p>
          <a:endParaRPr lang="uk-UA"/>
        </a:p>
      </dgm:t>
    </dgm:pt>
    <dgm:pt modelId="{81A82851-34DD-4994-9776-C1E7FF0A2FA8}" type="pres">
      <dgm:prSet presAssocID="{B0939FC0-1E5A-4055-871A-668BEDF1303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6BF7AE4-679B-4997-9D7C-023DEF3C4949}" type="pres">
      <dgm:prSet presAssocID="{CF4EE708-DE58-439A-A8D5-C2C94E4DB615}" presName="node" presStyleLbl="node1" presStyleIdx="0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F5C94C6-AB78-43E6-B76C-6B64A11F5084}" type="pres">
      <dgm:prSet presAssocID="{F6B50C9D-15A3-4495-B4D8-729370DFD279}" presName="sibTrans" presStyleCnt="0"/>
      <dgm:spPr/>
    </dgm:pt>
    <dgm:pt modelId="{AF45D61F-31B5-4EDE-AC27-B229C111FDE7}" type="pres">
      <dgm:prSet presAssocID="{B1B0E86C-7B0A-4295-8C9B-205301F5687A}" presName="node" presStyleLbl="node1" presStyleIdx="1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1D3E339-B15A-46AC-ABC5-CFAC997ED96A}" type="pres">
      <dgm:prSet presAssocID="{9301B487-8ADA-449C-BC3C-F56C61241F5F}" presName="sibTrans" presStyleCnt="0"/>
      <dgm:spPr/>
    </dgm:pt>
    <dgm:pt modelId="{0858AB4F-5E92-49B7-AC4F-C0A1B144C902}" type="pres">
      <dgm:prSet presAssocID="{5F7E5666-3A64-4E74-BEF2-76789091BDB9}" presName="node" presStyleLbl="node1" presStyleIdx="2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2CEE179-D336-42EE-A441-A1C54B4D1D7F}" type="pres">
      <dgm:prSet presAssocID="{2F32DED2-2DF1-4F94-AF86-E83871917E0E}" presName="sibTrans" presStyleCnt="0"/>
      <dgm:spPr/>
    </dgm:pt>
    <dgm:pt modelId="{E1D07CDC-3B4D-4DBC-9F50-2265AC524018}" type="pres">
      <dgm:prSet presAssocID="{621C8DA4-5BA5-4DBF-A7A8-C862BEF10697}" presName="node" presStyleLbl="node1" presStyleIdx="3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7370A6-7E57-4BF9-8C6E-A21404199E68}" type="pres">
      <dgm:prSet presAssocID="{E547B874-09C1-4601-9C84-A56DCC60A028}" presName="sibTrans" presStyleCnt="0"/>
      <dgm:spPr/>
    </dgm:pt>
    <dgm:pt modelId="{796E6245-8D94-42F8-8EB6-DB49A48B3DB9}" type="pres">
      <dgm:prSet presAssocID="{7BCC4BD2-4039-4434-AD9D-1198B32E2374}" presName="node" presStyleLbl="node1" presStyleIdx="4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26B829-ACFA-490B-94D4-96D8341D561D}" type="pres">
      <dgm:prSet presAssocID="{F2C9CEFB-070D-41D8-B913-0E62CCE5A077}" presName="sibTrans" presStyleCnt="0"/>
      <dgm:spPr/>
    </dgm:pt>
    <dgm:pt modelId="{EA4D3D84-E26E-435A-BEF0-6E05951D6959}" type="pres">
      <dgm:prSet presAssocID="{71165265-A1B5-44B3-9A64-2CBA0A920190}" presName="node" presStyleLbl="node1" presStyleIdx="5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32B568B-D253-4116-A837-A67469EC5442}" type="pres">
      <dgm:prSet presAssocID="{55F771F7-4850-46B5-8935-ED60A19CBC76}" presName="sibTrans" presStyleCnt="0"/>
      <dgm:spPr/>
    </dgm:pt>
    <dgm:pt modelId="{1C17B86A-7E94-49AF-ABDB-81D1D17DDAF8}" type="pres">
      <dgm:prSet presAssocID="{4AACD88D-CE6E-446A-9FFF-E37ED4CE8778}" presName="node" presStyleLbl="node1" presStyleIdx="6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E0DD2BA-CBAE-496B-878B-B1DBB8E8A0A4}" type="pres">
      <dgm:prSet presAssocID="{9E958DD5-4ABA-4722-97A4-34FE1BD7253F}" presName="sibTrans" presStyleCnt="0"/>
      <dgm:spPr/>
    </dgm:pt>
    <dgm:pt modelId="{FE0DACB1-A302-48E4-BC1B-2C4DB9A5C89D}" type="pres">
      <dgm:prSet presAssocID="{643F3744-6F76-404E-A215-230DE3D62D34}" presName="node" presStyleLbl="node1" presStyleIdx="7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67DCC4C-B8BE-4F33-857B-61C99996670A}" type="pres">
      <dgm:prSet presAssocID="{379D9B46-8509-4477-9EAE-C511C0DE7922}" presName="sibTrans" presStyleCnt="0"/>
      <dgm:spPr/>
    </dgm:pt>
    <dgm:pt modelId="{03D96B5C-120B-4B5F-B8CC-115B5D79C592}" type="pres">
      <dgm:prSet presAssocID="{20406DF1-63D4-400F-AD15-5E3F16E969B2}" presName="node" presStyleLbl="node1" presStyleIdx="8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5ECECB6-89DF-44B4-AAAB-47C9A7174C97}" type="pres">
      <dgm:prSet presAssocID="{8E2304EA-6DAA-4E37-8441-75EE322EA64C}" presName="sibTrans" presStyleCnt="0"/>
      <dgm:spPr/>
    </dgm:pt>
    <dgm:pt modelId="{FD7C30C1-0ADF-4A27-8F9C-AF79E49EBF12}" type="pres">
      <dgm:prSet presAssocID="{FC5354E7-88B6-4770-971E-ECD0A6A5C43C}" presName="node" presStyleLbl="node1" presStyleIdx="9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209A60C-0D9F-4FE5-8825-F03CF4DE07DC}" type="pres">
      <dgm:prSet presAssocID="{921C3C4B-0AEE-415C-BA4F-30234A2611F2}" presName="sibTrans" presStyleCnt="0"/>
      <dgm:spPr/>
    </dgm:pt>
    <dgm:pt modelId="{14C7685D-00BD-41CB-92DB-76B9A5EC5D60}" type="pres">
      <dgm:prSet presAssocID="{94DD5ADA-D40D-4956-A4E8-57B884F7563A}" presName="node" presStyleLbl="node1" presStyleIdx="10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45A015C-9D83-4054-817D-B954C9626F6B}" type="pres">
      <dgm:prSet presAssocID="{B92021F3-6964-402E-BCE1-D23B25D889D0}" presName="sibTrans" presStyleCnt="0"/>
      <dgm:spPr/>
    </dgm:pt>
    <dgm:pt modelId="{99BD0242-8EB4-4FEA-9AE0-61A46BF790E4}" type="pres">
      <dgm:prSet presAssocID="{87732155-E3F3-4BEE-8A1D-BCD7B152BBEC}" presName="node" presStyleLbl="node1" presStyleIdx="11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FCF7B28-275A-4A0B-8FA9-0FC208284AF0}" type="pres">
      <dgm:prSet presAssocID="{28103363-1684-4712-A75D-3335BB3FD8A4}" presName="sibTrans" presStyleCnt="0"/>
      <dgm:spPr/>
    </dgm:pt>
    <dgm:pt modelId="{79E8E27E-0748-4627-9A83-9E5F693FD01C}" type="pres">
      <dgm:prSet presAssocID="{1934A3ED-D382-42C9-8A86-B5DCB550A822}" presName="node" presStyleLbl="node1" presStyleIdx="12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F7B973-F761-40E4-AA5D-24C4A100305D}" type="pres">
      <dgm:prSet presAssocID="{7DAB094A-0CF5-402E-ACDC-891F444BEAF8}" presName="sibTrans" presStyleCnt="0"/>
      <dgm:spPr/>
    </dgm:pt>
    <dgm:pt modelId="{6819D323-14EA-4CB3-A1AC-9BDB7CF74609}" type="pres">
      <dgm:prSet presAssocID="{08AA3908-6B4A-49BE-8944-B64AB799A2EE}" presName="node" presStyleLbl="node1" presStyleIdx="13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7F98357-82DD-4520-A1EB-BFF8D0E5ED8A}" type="pres">
      <dgm:prSet presAssocID="{AE972DE1-AAED-4F5C-8C5E-BE54A65BAC7B}" presName="sibTrans" presStyleCnt="0"/>
      <dgm:spPr/>
    </dgm:pt>
    <dgm:pt modelId="{F53A7207-D59D-47DF-B263-DC49106ED1B3}" type="pres">
      <dgm:prSet presAssocID="{38AC8B16-4D50-4184-BE47-D68989E49E52}" presName="node" presStyleLbl="node1" presStyleIdx="14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5F28E8F-E87E-4810-843B-432BAB93B40D}" type="pres">
      <dgm:prSet presAssocID="{F0923D47-2F6B-4F7C-8A1C-CA41A576DBDB}" presName="sibTrans" presStyleCnt="0"/>
      <dgm:spPr/>
    </dgm:pt>
    <dgm:pt modelId="{76EA7EB2-5615-40CB-8F92-15C744996617}" type="pres">
      <dgm:prSet presAssocID="{50B10380-9472-45E6-BCC7-19246C4F7D15}" presName="node" presStyleLbl="node1" presStyleIdx="15" presStyleCnt="16" custLinFactNeighborX="-8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2F464DB-3CA7-47A1-8FB0-1EBCC9181904}" srcId="{B0939FC0-1E5A-4055-871A-668BEDF1303B}" destId="{CF4EE708-DE58-439A-A8D5-C2C94E4DB615}" srcOrd="0" destOrd="0" parTransId="{F275F3ED-0CE1-4F98-AA1F-67EADFEB1D73}" sibTransId="{F6B50C9D-15A3-4495-B4D8-729370DFD279}"/>
    <dgm:cxn modelId="{31E6B788-3604-473D-91C0-8D18971C97CD}" srcId="{B0939FC0-1E5A-4055-871A-668BEDF1303B}" destId="{08AA3908-6B4A-49BE-8944-B64AB799A2EE}" srcOrd="13" destOrd="0" parTransId="{F44997BA-A189-4AEE-8A60-34DC2829324E}" sibTransId="{AE972DE1-AAED-4F5C-8C5E-BE54A65BAC7B}"/>
    <dgm:cxn modelId="{1378AC98-2E8C-405D-B9F8-41204DC15D4E}" type="presOf" srcId="{5F7E5666-3A64-4E74-BEF2-76789091BDB9}" destId="{0858AB4F-5E92-49B7-AC4F-C0A1B144C902}" srcOrd="0" destOrd="0" presId="urn:microsoft.com/office/officeart/2005/8/layout/default"/>
    <dgm:cxn modelId="{E2307DBE-C686-4D27-B90F-5CF768604D7D}" type="presOf" srcId="{50B10380-9472-45E6-BCC7-19246C4F7D15}" destId="{76EA7EB2-5615-40CB-8F92-15C744996617}" srcOrd="0" destOrd="0" presId="urn:microsoft.com/office/officeart/2005/8/layout/default"/>
    <dgm:cxn modelId="{54E3247B-04E0-4499-A364-F2B44895B425}" type="presOf" srcId="{FC5354E7-88B6-4770-971E-ECD0A6A5C43C}" destId="{FD7C30C1-0ADF-4A27-8F9C-AF79E49EBF12}" srcOrd="0" destOrd="0" presId="urn:microsoft.com/office/officeart/2005/8/layout/default"/>
    <dgm:cxn modelId="{0E3F1463-971F-41E6-989A-2E3C2564E331}" srcId="{B0939FC0-1E5A-4055-871A-668BEDF1303B}" destId="{621C8DA4-5BA5-4DBF-A7A8-C862BEF10697}" srcOrd="3" destOrd="0" parTransId="{B1D3B253-72A0-45A9-84CA-8DE03F23AE79}" sibTransId="{E547B874-09C1-4601-9C84-A56DCC60A028}"/>
    <dgm:cxn modelId="{BBF8DBBD-6FCF-4534-80AF-4BA1843B8360}" type="presOf" srcId="{87732155-E3F3-4BEE-8A1D-BCD7B152BBEC}" destId="{99BD0242-8EB4-4FEA-9AE0-61A46BF790E4}" srcOrd="0" destOrd="0" presId="urn:microsoft.com/office/officeart/2005/8/layout/default"/>
    <dgm:cxn modelId="{607B1ABD-DE63-46AB-920C-E68F3F0A22BD}" srcId="{B0939FC0-1E5A-4055-871A-668BEDF1303B}" destId="{87732155-E3F3-4BEE-8A1D-BCD7B152BBEC}" srcOrd="11" destOrd="0" parTransId="{E542C9DD-3667-4D9D-B260-ECBE33C3D1AB}" sibTransId="{28103363-1684-4712-A75D-3335BB3FD8A4}"/>
    <dgm:cxn modelId="{F9EFD860-C71A-4732-8E10-6F050C39FDAD}" type="presOf" srcId="{71165265-A1B5-44B3-9A64-2CBA0A920190}" destId="{EA4D3D84-E26E-435A-BEF0-6E05951D6959}" srcOrd="0" destOrd="0" presId="urn:microsoft.com/office/officeart/2005/8/layout/default"/>
    <dgm:cxn modelId="{A8618F61-20F8-49ED-91BC-DAC089D8CD0E}" type="presOf" srcId="{643F3744-6F76-404E-A215-230DE3D62D34}" destId="{FE0DACB1-A302-48E4-BC1B-2C4DB9A5C89D}" srcOrd="0" destOrd="0" presId="urn:microsoft.com/office/officeart/2005/8/layout/default"/>
    <dgm:cxn modelId="{6643153B-BED0-4671-86AD-A454360AEB00}" type="presOf" srcId="{4AACD88D-CE6E-446A-9FFF-E37ED4CE8778}" destId="{1C17B86A-7E94-49AF-ABDB-81D1D17DDAF8}" srcOrd="0" destOrd="0" presId="urn:microsoft.com/office/officeart/2005/8/layout/default"/>
    <dgm:cxn modelId="{880F5AC2-F9EE-4479-9F31-C7DB92276E95}" srcId="{B0939FC0-1E5A-4055-871A-668BEDF1303B}" destId="{B1B0E86C-7B0A-4295-8C9B-205301F5687A}" srcOrd="1" destOrd="0" parTransId="{732CCC5E-C238-467E-920E-73A20F07AC84}" sibTransId="{9301B487-8ADA-449C-BC3C-F56C61241F5F}"/>
    <dgm:cxn modelId="{61C8E1D8-1A0A-4EDD-B31C-22F8228FAD69}" type="presOf" srcId="{08AA3908-6B4A-49BE-8944-B64AB799A2EE}" destId="{6819D323-14EA-4CB3-A1AC-9BDB7CF74609}" srcOrd="0" destOrd="0" presId="urn:microsoft.com/office/officeart/2005/8/layout/default"/>
    <dgm:cxn modelId="{4372E17D-D712-4FAE-965F-A16E49E55022}" srcId="{B0939FC0-1E5A-4055-871A-668BEDF1303B}" destId="{50B10380-9472-45E6-BCC7-19246C4F7D15}" srcOrd="15" destOrd="0" parTransId="{BE2C223C-2B1A-48D2-A1B0-82C6D2BCFDB2}" sibTransId="{E3B1DEF6-655D-4769-B370-DF93303518ED}"/>
    <dgm:cxn modelId="{C8019B63-7C3B-4741-B742-FD56F85FE7A3}" srcId="{B0939FC0-1E5A-4055-871A-668BEDF1303B}" destId="{5F7E5666-3A64-4E74-BEF2-76789091BDB9}" srcOrd="2" destOrd="0" parTransId="{184091C7-31EC-48E9-AE38-EAC4C5088466}" sibTransId="{2F32DED2-2DF1-4F94-AF86-E83871917E0E}"/>
    <dgm:cxn modelId="{12263FCD-DFB7-4160-8841-62025450E594}" type="presOf" srcId="{B0939FC0-1E5A-4055-871A-668BEDF1303B}" destId="{81A82851-34DD-4994-9776-C1E7FF0A2FA8}" srcOrd="0" destOrd="0" presId="urn:microsoft.com/office/officeart/2005/8/layout/default"/>
    <dgm:cxn modelId="{113384D6-7783-4C83-AB32-E77F48D55668}" type="presOf" srcId="{B1B0E86C-7B0A-4295-8C9B-205301F5687A}" destId="{AF45D61F-31B5-4EDE-AC27-B229C111FDE7}" srcOrd="0" destOrd="0" presId="urn:microsoft.com/office/officeart/2005/8/layout/default"/>
    <dgm:cxn modelId="{C2B505CB-2B6A-40C0-B579-4932D15209C5}" srcId="{B0939FC0-1E5A-4055-871A-668BEDF1303B}" destId="{38AC8B16-4D50-4184-BE47-D68989E49E52}" srcOrd="14" destOrd="0" parTransId="{E462E7B3-0ECA-4A7A-A458-EAD2D967F59D}" sibTransId="{F0923D47-2F6B-4F7C-8A1C-CA41A576DBDB}"/>
    <dgm:cxn modelId="{80DEEFF2-EEAE-46B4-B746-7C49933FCD0D}" type="presOf" srcId="{CF4EE708-DE58-439A-A8D5-C2C94E4DB615}" destId="{56BF7AE4-679B-4997-9D7C-023DEF3C4949}" srcOrd="0" destOrd="0" presId="urn:microsoft.com/office/officeart/2005/8/layout/default"/>
    <dgm:cxn modelId="{DBCFDAFF-9C32-46F3-AD92-B692525F2484}" srcId="{B0939FC0-1E5A-4055-871A-668BEDF1303B}" destId="{20406DF1-63D4-400F-AD15-5E3F16E969B2}" srcOrd="8" destOrd="0" parTransId="{78DF263C-1E00-4AE8-A762-C718515EC79B}" sibTransId="{8E2304EA-6DAA-4E37-8441-75EE322EA64C}"/>
    <dgm:cxn modelId="{15D87004-1FDC-4919-8053-356487DB7480}" srcId="{B0939FC0-1E5A-4055-871A-668BEDF1303B}" destId="{94DD5ADA-D40D-4956-A4E8-57B884F7563A}" srcOrd="10" destOrd="0" parTransId="{6931A163-95F1-4ED6-A536-56BD046D557B}" sibTransId="{B92021F3-6964-402E-BCE1-D23B25D889D0}"/>
    <dgm:cxn modelId="{C79D9A71-FFF4-4E6E-8435-4F74F20A5D05}" srcId="{B0939FC0-1E5A-4055-871A-668BEDF1303B}" destId="{4AACD88D-CE6E-446A-9FFF-E37ED4CE8778}" srcOrd="6" destOrd="0" parTransId="{EA00D522-C270-483B-ABA6-5ACCEAA98540}" sibTransId="{9E958DD5-4ABA-4722-97A4-34FE1BD7253F}"/>
    <dgm:cxn modelId="{5763552A-B0A0-4532-8304-3EA32B57CF86}" type="presOf" srcId="{7BCC4BD2-4039-4434-AD9D-1198B32E2374}" destId="{796E6245-8D94-42F8-8EB6-DB49A48B3DB9}" srcOrd="0" destOrd="0" presId="urn:microsoft.com/office/officeart/2005/8/layout/default"/>
    <dgm:cxn modelId="{B4FE58B4-2E04-428F-965B-753A2068FCC9}" srcId="{B0939FC0-1E5A-4055-871A-668BEDF1303B}" destId="{FC5354E7-88B6-4770-971E-ECD0A6A5C43C}" srcOrd="9" destOrd="0" parTransId="{542B0B48-4D49-4C51-9CD5-0DBAF13298AA}" sibTransId="{921C3C4B-0AEE-415C-BA4F-30234A2611F2}"/>
    <dgm:cxn modelId="{0BDB00C1-AC5D-4C17-8AB7-DA8B08E1296E}" srcId="{B0939FC0-1E5A-4055-871A-668BEDF1303B}" destId="{1934A3ED-D382-42C9-8A86-B5DCB550A822}" srcOrd="12" destOrd="0" parTransId="{6F1FCD19-DF2C-424C-B233-40382B64DCF3}" sibTransId="{7DAB094A-0CF5-402E-ACDC-891F444BEAF8}"/>
    <dgm:cxn modelId="{DF31EDEF-E522-4BC4-97F2-B0372A01F8F2}" srcId="{B0939FC0-1E5A-4055-871A-668BEDF1303B}" destId="{7BCC4BD2-4039-4434-AD9D-1198B32E2374}" srcOrd="4" destOrd="0" parTransId="{1CE47B22-72E9-47F6-8E4C-2E1C19B7F6C8}" sibTransId="{F2C9CEFB-070D-41D8-B913-0E62CCE5A077}"/>
    <dgm:cxn modelId="{AD5AEC1F-5E0A-4CAC-B8AF-7B8150B189E2}" srcId="{B0939FC0-1E5A-4055-871A-668BEDF1303B}" destId="{643F3744-6F76-404E-A215-230DE3D62D34}" srcOrd="7" destOrd="0" parTransId="{2E42B69B-26F6-480E-B917-0423C0496A4A}" sibTransId="{379D9B46-8509-4477-9EAE-C511C0DE7922}"/>
    <dgm:cxn modelId="{6BFB8C64-AC5F-46F6-8AEE-F8112CD00055}" srcId="{B0939FC0-1E5A-4055-871A-668BEDF1303B}" destId="{71165265-A1B5-44B3-9A64-2CBA0A920190}" srcOrd="5" destOrd="0" parTransId="{DD094358-395A-46B9-9E1A-CE4CE40D93B4}" sibTransId="{55F771F7-4850-46B5-8935-ED60A19CBC76}"/>
    <dgm:cxn modelId="{835CC997-5411-440C-A41B-13F04CD4164C}" type="presOf" srcId="{20406DF1-63D4-400F-AD15-5E3F16E969B2}" destId="{03D96B5C-120B-4B5F-B8CC-115B5D79C592}" srcOrd="0" destOrd="0" presId="urn:microsoft.com/office/officeart/2005/8/layout/default"/>
    <dgm:cxn modelId="{574164F3-F5ED-40A5-8BA5-1D9BA0B7B7AE}" type="presOf" srcId="{621C8DA4-5BA5-4DBF-A7A8-C862BEF10697}" destId="{E1D07CDC-3B4D-4DBC-9F50-2265AC524018}" srcOrd="0" destOrd="0" presId="urn:microsoft.com/office/officeart/2005/8/layout/default"/>
    <dgm:cxn modelId="{AA7407C8-F95A-404C-BE9B-362191BBE224}" type="presOf" srcId="{38AC8B16-4D50-4184-BE47-D68989E49E52}" destId="{F53A7207-D59D-47DF-B263-DC49106ED1B3}" srcOrd="0" destOrd="0" presId="urn:microsoft.com/office/officeart/2005/8/layout/default"/>
    <dgm:cxn modelId="{E810D512-91DA-41F3-AC93-3480D0259A51}" type="presOf" srcId="{94DD5ADA-D40D-4956-A4E8-57B884F7563A}" destId="{14C7685D-00BD-41CB-92DB-76B9A5EC5D60}" srcOrd="0" destOrd="0" presId="urn:microsoft.com/office/officeart/2005/8/layout/default"/>
    <dgm:cxn modelId="{C71E49CB-6BC4-4E98-80EF-8EEDF86838AF}" type="presOf" srcId="{1934A3ED-D382-42C9-8A86-B5DCB550A822}" destId="{79E8E27E-0748-4627-9A83-9E5F693FD01C}" srcOrd="0" destOrd="0" presId="urn:microsoft.com/office/officeart/2005/8/layout/default"/>
    <dgm:cxn modelId="{6B67DD19-A71A-4A85-A70D-77ED42C6CCCE}" type="presParOf" srcId="{81A82851-34DD-4994-9776-C1E7FF0A2FA8}" destId="{56BF7AE4-679B-4997-9D7C-023DEF3C4949}" srcOrd="0" destOrd="0" presId="urn:microsoft.com/office/officeart/2005/8/layout/default"/>
    <dgm:cxn modelId="{D8743054-3879-42B5-A2AE-0A232C8D6B21}" type="presParOf" srcId="{81A82851-34DD-4994-9776-C1E7FF0A2FA8}" destId="{DF5C94C6-AB78-43E6-B76C-6B64A11F5084}" srcOrd="1" destOrd="0" presId="urn:microsoft.com/office/officeart/2005/8/layout/default"/>
    <dgm:cxn modelId="{78AFAB87-E16B-4DD0-ADCC-1025586E2F97}" type="presParOf" srcId="{81A82851-34DD-4994-9776-C1E7FF0A2FA8}" destId="{AF45D61F-31B5-4EDE-AC27-B229C111FDE7}" srcOrd="2" destOrd="0" presId="urn:microsoft.com/office/officeart/2005/8/layout/default"/>
    <dgm:cxn modelId="{AE69771D-304E-4CC2-A6BB-EFC988EE1970}" type="presParOf" srcId="{81A82851-34DD-4994-9776-C1E7FF0A2FA8}" destId="{01D3E339-B15A-46AC-ABC5-CFAC997ED96A}" srcOrd="3" destOrd="0" presId="urn:microsoft.com/office/officeart/2005/8/layout/default"/>
    <dgm:cxn modelId="{9FEE9235-E3F4-4E8E-8242-2DEDC6B2659A}" type="presParOf" srcId="{81A82851-34DD-4994-9776-C1E7FF0A2FA8}" destId="{0858AB4F-5E92-49B7-AC4F-C0A1B144C902}" srcOrd="4" destOrd="0" presId="urn:microsoft.com/office/officeart/2005/8/layout/default"/>
    <dgm:cxn modelId="{FA0FEC5E-B9A6-48FB-91DC-CE293A24F36F}" type="presParOf" srcId="{81A82851-34DD-4994-9776-C1E7FF0A2FA8}" destId="{C2CEE179-D336-42EE-A441-A1C54B4D1D7F}" srcOrd="5" destOrd="0" presId="urn:microsoft.com/office/officeart/2005/8/layout/default"/>
    <dgm:cxn modelId="{C454489D-CBD5-43C5-8B28-A95E67B3A35A}" type="presParOf" srcId="{81A82851-34DD-4994-9776-C1E7FF0A2FA8}" destId="{E1D07CDC-3B4D-4DBC-9F50-2265AC524018}" srcOrd="6" destOrd="0" presId="urn:microsoft.com/office/officeart/2005/8/layout/default"/>
    <dgm:cxn modelId="{0F429C3B-B110-4D41-B933-2FCF6C99131A}" type="presParOf" srcId="{81A82851-34DD-4994-9776-C1E7FF0A2FA8}" destId="{667370A6-7E57-4BF9-8C6E-A21404199E68}" srcOrd="7" destOrd="0" presId="urn:microsoft.com/office/officeart/2005/8/layout/default"/>
    <dgm:cxn modelId="{1F26D827-056B-4007-A798-7DDF14FB620E}" type="presParOf" srcId="{81A82851-34DD-4994-9776-C1E7FF0A2FA8}" destId="{796E6245-8D94-42F8-8EB6-DB49A48B3DB9}" srcOrd="8" destOrd="0" presId="urn:microsoft.com/office/officeart/2005/8/layout/default"/>
    <dgm:cxn modelId="{973ECFC2-D688-484B-9766-9243E735779E}" type="presParOf" srcId="{81A82851-34DD-4994-9776-C1E7FF0A2FA8}" destId="{A126B829-ACFA-490B-94D4-96D8341D561D}" srcOrd="9" destOrd="0" presId="urn:microsoft.com/office/officeart/2005/8/layout/default"/>
    <dgm:cxn modelId="{A9A30BBA-642D-42DB-AE84-0100E8AD1EEA}" type="presParOf" srcId="{81A82851-34DD-4994-9776-C1E7FF0A2FA8}" destId="{EA4D3D84-E26E-435A-BEF0-6E05951D6959}" srcOrd="10" destOrd="0" presId="urn:microsoft.com/office/officeart/2005/8/layout/default"/>
    <dgm:cxn modelId="{57BEFCD3-2DCB-40D8-99D5-FCD1FB1CD4E7}" type="presParOf" srcId="{81A82851-34DD-4994-9776-C1E7FF0A2FA8}" destId="{532B568B-D253-4116-A837-A67469EC5442}" srcOrd="11" destOrd="0" presId="urn:microsoft.com/office/officeart/2005/8/layout/default"/>
    <dgm:cxn modelId="{B4DB0B1B-FABE-414A-8FB1-0EF97310EF6B}" type="presParOf" srcId="{81A82851-34DD-4994-9776-C1E7FF0A2FA8}" destId="{1C17B86A-7E94-49AF-ABDB-81D1D17DDAF8}" srcOrd="12" destOrd="0" presId="urn:microsoft.com/office/officeart/2005/8/layout/default"/>
    <dgm:cxn modelId="{DB05DB01-1EC7-4C80-9414-0DCF24031050}" type="presParOf" srcId="{81A82851-34DD-4994-9776-C1E7FF0A2FA8}" destId="{FE0DD2BA-CBAE-496B-878B-B1DBB8E8A0A4}" srcOrd="13" destOrd="0" presId="urn:microsoft.com/office/officeart/2005/8/layout/default"/>
    <dgm:cxn modelId="{04CC3999-C8C5-4FA1-8485-1286305EED00}" type="presParOf" srcId="{81A82851-34DD-4994-9776-C1E7FF0A2FA8}" destId="{FE0DACB1-A302-48E4-BC1B-2C4DB9A5C89D}" srcOrd="14" destOrd="0" presId="urn:microsoft.com/office/officeart/2005/8/layout/default"/>
    <dgm:cxn modelId="{C9C1261C-E6C7-456D-B021-5CB6F1D3244E}" type="presParOf" srcId="{81A82851-34DD-4994-9776-C1E7FF0A2FA8}" destId="{D67DCC4C-B8BE-4F33-857B-61C99996670A}" srcOrd="15" destOrd="0" presId="urn:microsoft.com/office/officeart/2005/8/layout/default"/>
    <dgm:cxn modelId="{A0DAD341-C86E-4322-AFDC-272BE7342601}" type="presParOf" srcId="{81A82851-34DD-4994-9776-C1E7FF0A2FA8}" destId="{03D96B5C-120B-4B5F-B8CC-115B5D79C592}" srcOrd="16" destOrd="0" presId="urn:microsoft.com/office/officeart/2005/8/layout/default"/>
    <dgm:cxn modelId="{93058990-C3F7-4B5B-82DC-8C03AD317CB6}" type="presParOf" srcId="{81A82851-34DD-4994-9776-C1E7FF0A2FA8}" destId="{F5ECECB6-89DF-44B4-AAAB-47C9A7174C97}" srcOrd="17" destOrd="0" presId="urn:microsoft.com/office/officeart/2005/8/layout/default"/>
    <dgm:cxn modelId="{85B5B075-E18A-45DB-817D-AE96A8525006}" type="presParOf" srcId="{81A82851-34DD-4994-9776-C1E7FF0A2FA8}" destId="{FD7C30C1-0ADF-4A27-8F9C-AF79E49EBF12}" srcOrd="18" destOrd="0" presId="urn:microsoft.com/office/officeart/2005/8/layout/default"/>
    <dgm:cxn modelId="{54D9AA8A-A8A4-455C-B68D-EAC540A408C8}" type="presParOf" srcId="{81A82851-34DD-4994-9776-C1E7FF0A2FA8}" destId="{E209A60C-0D9F-4FE5-8825-F03CF4DE07DC}" srcOrd="19" destOrd="0" presId="urn:microsoft.com/office/officeart/2005/8/layout/default"/>
    <dgm:cxn modelId="{7F470F3F-8270-4F27-A4A4-53821D642AF8}" type="presParOf" srcId="{81A82851-34DD-4994-9776-C1E7FF0A2FA8}" destId="{14C7685D-00BD-41CB-92DB-76B9A5EC5D60}" srcOrd="20" destOrd="0" presId="urn:microsoft.com/office/officeart/2005/8/layout/default"/>
    <dgm:cxn modelId="{1856F509-59A8-49EA-9B68-69BBFAC9F5E9}" type="presParOf" srcId="{81A82851-34DD-4994-9776-C1E7FF0A2FA8}" destId="{C45A015C-9D83-4054-817D-B954C9626F6B}" srcOrd="21" destOrd="0" presId="urn:microsoft.com/office/officeart/2005/8/layout/default"/>
    <dgm:cxn modelId="{9946008B-B022-468D-B034-1C2977196370}" type="presParOf" srcId="{81A82851-34DD-4994-9776-C1E7FF0A2FA8}" destId="{99BD0242-8EB4-4FEA-9AE0-61A46BF790E4}" srcOrd="22" destOrd="0" presId="urn:microsoft.com/office/officeart/2005/8/layout/default"/>
    <dgm:cxn modelId="{CDEA4401-0692-47B0-A26E-606DB991F350}" type="presParOf" srcId="{81A82851-34DD-4994-9776-C1E7FF0A2FA8}" destId="{1FCF7B28-275A-4A0B-8FA9-0FC208284AF0}" srcOrd="23" destOrd="0" presId="urn:microsoft.com/office/officeart/2005/8/layout/default"/>
    <dgm:cxn modelId="{BC485F4F-FEC2-408E-8016-5D797F8B79AC}" type="presParOf" srcId="{81A82851-34DD-4994-9776-C1E7FF0A2FA8}" destId="{79E8E27E-0748-4627-9A83-9E5F693FD01C}" srcOrd="24" destOrd="0" presId="urn:microsoft.com/office/officeart/2005/8/layout/default"/>
    <dgm:cxn modelId="{F9CDE9BA-6394-4B56-B286-4F4152DEBF1D}" type="presParOf" srcId="{81A82851-34DD-4994-9776-C1E7FF0A2FA8}" destId="{DDF7B973-F761-40E4-AA5D-24C4A100305D}" srcOrd="25" destOrd="0" presId="urn:microsoft.com/office/officeart/2005/8/layout/default"/>
    <dgm:cxn modelId="{B26FDE87-A242-4130-9B0B-0B6D3767E38E}" type="presParOf" srcId="{81A82851-34DD-4994-9776-C1E7FF0A2FA8}" destId="{6819D323-14EA-4CB3-A1AC-9BDB7CF74609}" srcOrd="26" destOrd="0" presId="urn:microsoft.com/office/officeart/2005/8/layout/default"/>
    <dgm:cxn modelId="{E894DE5A-9317-4423-B356-0660E6ADC407}" type="presParOf" srcId="{81A82851-34DD-4994-9776-C1E7FF0A2FA8}" destId="{07F98357-82DD-4520-A1EB-BFF8D0E5ED8A}" srcOrd="27" destOrd="0" presId="urn:microsoft.com/office/officeart/2005/8/layout/default"/>
    <dgm:cxn modelId="{33F42AAC-F0D9-4752-841A-E64AA952AD99}" type="presParOf" srcId="{81A82851-34DD-4994-9776-C1E7FF0A2FA8}" destId="{F53A7207-D59D-47DF-B263-DC49106ED1B3}" srcOrd="28" destOrd="0" presId="urn:microsoft.com/office/officeart/2005/8/layout/default"/>
    <dgm:cxn modelId="{406585C5-0986-40D3-B9E0-DC7D12A4F5B4}" type="presParOf" srcId="{81A82851-34DD-4994-9776-C1E7FF0A2FA8}" destId="{D5F28E8F-E87E-4810-843B-432BAB93B40D}" srcOrd="29" destOrd="0" presId="urn:microsoft.com/office/officeart/2005/8/layout/default"/>
    <dgm:cxn modelId="{2D7B2057-9182-4C1C-BE0B-4681702DB198}" type="presParOf" srcId="{81A82851-34DD-4994-9776-C1E7FF0A2FA8}" destId="{76EA7EB2-5615-40CB-8F92-15C744996617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6C24F1C-EE6C-404A-967B-003762B5BD6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8E1E61A-8E99-4E1C-BE6E-40CCA8F5C2E5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b="1" dirty="0" smtClean="0">
              <a:solidFill>
                <a:srgbClr val="002060"/>
              </a:solidFill>
            </a:rPr>
            <a:t>МЕДІА-КІТ  (</a:t>
          </a:r>
          <a:r>
            <a:rPr lang="ru-RU" sz="1400" b="1" dirty="0" err="1" smtClean="0">
              <a:solidFill>
                <a:srgbClr val="002060"/>
              </a:solidFill>
            </a:rPr>
            <a:t>прес-кіт</a:t>
          </a:r>
          <a:r>
            <a:rPr lang="ru-RU" sz="1400" b="1" dirty="0" smtClean="0">
              <a:solidFill>
                <a:srgbClr val="002060"/>
              </a:solidFill>
            </a:rPr>
            <a:t>)</a:t>
          </a:r>
          <a:r>
            <a:rPr lang="ru-RU" sz="1400" dirty="0" smtClean="0">
              <a:solidFill>
                <a:srgbClr val="002060"/>
              </a:solidFill>
            </a:rPr>
            <a:t>– </a:t>
          </a:r>
          <a:r>
            <a:rPr lang="ru-RU" sz="1400" dirty="0" err="1" smtClean="0">
              <a:solidFill>
                <a:srgbClr val="002060"/>
              </a:solidFill>
            </a:rPr>
            <a:t>набір</a:t>
          </a:r>
          <a:r>
            <a:rPr lang="ru-RU" sz="1400" dirty="0" smtClean="0">
              <a:solidFill>
                <a:srgbClr val="002060"/>
              </a:solidFill>
            </a:rPr>
            <a:t>, комплект для </a:t>
          </a:r>
          <a:r>
            <a:rPr lang="ru-RU" sz="1400" dirty="0" err="1" smtClean="0">
              <a:solidFill>
                <a:srgbClr val="002060"/>
              </a:solidFill>
            </a:rPr>
            <a:t>преси</a:t>
          </a:r>
          <a:r>
            <a:rPr lang="ru-RU" sz="1400" dirty="0" smtClean="0">
              <a:solidFill>
                <a:srgbClr val="002060"/>
              </a:solidFill>
            </a:rPr>
            <a:t>. </a:t>
          </a:r>
          <a:r>
            <a:rPr lang="ru-RU" sz="1400" dirty="0" err="1" smtClean="0">
              <a:solidFill>
                <a:srgbClr val="002060"/>
              </a:solidFill>
            </a:rPr>
            <a:t>Вміщує</a:t>
          </a:r>
          <a:r>
            <a:rPr lang="ru-RU" sz="1400" dirty="0" smtClean="0">
              <a:solidFill>
                <a:srgbClr val="002060"/>
              </a:solidFill>
            </a:rPr>
            <a:t> : </a:t>
          </a:r>
          <a:r>
            <a:rPr lang="ru-RU" sz="1400" dirty="0" err="1" smtClean="0">
              <a:solidFill>
                <a:srgbClr val="002060"/>
              </a:solidFill>
            </a:rPr>
            <a:t>прес-реліз</a:t>
          </a:r>
          <a:r>
            <a:rPr lang="ru-RU" sz="1400" dirty="0" smtClean="0">
              <a:solidFill>
                <a:srgbClr val="002060"/>
              </a:solidFill>
            </a:rPr>
            <a:t>, </a:t>
          </a:r>
          <a:r>
            <a:rPr lang="ru-RU" sz="1400" dirty="0" err="1" smtClean="0">
              <a:solidFill>
                <a:srgbClr val="002060"/>
              </a:solidFill>
            </a:rPr>
            <a:t>бекграунд</a:t>
          </a:r>
          <a:r>
            <a:rPr lang="ru-RU" sz="1400" dirty="0" smtClean="0">
              <a:solidFill>
                <a:srgbClr val="002060"/>
              </a:solidFill>
            </a:rPr>
            <a:t>, </a:t>
          </a:r>
          <a:r>
            <a:rPr lang="ru-RU" sz="1400" dirty="0" err="1" smtClean="0">
              <a:solidFill>
                <a:srgbClr val="002060"/>
              </a:solidFill>
            </a:rPr>
            <a:t>біографію</a:t>
          </a:r>
          <a:r>
            <a:rPr lang="ru-RU" sz="1400" dirty="0" smtClean="0">
              <a:solidFill>
                <a:srgbClr val="002060"/>
              </a:solidFill>
            </a:rPr>
            <a:t>, фото, </a:t>
          </a:r>
          <a:r>
            <a:rPr lang="ru-RU" sz="1400" dirty="0" err="1" smtClean="0">
              <a:solidFill>
                <a:srgbClr val="002060"/>
              </a:solidFill>
            </a:rPr>
            <a:t>відео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або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аудіокасету</a:t>
          </a:r>
          <a:r>
            <a:rPr lang="ru-RU" sz="1400" dirty="0" smtClean="0">
              <a:solidFill>
                <a:srgbClr val="002060"/>
              </a:solidFill>
            </a:rPr>
            <a:t>, факт-лист з </a:t>
          </a:r>
          <a:r>
            <a:rPr lang="ru-RU" sz="1400" dirty="0" err="1" smtClean="0">
              <a:solidFill>
                <a:srgbClr val="002060"/>
              </a:solidFill>
            </a:rPr>
            <a:t>таблицями</a:t>
          </a:r>
          <a:r>
            <a:rPr lang="ru-RU" sz="1400" dirty="0" smtClean="0">
              <a:solidFill>
                <a:srgbClr val="002060"/>
              </a:solidFill>
            </a:rPr>
            <a:t>, схемами, </a:t>
          </a:r>
          <a:r>
            <a:rPr lang="ru-RU" sz="1400" dirty="0" err="1" smtClean="0">
              <a:solidFill>
                <a:srgbClr val="002060"/>
              </a:solidFill>
            </a:rPr>
            <a:t>малюнками</a:t>
          </a:r>
          <a:r>
            <a:rPr lang="ru-RU" sz="1400" dirty="0" smtClean="0">
              <a:solidFill>
                <a:srgbClr val="002060"/>
              </a:solidFill>
            </a:rPr>
            <a:t>, </a:t>
          </a:r>
          <a:r>
            <a:rPr lang="ru-RU" sz="1400" dirty="0" err="1" smtClean="0">
              <a:solidFill>
                <a:srgbClr val="002060"/>
              </a:solidFill>
            </a:rPr>
            <a:t>графіками</a:t>
          </a:r>
          <a:r>
            <a:rPr lang="ru-RU" sz="1400" dirty="0" smtClean="0">
              <a:solidFill>
                <a:srgbClr val="002060"/>
              </a:solidFill>
            </a:rPr>
            <a:t>, </a:t>
          </a:r>
          <a:r>
            <a:rPr lang="ru-RU" sz="1400" dirty="0" err="1" smtClean="0">
              <a:solidFill>
                <a:srgbClr val="002060"/>
              </a:solidFill>
            </a:rPr>
            <a:t>матеріалами</a:t>
          </a:r>
          <a:r>
            <a:rPr lang="ru-RU" sz="1400" dirty="0" smtClean="0">
              <a:solidFill>
                <a:srgbClr val="002060"/>
              </a:solidFill>
            </a:rPr>
            <a:t> з </a:t>
          </a:r>
          <a:r>
            <a:rPr lang="ru-RU" sz="1400" dirty="0" err="1" smtClean="0">
              <a:solidFill>
                <a:srgbClr val="002060"/>
              </a:solidFill>
            </a:rPr>
            <a:t>виступами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учасників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події</a:t>
          </a:r>
          <a:r>
            <a:rPr lang="ru-RU" sz="1400" dirty="0" smtClean="0">
              <a:solidFill>
                <a:srgbClr val="002060"/>
              </a:solidFill>
            </a:rPr>
            <a:t>, </a:t>
          </a:r>
          <a:r>
            <a:rPr lang="ru-RU" sz="1400" dirty="0" err="1" smtClean="0">
              <a:solidFill>
                <a:srgbClr val="002060"/>
              </a:solidFill>
            </a:rPr>
            <a:t>що</a:t>
          </a:r>
          <a:r>
            <a:rPr lang="ru-RU" sz="1400" dirty="0" smtClean="0">
              <a:solidFill>
                <a:srgbClr val="002060"/>
              </a:solidFill>
            </a:rPr>
            <a:t> до </a:t>
          </a:r>
          <a:r>
            <a:rPr lang="ru-RU" sz="1400" dirty="0" err="1" smtClean="0">
              <a:solidFill>
                <a:srgbClr val="002060"/>
              </a:solidFill>
            </a:rPr>
            <a:t>неї</a:t>
          </a:r>
          <a:r>
            <a:rPr lang="ru-RU" sz="1400" dirty="0" smtClean="0">
              <a:solidFill>
                <a:srgbClr val="002060"/>
              </a:solidFill>
            </a:rPr>
            <a:t> є </a:t>
          </a:r>
          <a:r>
            <a:rPr lang="ru-RU" sz="1400" dirty="0" err="1" smtClean="0">
              <a:solidFill>
                <a:srgbClr val="002060"/>
              </a:solidFill>
            </a:rPr>
            <a:t>підготовленим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прес-кіт</a:t>
          </a:r>
          <a:r>
            <a:rPr lang="ru-RU" sz="1400" dirty="0" smtClean="0">
              <a:solidFill>
                <a:srgbClr val="002060"/>
              </a:solidFill>
            </a:rPr>
            <a:t>. </a:t>
          </a:r>
          <a:endParaRPr lang="uk-UA" sz="1400" dirty="0">
            <a:solidFill>
              <a:srgbClr val="002060"/>
            </a:solidFill>
          </a:endParaRPr>
        </a:p>
      </dgm:t>
    </dgm:pt>
    <dgm:pt modelId="{65BFA72C-8F6F-4947-9940-13E1A2188FA3}" type="sibTrans" cxnId="{6FF14D8B-E535-436E-922E-E7804574A133}">
      <dgm:prSet/>
      <dgm:spPr/>
      <dgm:t>
        <a:bodyPr/>
        <a:lstStyle/>
        <a:p>
          <a:endParaRPr lang="uk-UA"/>
        </a:p>
      </dgm:t>
    </dgm:pt>
    <dgm:pt modelId="{0A16DBBD-BF61-4F57-9278-D682F412B903}" type="parTrans" cxnId="{6FF14D8B-E535-436E-922E-E7804574A133}">
      <dgm:prSet/>
      <dgm:spPr/>
      <dgm:t>
        <a:bodyPr/>
        <a:lstStyle/>
        <a:p>
          <a:endParaRPr lang="uk-UA"/>
        </a:p>
      </dgm:t>
    </dgm:pt>
    <dgm:pt modelId="{AA4562C9-F94C-45DD-85FF-FDE0327C7C0E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uk-UA" sz="1400" b="1" i="0" dirty="0" smtClean="0">
              <a:solidFill>
                <a:srgbClr val="002060"/>
              </a:solidFill>
            </a:rPr>
            <a:t>КВАРТАЛЬНИЙ ІНФОРМАЦІЙНО-АНАЛІТИЧНИЙ ЗВІТ </a:t>
          </a:r>
          <a:r>
            <a:rPr lang="uk-UA" sz="1400" b="0" i="0" dirty="0" smtClean="0">
              <a:solidFill>
                <a:srgbClr val="002060"/>
              </a:solidFill>
            </a:rPr>
            <a:t>: </a:t>
          </a:r>
        </a:p>
        <a:p>
          <a:r>
            <a:rPr lang="uk-UA" sz="1400" b="0" i="0" dirty="0" smtClean="0">
              <a:solidFill>
                <a:srgbClr val="002060"/>
              </a:solidFill>
            </a:rPr>
            <a:t>призначений продемонструвати відкритість компанії, освітити зміни за певний період у положенні на ринку або у середовищі, описати внутрішні корпоративні події, проаналізувати причини тих чи інших змін.</a:t>
          </a:r>
          <a:endParaRPr lang="uk-UA" sz="1400" b="0" dirty="0">
            <a:solidFill>
              <a:srgbClr val="002060"/>
            </a:solidFill>
          </a:endParaRPr>
        </a:p>
      </dgm:t>
    </dgm:pt>
    <dgm:pt modelId="{F9E86EF8-B79B-4BDF-A083-FA2C74B4667F}" type="sibTrans" cxnId="{551F1F3E-CE74-4868-A779-574690B48F83}">
      <dgm:prSet/>
      <dgm:spPr/>
      <dgm:t>
        <a:bodyPr/>
        <a:lstStyle/>
        <a:p>
          <a:endParaRPr lang="uk-UA"/>
        </a:p>
      </dgm:t>
    </dgm:pt>
    <dgm:pt modelId="{7BD247D0-0FE5-40EF-AD05-F1AE32F36456}" type="parTrans" cxnId="{551F1F3E-CE74-4868-A779-574690B48F83}">
      <dgm:prSet/>
      <dgm:spPr/>
      <dgm:t>
        <a:bodyPr/>
        <a:lstStyle/>
        <a:p>
          <a:endParaRPr lang="uk-UA"/>
        </a:p>
      </dgm:t>
    </dgm:pt>
    <dgm:pt modelId="{E629A504-2FEB-4A36-B34B-05C699F268C8}">
      <dgm:prSet custT="1"/>
      <dgm:spPr>
        <a:solidFill>
          <a:srgbClr val="FFFF00"/>
        </a:solidFill>
      </dgm:spPr>
      <dgm:t>
        <a:bodyPr/>
        <a:lstStyle/>
        <a:p>
          <a:r>
            <a:rPr lang="ru-RU" sz="1400" b="1" dirty="0" smtClean="0">
              <a:solidFill>
                <a:srgbClr val="002060"/>
              </a:solidFill>
            </a:rPr>
            <a:t>БІОГРАФІЧНА ДОВІДКА: </a:t>
          </a:r>
        </a:p>
        <a:p>
          <a:r>
            <a:rPr lang="ru-RU" sz="1400" dirty="0" err="1" smtClean="0">
              <a:solidFill>
                <a:srgbClr val="002060"/>
              </a:solidFill>
            </a:rPr>
            <a:t>призначена</a:t>
          </a:r>
          <a:r>
            <a:rPr lang="ru-RU" sz="1400" dirty="0" smtClean="0">
              <a:solidFill>
                <a:srgbClr val="002060"/>
              </a:solidFill>
            </a:rPr>
            <a:t> для </a:t>
          </a:r>
          <a:r>
            <a:rPr lang="ru-RU" sz="1400" dirty="0" err="1" smtClean="0">
              <a:solidFill>
                <a:srgbClr val="002060"/>
              </a:solidFill>
            </a:rPr>
            <a:t>інформування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зацікавлених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аудиторій</a:t>
          </a:r>
          <a:r>
            <a:rPr lang="ru-RU" sz="1400" dirty="0" smtClean="0">
              <a:solidFill>
                <a:srgbClr val="002060"/>
              </a:solidFill>
            </a:rPr>
            <a:t> у </a:t>
          </a:r>
          <a:r>
            <a:rPr lang="ru-RU" sz="1400" dirty="0" err="1" smtClean="0">
              <a:solidFill>
                <a:srgbClr val="002060"/>
              </a:solidFill>
            </a:rPr>
            <a:t>біографії</a:t>
          </a:r>
          <a:r>
            <a:rPr lang="ru-RU" sz="1400" dirty="0" smtClean="0">
              <a:solidFill>
                <a:srgbClr val="002060"/>
              </a:solidFill>
            </a:rPr>
            <a:t> ТОП-</a:t>
          </a:r>
          <a:r>
            <a:rPr lang="ru-RU" sz="1400" dirty="0" err="1" smtClean="0">
              <a:solidFill>
                <a:srgbClr val="002060"/>
              </a:solidFill>
            </a:rPr>
            <a:t>менеджерів</a:t>
          </a:r>
          <a:r>
            <a:rPr lang="ru-RU" sz="1400" dirty="0" smtClean="0">
              <a:solidFill>
                <a:srgbClr val="002060"/>
              </a:solidFill>
            </a:rPr>
            <a:t>, </a:t>
          </a:r>
          <a:r>
            <a:rPr lang="ru-RU" sz="1400" dirty="0" err="1" smtClean="0">
              <a:solidFill>
                <a:srgbClr val="002060"/>
              </a:solidFill>
            </a:rPr>
            <a:t>адміністраторів</a:t>
          </a:r>
          <a:r>
            <a:rPr lang="ru-RU" sz="1400" dirty="0" smtClean="0">
              <a:solidFill>
                <a:srgbClr val="002060"/>
              </a:solidFill>
            </a:rPr>
            <a:t>, </a:t>
          </a:r>
          <a:r>
            <a:rPr lang="ru-RU" sz="1400" dirty="0" err="1" smtClean="0">
              <a:solidFill>
                <a:srgbClr val="002060"/>
              </a:solidFill>
            </a:rPr>
            <a:t>ведучих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спеціалістів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тощо</a:t>
          </a:r>
          <a:r>
            <a:rPr lang="ru-RU" sz="1400" dirty="0" smtClean="0">
              <a:solidFill>
                <a:srgbClr val="002060"/>
              </a:solidFill>
            </a:rPr>
            <a:t>. </a:t>
          </a:r>
          <a:endParaRPr lang="uk-UA" sz="1400" dirty="0">
            <a:solidFill>
              <a:srgbClr val="002060"/>
            </a:solidFill>
          </a:endParaRPr>
        </a:p>
      </dgm:t>
    </dgm:pt>
    <dgm:pt modelId="{72961E0C-D9E0-45E4-B4BA-4831614ECBD0}" type="sibTrans" cxnId="{257435DE-E52C-4688-A407-6419B8021913}">
      <dgm:prSet/>
      <dgm:spPr/>
      <dgm:t>
        <a:bodyPr/>
        <a:lstStyle/>
        <a:p>
          <a:endParaRPr lang="uk-UA"/>
        </a:p>
      </dgm:t>
    </dgm:pt>
    <dgm:pt modelId="{D2C6B732-EEAF-4201-893E-09FCF1041983}" type="parTrans" cxnId="{257435DE-E52C-4688-A407-6419B8021913}">
      <dgm:prSet/>
      <dgm:spPr/>
      <dgm:t>
        <a:bodyPr/>
        <a:lstStyle/>
        <a:p>
          <a:endParaRPr lang="uk-UA"/>
        </a:p>
      </dgm:t>
    </dgm:pt>
    <dgm:pt modelId="{631324A3-02E1-4D36-B807-2BDF6B591590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uk-UA" sz="1400" b="1" dirty="0" smtClean="0">
              <a:solidFill>
                <a:srgbClr val="002060"/>
              </a:solidFill>
            </a:rPr>
            <a:t>ІНФОРМАЦІЙНИЙ БЮЛЕТЕНЬ:</a:t>
          </a:r>
        </a:p>
        <a:p>
          <a:r>
            <a:rPr lang="uk-UA" sz="1400" b="1" dirty="0" smtClean="0">
              <a:solidFill>
                <a:srgbClr val="002060"/>
              </a:solidFill>
            </a:rPr>
            <a:t> </a:t>
          </a:r>
          <a:r>
            <a:rPr lang="uk-UA" sz="1400" dirty="0" smtClean="0">
              <a:solidFill>
                <a:srgbClr val="002060"/>
              </a:solidFill>
            </a:rPr>
            <a:t>може виходити періодично або за мірою необхідності. Повідомляє про «щось новеньке»</a:t>
          </a:r>
          <a:endParaRPr lang="uk-UA" sz="1400" dirty="0">
            <a:solidFill>
              <a:srgbClr val="002060"/>
            </a:solidFill>
          </a:endParaRPr>
        </a:p>
      </dgm:t>
    </dgm:pt>
    <dgm:pt modelId="{11C9BDC3-F79A-402D-9A9A-4B14DE880609}" type="sibTrans" cxnId="{64466A41-7912-4DD6-91E8-B25658D251D7}">
      <dgm:prSet/>
      <dgm:spPr/>
      <dgm:t>
        <a:bodyPr/>
        <a:lstStyle/>
        <a:p>
          <a:endParaRPr lang="uk-UA"/>
        </a:p>
      </dgm:t>
    </dgm:pt>
    <dgm:pt modelId="{0DEAEA19-9C58-4FA5-9746-4167D2C9B5C3}" type="parTrans" cxnId="{64466A41-7912-4DD6-91E8-B25658D251D7}">
      <dgm:prSet/>
      <dgm:spPr/>
      <dgm:t>
        <a:bodyPr/>
        <a:lstStyle/>
        <a:p>
          <a:endParaRPr lang="uk-UA"/>
        </a:p>
      </dgm:t>
    </dgm:pt>
    <dgm:pt modelId="{87AF783F-3A16-428E-AC7A-D13B3BDCC74D}">
      <dgm:prSet custT="1"/>
      <dgm:spPr>
        <a:solidFill>
          <a:srgbClr val="FFFF00"/>
        </a:solidFill>
      </dgm:spPr>
      <dgm:t>
        <a:bodyPr/>
        <a:lstStyle/>
        <a:p>
          <a:r>
            <a:rPr lang="ru-RU" sz="1400" b="1" dirty="0" smtClean="0">
              <a:solidFill>
                <a:srgbClr val="002060"/>
              </a:solidFill>
            </a:rPr>
            <a:t>ІНФОРМАЦІЙНА ДОВІДКА</a:t>
          </a:r>
        </a:p>
        <a:p>
          <a:r>
            <a:rPr lang="ru-RU" sz="1400" b="1" dirty="0" smtClean="0">
              <a:solidFill>
                <a:srgbClr val="002060"/>
              </a:solidFill>
            </a:rPr>
            <a:t> </a:t>
          </a:r>
          <a:r>
            <a:rPr lang="ru-RU" sz="1400" dirty="0" smtClean="0">
              <a:solidFill>
                <a:srgbClr val="002060"/>
              </a:solidFill>
            </a:rPr>
            <a:t>(</a:t>
          </a:r>
          <a:r>
            <a:rPr lang="ru-RU" sz="1400" dirty="0" err="1" smtClean="0">
              <a:solidFill>
                <a:srgbClr val="002060"/>
              </a:solidFill>
            </a:rPr>
            <a:t>бекграунд</a:t>
          </a:r>
          <a:r>
            <a:rPr lang="ru-RU" sz="1400" dirty="0" smtClean="0">
              <a:solidFill>
                <a:srgbClr val="002060"/>
              </a:solidFill>
            </a:rPr>
            <a:t>): </a:t>
          </a:r>
          <a:r>
            <a:rPr lang="ru-RU" sz="1400" dirty="0" err="1" smtClean="0">
              <a:solidFill>
                <a:srgbClr val="002060"/>
              </a:solidFill>
            </a:rPr>
            <a:t>демонструє</a:t>
          </a:r>
          <a:r>
            <a:rPr lang="ru-RU" sz="1400" dirty="0" smtClean="0">
              <a:solidFill>
                <a:srgbClr val="002060"/>
              </a:solidFill>
            </a:rPr>
            <a:t> </a:t>
          </a:r>
        </a:p>
        <a:p>
          <a:r>
            <a:rPr lang="ru-RU" sz="1400" dirty="0" err="1" smtClean="0">
              <a:solidFill>
                <a:srgbClr val="002060"/>
              </a:solidFill>
            </a:rPr>
            <a:t>найбільш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важливі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факти</a:t>
          </a:r>
          <a:r>
            <a:rPr lang="ru-RU" sz="1400" dirty="0" smtClean="0">
              <a:solidFill>
                <a:srgbClr val="002060"/>
              </a:solidFill>
            </a:rPr>
            <a:t> й характеристики </a:t>
          </a:r>
          <a:r>
            <a:rPr lang="ru-RU" sz="1400" dirty="0" err="1" smtClean="0">
              <a:solidFill>
                <a:srgbClr val="002060"/>
              </a:solidFill>
            </a:rPr>
            <a:t>компанії</a:t>
          </a:r>
          <a:r>
            <a:rPr lang="ru-RU" sz="1400" dirty="0" smtClean="0">
              <a:solidFill>
                <a:srgbClr val="002060"/>
              </a:solidFill>
            </a:rPr>
            <a:t>: час </a:t>
          </a:r>
          <a:r>
            <a:rPr lang="ru-RU" sz="1400" dirty="0" err="1" smtClean="0">
              <a:solidFill>
                <a:srgbClr val="002060"/>
              </a:solidFill>
            </a:rPr>
            <a:t>реєстрації</a:t>
          </a:r>
          <a:r>
            <a:rPr lang="ru-RU" sz="1400" dirty="0" smtClean="0">
              <a:solidFill>
                <a:srgbClr val="002060"/>
              </a:solidFill>
            </a:rPr>
            <a:t>,  </a:t>
          </a:r>
          <a:r>
            <a:rPr lang="ru-RU" sz="1400" dirty="0" err="1" smtClean="0">
              <a:solidFill>
                <a:srgbClr val="002060"/>
              </a:solidFill>
            </a:rPr>
            <a:t>засновники</a:t>
          </a:r>
          <a:r>
            <a:rPr lang="ru-RU" sz="1400" dirty="0" smtClean="0">
              <a:solidFill>
                <a:srgbClr val="002060"/>
              </a:solidFill>
            </a:rPr>
            <a:t>, </a:t>
          </a:r>
          <a:r>
            <a:rPr lang="ru-RU" sz="1400" dirty="0" err="1" smtClean="0">
              <a:solidFill>
                <a:srgbClr val="002060"/>
              </a:solidFill>
            </a:rPr>
            <a:t>місія</a:t>
          </a:r>
          <a:r>
            <a:rPr lang="ru-RU" sz="1400" dirty="0" smtClean="0">
              <a:solidFill>
                <a:srgbClr val="002060"/>
              </a:solidFill>
            </a:rPr>
            <a:t> та </a:t>
          </a:r>
          <a:r>
            <a:rPr lang="ru-RU" sz="1400" dirty="0" err="1" smtClean="0">
              <a:solidFill>
                <a:srgbClr val="002060"/>
              </a:solidFill>
            </a:rPr>
            <a:t>профіль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діяльності</a:t>
          </a:r>
          <a:r>
            <a:rPr lang="ru-RU" sz="1400" dirty="0" smtClean="0">
              <a:solidFill>
                <a:srgbClr val="002060"/>
              </a:solidFill>
            </a:rPr>
            <a:t>, </a:t>
          </a:r>
          <a:r>
            <a:rPr lang="ru-RU" sz="1400" dirty="0" err="1" smtClean="0">
              <a:solidFill>
                <a:srgbClr val="002060"/>
              </a:solidFill>
            </a:rPr>
            <a:t>динаміка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розвитку</a:t>
          </a:r>
          <a:r>
            <a:rPr lang="ru-RU" sz="1400" dirty="0" smtClean="0">
              <a:solidFill>
                <a:srgbClr val="002060"/>
              </a:solidFill>
            </a:rPr>
            <a:t>, </a:t>
          </a:r>
          <a:r>
            <a:rPr lang="ru-RU" sz="1400" dirty="0" err="1" smtClean="0">
              <a:solidFill>
                <a:srgbClr val="002060"/>
              </a:solidFill>
            </a:rPr>
            <a:t>фінансовий</a:t>
          </a:r>
          <a:r>
            <a:rPr lang="ru-RU" sz="1400" dirty="0" smtClean="0">
              <a:solidFill>
                <a:srgbClr val="002060"/>
              </a:solidFill>
            </a:rPr>
            <a:t>  стан на </a:t>
          </a:r>
          <a:r>
            <a:rPr lang="ru-RU" sz="1400" dirty="0" err="1" smtClean="0">
              <a:solidFill>
                <a:srgbClr val="002060"/>
              </a:solidFill>
            </a:rPr>
            <a:t>даний</a:t>
          </a:r>
          <a:r>
            <a:rPr lang="ru-RU" sz="1400" dirty="0" smtClean="0">
              <a:solidFill>
                <a:srgbClr val="002060"/>
              </a:solidFill>
            </a:rPr>
            <a:t> час, </a:t>
          </a:r>
          <a:r>
            <a:rPr lang="ru-RU" sz="1400" dirty="0" err="1" smtClean="0">
              <a:solidFill>
                <a:srgbClr val="002060"/>
              </a:solidFill>
            </a:rPr>
            <a:t>кількість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робітників</a:t>
          </a:r>
          <a:r>
            <a:rPr lang="ru-RU" sz="1400" dirty="0" smtClean="0">
              <a:solidFill>
                <a:srgbClr val="002060"/>
              </a:solidFill>
            </a:rPr>
            <a:t>, </a:t>
          </a:r>
          <a:r>
            <a:rPr lang="ru-RU" sz="1400" dirty="0" err="1" smtClean="0">
              <a:solidFill>
                <a:srgbClr val="002060"/>
              </a:solidFill>
            </a:rPr>
            <a:t>найбільш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великі</a:t>
          </a:r>
          <a:r>
            <a:rPr lang="ru-RU" sz="1400" dirty="0" smtClean="0">
              <a:solidFill>
                <a:srgbClr val="002060"/>
              </a:solidFill>
            </a:rPr>
            <a:t> </a:t>
          </a:r>
          <a:r>
            <a:rPr lang="ru-RU" sz="1400" dirty="0" err="1" smtClean="0">
              <a:solidFill>
                <a:srgbClr val="002060"/>
              </a:solidFill>
            </a:rPr>
            <a:t>партнери</a:t>
          </a:r>
          <a:r>
            <a:rPr lang="ru-RU" sz="1400" dirty="0" smtClean="0">
              <a:solidFill>
                <a:srgbClr val="002060"/>
              </a:solidFill>
            </a:rPr>
            <a:t>, </a:t>
          </a:r>
          <a:r>
            <a:rPr lang="ru-RU" sz="1400" dirty="0" err="1" smtClean="0">
              <a:solidFill>
                <a:srgbClr val="002060"/>
              </a:solidFill>
            </a:rPr>
            <a:t>досягнення</a:t>
          </a:r>
          <a:r>
            <a:rPr lang="ru-RU" sz="1400" dirty="0" smtClean="0">
              <a:solidFill>
                <a:srgbClr val="002060"/>
              </a:solidFill>
            </a:rPr>
            <a:t> й т.д. </a:t>
          </a:r>
          <a:endParaRPr lang="uk-UA" sz="1400" dirty="0">
            <a:solidFill>
              <a:srgbClr val="002060"/>
            </a:solidFill>
          </a:endParaRPr>
        </a:p>
      </dgm:t>
    </dgm:pt>
    <dgm:pt modelId="{93BFDE6F-37A6-4DE8-A90A-9F06D3042C16}" type="sibTrans" cxnId="{EDBBADD3-5292-4B45-81F8-ABC211AB1868}">
      <dgm:prSet/>
      <dgm:spPr/>
      <dgm:t>
        <a:bodyPr/>
        <a:lstStyle/>
        <a:p>
          <a:endParaRPr lang="uk-UA"/>
        </a:p>
      </dgm:t>
    </dgm:pt>
    <dgm:pt modelId="{B027612E-51CA-4080-9558-81A5322F1565}" type="parTrans" cxnId="{EDBBADD3-5292-4B45-81F8-ABC211AB1868}">
      <dgm:prSet/>
      <dgm:spPr/>
      <dgm:t>
        <a:bodyPr/>
        <a:lstStyle/>
        <a:p>
          <a:endParaRPr lang="uk-UA"/>
        </a:p>
      </dgm:t>
    </dgm:pt>
    <dgm:pt modelId="{CDB68A25-DC00-4EBB-B9D6-851FA583B668}" type="pres">
      <dgm:prSet presAssocID="{B6C24F1C-EE6C-404A-967B-003762B5BD6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9DA0CCE-C787-44EA-B2B4-B3357C506A64}" type="pres">
      <dgm:prSet presAssocID="{87AF783F-3A16-428E-AC7A-D13B3BDCC74D}" presName="node" presStyleLbl="node1" presStyleIdx="0" presStyleCnt="5" custScaleX="130517" custScaleY="176543" custLinFactNeighborY="-2993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0F17C7-0BE4-4FF1-9184-D7832598C8E2}" type="pres">
      <dgm:prSet presAssocID="{93BFDE6F-37A6-4DE8-A90A-9F06D3042C16}" presName="sibTrans" presStyleCnt="0"/>
      <dgm:spPr/>
    </dgm:pt>
    <dgm:pt modelId="{016ECBD7-2711-469F-8444-6ACC302B5BA9}" type="pres">
      <dgm:prSet presAssocID="{631324A3-02E1-4D36-B807-2BDF6B591590}" presName="node" presStyleLbl="node1" presStyleIdx="1" presStyleCnt="5" custScaleY="176543" custLinFactNeighborY="-2993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0C2FC89-45D4-49DF-A93C-3A9E0817DC4F}" type="pres">
      <dgm:prSet presAssocID="{11C9BDC3-F79A-402D-9A9A-4B14DE880609}" presName="sibTrans" presStyleCnt="0"/>
      <dgm:spPr/>
    </dgm:pt>
    <dgm:pt modelId="{FE54FCB2-6BF1-426E-94F8-6BA270CBA43B}" type="pres">
      <dgm:prSet presAssocID="{E629A504-2FEB-4A36-B34B-05C699F268C8}" presName="node" presStyleLbl="node1" presStyleIdx="2" presStyleCnt="5" custScaleX="128278" custScaleY="176543" custLinFactNeighborY="-2993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B96F9D1-6DA6-4AA9-9763-AC5F1B3AC42F}" type="pres">
      <dgm:prSet presAssocID="{72961E0C-D9E0-45E4-B4BA-4831614ECBD0}" presName="sibTrans" presStyleCnt="0"/>
      <dgm:spPr/>
    </dgm:pt>
    <dgm:pt modelId="{3EA340F4-B0FA-4AFD-8C5E-8C9BAAA8B3E9}" type="pres">
      <dgm:prSet presAssocID="{AA4562C9-F94C-45DD-85FF-FDE0327C7C0E}" presName="node" presStyleLbl="node1" presStyleIdx="3" presStyleCnt="5" custScaleX="184232" custScaleY="141517" custLinFactNeighborY="1512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EB18FEB-CE47-4FC7-A155-9AD9F8313F43}" type="pres">
      <dgm:prSet presAssocID="{F9E86EF8-B79B-4BDF-A083-FA2C74B4667F}" presName="sibTrans" presStyleCnt="0"/>
      <dgm:spPr/>
    </dgm:pt>
    <dgm:pt modelId="{E0B38958-8268-4D40-ACA0-1B60600A3042}" type="pres">
      <dgm:prSet presAssocID="{88E1E61A-8E99-4E1C-BE6E-40CCA8F5C2E5}" presName="node" presStyleLbl="node1" presStyleIdx="4" presStyleCnt="5" custScaleX="184232" custScaleY="141517" custLinFactNeighborY="1512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FF14D8B-E535-436E-922E-E7804574A133}" srcId="{B6C24F1C-EE6C-404A-967B-003762B5BD62}" destId="{88E1E61A-8E99-4E1C-BE6E-40CCA8F5C2E5}" srcOrd="4" destOrd="0" parTransId="{0A16DBBD-BF61-4F57-9278-D682F412B903}" sibTransId="{65BFA72C-8F6F-4947-9940-13E1A2188FA3}"/>
    <dgm:cxn modelId="{551F1F3E-CE74-4868-A779-574690B48F83}" srcId="{B6C24F1C-EE6C-404A-967B-003762B5BD62}" destId="{AA4562C9-F94C-45DD-85FF-FDE0327C7C0E}" srcOrd="3" destOrd="0" parTransId="{7BD247D0-0FE5-40EF-AD05-F1AE32F36456}" sibTransId="{F9E86EF8-B79B-4BDF-A083-FA2C74B4667F}"/>
    <dgm:cxn modelId="{ADAC23FD-7E7C-45DE-BFAA-E07C4CCC03E6}" type="presOf" srcId="{88E1E61A-8E99-4E1C-BE6E-40CCA8F5C2E5}" destId="{E0B38958-8268-4D40-ACA0-1B60600A3042}" srcOrd="0" destOrd="0" presId="urn:microsoft.com/office/officeart/2005/8/layout/default"/>
    <dgm:cxn modelId="{234C744C-A7C9-499B-AADD-5E96D59F525B}" type="presOf" srcId="{B6C24F1C-EE6C-404A-967B-003762B5BD62}" destId="{CDB68A25-DC00-4EBB-B9D6-851FA583B668}" srcOrd="0" destOrd="0" presId="urn:microsoft.com/office/officeart/2005/8/layout/default"/>
    <dgm:cxn modelId="{EDBBADD3-5292-4B45-81F8-ABC211AB1868}" srcId="{B6C24F1C-EE6C-404A-967B-003762B5BD62}" destId="{87AF783F-3A16-428E-AC7A-D13B3BDCC74D}" srcOrd="0" destOrd="0" parTransId="{B027612E-51CA-4080-9558-81A5322F1565}" sibTransId="{93BFDE6F-37A6-4DE8-A90A-9F06D3042C16}"/>
    <dgm:cxn modelId="{257435DE-E52C-4688-A407-6419B8021913}" srcId="{B6C24F1C-EE6C-404A-967B-003762B5BD62}" destId="{E629A504-2FEB-4A36-B34B-05C699F268C8}" srcOrd="2" destOrd="0" parTransId="{D2C6B732-EEAF-4201-893E-09FCF1041983}" sibTransId="{72961E0C-D9E0-45E4-B4BA-4831614ECBD0}"/>
    <dgm:cxn modelId="{8833A9D7-8589-4AB7-AC21-56B1B1D0F0FC}" type="presOf" srcId="{E629A504-2FEB-4A36-B34B-05C699F268C8}" destId="{FE54FCB2-6BF1-426E-94F8-6BA270CBA43B}" srcOrd="0" destOrd="0" presId="urn:microsoft.com/office/officeart/2005/8/layout/default"/>
    <dgm:cxn modelId="{5D630B81-BB11-4715-81F3-F1947146C21B}" type="presOf" srcId="{631324A3-02E1-4D36-B807-2BDF6B591590}" destId="{016ECBD7-2711-469F-8444-6ACC302B5BA9}" srcOrd="0" destOrd="0" presId="urn:microsoft.com/office/officeart/2005/8/layout/default"/>
    <dgm:cxn modelId="{64466A41-7912-4DD6-91E8-B25658D251D7}" srcId="{B6C24F1C-EE6C-404A-967B-003762B5BD62}" destId="{631324A3-02E1-4D36-B807-2BDF6B591590}" srcOrd="1" destOrd="0" parTransId="{0DEAEA19-9C58-4FA5-9746-4167D2C9B5C3}" sibTransId="{11C9BDC3-F79A-402D-9A9A-4B14DE880609}"/>
    <dgm:cxn modelId="{6DE0005E-707E-4A3A-83DE-A3273C564C07}" type="presOf" srcId="{87AF783F-3A16-428E-AC7A-D13B3BDCC74D}" destId="{89DA0CCE-C787-44EA-B2B4-B3357C506A64}" srcOrd="0" destOrd="0" presId="urn:microsoft.com/office/officeart/2005/8/layout/default"/>
    <dgm:cxn modelId="{7F7B6A27-AC8B-4B9A-9C3E-00A2FC5DFF97}" type="presOf" srcId="{AA4562C9-F94C-45DD-85FF-FDE0327C7C0E}" destId="{3EA340F4-B0FA-4AFD-8C5E-8C9BAAA8B3E9}" srcOrd="0" destOrd="0" presId="urn:microsoft.com/office/officeart/2005/8/layout/default"/>
    <dgm:cxn modelId="{47E79CF4-42DC-413A-891D-6EC0738E03DC}" type="presParOf" srcId="{CDB68A25-DC00-4EBB-B9D6-851FA583B668}" destId="{89DA0CCE-C787-44EA-B2B4-B3357C506A64}" srcOrd="0" destOrd="0" presId="urn:microsoft.com/office/officeart/2005/8/layout/default"/>
    <dgm:cxn modelId="{066CE396-81B6-43EF-9C0B-0E45272CAC32}" type="presParOf" srcId="{CDB68A25-DC00-4EBB-B9D6-851FA583B668}" destId="{C90F17C7-0BE4-4FF1-9184-D7832598C8E2}" srcOrd="1" destOrd="0" presId="urn:microsoft.com/office/officeart/2005/8/layout/default"/>
    <dgm:cxn modelId="{EB583287-916F-4115-8AEE-9EEC8030923E}" type="presParOf" srcId="{CDB68A25-DC00-4EBB-B9D6-851FA583B668}" destId="{016ECBD7-2711-469F-8444-6ACC302B5BA9}" srcOrd="2" destOrd="0" presId="urn:microsoft.com/office/officeart/2005/8/layout/default"/>
    <dgm:cxn modelId="{9708FC10-7A37-41DF-A47C-828D892D3CF8}" type="presParOf" srcId="{CDB68A25-DC00-4EBB-B9D6-851FA583B668}" destId="{60C2FC89-45D4-49DF-A93C-3A9E0817DC4F}" srcOrd="3" destOrd="0" presId="urn:microsoft.com/office/officeart/2005/8/layout/default"/>
    <dgm:cxn modelId="{DF55B393-287D-4CA0-93C5-88A33C9231C5}" type="presParOf" srcId="{CDB68A25-DC00-4EBB-B9D6-851FA583B668}" destId="{FE54FCB2-6BF1-426E-94F8-6BA270CBA43B}" srcOrd="4" destOrd="0" presId="urn:microsoft.com/office/officeart/2005/8/layout/default"/>
    <dgm:cxn modelId="{C80873BB-2B7D-437F-93A1-721A3EC7D8C8}" type="presParOf" srcId="{CDB68A25-DC00-4EBB-B9D6-851FA583B668}" destId="{BB96F9D1-6DA6-4AA9-9763-AC5F1B3AC42F}" srcOrd="5" destOrd="0" presId="urn:microsoft.com/office/officeart/2005/8/layout/default"/>
    <dgm:cxn modelId="{43334F49-2A96-413F-9311-9D55F4125799}" type="presParOf" srcId="{CDB68A25-DC00-4EBB-B9D6-851FA583B668}" destId="{3EA340F4-B0FA-4AFD-8C5E-8C9BAAA8B3E9}" srcOrd="6" destOrd="0" presId="urn:microsoft.com/office/officeart/2005/8/layout/default"/>
    <dgm:cxn modelId="{A4297527-A1C4-4383-A189-A057FFAD45EF}" type="presParOf" srcId="{CDB68A25-DC00-4EBB-B9D6-851FA583B668}" destId="{0EB18FEB-CE47-4FC7-A155-9AD9F8313F43}" srcOrd="7" destOrd="0" presId="urn:microsoft.com/office/officeart/2005/8/layout/default"/>
    <dgm:cxn modelId="{73921B98-CAE8-48CA-A67F-A51FD63D3554}" type="presParOf" srcId="{CDB68A25-DC00-4EBB-B9D6-851FA583B668}" destId="{E0B38958-8268-4D40-ACA0-1B60600A304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C5EDE3-EA21-49F5-A382-22ACC1321E0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6130193-A54A-46C5-A21A-619FC8ED092C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C00000"/>
              </a:solidFill>
            </a:rPr>
            <a:t>Характеристика персоналу</a:t>
          </a:r>
          <a:endParaRPr lang="uk-UA" sz="2400" b="1" dirty="0">
            <a:solidFill>
              <a:srgbClr val="C00000"/>
            </a:solidFill>
          </a:endParaRPr>
        </a:p>
      </dgm:t>
    </dgm:pt>
    <dgm:pt modelId="{81FB62E9-CF9C-4615-AB79-B5D69D391B05}" type="parTrans" cxnId="{9BBA5049-6829-4F72-8BEE-7BCD729AEB72}">
      <dgm:prSet/>
      <dgm:spPr/>
      <dgm:t>
        <a:bodyPr/>
        <a:lstStyle/>
        <a:p>
          <a:endParaRPr lang="uk-UA"/>
        </a:p>
      </dgm:t>
    </dgm:pt>
    <dgm:pt modelId="{49FAC4B0-C817-4D5C-84B0-8951D6753DB1}" type="sibTrans" cxnId="{9BBA5049-6829-4F72-8BEE-7BCD729AEB72}">
      <dgm:prSet/>
      <dgm:spPr/>
      <dgm:t>
        <a:bodyPr/>
        <a:lstStyle/>
        <a:p>
          <a:endParaRPr lang="uk-UA"/>
        </a:p>
      </dgm:t>
    </dgm:pt>
    <dgm:pt modelId="{49F389F1-63F5-4D55-AF47-D0325637D7A8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C00000"/>
              </a:solidFill>
            </a:rPr>
            <a:t>Матеріально-технічна база</a:t>
          </a:r>
          <a:endParaRPr lang="uk-UA" sz="2400" b="1" dirty="0">
            <a:solidFill>
              <a:srgbClr val="C00000"/>
            </a:solidFill>
          </a:endParaRPr>
        </a:p>
      </dgm:t>
    </dgm:pt>
    <dgm:pt modelId="{CA161A30-872E-42D0-9ADF-424DC05AB1E5}" type="parTrans" cxnId="{42234E7A-8786-47C0-9CB2-CCA82EC80D0A}">
      <dgm:prSet/>
      <dgm:spPr/>
      <dgm:t>
        <a:bodyPr/>
        <a:lstStyle/>
        <a:p>
          <a:endParaRPr lang="uk-UA"/>
        </a:p>
      </dgm:t>
    </dgm:pt>
    <dgm:pt modelId="{6AA85504-09C3-4597-8238-7D821D10F382}" type="sibTrans" cxnId="{42234E7A-8786-47C0-9CB2-CCA82EC80D0A}">
      <dgm:prSet/>
      <dgm:spPr/>
      <dgm:t>
        <a:bodyPr/>
        <a:lstStyle/>
        <a:p>
          <a:endParaRPr lang="uk-UA"/>
        </a:p>
      </dgm:t>
    </dgm:pt>
    <dgm:pt modelId="{9A629477-1EDF-4E0B-9B53-F9A2CA2B1A9E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C00000"/>
              </a:solidFill>
            </a:rPr>
            <a:t>Структура організації</a:t>
          </a:r>
          <a:endParaRPr lang="uk-UA" sz="2400" b="1" dirty="0">
            <a:solidFill>
              <a:srgbClr val="C00000"/>
            </a:solidFill>
          </a:endParaRPr>
        </a:p>
      </dgm:t>
    </dgm:pt>
    <dgm:pt modelId="{0C4C5AEF-5F67-4ACB-A436-19AA326C326F}" type="parTrans" cxnId="{AD63D7AC-8D37-4ABE-A725-15E65B3C4EE8}">
      <dgm:prSet/>
      <dgm:spPr/>
      <dgm:t>
        <a:bodyPr/>
        <a:lstStyle/>
        <a:p>
          <a:endParaRPr lang="uk-UA"/>
        </a:p>
      </dgm:t>
    </dgm:pt>
    <dgm:pt modelId="{9EA16032-050C-4907-A510-BB078E3A9EE9}" type="sibTrans" cxnId="{AD63D7AC-8D37-4ABE-A725-15E65B3C4EE8}">
      <dgm:prSet/>
      <dgm:spPr/>
      <dgm:t>
        <a:bodyPr/>
        <a:lstStyle/>
        <a:p>
          <a:endParaRPr lang="uk-UA"/>
        </a:p>
      </dgm:t>
    </dgm:pt>
    <dgm:pt modelId="{3F5B9BFC-4274-4298-B1D7-E85407BD3118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C00000"/>
              </a:solidFill>
            </a:rPr>
            <a:t>Історія організації</a:t>
          </a:r>
          <a:endParaRPr lang="uk-UA" sz="2400" dirty="0">
            <a:solidFill>
              <a:srgbClr val="C00000"/>
            </a:solidFill>
          </a:endParaRPr>
        </a:p>
      </dgm:t>
    </dgm:pt>
    <dgm:pt modelId="{5A2D8E01-8E91-4573-9F62-EBF824756695}" type="parTrans" cxnId="{3C02E133-BD8B-4C05-B894-AEF50FD9517C}">
      <dgm:prSet/>
      <dgm:spPr/>
      <dgm:t>
        <a:bodyPr/>
        <a:lstStyle/>
        <a:p>
          <a:endParaRPr lang="uk-UA"/>
        </a:p>
      </dgm:t>
    </dgm:pt>
    <dgm:pt modelId="{68C41FA4-90D8-4D86-8E51-381ECFE3744F}" type="sibTrans" cxnId="{3C02E133-BD8B-4C05-B894-AEF50FD9517C}">
      <dgm:prSet/>
      <dgm:spPr/>
      <dgm:t>
        <a:bodyPr/>
        <a:lstStyle/>
        <a:p>
          <a:endParaRPr lang="uk-UA"/>
        </a:p>
      </dgm:t>
    </dgm:pt>
    <dgm:pt modelId="{45DFD328-1A45-4069-8940-20DBA5E5DCAB}">
      <dgm:prSet/>
      <dgm:spPr/>
      <dgm:t>
        <a:bodyPr/>
        <a:lstStyle/>
        <a:p>
          <a:r>
            <a:rPr lang="ru-RU" dirty="0" err="1" smtClean="0"/>
            <a:t>Основні</a:t>
          </a:r>
          <a:r>
            <a:rPr lang="ru-RU" dirty="0" smtClean="0"/>
            <a:t> </a:t>
          </a:r>
          <a:r>
            <a:rPr lang="ru-RU" dirty="0" err="1" smtClean="0"/>
            <a:t>етапи</a:t>
          </a:r>
          <a:r>
            <a:rPr lang="ru-RU" dirty="0" smtClean="0"/>
            <a:t> </a:t>
          </a:r>
          <a:r>
            <a:rPr lang="ru-RU" dirty="0" err="1" smtClean="0"/>
            <a:t>становлення</a:t>
          </a:r>
          <a:r>
            <a:rPr lang="ru-RU" dirty="0" smtClean="0"/>
            <a:t> </a:t>
          </a:r>
          <a:r>
            <a:rPr lang="ru-RU" dirty="0" err="1" smtClean="0"/>
            <a:t>організації</a:t>
          </a:r>
          <a:r>
            <a:rPr lang="ru-RU" dirty="0" smtClean="0"/>
            <a:t>, </a:t>
          </a:r>
          <a:r>
            <a:rPr lang="ru-RU" dirty="0" err="1" smtClean="0"/>
            <a:t>корпоративні</a:t>
          </a:r>
          <a:r>
            <a:rPr lang="ru-RU" dirty="0" smtClean="0"/>
            <a:t> </a:t>
          </a:r>
          <a:r>
            <a:rPr lang="ru-RU" dirty="0" err="1" smtClean="0"/>
            <a:t>легенди</a:t>
          </a:r>
          <a:r>
            <a:rPr lang="ru-RU" dirty="0" smtClean="0"/>
            <a:t> та </a:t>
          </a:r>
          <a:r>
            <a:rPr lang="ru-RU" dirty="0" err="1" smtClean="0"/>
            <a:t>міфи</a:t>
          </a:r>
          <a:r>
            <a:rPr lang="ru-RU" dirty="0" smtClean="0"/>
            <a:t>, </a:t>
          </a:r>
          <a:r>
            <a:rPr lang="ru-RU" dirty="0" err="1" smtClean="0"/>
            <a:t>відповіді</a:t>
          </a:r>
          <a:r>
            <a:rPr lang="ru-RU" dirty="0" smtClean="0"/>
            <a:t> </a:t>
          </a:r>
          <a:r>
            <a:rPr lang="ru-RU" dirty="0" err="1" smtClean="0"/>
            <a:t>змінам</a:t>
          </a:r>
          <a:r>
            <a:rPr lang="ru-RU" dirty="0" smtClean="0"/>
            <a:t> у </a:t>
          </a:r>
          <a:r>
            <a:rPr lang="ru-RU" dirty="0" err="1" smtClean="0"/>
            <a:t>зовнішньому</a:t>
          </a:r>
          <a:r>
            <a:rPr lang="ru-RU" dirty="0" smtClean="0"/>
            <a:t> </a:t>
          </a:r>
          <a:r>
            <a:rPr lang="ru-RU" dirty="0" err="1" smtClean="0"/>
            <a:t>середовищі</a:t>
          </a:r>
          <a:r>
            <a:rPr lang="ru-RU" dirty="0" smtClean="0"/>
            <a:t>.</a:t>
          </a:r>
          <a:endParaRPr lang="uk-UA" dirty="0"/>
        </a:p>
      </dgm:t>
    </dgm:pt>
    <dgm:pt modelId="{0DAD3EEE-271B-43C2-987A-C266C1C3C1AB}" type="parTrans" cxnId="{976A4335-805B-4BD3-BBB9-F835E5D72129}">
      <dgm:prSet/>
      <dgm:spPr/>
      <dgm:t>
        <a:bodyPr/>
        <a:lstStyle/>
        <a:p>
          <a:endParaRPr lang="uk-UA"/>
        </a:p>
      </dgm:t>
    </dgm:pt>
    <dgm:pt modelId="{686F6649-B091-4303-AE6B-4C3C0AF95C31}" type="sibTrans" cxnId="{976A4335-805B-4BD3-BBB9-F835E5D72129}">
      <dgm:prSet/>
      <dgm:spPr/>
      <dgm:t>
        <a:bodyPr/>
        <a:lstStyle/>
        <a:p>
          <a:endParaRPr lang="uk-UA"/>
        </a:p>
      </dgm:t>
    </dgm:pt>
    <dgm:pt modelId="{37255C46-8E52-425A-A4B1-EA014F48036F}">
      <dgm:prSet/>
      <dgm:spPr/>
      <dgm:t>
        <a:bodyPr/>
        <a:lstStyle/>
        <a:p>
          <a:r>
            <a:rPr lang="uk-UA" dirty="0" smtClean="0"/>
            <a:t>Підрозділи, філії, виробничі ділянки, основні керівники тощо</a:t>
          </a:r>
          <a:endParaRPr lang="uk-UA" dirty="0"/>
        </a:p>
      </dgm:t>
    </dgm:pt>
    <dgm:pt modelId="{3F72CD82-F668-42B1-B005-F28161796620}" type="parTrans" cxnId="{DE726483-E7AF-47B1-88C3-5C30E003D968}">
      <dgm:prSet/>
      <dgm:spPr/>
      <dgm:t>
        <a:bodyPr/>
        <a:lstStyle/>
        <a:p>
          <a:endParaRPr lang="uk-UA"/>
        </a:p>
      </dgm:t>
    </dgm:pt>
    <dgm:pt modelId="{4EF51901-61FB-4EF1-96D4-03C96FADB757}" type="sibTrans" cxnId="{DE726483-E7AF-47B1-88C3-5C30E003D968}">
      <dgm:prSet/>
      <dgm:spPr/>
      <dgm:t>
        <a:bodyPr/>
        <a:lstStyle/>
        <a:p>
          <a:endParaRPr lang="uk-UA"/>
        </a:p>
      </dgm:t>
    </dgm:pt>
    <dgm:pt modelId="{8566F8F8-990F-4765-8450-AB3EA345C0C7}">
      <dgm:prSet/>
      <dgm:spPr/>
      <dgm:t>
        <a:bodyPr/>
        <a:lstStyle/>
        <a:p>
          <a:r>
            <a:rPr lang="uk-UA" dirty="0" smtClean="0"/>
            <a:t>Професійний рівень тих, хто працює в організації та основні їх професійні здобутки</a:t>
          </a:r>
          <a:endParaRPr lang="uk-UA" dirty="0"/>
        </a:p>
      </dgm:t>
    </dgm:pt>
    <dgm:pt modelId="{33019312-6CF3-488D-98F3-6EBD65C50ED3}" type="parTrans" cxnId="{ECD8DB7A-095A-4DF7-8CCA-45F645AD6B31}">
      <dgm:prSet/>
      <dgm:spPr/>
      <dgm:t>
        <a:bodyPr/>
        <a:lstStyle/>
        <a:p>
          <a:endParaRPr lang="uk-UA"/>
        </a:p>
      </dgm:t>
    </dgm:pt>
    <dgm:pt modelId="{2474A483-ABE3-403C-B998-83AAC3937D6B}" type="sibTrans" cxnId="{ECD8DB7A-095A-4DF7-8CCA-45F645AD6B31}">
      <dgm:prSet/>
      <dgm:spPr/>
      <dgm:t>
        <a:bodyPr/>
        <a:lstStyle/>
        <a:p>
          <a:endParaRPr lang="uk-UA"/>
        </a:p>
      </dgm:t>
    </dgm:pt>
    <dgm:pt modelId="{C1516113-A643-4089-8D19-F0C1D888CF02}">
      <dgm:prSet/>
      <dgm:spPr/>
      <dgm:t>
        <a:bodyPr/>
        <a:lstStyle/>
        <a:p>
          <a:r>
            <a:rPr lang="uk-UA" dirty="0" smtClean="0"/>
            <a:t>Виробничі потужності, технічний та технологічний парк, бібліотечний фонд (для університетів), науковий парк, </a:t>
          </a:r>
          <a:r>
            <a:rPr lang="uk-UA" dirty="0" err="1" smtClean="0"/>
            <a:t>компьютерна</a:t>
          </a:r>
          <a:r>
            <a:rPr lang="uk-UA" dirty="0" smtClean="0"/>
            <a:t> база тощо</a:t>
          </a:r>
          <a:endParaRPr lang="uk-UA" dirty="0"/>
        </a:p>
      </dgm:t>
    </dgm:pt>
    <dgm:pt modelId="{8E943141-854B-4E89-9C3A-6A6299AFAF15}" type="parTrans" cxnId="{0BFBE829-38CF-4357-A8E1-E9F5435358E3}">
      <dgm:prSet/>
      <dgm:spPr/>
      <dgm:t>
        <a:bodyPr/>
        <a:lstStyle/>
        <a:p>
          <a:endParaRPr lang="uk-UA"/>
        </a:p>
      </dgm:t>
    </dgm:pt>
    <dgm:pt modelId="{0B78F455-C5C4-48CB-B487-8513A4701C34}" type="sibTrans" cxnId="{0BFBE829-38CF-4357-A8E1-E9F5435358E3}">
      <dgm:prSet/>
      <dgm:spPr/>
      <dgm:t>
        <a:bodyPr/>
        <a:lstStyle/>
        <a:p>
          <a:endParaRPr lang="uk-UA"/>
        </a:p>
      </dgm:t>
    </dgm:pt>
    <dgm:pt modelId="{1D17BCD7-D8BB-4142-B542-444CB211CD27}">
      <dgm:prSet custT="1"/>
      <dgm:spPr/>
      <dgm:t>
        <a:bodyPr/>
        <a:lstStyle/>
        <a:p>
          <a:r>
            <a:rPr lang="uk-UA" sz="2400" b="1" dirty="0" smtClean="0">
              <a:solidFill>
                <a:srgbClr val="C00000"/>
              </a:solidFill>
            </a:rPr>
            <a:t>Проекти</a:t>
          </a:r>
          <a:endParaRPr lang="uk-UA" sz="2400" b="1" dirty="0">
            <a:solidFill>
              <a:srgbClr val="C00000"/>
            </a:solidFill>
          </a:endParaRPr>
        </a:p>
      </dgm:t>
    </dgm:pt>
    <dgm:pt modelId="{A09FA3CE-9C6E-47A9-AB2B-50A7EBA32B7D}" type="parTrans" cxnId="{6D71992E-612E-4926-A101-A871BD4289F9}">
      <dgm:prSet/>
      <dgm:spPr/>
      <dgm:t>
        <a:bodyPr/>
        <a:lstStyle/>
        <a:p>
          <a:endParaRPr lang="uk-UA"/>
        </a:p>
      </dgm:t>
    </dgm:pt>
    <dgm:pt modelId="{C32BEC56-A53D-4AF6-860E-A5618E48553B}" type="sibTrans" cxnId="{6D71992E-612E-4926-A101-A871BD4289F9}">
      <dgm:prSet/>
      <dgm:spPr/>
      <dgm:t>
        <a:bodyPr/>
        <a:lstStyle/>
        <a:p>
          <a:endParaRPr lang="uk-UA"/>
        </a:p>
      </dgm:t>
    </dgm:pt>
    <dgm:pt modelId="{F993254A-D1D1-4E2E-A2FA-F75854479CA1}">
      <dgm:prSet/>
      <dgm:spPr/>
      <dgm:t>
        <a:bodyPr/>
        <a:lstStyle/>
        <a:p>
          <a:r>
            <a:rPr lang="uk-UA" dirty="0" smtClean="0"/>
            <a:t>Університети – наукові розробки, корпорація – нові продукти та ноу-хау</a:t>
          </a:r>
          <a:endParaRPr lang="uk-UA" dirty="0"/>
        </a:p>
      </dgm:t>
    </dgm:pt>
    <dgm:pt modelId="{CCFA91E9-F843-49AB-8D10-CF54838E390C}" type="parTrans" cxnId="{3812F546-E7CA-438B-9DEC-F82615E644CA}">
      <dgm:prSet/>
      <dgm:spPr/>
      <dgm:t>
        <a:bodyPr/>
        <a:lstStyle/>
        <a:p>
          <a:endParaRPr lang="uk-UA"/>
        </a:p>
      </dgm:t>
    </dgm:pt>
    <dgm:pt modelId="{A77D89E7-A8DB-4B92-9514-5E707FED3454}" type="sibTrans" cxnId="{3812F546-E7CA-438B-9DEC-F82615E644CA}">
      <dgm:prSet/>
      <dgm:spPr/>
      <dgm:t>
        <a:bodyPr/>
        <a:lstStyle/>
        <a:p>
          <a:endParaRPr lang="uk-UA"/>
        </a:p>
      </dgm:t>
    </dgm:pt>
    <dgm:pt modelId="{288AA640-82F8-47BE-87D9-84777A941910}">
      <dgm:prSet custT="1"/>
      <dgm:spPr/>
      <dgm:t>
        <a:bodyPr/>
        <a:lstStyle/>
        <a:p>
          <a:r>
            <a:rPr lang="uk-UA" sz="2400" b="1" dirty="0" err="1" smtClean="0">
              <a:solidFill>
                <a:srgbClr val="C00000"/>
              </a:solidFill>
            </a:rPr>
            <a:t>Зв</a:t>
          </a:r>
          <a:r>
            <a:rPr lang="en-US" sz="2400" b="1" dirty="0" smtClean="0">
              <a:solidFill>
                <a:srgbClr val="C00000"/>
              </a:solidFill>
            </a:rPr>
            <a:t>’</a:t>
          </a:r>
          <a:r>
            <a:rPr lang="uk-UA" sz="2400" b="1" dirty="0" err="1" smtClean="0">
              <a:solidFill>
                <a:srgbClr val="C00000"/>
              </a:solidFill>
            </a:rPr>
            <a:t>язки</a:t>
          </a:r>
          <a:r>
            <a:rPr lang="uk-UA" sz="2400" b="1" dirty="0" smtClean="0">
              <a:solidFill>
                <a:srgbClr val="C00000"/>
              </a:solidFill>
            </a:rPr>
            <a:t> з іншими організаціями</a:t>
          </a:r>
          <a:endParaRPr lang="uk-UA" sz="2400" b="1" dirty="0">
            <a:solidFill>
              <a:srgbClr val="C00000"/>
            </a:solidFill>
          </a:endParaRPr>
        </a:p>
      </dgm:t>
    </dgm:pt>
    <dgm:pt modelId="{1511BBD2-A78A-4B4F-BBBD-148A8F65B3FF}" type="parTrans" cxnId="{9078C80C-A4B2-408D-9AA8-0B478FE1AC34}">
      <dgm:prSet/>
      <dgm:spPr/>
      <dgm:t>
        <a:bodyPr/>
        <a:lstStyle/>
        <a:p>
          <a:endParaRPr lang="uk-UA"/>
        </a:p>
      </dgm:t>
    </dgm:pt>
    <dgm:pt modelId="{73FDDB3F-CB9E-43AA-9EFD-3A082B2B042C}" type="sibTrans" cxnId="{9078C80C-A4B2-408D-9AA8-0B478FE1AC34}">
      <dgm:prSet/>
      <dgm:spPr/>
      <dgm:t>
        <a:bodyPr/>
        <a:lstStyle/>
        <a:p>
          <a:endParaRPr lang="uk-UA"/>
        </a:p>
      </dgm:t>
    </dgm:pt>
    <dgm:pt modelId="{DCB62C46-772C-4B81-8F28-9057C867A887}">
      <dgm:prSet/>
      <dgm:spPr/>
      <dgm:t>
        <a:bodyPr/>
        <a:lstStyle/>
        <a:p>
          <a:r>
            <a:rPr lang="ru-RU" dirty="0" err="1" smtClean="0"/>
            <a:t>Партнери</a:t>
          </a:r>
          <a:r>
            <a:rPr lang="ru-RU" dirty="0" smtClean="0"/>
            <a:t>, </a:t>
          </a:r>
          <a:r>
            <a:rPr lang="ru-RU" dirty="0" err="1" smtClean="0"/>
            <a:t>співробітництво</a:t>
          </a:r>
          <a:r>
            <a:rPr lang="ru-RU" dirty="0" smtClean="0"/>
            <a:t>, корпоративна </a:t>
          </a:r>
          <a:r>
            <a:rPr lang="ru-RU" dirty="0" err="1" smtClean="0"/>
            <a:t>соціальна</a:t>
          </a:r>
          <a:r>
            <a:rPr lang="ru-RU" dirty="0" smtClean="0"/>
            <a:t> </a:t>
          </a:r>
          <a:r>
            <a:rPr lang="ru-RU" dirty="0" err="1" smtClean="0"/>
            <a:t>відповідальність</a:t>
          </a:r>
          <a:r>
            <a:rPr lang="ru-RU" dirty="0" smtClean="0"/>
            <a:t>. </a:t>
          </a:r>
          <a:endParaRPr lang="uk-UA" dirty="0"/>
        </a:p>
      </dgm:t>
    </dgm:pt>
    <dgm:pt modelId="{128C2B06-5193-422D-A588-F7391C0B56B6}" type="parTrans" cxnId="{89CEE338-4D5B-4567-8F13-823816B87D84}">
      <dgm:prSet/>
      <dgm:spPr/>
      <dgm:t>
        <a:bodyPr/>
        <a:lstStyle/>
        <a:p>
          <a:endParaRPr lang="uk-UA"/>
        </a:p>
      </dgm:t>
    </dgm:pt>
    <dgm:pt modelId="{5FA8A258-CA2A-4B55-A318-68DE87E374BD}" type="sibTrans" cxnId="{89CEE338-4D5B-4567-8F13-823816B87D84}">
      <dgm:prSet/>
      <dgm:spPr/>
      <dgm:t>
        <a:bodyPr/>
        <a:lstStyle/>
        <a:p>
          <a:endParaRPr lang="uk-UA"/>
        </a:p>
      </dgm:t>
    </dgm:pt>
    <dgm:pt modelId="{87D715E5-CE44-4917-8708-D6A28131F468}">
      <dgm:prSet custT="1"/>
      <dgm:spPr/>
      <dgm:t>
        <a:bodyPr/>
        <a:lstStyle/>
        <a:p>
          <a:r>
            <a:rPr lang="uk-UA" sz="2400" b="1" dirty="0" smtClean="0">
              <a:solidFill>
                <a:srgbClr val="C00000"/>
              </a:solidFill>
            </a:rPr>
            <a:t>Традиції, досягнення, нагороди.</a:t>
          </a:r>
          <a:endParaRPr lang="uk-UA" sz="2400" b="1" dirty="0">
            <a:solidFill>
              <a:srgbClr val="C00000"/>
            </a:solidFill>
          </a:endParaRPr>
        </a:p>
      </dgm:t>
    </dgm:pt>
    <dgm:pt modelId="{F773F4D3-E50C-47C9-A7E9-1179CB6FAD37}" type="parTrans" cxnId="{EF5107D6-0477-4FDF-8724-10DBD2D4D89E}">
      <dgm:prSet/>
      <dgm:spPr/>
      <dgm:t>
        <a:bodyPr/>
        <a:lstStyle/>
        <a:p>
          <a:endParaRPr lang="uk-UA"/>
        </a:p>
      </dgm:t>
    </dgm:pt>
    <dgm:pt modelId="{610C155D-BBEC-4E2C-9386-C8A4DC770D95}" type="sibTrans" cxnId="{EF5107D6-0477-4FDF-8724-10DBD2D4D89E}">
      <dgm:prSet/>
      <dgm:spPr/>
      <dgm:t>
        <a:bodyPr/>
        <a:lstStyle/>
        <a:p>
          <a:endParaRPr lang="uk-UA"/>
        </a:p>
      </dgm:t>
    </dgm:pt>
    <dgm:pt modelId="{58F1DB58-BA40-497E-9293-3FD482DF2429}" type="pres">
      <dgm:prSet presAssocID="{F1C5EDE3-EA21-49F5-A382-22ACC1321E0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392E197-9790-40E0-9776-C6504EDC7F75}" type="pres">
      <dgm:prSet presAssocID="{3F5B9BFC-4274-4298-B1D7-E85407BD3118}" presName="parentLin" presStyleCnt="0"/>
      <dgm:spPr/>
    </dgm:pt>
    <dgm:pt modelId="{6EF23E07-7721-4855-A903-05E8E8B342BB}" type="pres">
      <dgm:prSet presAssocID="{3F5B9BFC-4274-4298-B1D7-E85407BD3118}" presName="parentLeftMargin" presStyleLbl="node1" presStyleIdx="0" presStyleCnt="7"/>
      <dgm:spPr/>
      <dgm:t>
        <a:bodyPr/>
        <a:lstStyle/>
        <a:p>
          <a:endParaRPr lang="uk-UA"/>
        </a:p>
      </dgm:t>
    </dgm:pt>
    <dgm:pt modelId="{B5CFF783-DEF6-4B59-B5E4-3680A9B0F2B3}" type="pres">
      <dgm:prSet presAssocID="{3F5B9BFC-4274-4298-B1D7-E85407BD3118}" presName="parentText" presStyleLbl="node1" presStyleIdx="0" presStyleCnt="7" custLinFactNeighborX="-23" custLinFactNeighborY="24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FE8121-492A-419F-B326-6A87E2096AA7}" type="pres">
      <dgm:prSet presAssocID="{3F5B9BFC-4274-4298-B1D7-E85407BD3118}" presName="negativeSpace" presStyleCnt="0"/>
      <dgm:spPr/>
    </dgm:pt>
    <dgm:pt modelId="{5A0A3A14-8CE4-4DE6-BD96-A30C2A431627}" type="pres">
      <dgm:prSet presAssocID="{3F5B9BFC-4274-4298-B1D7-E85407BD3118}" presName="childText" presStyleLbl="conFgAcc1" presStyleIdx="0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C48606C-CBBA-4C13-B061-516FF5A703FF}" type="pres">
      <dgm:prSet presAssocID="{68C41FA4-90D8-4D86-8E51-381ECFE3744F}" presName="spaceBetweenRectangles" presStyleCnt="0"/>
      <dgm:spPr/>
    </dgm:pt>
    <dgm:pt modelId="{FC161C22-38E4-48ED-A157-566DC71CF878}" type="pres">
      <dgm:prSet presAssocID="{9A629477-1EDF-4E0B-9B53-F9A2CA2B1A9E}" presName="parentLin" presStyleCnt="0"/>
      <dgm:spPr/>
    </dgm:pt>
    <dgm:pt modelId="{B7762564-8786-4DDC-B661-FE0E51846CC6}" type="pres">
      <dgm:prSet presAssocID="{9A629477-1EDF-4E0B-9B53-F9A2CA2B1A9E}" presName="parentLeftMargin" presStyleLbl="node1" presStyleIdx="0" presStyleCnt="7"/>
      <dgm:spPr/>
      <dgm:t>
        <a:bodyPr/>
        <a:lstStyle/>
        <a:p>
          <a:endParaRPr lang="uk-UA"/>
        </a:p>
      </dgm:t>
    </dgm:pt>
    <dgm:pt modelId="{B71D08A0-004F-4B57-8FC6-63A317248140}" type="pres">
      <dgm:prSet presAssocID="{9A629477-1EDF-4E0B-9B53-F9A2CA2B1A9E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6118C3-4F4B-45B6-881D-E8607865CEF1}" type="pres">
      <dgm:prSet presAssocID="{9A629477-1EDF-4E0B-9B53-F9A2CA2B1A9E}" presName="negativeSpace" presStyleCnt="0"/>
      <dgm:spPr/>
    </dgm:pt>
    <dgm:pt modelId="{BDE1D8FC-3568-4872-BBE4-5E2820660C52}" type="pres">
      <dgm:prSet presAssocID="{9A629477-1EDF-4E0B-9B53-F9A2CA2B1A9E}" presName="childText" presStyleLbl="conFgAcc1" presStyleIdx="1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647BB83-9768-41A9-9BB8-20200B728C9B}" type="pres">
      <dgm:prSet presAssocID="{9EA16032-050C-4907-A510-BB078E3A9EE9}" presName="spaceBetweenRectangles" presStyleCnt="0"/>
      <dgm:spPr/>
    </dgm:pt>
    <dgm:pt modelId="{2341591D-21E9-4C43-AA6A-FE8E8B8835F2}" type="pres">
      <dgm:prSet presAssocID="{16130193-A54A-46C5-A21A-619FC8ED092C}" presName="parentLin" presStyleCnt="0"/>
      <dgm:spPr/>
    </dgm:pt>
    <dgm:pt modelId="{FEF2BFCC-DBB9-4122-9B63-55DE99A83378}" type="pres">
      <dgm:prSet presAssocID="{16130193-A54A-46C5-A21A-619FC8ED092C}" presName="parentLeftMargin" presStyleLbl="node1" presStyleIdx="1" presStyleCnt="7"/>
      <dgm:spPr/>
      <dgm:t>
        <a:bodyPr/>
        <a:lstStyle/>
        <a:p>
          <a:endParaRPr lang="uk-UA"/>
        </a:p>
      </dgm:t>
    </dgm:pt>
    <dgm:pt modelId="{CF034EB2-0F55-49B7-BBF0-D3D4DACC1B8C}" type="pres">
      <dgm:prSet presAssocID="{16130193-A54A-46C5-A21A-619FC8ED092C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E305C16-5C06-4B60-B32C-533582D4A36F}" type="pres">
      <dgm:prSet presAssocID="{16130193-A54A-46C5-A21A-619FC8ED092C}" presName="negativeSpace" presStyleCnt="0"/>
      <dgm:spPr/>
    </dgm:pt>
    <dgm:pt modelId="{611DED83-23B8-49C5-8379-F30B84DACAEC}" type="pres">
      <dgm:prSet presAssocID="{16130193-A54A-46C5-A21A-619FC8ED092C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470969F-32FF-4BD4-9C3F-A68844A35D1B}" type="pres">
      <dgm:prSet presAssocID="{49FAC4B0-C817-4D5C-84B0-8951D6753DB1}" presName="spaceBetweenRectangles" presStyleCnt="0"/>
      <dgm:spPr/>
    </dgm:pt>
    <dgm:pt modelId="{6726E4DC-1F2E-46DF-8943-E75945FB7709}" type="pres">
      <dgm:prSet presAssocID="{49F389F1-63F5-4D55-AF47-D0325637D7A8}" presName="parentLin" presStyleCnt="0"/>
      <dgm:spPr/>
    </dgm:pt>
    <dgm:pt modelId="{F46AEC49-5E94-4129-8B22-D027D9804318}" type="pres">
      <dgm:prSet presAssocID="{49F389F1-63F5-4D55-AF47-D0325637D7A8}" presName="parentLeftMargin" presStyleLbl="node1" presStyleIdx="2" presStyleCnt="7"/>
      <dgm:spPr/>
      <dgm:t>
        <a:bodyPr/>
        <a:lstStyle/>
        <a:p>
          <a:endParaRPr lang="uk-UA"/>
        </a:p>
      </dgm:t>
    </dgm:pt>
    <dgm:pt modelId="{8BCFFBC4-D01C-4669-93B8-1B2BEB3358FA}" type="pres">
      <dgm:prSet presAssocID="{49F389F1-63F5-4D55-AF47-D0325637D7A8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6DF8896-9B86-4CFA-BC29-959A70A4AB38}" type="pres">
      <dgm:prSet presAssocID="{49F389F1-63F5-4D55-AF47-D0325637D7A8}" presName="negativeSpace" presStyleCnt="0"/>
      <dgm:spPr/>
    </dgm:pt>
    <dgm:pt modelId="{1CA0F79E-9DFE-4FB6-8618-0A2370F0B995}" type="pres">
      <dgm:prSet presAssocID="{49F389F1-63F5-4D55-AF47-D0325637D7A8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3EA7917-7C65-418C-B293-BD52180DA9E4}" type="pres">
      <dgm:prSet presAssocID="{6AA85504-09C3-4597-8238-7D821D10F382}" presName="spaceBetweenRectangles" presStyleCnt="0"/>
      <dgm:spPr/>
    </dgm:pt>
    <dgm:pt modelId="{41567779-0084-471F-9482-D39D1220F005}" type="pres">
      <dgm:prSet presAssocID="{1D17BCD7-D8BB-4142-B542-444CB211CD27}" presName="parentLin" presStyleCnt="0"/>
      <dgm:spPr/>
    </dgm:pt>
    <dgm:pt modelId="{1EB408F5-0DA2-411F-8B75-D327750CEEA3}" type="pres">
      <dgm:prSet presAssocID="{1D17BCD7-D8BB-4142-B542-444CB211CD27}" presName="parentLeftMargin" presStyleLbl="node1" presStyleIdx="3" presStyleCnt="7"/>
      <dgm:spPr/>
      <dgm:t>
        <a:bodyPr/>
        <a:lstStyle/>
        <a:p>
          <a:endParaRPr lang="uk-UA"/>
        </a:p>
      </dgm:t>
    </dgm:pt>
    <dgm:pt modelId="{9FDDFF5E-733C-4A61-9BD1-9594FDB4409F}" type="pres">
      <dgm:prSet presAssocID="{1D17BCD7-D8BB-4142-B542-444CB211CD27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AA35165-7BE2-45F3-9E9A-EDE576CF75D3}" type="pres">
      <dgm:prSet presAssocID="{1D17BCD7-D8BB-4142-B542-444CB211CD27}" presName="negativeSpace" presStyleCnt="0"/>
      <dgm:spPr/>
    </dgm:pt>
    <dgm:pt modelId="{FA48F884-CCC5-4B69-8318-BF9DAF42DE0B}" type="pres">
      <dgm:prSet presAssocID="{1D17BCD7-D8BB-4142-B542-444CB211CD27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7371C4-FAB8-4375-A184-16469288C4E8}" type="pres">
      <dgm:prSet presAssocID="{C32BEC56-A53D-4AF6-860E-A5618E48553B}" presName="spaceBetweenRectangles" presStyleCnt="0"/>
      <dgm:spPr/>
    </dgm:pt>
    <dgm:pt modelId="{E03DFD23-F473-4BBC-8AC7-BEE1588D7E3A}" type="pres">
      <dgm:prSet presAssocID="{288AA640-82F8-47BE-87D9-84777A941910}" presName="parentLin" presStyleCnt="0"/>
      <dgm:spPr/>
    </dgm:pt>
    <dgm:pt modelId="{7241B282-24C7-454B-BAB1-CE674255C2FB}" type="pres">
      <dgm:prSet presAssocID="{288AA640-82F8-47BE-87D9-84777A941910}" presName="parentLeftMargin" presStyleLbl="node1" presStyleIdx="4" presStyleCnt="7"/>
      <dgm:spPr/>
      <dgm:t>
        <a:bodyPr/>
        <a:lstStyle/>
        <a:p>
          <a:endParaRPr lang="uk-UA"/>
        </a:p>
      </dgm:t>
    </dgm:pt>
    <dgm:pt modelId="{8D2D0FFE-8218-4B77-922D-A07A3EDD29EB}" type="pres">
      <dgm:prSet presAssocID="{288AA640-82F8-47BE-87D9-84777A94191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BD4299E-DD7E-4F88-A87E-E313DF613D50}" type="pres">
      <dgm:prSet presAssocID="{288AA640-82F8-47BE-87D9-84777A941910}" presName="negativeSpace" presStyleCnt="0"/>
      <dgm:spPr/>
    </dgm:pt>
    <dgm:pt modelId="{1626A38E-D48D-410F-9821-0A2B8244B59C}" type="pres">
      <dgm:prSet presAssocID="{288AA640-82F8-47BE-87D9-84777A941910}" presName="childText" presStyleLbl="conFgAcc1" presStyleIdx="5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B4A261B-4834-4CA9-AFB0-4821E74F5F71}" type="pres">
      <dgm:prSet presAssocID="{73FDDB3F-CB9E-43AA-9EFD-3A082B2B042C}" presName="spaceBetweenRectangles" presStyleCnt="0"/>
      <dgm:spPr/>
    </dgm:pt>
    <dgm:pt modelId="{F769CF01-3CFF-4A1D-88F3-577CF977372C}" type="pres">
      <dgm:prSet presAssocID="{87D715E5-CE44-4917-8708-D6A28131F468}" presName="parentLin" presStyleCnt="0"/>
      <dgm:spPr/>
    </dgm:pt>
    <dgm:pt modelId="{5244BEA7-8B21-4489-91C3-957A2E03A138}" type="pres">
      <dgm:prSet presAssocID="{87D715E5-CE44-4917-8708-D6A28131F468}" presName="parentLeftMargin" presStyleLbl="node1" presStyleIdx="5" presStyleCnt="7"/>
      <dgm:spPr/>
      <dgm:t>
        <a:bodyPr/>
        <a:lstStyle/>
        <a:p>
          <a:endParaRPr lang="uk-UA"/>
        </a:p>
      </dgm:t>
    </dgm:pt>
    <dgm:pt modelId="{095913C9-F44E-4E56-A7FD-834C592CED72}" type="pres">
      <dgm:prSet presAssocID="{87D715E5-CE44-4917-8708-D6A28131F468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6B89D7-487F-4ADE-83A2-457FB9EA862A}" type="pres">
      <dgm:prSet presAssocID="{87D715E5-CE44-4917-8708-D6A28131F468}" presName="negativeSpace" presStyleCnt="0"/>
      <dgm:spPr/>
    </dgm:pt>
    <dgm:pt modelId="{21DFDB5D-1A59-4AAF-B95D-773746E35CE2}" type="pres">
      <dgm:prSet presAssocID="{87D715E5-CE44-4917-8708-D6A28131F468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F0CD4F7-9228-46E7-A1A3-028C45C8431E}" type="presOf" srcId="{45DFD328-1A45-4069-8940-20DBA5E5DCAB}" destId="{5A0A3A14-8CE4-4DE6-BD96-A30C2A431627}" srcOrd="0" destOrd="0" presId="urn:microsoft.com/office/officeart/2005/8/layout/list1"/>
    <dgm:cxn modelId="{C656FFB5-9A9B-425D-A177-AF4FCBF8A8EE}" type="presOf" srcId="{16130193-A54A-46C5-A21A-619FC8ED092C}" destId="{FEF2BFCC-DBB9-4122-9B63-55DE99A83378}" srcOrd="0" destOrd="0" presId="urn:microsoft.com/office/officeart/2005/8/layout/list1"/>
    <dgm:cxn modelId="{E36AB0E1-B9BD-4E7F-81D2-8DF27F1B1552}" type="presOf" srcId="{1D17BCD7-D8BB-4142-B542-444CB211CD27}" destId="{9FDDFF5E-733C-4A61-9BD1-9594FDB4409F}" srcOrd="1" destOrd="0" presId="urn:microsoft.com/office/officeart/2005/8/layout/list1"/>
    <dgm:cxn modelId="{89CEE338-4D5B-4567-8F13-823816B87D84}" srcId="{288AA640-82F8-47BE-87D9-84777A941910}" destId="{DCB62C46-772C-4B81-8F28-9057C867A887}" srcOrd="0" destOrd="0" parTransId="{128C2B06-5193-422D-A588-F7391C0B56B6}" sibTransId="{5FA8A258-CA2A-4B55-A318-68DE87E374BD}"/>
    <dgm:cxn modelId="{C71580C2-6DFD-4969-BFCC-4EC842D9CCCC}" type="presOf" srcId="{F993254A-D1D1-4E2E-A2FA-F75854479CA1}" destId="{FA48F884-CCC5-4B69-8318-BF9DAF42DE0B}" srcOrd="0" destOrd="0" presId="urn:microsoft.com/office/officeart/2005/8/layout/list1"/>
    <dgm:cxn modelId="{47465965-24F7-4D0C-BFCB-878C88287535}" type="presOf" srcId="{288AA640-82F8-47BE-87D9-84777A941910}" destId="{8D2D0FFE-8218-4B77-922D-A07A3EDD29EB}" srcOrd="1" destOrd="0" presId="urn:microsoft.com/office/officeart/2005/8/layout/list1"/>
    <dgm:cxn modelId="{A9383253-416A-4BDB-90C4-FDCE11754911}" type="presOf" srcId="{F1C5EDE3-EA21-49F5-A382-22ACC1321E04}" destId="{58F1DB58-BA40-497E-9293-3FD482DF2429}" srcOrd="0" destOrd="0" presId="urn:microsoft.com/office/officeart/2005/8/layout/list1"/>
    <dgm:cxn modelId="{ECD8DB7A-095A-4DF7-8CCA-45F645AD6B31}" srcId="{16130193-A54A-46C5-A21A-619FC8ED092C}" destId="{8566F8F8-990F-4765-8450-AB3EA345C0C7}" srcOrd="0" destOrd="0" parTransId="{33019312-6CF3-488D-98F3-6EBD65C50ED3}" sibTransId="{2474A483-ABE3-403C-B998-83AAC3937D6B}"/>
    <dgm:cxn modelId="{4BB823E3-B846-4CEE-8B7D-B2C3014E355E}" type="presOf" srcId="{9A629477-1EDF-4E0B-9B53-F9A2CA2B1A9E}" destId="{B7762564-8786-4DDC-B661-FE0E51846CC6}" srcOrd="0" destOrd="0" presId="urn:microsoft.com/office/officeart/2005/8/layout/list1"/>
    <dgm:cxn modelId="{9078C80C-A4B2-408D-9AA8-0B478FE1AC34}" srcId="{F1C5EDE3-EA21-49F5-A382-22ACC1321E04}" destId="{288AA640-82F8-47BE-87D9-84777A941910}" srcOrd="5" destOrd="0" parTransId="{1511BBD2-A78A-4B4F-BBBD-148A8F65B3FF}" sibTransId="{73FDDB3F-CB9E-43AA-9EFD-3A082B2B042C}"/>
    <dgm:cxn modelId="{6C63E8A7-B7E8-40F9-90AC-19CF88B5F25F}" type="presOf" srcId="{9A629477-1EDF-4E0B-9B53-F9A2CA2B1A9E}" destId="{B71D08A0-004F-4B57-8FC6-63A317248140}" srcOrd="1" destOrd="0" presId="urn:microsoft.com/office/officeart/2005/8/layout/list1"/>
    <dgm:cxn modelId="{DE726483-E7AF-47B1-88C3-5C30E003D968}" srcId="{9A629477-1EDF-4E0B-9B53-F9A2CA2B1A9E}" destId="{37255C46-8E52-425A-A4B1-EA014F48036F}" srcOrd="0" destOrd="0" parTransId="{3F72CD82-F668-42B1-B005-F28161796620}" sibTransId="{4EF51901-61FB-4EF1-96D4-03C96FADB757}"/>
    <dgm:cxn modelId="{9BBA5049-6829-4F72-8BEE-7BCD729AEB72}" srcId="{F1C5EDE3-EA21-49F5-A382-22ACC1321E04}" destId="{16130193-A54A-46C5-A21A-619FC8ED092C}" srcOrd="2" destOrd="0" parTransId="{81FB62E9-CF9C-4615-AB79-B5D69D391B05}" sibTransId="{49FAC4B0-C817-4D5C-84B0-8951D6753DB1}"/>
    <dgm:cxn modelId="{6D71992E-612E-4926-A101-A871BD4289F9}" srcId="{F1C5EDE3-EA21-49F5-A382-22ACC1321E04}" destId="{1D17BCD7-D8BB-4142-B542-444CB211CD27}" srcOrd="4" destOrd="0" parTransId="{A09FA3CE-9C6E-47A9-AB2B-50A7EBA32B7D}" sibTransId="{C32BEC56-A53D-4AF6-860E-A5618E48553B}"/>
    <dgm:cxn modelId="{AD63D7AC-8D37-4ABE-A725-15E65B3C4EE8}" srcId="{F1C5EDE3-EA21-49F5-A382-22ACC1321E04}" destId="{9A629477-1EDF-4E0B-9B53-F9A2CA2B1A9E}" srcOrd="1" destOrd="0" parTransId="{0C4C5AEF-5F67-4ACB-A436-19AA326C326F}" sibTransId="{9EA16032-050C-4907-A510-BB078E3A9EE9}"/>
    <dgm:cxn modelId="{52BB2444-613A-4F5A-9D37-DD7AE7D47C4D}" type="presOf" srcId="{DCB62C46-772C-4B81-8F28-9057C867A887}" destId="{1626A38E-D48D-410F-9821-0A2B8244B59C}" srcOrd="0" destOrd="0" presId="urn:microsoft.com/office/officeart/2005/8/layout/list1"/>
    <dgm:cxn modelId="{EFF1AC9C-DC40-4C21-B339-C02AE3300400}" type="presOf" srcId="{16130193-A54A-46C5-A21A-619FC8ED092C}" destId="{CF034EB2-0F55-49B7-BBF0-D3D4DACC1B8C}" srcOrd="1" destOrd="0" presId="urn:microsoft.com/office/officeart/2005/8/layout/list1"/>
    <dgm:cxn modelId="{EF5107D6-0477-4FDF-8724-10DBD2D4D89E}" srcId="{F1C5EDE3-EA21-49F5-A382-22ACC1321E04}" destId="{87D715E5-CE44-4917-8708-D6A28131F468}" srcOrd="6" destOrd="0" parTransId="{F773F4D3-E50C-47C9-A7E9-1179CB6FAD37}" sibTransId="{610C155D-BBEC-4E2C-9386-C8A4DC770D95}"/>
    <dgm:cxn modelId="{976A4335-805B-4BD3-BBB9-F835E5D72129}" srcId="{3F5B9BFC-4274-4298-B1D7-E85407BD3118}" destId="{45DFD328-1A45-4069-8940-20DBA5E5DCAB}" srcOrd="0" destOrd="0" parTransId="{0DAD3EEE-271B-43C2-987A-C266C1C3C1AB}" sibTransId="{686F6649-B091-4303-AE6B-4C3C0AF95C31}"/>
    <dgm:cxn modelId="{3C02E133-BD8B-4C05-B894-AEF50FD9517C}" srcId="{F1C5EDE3-EA21-49F5-A382-22ACC1321E04}" destId="{3F5B9BFC-4274-4298-B1D7-E85407BD3118}" srcOrd="0" destOrd="0" parTransId="{5A2D8E01-8E91-4573-9F62-EBF824756695}" sibTransId="{68C41FA4-90D8-4D86-8E51-381ECFE3744F}"/>
    <dgm:cxn modelId="{3812F546-E7CA-438B-9DEC-F82615E644CA}" srcId="{1D17BCD7-D8BB-4142-B542-444CB211CD27}" destId="{F993254A-D1D1-4E2E-A2FA-F75854479CA1}" srcOrd="0" destOrd="0" parTransId="{CCFA91E9-F843-49AB-8D10-CF54838E390C}" sibTransId="{A77D89E7-A8DB-4B92-9514-5E707FED3454}"/>
    <dgm:cxn modelId="{A93F3CD3-78C9-4DB7-A3D3-7F716C63A6AA}" type="presOf" srcId="{C1516113-A643-4089-8D19-F0C1D888CF02}" destId="{1CA0F79E-9DFE-4FB6-8618-0A2370F0B995}" srcOrd="0" destOrd="0" presId="urn:microsoft.com/office/officeart/2005/8/layout/list1"/>
    <dgm:cxn modelId="{EB50E234-E28C-4B4E-991A-61B5C7041C98}" type="presOf" srcId="{1D17BCD7-D8BB-4142-B542-444CB211CD27}" destId="{1EB408F5-0DA2-411F-8B75-D327750CEEA3}" srcOrd="0" destOrd="0" presId="urn:microsoft.com/office/officeart/2005/8/layout/list1"/>
    <dgm:cxn modelId="{97986360-36C3-43F9-9DD9-A693EED5AC50}" type="presOf" srcId="{49F389F1-63F5-4D55-AF47-D0325637D7A8}" destId="{F46AEC49-5E94-4129-8B22-D027D9804318}" srcOrd="0" destOrd="0" presId="urn:microsoft.com/office/officeart/2005/8/layout/list1"/>
    <dgm:cxn modelId="{B873CAD0-EA37-48DD-BE4B-77409FDB64C6}" type="presOf" srcId="{87D715E5-CE44-4917-8708-D6A28131F468}" destId="{095913C9-F44E-4E56-A7FD-834C592CED72}" srcOrd="1" destOrd="0" presId="urn:microsoft.com/office/officeart/2005/8/layout/list1"/>
    <dgm:cxn modelId="{89E8FAAB-1D20-4808-9FD1-EB7712D1B180}" type="presOf" srcId="{3F5B9BFC-4274-4298-B1D7-E85407BD3118}" destId="{6EF23E07-7721-4855-A903-05E8E8B342BB}" srcOrd="0" destOrd="0" presId="urn:microsoft.com/office/officeart/2005/8/layout/list1"/>
    <dgm:cxn modelId="{3FBFFCEE-591B-4658-A869-5F3276CC1260}" type="presOf" srcId="{49F389F1-63F5-4D55-AF47-D0325637D7A8}" destId="{8BCFFBC4-D01C-4669-93B8-1B2BEB3358FA}" srcOrd="1" destOrd="0" presId="urn:microsoft.com/office/officeart/2005/8/layout/list1"/>
    <dgm:cxn modelId="{4DD8A532-37AE-4462-BC62-98503009625D}" type="presOf" srcId="{87D715E5-CE44-4917-8708-D6A28131F468}" destId="{5244BEA7-8B21-4489-91C3-957A2E03A138}" srcOrd="0" destOrd="0" presId="urn:microsoft.com/office/officeart/2005/8/layout/list1"/>
    <dgm:cxn modelId="{7D13AED1-2C3D-4161-84A4-6D3FA0D24A1F}" type="presOf" srcId="{288AA640-82F8-47BE-87D9-84777A941910}" destId="{7241B282-24C7-454B-BAB1-CE674255C2FB}" srcOrd="0" destOrd="0" presId="urn:microsoft.com/office/officeart/2005/8/layout/list1"/>
    <dgm:cxn modelId="{6EEBDF64-4876-4A08-B423-1B8B3126C2D3}" type="presOf" srcId="{3F5B9BFC-4274-4298-B1D7-E85407BD3118}" destId="{B5CFF783-DEF6-4B59-B5E4-3680A9B0F2B3}" srcOrd="1" destOrd="0" presId="urn:microsoft.com/office/officeart/2005/8/layout/list1"/>
    <dgm:cxn modelId="{42234E7A-8786-47C0-9CB2-CCA82EC80D0A}" srcId="{F1C5EDE3-EA21-49F5-A382-22ACC1321E04}" destId="{49F389F1-63F5-4D55-AF47-D0325637D7A8}" srcOrd="3" destOrd="0" parTransId="{CA161A30-872E-42D0-9ADF-424DC05AB1E5}" sibTransId="{6AA85504-09C3-4597-8238-7D821D10F382}"/>
    <dgm:cxn modelId="{C97C9461-A873-45DD-B048-146F0904EA9C}" type="presOf" srcId="{8566F8F8-990F-4765-8450-AB3EA345C0C7}" destId="{611DED83-23B8-49C5-8379-F30B84DACAEC}" srcOrd="0" destOrd="0" presId="urn:microsoft.com/office/officeart/2005/8/layout/list1"/>
    <dgm:cxn modelId="{0BFBE829-38CF-4357-A8E1-E9F5435358E3}" srcId="{49F389F1-63F5-4D55-AF47-D0325637D7A8}" destId="{C1516113-A643-4089-8D19-F0C1D888CF02}" srcOrd="0" destOrd="0" parTransId="{8E943141-854B-4E89-9C3A-6A6299AFAF15}" sibTransId="{0B78F455-C5C4-48CB-B487-8513A4701C34}"/>
    <dgm:cxn modelId="{55312D39-89BE-42D0-BBB5-B08B435B75F4}" type="presOf" srcId="{37255C46-8E52-425A-A4B1-EA014F48036F}" destId="{BDE1D8FC-3568-4872-BBE4-5E2820660C52}" srcOrd="0" destOrd="0" presId="urn:microsoft.com/office/officeart/2005/8/layout/list1"/>
    <dgm:cxn modelId="{89AD3443-469B-4D24-8A9E-D5D1D979AD48}" type="presParOf" srcId="{58F1DB58-BA40-497E-9293-3FD482DF2429}" destId="{A392E197-9790-40E0-9776-C6504EDC7F75}" srcOrd="0" destOrd="0" presId="urn:microsoft.com/office/officeart/2005/8/layout/list1"/>
    <dgm:cxn modelId="{0A2EB349-1495-4CBE-84C8-166CD9203536}" type="presParOf" srcId="{A392E197-9790-40E0-9776-C6504EDC7F75}" destId="{6EF23E07-7721-4855-A903-05E8E8B342BB}" srcOrd="0" destOrd="0" presId="urn:microsoft.com/office/officeart/2005/8/layout/list1"/>
    <dgm:cxn modelId="{38B489DC-26EC-4505-9011-6AAF0EB4E7B0}" type="presParOf" srcId="{A392E197-9790-40E0-9776-C6504EDC7F75}" destId="{B5CFF783-DEF6-4B59-B5E4-3680A9B0F2B3}" srcOrd="1" destOrd="0" presId="urn:microsoft.com/office/officeart/2005/8/layout/list1"/>
    <dgm:cxn modelId="{5BE4DB22-4662-4D61-88E1-90926CA7469E}" type="presParOf" srcId="{58F1DB58-BA40-497E-9293-3FD482DF2429}" destId="{94FE8121-492A-419F-B326-6A87E2096AA7}" srcOrd="1" destOrd="0" presId="urn:microsoft.com/office/officeart/2005/8/layout/list1"/>
    <dgm:cxn modelId="{E97F6E60-3A7E-4417-85E0-582D51208A17}" type="presParOf" srcId="{58F1DB58-BA40-497E-9293-3FD482DF2429}" destId="{5A0A3A14-8CE4-4DE6-BD96-A30C2A431627}" srcOrd="2" destOrd="0" presId="urn:microsoft.com/office/officeart/2005/8/layout/list1"/>
    <dgm:cxn modelId="{4113380E-407E-4038-B204-C8E5D2BE4A14}" type="presParOf" srcId="{58F1DB58-BA40-497E-9293-3FD482DF2429}" destId="{0C48606C-CBBA-4C13-B061-516FF5A703FF}" srcOrd="3" destOrd="0" presId="urn:microsoft.com/office/officeart/2005/8/layout/list1"/>
    <dgm:cxn modelId="{2884EDFE-EF6C-4AC9-B6A8-644A3FE219FD}" type="presParOf" srcId="{58F1DB58-BA40-497E-9293-3FD482DF2429}" destId="{FC161C22-38E4-48ED-A157-566DC71CF878}" srcOrd="4" destOrd="0" presId="urn:microsoft.com/office/officeart/2005/8/layout/list1"/>
    <dgm:cxn modelId="{723E4F73-0C81-4C03-9754-3E45EF3C1F9E}" type="presParOf" srcId="{FC161C22-38E4-48ED-A157-566DC71CF878}" destId="{B7762564-8786-4DDC-B661-FE0E51846CC6}" srcOrd="0" destOrd="0" presId="urn:microsoft.com/office/officeart/2005/8/layout/list1"/>
    <dgm:cxn modelId="{2631C18E-7C2A-44A5-A63B-F2688E30C115}" type="presParOf" srcId="{FC161C22-38E4-48ED-A157-566DC71CF878}" destId="{B71D08A0-004F-4B57-8FC6-63A317248140}" srcOrd="1" destOrd="0" presId="urn:microsoft.com/office/officeart/2005/8/layout/list1"/>
    <dgm:cxn modelId="{E039CFA6-087F-4B08-B919-87364358DE0A}" type="presParOf" srcId="{58F1DB58-BA40-497E-9293-3FD482DF2429}" destId="{5C6118C3-4F4B-45B6-881D-E8607865CEF1}" srcOrd="5" destOrd="0" presId="urn:microsoft.com/office/officeart/2005/8/layout/list1"/>
    <dgm:cxn modelId="{DCAC3127-E840-4908-949C-1B5751900D27}" type="presParOf" srcId="{58F1DB58-BA40-497E-9293-3FD482DF2429}" destId="{BDE1D8FC-3568-4872-BBE4-5E2820660C52}" srcOrd="6" destOrd="0" presId="urn:microsoft.com/office/officeart/2005/8/layout/list1"/>
    <dgm:cxn modelId="{4AE521F6-440D-43E1-A929-A32973A8C809}" type="presParOf" srcId="{58F1DB58-BA40-497E-9293-3FD482DF2429}" destId="{C647BB83-9768-41A9-9BB8-20200B728C9B}" srcOrd="7" destOrd="0" presId="urn:microsoft.com/office/officeart/2005/8/layout/list1"/>
    <dgm:cxn modelId="{6A1325B6-97F6-49D1-84B5-8CCC3DE8C8AE}" type="presParOf" srcId="{58F1DB58-BA40-497E-9293-3FD482DF2429}" destId="{2341591D-21E9-4C43-AA6A-FE8E8B8835F2}" srcOrd="8" destOrd="0" presId="urn:microsoft.com/office/officeart/2005/8/layout/list1"/>
    <dgm:cxn modelId="{9E989157-83ED-4F81-98DC-744870DD4D62}" type="presParOf" srcId="{2341591D-21E9-4C43-AA6A-FE8E8B8835F2}" destId="{FEF2BFCC-DBB9-4122-9B63-55DE99A83378}" srcOrd="0" destOrd="0" presId="urn:microsoft.com/office/officeart/2005/8/layout/list1"/>
    <dgm:cxn modelId="{519B9B8B-7DB9-48D0-A860-4E24F6EB8E49}" type="presParOf" srcId="{2341591D-21E9-4C43-AA6A-FE8E8B8835F2}" destId="{CF034EB2-0F55-49B7-BBF0-D3D4DACC1B8C}" srcOrd="1" destOrd="0" presId="urn:microsoft.com/office/officeart/2005/8/layout/list1"/>
    <dgm:cxn modelId="{D4465EA9-42D1-444A-8165-F20E094AA3D6}" type="presParOf" srcId="{58F1DB58-BA40-497E-9293-3FD482DF2429}" destId="{4E305C16-5C06-4B60-B32C-533582D4A36F}" srcOrd="9" destOrd="0" presId="urn:microsoft.com/office/officeart/2005/8/layout/list1"/>
    <dgm:cxn modelId="{5358A35A-E83E-4028-8241-8786637A6CA0}" type="presParOf" srcId="{58F1DB58-BA40-497E-9293-3FD482DF2429}" destId="{611DED83-23B8-49C5-8379-F30B84DACAEC}" srcOrd="10" destOrd="0" presId="urn:microsoft.com/office/officeart/2005/8/layout/list1"/>
    <dgm:cxn modelId="{82732C66-80A4-4C44-87C0-60DC5B146FC6}" type="presParOf" srcId="{58F1DB58-BA40-497E-9293-3FD482DF2429}" destId="{6470969F-32FF-4BD4-9C3F-A68844A35D1B}" srcOrd="11" destOrd="0" presId="urn:microsoft.com/office/officeart/2005/8/layout/list1"/>
    <dgm:cxn modelId="{4D71A9DA-3101-4E22-95DE-B640F87B0C0B}" type="presParOf" srcId="{58F1DB58-BA40-497E-9293-3FD482DF2429}" destId="{6726E4DC-1F2E-46DF-8943-E75945FB7709}" srcOrd="12" destOrd="0" presId="urn:microsoft.com/office/officeart/2005/8/layout/list1"/>
    <dgm:cxn modelId="{F74E0512-2D44-48EF-970C-E50E4C4F2BA4}" type="presParOf" srcId="{6726E4DC-1F2E-46DF-8943-E75945FB7709}" destId="{F46AEC49-5E94-4129-8B22-D027D9804318}" srcOrd="0" destOrd="0" presId="urn:microsoft.com/office/officeart/2005/8/layout/list1"/>
    <dgm:cxn modelId="{C2499ECC-E9FF-4B7D-B1D0-93367D172756}" type="presParOf" srcId="{6726E4DC-1F2E-46DF-8943-E75945FB7709}" destId="{8BCFFBC4-D01C-4669-93B8-1B2BEB3358FA}" srcOrd="1" destOrd="0" presId="urn:microsoft.com/office/officeart/2005/8/layout/list1"/>
    <dgm:cxn modelId="{CE2ACC4C-10B3-49F3-92DE-B506ADECC662}" type="presParOf" srcId="{58F1DB58-BA40-497E-9293-3FD482DF2429}" destId="{A6DF8896-9B86-4CFA-BC29-959A70A4AB38}" srcOrd="13" destOrd="0" presId="urn:microsoft.com/office/officeart/2005/8/layout/list1"/>
    <dgm:cxn modelId="{141ED9E5-66BE-4249-8E5B-18E7BA7A09D1}" type="presParOf" srcId="{58F1DB58-BA40-497E-9293-3FD482DF2429}" destId="{1CA0F79E-9DFE-4FB6-8618-0A2370F0B995}" srcOrd="14" destOrd="0" presId="urn:microsoft.com/office/officeart/2005/8/layout/list1"/>
    <dgm:cxn modelId="{A54A29A8-7335-4F86-81C4-BA6F84EA80ED}" type="presParOf" srcId="{58F1DB58-BA40-497E-9293-3FD482DF2429}" destId="{73EA7917-7C65-418C-B293-BD52180DA9E4}" srcOrd="15" destOrd="0" presId="urn:microsoft.com/office/officeart/2005/8/layout/list1"/>
    <dgm:cxn modelId="{C8BC4E98-2270-4B54-BD05-25E5F2E468B4}" type="presParOf" srcId="{58F1DB58-BA40-497E-9293-3FD482DF2429}" destId="{41567779-0084-471F-9482-D39D1220F005}" srcOrd="16" destOrd="0" presId="urn:microsoft.com/office/officeart/2005/8/layout/list1"/>
    <dgm:cxn modelId="{BBB50499-ACCD-4E95-BDF3-52C29766B383}" type="presParOf" srcId="{41567779-0084-471F-9482-D39D1220F005}" destId="{1EB408F5-0DA2-411F-8B75-D327750CEEA3}" srcOrd="0" destOrd="0" presId="urn:microsoft.com/office/officeart/2005/8/layout/list1"/>
    <dgm:cxn modelId="{E4448176-0032-4B77-A714-639049CFAC63}" type="presParOf" srcId="{41567779-0084-471F-9482-D39D1220F005}" destId="{9FDDFF5E-733C-4A61-9BD1-9594FDB4409F}" srcOrd="1" destOrd="0" presId="urn:microsoft.com/office/officeart/2005/8/layout/list1"/>
    <dgm:cxn modelId="{59D8F279-3F38-4265-9092-5C3AF36BA3C2}" type="presParOf" srcId="{58F1DB58-BA40-497E-9293-3FD482DF2429}" destId="{5AA35165-7BE2-45F3-9E9A-EDE576CF75D3}" srcOrd="17" destOrd="0" presId="urn:microsoft.com/office/officeart/2005/8/layout/list1"/>
    <dgm:cxn modelId="{ED00D7AF-7C87-4F5A-8A74-56028C6EE342}" type="presParOf" srcId="{58F1DB58-BA40-497E-9293-3FD482DF2429}" destId="{FA48F884-CCC5-4B69-8318-BF9DAF42DE0B}" srcOrd="18" destOrd="0" presId="urn:microsoft.com/office/officeart/2005/8/layout/list1"/>
    <dgm:cxn modelId="{18AC2272-381C-4370-A6F6-561C582A742B}" type="presParOf" srcId="{58F1DB58-BA40-497E-9293-3FD482DF2429}" destId="{F97371C4-FAB8-4375-A184-16469288C4E8}" srcOrd="19" destOrd="0" presId="urn:microsoft.com/office/officeart/2005/8/layout/list1"/>
    <dgm:cxn modelId="{19DEC2C1-3AC6-492D-9F56-ECE74F74EB9D}" type="presParOf" srcId="{58F1DB58-BA40-497E-9293-3FD482DF2429}" destId="{E03DFD23-F473-4BBC-8AC7-BEE1588D7E3A}" srcOrd="20" destOrd="0" presId="urn:microsoft.com/office/officeart/2005/8/layout/list1"/>
    <dgm:cxn modelId="{C0BC7FE6-EBD0-4C4C-A3A5-DA7B2A5A2652}" type="presParOf" srcId="{E03DFD23-F473-4BBC-8AC7-BEE1588D7E3A}" destId="{7241B282-24C7-454B-BAB1-CE674255C2FB}" srcOrd="0" destOrd="0" presId="urn:microsoft.com/office/officeart/2005/8/layout/list1"/>
    <dgm:cxn modelId="{C542A7F0-0004-4105-8614-AB25BA5193AB}" type="presParOf" srcId="{E03DFD23-F473-4BBC-8AC7-BEE1588D7E3A}" destId="{8D2D0FFE-8218-4B77-922D-A07A3EDD29EB}" srcOrd="1" destOrd="0" presId="urn:microsoft.com/office/officeart/2005/8/layout/list1"/>
    <dgm:cxn modelId="{1D00B12F-EB42-48D2-9769-2A3A6A51FB02}" type="presParOf" srcId="{58F1DB58-BA40-497E-9293-3FD482DF2429}" destId="{2BD4299E-DD7E-4F88-A87E-E313DF613D50}" srcOrd="21" destOrd="0" presId="urn:microsoft.com/office/officeart/2005/8/layout/list1"/>
    <dgm:cxn modelId="{BA46C5FE-BB94-4B5B-945F-56C22FD8F24A}" type="presParOf" srcId="{58F1DB58-BA40-497E-9293-3FD482DF2429}" destId="{1626A38E-D48D-410F-9821-0A2B8244B59C}" srcOrd="22" destOrd="0" presId="urn:microsoft.com/office/officeart/2005/8/layout/list1"/>
    <dgm:cxn modelId="{AAB4D181-4F80-4496-86F2-9E71DCCFB4E5}" type="presParOf" srcId="{58F1DB58-BA40-497E-9293-3FD482DF2429}" destId="{3B4A261B-4834-4CA9-AFB0-4821E74F5F71}" srcOrd="23" destOrd="0" presId="urn:microsoft.com/office/officeart/2005/8/layout/list1"/>
    <dgm:cxn modelId="{80DEAFAB-A251-48A3-96DE-82B9485C0BD3}" type="presParOf" srcId="{58F1DB58-BA40-497E-9293-3FD482DF2429}" destId="{F769CF01-3CFF-4A1D-88F3-577CF977372C}" srcOrd="24" destOrd="0" presId="urn:microsoft.com/office/officeart/2005/8/layout/list1"/>
    <dgm:cxn modelId="{A207E098-774B-49CA-8808-5931BBDEDE22}" type="presParOf" srcId="{F769CF01-3CFF-4A1D-88F3-577CF977372C}" destId="{5244BEA7-8B21-4489-91C3-957A2E03A138}" srcOrd="0" destOrd="0" presId="urn:microsoft.com/office/officeart/2005/8/layout/list1"/>
    <dgm:cxn modelId="{646D5AE2-BB80-49C4-8D8E-CAB34981FE28}" type="presParOf" srcId="{F769CF01-3CFF-4A1D-88F3-577CF977372C}" destId="{095913C9-F44E-4E56-A7FD-834C592CED72}" srcOrd="1" destOrd="0" presId="urn:microsoft.com/office/officeart/2005/8/layout/list1"/>
    <dgm:cxn modelId="{3D502991-5A53-4FFC-B50E-3649E5880118}" type="presParOf" srcId="{58F1DB58-BA40-497E-9293-3FD482DF2429}" destId="{B96B89D7-487F-4ADE-83A2-457FB9EA862A}" srcOrd="25" destOrd="0" presId="urn:microsoft.com/office/officeart/2005/8/layout/list1"/>
    <dgm:cxn modelId="{C6995EA6-8D79-401D-8874-7DB2D7274885}" type="presParOf" srcId="{58F1DB58-BA40-497E-9293-3FD482DF2429}" destId="{21DFDB5D-1A59-4AAF-B95D-773746E35CE2}" srcOrd="26" destOrd="0" presId="urn:microsoft.com/office/officeart/2005/8/layout/list1"/>
  </dgm:cxnLst>
  <dgm:bg/>
  <dgm:whole>
    <a:ln>
      <a:solidFill>
        <a:srgbClr val="00206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8D877E2-A4CB-45DA-95B6-2B1F00E906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DA3FF98-8ADE-430C-B296-DFE873B811B5}">
      <dgm:prSet phldrT="[Текст]"/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ЕКСКЛЮЗИВ</a:t>
          </a:r>
          <a:endParaRPr lang="uk-UA" dirty="0"/>
        </a:p>
      </dgm:t>
    </dgm:pt>
    <dgm:pt modelId="{7E068E0B-7C55-4E7E-A97A-088FE3AE14CF}" type="parTrans" cxnId="{24511325-36A7-4208-BED6-D070C8008812}">
      <dgm:prSet/>
      <dgm:spPr/>
      <dgm:t>
        <a:bodyPr/>
        <a:lstStyle/>
        <a:p>
          <a:endParaRPr lang="uk-UA"/>
        </a:p>
      </dgm:t>
    </dgm:pt>
    <dgm:pt modelId="{D2CA5F28-6052-49E3-91EC-10FE1C670BA7}" type="sibTrans" cxnId="{24511325-36A7-4208-BED6-D070C8008812}">
      <dgm:prSet/>
      <dgm:spPr/>
      <dgm:t>
        <a:bodyPr/>
        <a:lstStyle/>
        <a:p>
          <a:endParaRPr lang="uk-UA"/>
        </a:p>
      </dgm:t>
    </dgm:pt>
    <dgm:pt modelId="{BAD8DFAA-1F46-400E-A70B-0529C44832CD}">
      <dgm:prSet phldrT="[Текст]"/>
      <dgm:spPr/>
      <dgm:t>
        <a:bodyPr/>
        <a:lstStyle/>
        <a:p>
          <a:r>
            <a:rPr lang="uk-UA" dirty="0" smtClean="0"/>
            <a:t>Виключна інформація, яка є доступною тільки </a:t>
          </a:r>
          <a:r>
            <a:rPr lang="uk-UA" dirty="0" err="1" smtClean="0"/>
            <a:t>ніюсмейкеру</a:t>
          </a:r>
          <a:endParaRPr lang="uk-UA" dirty="0"/>
        </a:p>
      </dgm:t>
    </dgm:pt>
    <dgm:pt modelId="{8F4421C8-E8A6-4EF7-A68F-E4DC0DD23B18}" type="parTrans" cxnId="{A4D612DC-F629-4072-BCEA-6B61766B7CAB}">
      <dgm:prSet/>
      <dgm:spPr/>
      <dgm:t>
        <a:bodyPr/>
        <a:lstStyle/>
        <a:p>
          <a:endParaRPr lang="uk-UA"/>
        </a:p>
      </dgm:t>
    </dgm:pt>
    <dgm:pt modelId="{0B6EE41F-8F00-48D3-BC5E-800F20760DE3}" type="sibTrans" cxnId="{A4D612DC-F629-4072-BCEA-6B61766B7CAB}">
      <dgm:prSet/>
      <dgm:spPr/>
      <dgm:t>
        <a:bodyPr/>
        <a:lstStyle/>
        <a:p>
          <a:endParaRPr lang="uk-UA"/>
        </a:p>
      </dgm:t>
    </dgm:pt>
    <dgm:pt modelId="{27E35B00-3BC9-480E-AC30-B164A883FBA6}">
      <dgm:prSet phldrT="[Текст]"/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СЕНСАЦІЯ</a:t>
          </a:r>
          <a:endParaRPr lang="uk-UA" b="1" dirty="0">
            <a:solidFill>
              <a:srgbClr val="FF0000"/>
            </a:solidFill>
          </a:endParaRPr>
        </a:p>
      </dgm:t>
    </dgm:pt>
    <dgm:pt modelId="{0F6680BF-05A7-47E7-BB49-4292B6E0E994}" type="parTrans" cxnId="{6CF98925-BE63-456D-A9F1-7EC640E964E8}">
      <dgm:prSet/>
      <dgm:spPr/>
      <dgm:t>
        <a:bodyPr/>
        <a:lstStyle/>
        <a:p>
          <a:endParaRPr lang="uk-UA"/>
        </a:p>
      </dgm:t>
    </dgm:pt>
    <dgm:pt modelId="{63C211EF-B76F-4F34-8AAB-5E1079A93998}" type="sibTrans" cxnId="{6CF98925-BE63-456D-A9F1-7EC640E964E8}">
      <dgm:prSet/>
      <dgm:spPr/>
      <dgm:t>
        <a:bodyPr/>
        <a:lstStyle/>
        <a:p>
          <a:endParaRPr lang="uk-UA"/>
        </a:p>
      </dgm:t>
    </dgm:pt>
    <dgm:pt modelId="{D10C1507-9A3C-4728-9104-229554000958}">
      <dgm:prSet phldrT="[Текст]"/>
      <dgm:spPr/>
      <dgm:t>
        <a:bodyPr/>
        <a:lstStyle/>
        <a:p>
          <a:r>
            <a:rPr lang="ru-RU" dirty="0" err="1" smtClean="0"/>
            <a:t>Яскрава</a:t>
          </a:r>
          <a:r>
            <a:rPr lang="ru-RU" dirty="0" smtClean="0"/>
            <a:t> неординарна </a:t>
          </a:r>
          <a:r>
            <a:rPr lang="ru-RU" dirty="0" err="1" smtClean="0"/>
            <a:t>подія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порушує</a:t>
          </a:r>
          <a:r>
            <a:rPr lang="ru-RU" dirty="0" smtClean="0"/>
            <a:t> </a:t>
          </a:r>
          <a:r>
            <a:rPr lang="ru-RU" dirty="0" err="1" smtClean="0"/>
            <a:t>традиційні</a:t>
          </a:r>
          <a:r>
            <a:rPr lang="ru-RU" dirty="0" smtClean="0"/>
            <a:t> </a:t>
          </a:r>
          <a:r>
            <a:rPr lang="ru-RU" dirty="0" err="1" smtClean="0"/>
            <a:t>уявлення</a:t>
          </a:r>
          <a:r>
            <a:rPr lang="ru-RU" dirty="0" smtClean="0"/>
            <a:t> та </a:t>
          </a:r>
          <a:r>
            <a:rPr lang="ru-RU" dirty="0" err="1" smtClean="0"/>
            <a:t>подається</a:t>
          </a:r>
          <a:r>
            <a:rPr lang="ru-RU" dirty="0" smtClean="0"/>
            <a:t> як </a:t>
          </a:r>
          <a:r>
            <a:rPr lang="ru-RU" dirty="0" err="1" smtClean="0"/>
            <a:t>якісно</a:t>
          </a:r>
          <a:r>
            <a:rPr lang="ru-RU" dirty="0" smtClean="0"/>
            <a:t> </a:t>
          </a:r>
          <a:r>
            <a:rPr lang="ru-RU" dirty="0" err="1" smtClean="0"/>
            <a:t>відмінна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подібних</a:t>
          </a:r>
          <a:endParaRPr lang="uk-UA" dirty="0"/>
        </a:p>
      </dgm:t>
    </dgm:pt>
    <dgm:pt modelId="{DB095B31-CB8D-4504-9379-F84B73CAEED5}" type="parTrans" cxnId="{EBAF063F-D091-4777-8C1E-A2E953B6CE95}">
      <dgm:prSet/>
      <dgm:spPr/>
      <dgm:t>
        <a:bodyPr/>
        <a:lstStyle/>
        <a:p>
          <a:endParaRPr lang="uk-UA"/>
        </a:p>
      </dgm:t>
    </dgm:pt>
    <dgm:pt modelId="{8FF185B8-EF4D-47F6-84F9-E88AED1FB023}" type="sibTrans" cxnId="{EBAF063F-D091-4777-8C1E-A2E953B6CE95}">
      <dgm:prSet/>
      <dgm:spPr/>
      <dgm:t>
        <a:bodyPr/>
        <a:lstStyle/>
        <a:p>
          <a:endParaRPr lang="uk-UA"/>
        </a:p>
      </dgm:t>
    </dgm:pt>
    <dgm:pt modelId="{FD510C17-8652-4BD6-A0E3-5F3E406FD168}">
      <dgm:prSet phldrT="[Текст]"/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ІНТРИГА</a:t>
          </a:r>
          <a:endParaRPr lang="uk-UA" b="1" dirty="0">
            <a:solidFill>
              <a:srgbClr val="FF0000"/>
            </a:solidFill>
          </a:endParaRPr>
        </a:p>
      </dgm:t>
    </dgm:pt>
    <dgm:pt modelId="{40548108-3255-42D1-82CA-032DFB56ECCE}" type="parTrans" cxnId="{61B32983-8FEA-4F2A-8460-F13CB72700AE}">
      <dgm:prSet/>
      <dgm:spPr/>
      <dgm:t>
        <a:bodyPr/>
        <a:lstStyle/>
        <a:p>
          <a:endParaRPr lang="uk-UA"/>
        </a:p>
      </dgm:t>
    </dgm:pt>
    <dgm:pt modelId="{8F5197FF-14D2-4B41-8E5B-6C97FD0FEB9D}" type="sibTrans" cxnId="{61B32983-8FEA-4F2A-8460-F13CB72700AE}">
      <dgm:prSet/>
      <dgm:spPr/>
      <dgm:t>
        <a:bodyPr/>
        <a:lstStyle/>
        <a:p>
          <a:endParaRPr lang="uk-UA"/>
        </a:p>
      </dgm:t>
    </dgm:pt>
    <dgm:pt modelId="{FA04EA51-A7A7-40F9-8083-A7B20E91AECC}">
      <dgm:prSet phldrT="[Текст]"/>
      <dgm:spPr/>
      <dgm:t>
        <a:bodyPr/>
        <a:lstStyle/>
        <a:p>
          <a:r>
            <a:rPr lang="uk-UA" dirty="0" smtClean="0"/>
            <a:t>Створення контексту-ребусу, розгадка якого «в руках» </a:t>
          </a:r>
          <a:r>
            <a:rPr lang="uk-UA" dirty="0" err="1" smtClean="0"/>
            <a:t>ньюсмейкера</a:t>
          </a:r>
          <a:endParaRPr lang="uk-UA" dirty="0"/>
        </a:p>
      </dgm:t>
    </dgm:pt>
    <dgm:pt modelId="{99AFA137-C6B0-409C-8EDF-9F6BF0A2EFEE}" type="parTrans" cxnId="{81FF40FC-0090-4A52-9EEA-1A86556A337E}">
      <dgm:prSet/>
      <dgm:spPr/>
      <dgm:t>
        <a:bodyPr/>
        <a:lstStyle/>
        <a:p>
          <a:endParaRPr lang="uk-UA"/>
        </a:p>
      </dgm:t>
    </dgm:pt>
    <dgm:pt modelId="{F1D914CE-0101-4834-B67A-3357FD173398}" type="sibTrans" cxnId="{81FF40FC-0090-4A52-9EEA-1A86556A337E}">
      <dgm:prSet/>
      <dgm:spPr/>
      <dgm:t>
        <a:bodyPr/>
        <a:lstStyle/>
        <a:p>
          <a:endParaRPr lang="uk-UA"/>
        </a:p>
      </dgm:t>
    </dgm:pt>
    <dgm:pt modelId="{761049E1-00DE-4A3B-BA43-670EC6883B8D}">
      <dgm:prSet phldrT="[Текст]"/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ПРОВОКАЦІЯ</a:t>
          </a:r>
          <a:endParaRPr lang="uk-UA" b="1" dirty="0">
            <a:solidFill>
              <a:srgbClr val="FF0000"/>
            </a:solidFill>
          </a:endParaRPr>
        </a:p>
      </dgm:t>
    </dgm:pt>
    <dgm:pt modelId="{54F1872B-4659-47EF-8E32-0C212EFB9306}" type="parTrans" cxnId="{6B8E42C8-D295-4409-AD35-F9A5D175F3C3}">
      <dgm:prSet/>
      <dgm:spPr/>
      <dgm:t>
        <a:bodyPr/>
        <a:lstStyle/>
        <a:p>
          <a:endParaRPr lang="uk-UA"/>
        </a:p>
      </dgm:t>
    </dgm:pt>
    <dgm:pt modelId="{69101C7B-C3DB-4275-B485-6C67B006E302}" type="sibTrans" cxnId="{6B8E42C8-D295-4409-AD35-F9A5D175F3C3}">
      <dgm:prSet/>
      <dgm:spPr/>
      <dgm:t>
        <a:bodyPr/>
        <a:lstStyle/>
        <a:p>
          <a:endParaRPr lang="uk-UA"/>
        </a:p>
      </dgm:t>
    </dgm:pt>
    <dgm:pt modelId="{6B23A0A4-948F-4F3B-B035-E01D34B6A86A}">
      <dgm:prSet phldrT="[Текст]"/>
      <dgm:spPr/>
      <dgm:t>
        <a:bodyPr/>
        <a:lstStyle/>
        <a:p>
          <a:r>
            <a:rPr lang="uk-UA" dirty="0" smtClean="0"/>
            <a:t>Надання події наступального характеру, вкрай емоційного – такого, що очевидно зачіпає чиїсь інтереси.</a:t>
          </a:r>
          <a:endParaRPr lang="uk-UA" dirty="0"/>
        </a:p>
      </dgm:t>
    </dgm:pt>
    <dgm:pt modelId="{5097AE9D-EB0E-44A2-BD50-74D8114EC386}" type="parTrans" cxnId="{FB5F31E7-3B76-47EC-9A42-85A295538478}">
      <dgm:prSet/>
      <dgm:spPr/>
      <dgm:t>
        <a:bodyPr/>
        <a:lstStyle/>
        <a:p>
          <a:endParaRPr lang="uk-UA"/>
        </a:p>
      </dgm:t>
    </dgm:pt>
    <dgm:pt modelId="{FF422A01-F175-4A51-ADA6-B10293D648C8}" type="sibTrans" cxnId="{FB5F31E7-3B76-47EC-9A42-85A295538478}">
      <dgm:prSet/>
      <dgm:spPr/>
      <dgm:t>
        <a:bodyPr/>
        <a:lstStyle/>
        <a:p>
          <a:endParaRPr lang="uk-UA"/>
        </a:p>
      </dgm:t>
    </dgm:pt>
    <dgm:pt modelId="{F30D2DBB-BA30-4C14-9D23-5B2B862A107B}">
      <dgm:prSet phldrT="[Текст]"/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ВИКЛИК</a:t>
          </a:r>
          <a:endParaRPr lang="uk-UA" b="1" dirty="0">
            <a:solidFill>
              <a:srgbClr val="FF0000"/>
            </a:solidFill>
          </a:endParaRPr>
        </a:p>
      </dgm:t>
    </dgm:pt>
    <dgm:pt modelId="{26352654-0576-44AB-8853-BEE23A177C49}" type="parTrans" cxnId="{D04A2BE2-6BC9-40A1-A61D-1918DB67FBA9}">
      <dgm:prSet/>
      <dgm:spPr/>
      <dgm:t>
        <a:bodyPr/>
        <a:lstStyle/>
        <a:p>
          <a:endParaRPr lang="uk-UA"/>
        </a:p>
      </dgm:t>
    </dgm:pt>
    <dgm:pt modelId="{C72B6DD2-FF82-4935-AE74-EAB075ED1CF1}" type="sibTrans" cxnId="{D04A2BE2-6BC9-40A1-A61D-1918DB67FBA9}">
      <dgm:prSet/>
      <dgm:spPr/>
      <dgm:t>
        <a:bodyPr/>
        <a:lstStyle/>
        <a:p>
          <a:endParaRPr lang="uk-UA"/>
        </a:p>
      </dgm:t>
    </dgm:pt>
    <dgm:pt modelId="{0FCB1A3D-3909-493F-AA8E-4921A14B84D5}">
      <dgm:prSet phldrT="[Текст]"/>
      <dgm:spPr/>
      <dgm:t>
        <a:bodyPr/>
        <a:lstStyle/>
        <a:p>
          <a:r>
            <a:rPr lang="uk-UA" dirty="0" smtClean="0"/>
            <a:t>Створення інформаційного контексту, що розраховує на наступну відповідь</a:t>
          </a:r>
          <a:endParaRPr lang="uk-UA" dirty="0"/>
        </a:p>
      </dgm:t>
    </dgm:pt>
    <dgm:pt modelId="{382AB947-398D-45C2-9675-F4A3DACC9AE1}" type="parTrans" cxnId="{89841129-3960-4889-9424-AA7826DE6A84}">
      <dgm:prSet/>
      <dgm:spPr/>
      <dgm:t>
        <a:bodyPr/>
        <a:lstStyle/>
        <a:p>
          <a:endParaRPr lang="uk-UA"/>
        </a:p>
      </dgm:t>
    </dgm:pt>
    <dgm:pt modelId="{B4F4D0A8-7677-4A32-9732-BAD331738584}" type="sibTrans" cxnId="{89841129-3960-4889-9424-AA7826DE6A84}">
      <dgm:prSet/>
      <dgm:spPr/>
      <dgm:t>
        <a:bodyPr/>
        <a:lstStyle/>
        <a:p>
          <a:endParaRPr lang="uk-UA"/>
        </a:p>
      </dgm:t>
    </dgm:pt>
    <dgm:pt modelId="{DE9816A4-9A13-44B7-9533-90FAAA007EED}">
      <dgm:prSet phldrT="[Текст]"/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ІНФОРМАЦІЙНА ВІЙНА</a:t>
          </a:r>
          <a:endParaRPr lang="uk-UA" b="1" dirty="0">
            <a:solidFill>
              <a:srgbClr val="FF0000"/>
            </a:solidFill>
          </a:endParaRPr>
        </a:p>
      </dgm:t>
    </dgm:pt>
    <dgm:pt modelId="{F2FDAA33-1247-4655-9515-07C2D3637605}" type="parTrans" cxnId="{0C5D5AC1-A014-49A6-BEBC-AF2DC8528D53}">
      <dgm:prSet/>
      <dgm:spPr/>
      <dgm:t>
        <a:bodyPr/>
        <a:lstStyle/>
        <a:p>
          <a:endParaRPr lang="uk-UA"/>
        </a:p>
      </dgm:t>
    </dgm:pt>
    <dgm:pt modelId="{26E5637B-BCDD-42A4-8AE9-FED4008E5CCC}" type="sibTrans" cxnId="{0C5D5AC1-A014-49A6-BEBC-AF2DC8528D53}">
      <dgm:prSet/>
      <dgm:spPr/>
      <dgm:t>
        <a:bodyPr/>
        <a:lstStyle/>
        <a:p>
          <a:endParaRPr lang="uk-UA"/>
        </a:p>
      </dgm:t>
    </dgm:pt>
    <dgm:pt modelId="{3BAFB6E2-2221-46CB-93D5-86AB94A22A0A}">
      <dgm:prSet/>
      <dgm:spPr/>
      <dgm:t>
        <a:bodyPr/>
        <a:lstStyle/>
        <a:p>
          <a:r>
            <a:rPr lang="ru-RU" dirty="0" smtClean="0"/>
            <a:t>Демонстративна, </a:t>
          </a:r>
          <a:r>
            <a:rPr lang="ru-RU" dirty="0" err="1" smtClean="0"/>
            <a:t>жорстка</a:t>
          </a:r>
          <a:r>
            <a:rPr lang="ru-RU" dirty="0" smtClean="0"/>
            <a:t>, </a:t>
          </a:r>
          <a:r>
            <a:rPr lang="ru-RU" dirty="0" err="1" smtClean="0"/>
            <a:t>безапуляційна</a:t>
          </a:r>
          <a:r>
            <a:rPr lang="ru-RU" dirty="0" smtClean="0"/>
            <a:t> регулярна критика будь-</a:t>
          </a:r>
          <a:r>
            <a:rPr lang="ru-RU" dirty="0" err="1" smtClean="0"/>
            <a:t>яких</a:t>
          </a:r>
          <a:r>
            <a:rPr lang="ru-RU" dirty="0" smtClean="0"/>
            <a:t> </a:t>
          </a:r>
          <a:r>
            <a:rPr lang="ru-RU" dirty="0" err="1" smtClean="0"/>
            <a:t>позицій</a:t>
          </a:r>
          <a:r>
            <a:rPr lang="ru-RU" dirty="0" smtClean="0"/>
            <a:t> та </a:t>
          </a:r>
          <a:r>
            <a:rPr lang="ru-RU" dirty="0" err="1" smtClean="0"/>
            <a:t>дій</a:t>
          </a:r>
          <a:r>
            <a:rPr lang="ru-RU" dirty="0" smtClean="0"/>
            <a:t>. </a:t>
          </a:r>
          <a:endParaRPr lang="uk-UA" dirty="0"/>
        </a:p>
      </dgm:t>
    </dgm:pt>
    <dgm:pt modelId="{DF04BF34-3603-4DA6-86C0-0767DF77D901}" type="parTrans" cxnId="{92EB1C1F-1298-4FD9-91C1-8D138B192DD4}">
      <dgm:prSet/>
      <dgm:spPr/>
      <dgm:t>
        <a:bodyPr/>
        <a:lstStyle/>
        <a:p>
          <a:endParaRPr lang="uk-UA"/>
        </a:p>
      </dgm:t>
    </dgm:pt>
    <dgm:pt modelId="{3D913229-9512-4B9F-A192-BF2D072D5004}" type="sibTrans" cxnId="{92EB1C1F-1298-4FD9-91C1-8D138B192DD4}">
      <dgm:prSet/>
      <dgm:spPr/>
      <dgm:t>
        <a:bodyPr/>
        <a:lstStyle/>
        <a:p>
          <a:endParaRPr lang="uk-UA"/>
        </a:p>
      </dgm:t>
    </dgm:pt>
    <dgm:pt modelId="{3084DEDD-19D5-424C-BC3F-E53E04FFBF4B}" type="pres">
      <dgm:prSet presAssocID="{F8D877E2-A4CB-45DA-95B6-2B1F00E906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0BB957A-5F2C-4488-98E4-CCBCAB373AAC}" type="pres">
      <dgm:prSet presAssocID="{0DA3FF98-8ADE-430C-B296-DFE873B811B5}" presName="linNode" presStyleCnt="0"/>
      <dgm:spPr/>
    </dgm:pt>
    <dgm:pt modelId="{4CD091A6-E35F-40D8-9CEB-0A0436D85E38}" type="pres">
      <dgm:prSet presAssocID="{0DA3FF98-8ADE-430C-B296-DFE873B811B5}" presName="parentText" presStyleLbl="node1" presStyleIdx="0" presStyleCnt="6" custScaleX="20716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09C03BB-2D61-47C9-B21D-3BF72FE9A1E1}" type="pres">
      <dgm:prSet presAssocID="{0DA3FF98-8ADE-430C-B296-DFE873B811B5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01A3B1F-22F8-4FBB-84A2-A6C846F78524}" type="pres">
      <dgm:prSet presAssocID="{D2CA5F28-6052-49E3-91EC-10FE1C670BA7}" presName="sp" presStyleCnt="0"/>
      <dgm:spPr/>
    </dgm:pt>
    <dgm:pt modelId="{276EAD73-1364-46F3-BE69-DB1F8CCE7293}" type="pres">
      <dgm:prSet presAssocID="{27E35B00-3BC9-480E-AC30-B164A883FBA6}" presName="linNode" presStyleCnt="0"/>
      <dgm:spPr/>
    </dgm:pt>
    <dgm:pt modelId="{090249EF-FB05-4A6F-8185-1E2A94F511DC}" type="pres">
      <dgm:prSet presAssocID="{27E35B00-3BC9-480E-AC30-B164A883FBA6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ADB0D4-D6B7-4647-8283-BB19892CCFAA}" type="pres">
      <dgm:prSet presAssocID="{27E35B00-3BC9-480E-AC30-B164A883FBA6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7DF197-8E41-4C98-9BC0-89E4C1A2096D}" type="pres">
      <dgm:prSet presAssocID="{63C211EF-B76F-4F34-8AAB-5E1079A93998}" presName="sp" presStyleCnt="0"/>
      <dgm:spPr/>
    </dgm:pt>
    <dgm:pt modelId="{0636BC16-3737-42B2-941C-401269006C07}" type="pres">
      <dgm:prSet presAssocID="{FD510C17-8652-4BD6-A0E3-5F3E406FD168}" presName="linNode" presStyleCnt="0"/>
      <dgm:spPr/>
    </dgm:pt>
    <dgm:pt modelId="{F99530C1-3170-4D24-94D3-F1A39919309C}" type="pres">
      <dgm:prSet presAssocID="{FD510C17-8652-4BD6-A0E3-5F3E406FD168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F94BD52-F2BA-4A19-A1A6-69D24D15698B}" type="pres">
      <dgm:prSet presAssocID="{FD510C17-8652-4BD6-A0E3-5F3E406FD168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8AB8E5-BA92-4CB0-85BA-6D3E48F39E47}" type="pres">
      <dgm:prSet presAssocID="{8F5197FF-14D2-4B41-8E5B-6C97FD0FEB9D}" presName="sp" presStyleCnt="0"/>
      <dgm:spPr/>
    </dgm:pt>
    <dgm:pt modelId="{CEEBB40E-57B9-4D41-838C-CD36D1FAB36D}" type="pres">
      <dgm:prSet presAssocID="{761049E1-00DE-4A3B-BA43-670EC6883B8D}" presName="linNode" presStyleCnt="0"/>
      <dgm:spPr/>
    </dgm:pt>
    <dgm:pt modelId="{D775B3EE-B35E-4133-A911-5975C84DCF7A}" type="pres">
      <dgm:prSet presAssocID="{761049E1-00DE-4A3B-BA43-670EC6883B8D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B6581CE-38C9-4677-B49F-5D5C5E0A9CFD}" type="pres">
      <dgm:prSet presAssocID="{761049E1-00DE-4A3B-BA43-670EC6883B8D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9AF75A5-6DFE-482C-BF79-A8C71AF409E4}" type="pres">
      <dgm:prSet presAssocID="{69101C7B-C3DB-4275-B485-6C67B006E302}" presName="sp" presStyleCnt="0"/>
      <dgm:spPr/>
    </dgm:pt>
    <dgm:pt modelId="{80523779-0BEA-48A6-B2E0-902AA243C7CA}" type="pres">
      <dgm:prSet presAssocID="{F30D2DBB-BA30-4C14-9D23-5B2B862A107B}" presName="linNode" presStyleCnt="0"/>
      <dgm:spPr/>
    </dgm:pt>
    <dgm:pt modelId="{C9A3D18F-8B2C-410A-91D4-223DD790323C}" type="pres">
      <dgm:prSet presAssocID="{F30D2DBB-BA30-4C14-9D23-5B2B862A107B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802C59-1ACB-42C4-9036-712A0981CF90}" type="pres">
      <dgm:prSet presAssocID="{F30D2DBB-BA30-4C14-9D23-5B2B862A107B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A04D644-B21A-4612-973B-965C93E8C3E1}" type="pres">
      <dgm:prSet presAssocID="{C72B6DD2-FF82-4935-AE74-EAB075ED1CF1}" presName="sp" presStyleCnt="0"/>
      <dgm:spPr/>
    </dgm:pt>
    <dgm:pt modelId="{8A6FF92F-2AD4-418D-9BED-8B2A35889544}" type="pres">
      <dgm:prSet presAssocID="{DE9816A4-9A13-44B7-9533-90FAAA007EED}" presName="linNode" presStyleCnt="0"/>
      <dgm:spPr/>
    </dgm:pt>
    <dgm:pt modelId="{067E6055-1C06-456F-A52A-A45DB0A72C8D}" type="pres">
      <dgm:prSet presAssocID="{DE9816A4-9A13-44B7-9533-90FAAA007EED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A65A60B-F6C8-4984-8A2D-17A6B729402D}" type="pres">
      <dgm:prSet presAssocID="{DE9816A4-9A13-44B7-9533-90FAAA007EED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4D612DC-F629-4072-BCEA-6B61766B7CAB}" srcId="{0DA3FF98-8ADE-430C-B296-DFE873B811B5}" destId="{BAD8DFAA-1F46-400E-A70B-0529C44832CD}" srcOrd="0" destOrd="0" parTransId="{8F4421C8-E8A6-4EF7-A68F-E4DC0DD23B18}" sibTransId="{0B6EE41F-8F00-48D3-BC5E-800F20760DE3}"/>
    <dgm:cxn modelId="{46631C35-7BC5-4C50-9C7D-AB71F901D4BA}" type="presOf" srcId="{BAD8DFAA-1F46-400E-A70B-0529C44832CD}" destId="{309C03BB-2D61-47C9-B21D-3BF72FE9A1E1}" srcOrd="0" destOrd="0" presId="urn:microsoft.com/office/officeart/2005/8/layout/vList5"/>
    <dgm:cxn modelId="{5CE43CD4-2466-4CA5-813E-C0A68CB8FC29}" type="presOf" srcId="{0DA3FF98-8ADE-430C-B296-DFE873B811B5}" destId="{4CD091A6-E35F-40D8-9CEB-0A0436D85E38}" srcOrd="0" destOrd="0" presId="urn:microsoft.com/office/officeart/2005/8/layout/vList5"/>
    <dgm:cxn modelId="{97A20D91-12D1-438D-B774-3A8A235FE085}" type="presOf" srcId="{FD510C17-8652-4BD6-A0E3-5F3E406FD168}" destId="{F99530C1-3170-4D24-94D3-F1A39919309C}" srcOrd="0" destOrd="0" presId="urn:microsoft.com/office/officeart/2005/8/layout/vList5"/>
    <dgm:cxn modelId="{6B8E42C8-D295-4409-AD35-F9A5D175F3C3}" srcId="{F8D877E2-A4CB-45DA-95B6-2B1F00E906D8}" destId="{761049E1-00DE-4A3B-BA43-670EC6883B8D}" srcOrd="3" destOrd="0" parTransId="{54F1872B-4659-47EF-8E32-0C212EFB9306}" sibTransId="{69101C7B-C3DB-4275-B485-6C67B006E302}"/>
    <dgm:cxn modelId="{A6363D1B-469D-4FE1-84C4-C29678AFDF18}" type="presOf" srcId="{3BAFB6E2-2221-46CB-93D5-86AB94A22A0A}" destId="{5A65A60B-F6C8-4984-8A2D-17A6B729402D}" srcOrd="0" destOrd="0" presId="urn:microsoft.com/office/officeart/2005/8/layout/vList5"/>
    <dgm:cxn modelId="{6CF98925-BE63-456D-A9F1-7EC640E964E8}" srcId="{F8D877E2-A4CB-45DA-95B6-2B1F00E906D8}" destId="{27E35B00-3BC9-480E-AC30-B164A883FBA6}" srcOrd="1" destOrd="0" parTransId="{0F6680BF-05A7-47E7-BB49-4292B6E0E994}" sibTransId="{63C211EF-B76F-4F34-8AAB-5E1079A93998}"/>
    <dgm:cxn modelId="{D04A2BE2-6BC9-40A1-A61D-1918DB67FBA9}" srcId="{F8D877E2-A4CB-45DA-95B6-2B1F00E906D8}" destId="{F30D2DBB-BA30-4C14-9D23-5B2B862A107B}" srcOrd="4" destOrd="0" parTransId="{26352654-0576-44AB-8853-BEE23A177C49}" sibTransId="{C72B6DD2-FF82-4935-AE74-EAB075ED1CF1}"/>
    <dgm:cxn modelId="{32A20835-5D3B-41F0-908B-FA80C289F54A}" type="presOf" srcId="{D10C1507-9A3C-4728-9104-229554000958}" destId="{6EADB0D4-D6B7-4647-8283-BB19892CCFAA}" srcOrd="0" destOrd="0" presId="urn:microsoft.com/office/officeart/2005/8/layout/vList5"/>
    <dgm:cxn modelId="{B5432510-097F-41A9-A611-B58BCC1FF99F}" type="presOf" srcId="{0FCB1A3D-3909-493F-AA8E-4921A14B84D5}" destId="{5C802C59-1ACB-42C4-9036-712A0981CF90}" srcOrd="0" destOrd="0" presId="urn:microsoft.com/office/officeart/2005/8/layout/vList5"/>
    <dgm:cxn modelId="{89841129-3960-4889-9424-AA7826DE6A84}" srcId="{F30D2DBB-BA30-4C14-9D23-5B2B862A107B}" destId="{0FCB1A3D-3909-493F-AA8E-4921A14B84D5}" srcOrd="0" destOrd="0" parTransId="{382AB947-398D-45C2-9675-F4A3DACC9AE1}" sibTransId="{B4F4D0A8-7677-4A32-9732-BAD331738584}"/>
    <dgm:cxn modelId="{B42BCF9A-C3D3-4104-BB58-F929FF9AADAA}" type="presOf" srcId="{F30D2DBB-BA30-4C14-9D23-5B2B862A107B}" destId="{C9A3D18F-8B2C-410A-91D4-223DD790323C}" srcOrd="0" destOrd="0" presId="urn:microsoft.com/office/officeart/2005/8/layout/vList5"/>
    <dgm:cxn modelId="{3DA6F6FF-E744-4B7E-ACC7-0B63DCAE311F}" type="presOf" srcId="{FA04EA51-A7A7-40F9-8083-A7B20E91AECC}" destId="{1F94BD52-F2BA-4A19-A1A6-69D24D15698B}" srcOrd="0" destOrd="0" presId="urn:microsoft.com/office/officeart/2005/8/layout/vList5"/>
    <dgm:cxn modelId="{81FF40FC-0090-4A52-9EEA-1A86556A337E}" srcId="{FD510C17-8652-4BD6-A0E3-5F3E406FD168}" destId="{FA04EA51-A7A7-40F9-8083-A7B20E91AECC}" srcOrd="0" destOrd="0" parTransId="{99AFA137-C6B0-409C-8EDF-9F6BF0A2EFEE}" sibTransId="{F1D914CE-0101-4834-B67A-3357FD173398}"/>
    <dgm:cxn modelId="{61B32983-8FEA-4F2A-8460-F13CB72700AE}" srcId="{F8D877E2-A4CB-45DA-95B6-2B1F00E906D8}" destId="{FD510C17-8652-4BD6-A0E3-5F3E406FD168}" srcOrd="2" destOrd="0" parTransId="{40548108-3255-42D1-82CA-032DFB56ECCE}" sibTransId="{8F5197FF-14D2-4B41-8E5B-6C97FD0FEB9D}"/>
    <dgm:cxn modelId="{620BBC0A-CB65-4993-BF82-3E552F360B10}" type="presOf" srcId="{6B23A0A4-948F-4F3B-B035-E01D34B6A86A}" destId="{8B6581CE-38C9-4677-B49F-5D5C5E0A9CFD}" srcOrd="0" destOrd="0" presId="urn:microsoft.com/office/officeart/2005/8/layout/vList5"/>
    <dgm:cxn modelId="{92EB1C1F-1298-4FD9-91C1-8D138B192DD4}" srcId="{DE9816A4-9A13-44B7-9533-90FAAA007EED}" destId="{3BAFB6E2-2221-46CB-93D5-86AB94A22A0A}" srcOrd="0" destOrd="0" parTransId="{DF04BF34-3603-4DA6-86C0-0767DF77D901}" sibTransId="{3D913229-9512-4B9F-A192-BF2D072D5004}"/>
    <dgm:cxn modelId="{F8A823D0-71E4-4277-83F9-085A4C4E71D7}" type="presOf" srcId="{27E35B00-3BC9-480E-AC30-B164A883FBA6}" destId="{090249EF-FB05-4A6F-8185-1E2A94F511DC}" srcOrd="0" destOrd="0" presId="urn:microsoft.com/office/officeart/2005/8/layout/vList5"/>
    <dgm:cxn modelId="{24511325-36A7-4208-BED6-D070C8008812}" srcId="{F8D877E2-A4CB-45DA-95B6-2B1F00E906D8}" destId="{0DA3FF98-8ADE-430C-B296-DFE873B811B5}" srcOrd="0" destOrd="0" parTransId="{7E068E0B-7C55-4E7E-A97A-088FE3AE14CF}" sibTransId="{D2CA5F28-6052-49E3-91EC-10FE1C670BA7}"/>
    <dgm:cxn modelId="{EBAF063F-D091-4777-8C1E-A2E953B6CE95}" srcId="{27E35B00-3BC9-480E-AC30-B164A883FBA6}" destId="{D10C1507-9A3C-4728-9104-229554000958}" srcOrd="0" destOrd="0" parTransId="{DB095B31-CB8D-4504-9379-F84B73CAEED5}" sibTransId="{8FF185B8-EF4D-47F6-84F9-E88AED1FB023}"/>
    <dgm:cxn modelId="{3421004A-68DA-4F52-A59F-9EE0D95182D3}" type="presOf" srcId="{DE9816A4-9A13-44B7-9533-90FAAA007EED}" destId="{067E6055-1C06-456F-A52A-A45DB0A72C8D}" srcOrd="0" destOrd="0" presId="urn:microsoft.com/office/officeart/2005/8/layout/vList5"/>
    <dgm:cxn modelId="{314DD9E6-7185-4D4A-B663-BAE4BB327640}" type="presOf" srcId="{F8D877E2-A4CB-45DA-95B6-2B1F00E906D8}" destId="{3084DEDD-19D5-424C-BC3F-E53E04FFBF4B}" srcOrd="0" destOrd="0" presId="urn:microsoft.com/office/officeart/2005/8/layout/vList5"/>
    <dgm:cxn modelId="{0C5D5AC1-A014-49A6-BEBC-AF2DC8528D53}" srcId="{F8D877E2-A4CB-45DA-95B6-2B1F00E906D8}" destId="{DE9816A4-9A13-44B7-9533-90FAAA007EED}" srcOrd="5" destOrd="0" parTransId="{F2FDAA33-1247-4655-9515-07C2D3637605}" sibTransId="{26E5637B-BCDD-42A4-8AE9-FED4008E5CCC}"/>
    <dgm:cxn modelId="{FB5F31E7-3B76-47EC-9A42-85A295538478}" srcId="{761049E1-00DE-4A3B-BA43-670EC6883B8D}" destId="{6B23A0A4-948F-4F3B-B035-E01D34B6A86A}" srcOrd="0" destOrd="0" parTransId="{5097AE9D-EB0E-44A2-BD50-74D8114EC386}" sibTransId="{FF422A01-F175-4A51-ADA6-B10293D648C8}"/>
    <dgm:cxn modelId="{495D662E-4CD7-421F-B424-2D20737A12A3}" type="presOf" srcId="{761049E1-00DE-4A3B-BA43-670EC6883B8D}" destId="{D775B3EE-B35E-4133-A911-5975C84DCF7A}" srcOrd="0" destOrd="0" presId="urn:microsoft.com/office/officeart/2005/8/layout/vList5"/>
    <dgm:cxn modelId="{65DF2FA3-EC04-4DA6-92A2-AAA0EF30E3C8}" type="presParOf" srcId="{3084DEDD-19D5-424C-BC3F-E53E04FFBF4B}" destId="{90BB957A-5F2C-4488-98E4-CCBCAB373AAC}" srcOrd="0" destOrd="0" presId="urn:microsoft.com/office/officeart/2005/8/layout/vList5"/>
    <dgm:cxn modelId="{DCC5FCA5-12D3-44FF-9F6A-9361A759E3B3}" type="presParOf" srcId="{90BB957A-5F2C-4488-98E4-CCBCAB373AAC}" destId="{4CD091A6-E35F-40D8-9CEB-0A0436D85E38}" srcOrd="0" destOrd="0" presId="urn:microsoft.com/office/officeart/2005/8/layout/vList5"/>
    <dgm:cxn modelId="{B69DE089-AD86-48EB-AD94-CE31BAB8F3CC}" type="presParOf" srcId="{90BB957A-5F2C-4488-98E4-CCBCAB373AAC}" destId="{309C03BB-2D61-47C9-B21D-3BF72FE9A1E1}" srcOrd="1" destOrd="0" presId="urn:microsoft.com/office/officeart/2005/8/layout/vList5"/>
    <dgm:cxn modelId="{563198F9-3307-435A-89C5-7E20C566F413}" type="presParOf" srcId="{3084DEDD-19D5-424C-BC3F-E53E04FFBF4B}" destId="{901A3B1F-22F8-4FBB-84A2-A6C846F78524}" srcOrd="1" destOrd="0" presId="urn:microsoft.com/office/officeart/2005/8/layout/vList5"/>
    <dgm:cxn modelId="{F9F3E9CA-5DC0-41B8-A1E6-3AC7A20D8F99}" type="presParOf" srcId="{3084DEDD-19D5-424C-BC3F-E53E04FFBF4B}" destId="{276EAD73-1364-46F3-BE69-DB1F8CCE7293}" srcOrd="2" destOrd="0" presId="urn:microsoft.com/office/officeart/2005/8/layout/vList5"/>
    <dgm:cxn modelId="{5FDF6CF5-8966-4626-8456-28414BA49000}" type="presParOf" srcId="{276EAD73-1364-46F3-BE69-DB1F8CCE7293}" destId="{090249EF-FB05-4A6F-8185-1E2A94F511DC}" srcOrd="0" destOrd="0" presId="urn:microsoft.com/office/officeart/2005/8/layout/vList5"/>
    <dgm:cxn modelId="{B83BD282-6779-49B2-88A7-E317ADDCCF4C}" type="presParOf" srcId="{276EAD73-1364-46F3-BE69-DB1F8CCE7293}" destId="{6EADB0D4-D6B7-4647-8283-BB19892CCFAA}" srcOrd="1" destOrd="0" presId="urn:microsoft.com/office/officeart/2005/8/layout/vList5"/>
    <dgm:cxn modelId="{FDA09617-FC2C-4518-A762-5DFECD40577C}" type="presParOf" srcId="{3084DEDD-19D5-424C-BC3F-E53E04FFBF4B}" destId="{947DF197-8E41-4C98-9BC0-89E4C1A2096D}" srcOrd="3" destOrd="0" presId="urn:microsoft.com/office/officeart/2005/8/layout/vList5"/>
    <dgm:cxn modelId="{B6CE0114-0C43-44F6-B8C3-03CF7BFAFEA4}" type="presParOf" srcId="{3084DEDD-19D5-424C-BC3F-E53E04FFBF4B}" destId="{0636BC16-3737-42B2-941C-401269006C07}" srcOrd="4" destOrd="0" presId="urn:microsoft.com/office/officeart/2005/8/layout/vList5"/>
    <dgm:cxn modelId="{8F2F545E-1B1A-4FE0-933E-F3B287EE2A9D}" type="presParOf" srcId="{0636BC16-3737-42B2-941C-401269006C07}" destId="{F99530C1-3170-4D24-94D3-F1A39919309C}" srcOrd="0" destOrd="0" presId="urn:microsoft.com/office/officeart/2005/8/layout/vList5"/>
    <dgm:cxn modelId="{51C66E3B-5630-4123-B2AA-DB54C0911AC9}" type="presParOf" srcId="{0636BC16-3737-42B2-941C-401269006C07}" destId="{1F94BD52-F2BA-4A19-A1A6-69D24D15698B}" srcOrd="1" destOrd="0" presId="urn:microsoft.com/office/officeart/2005/8/layout/vList5"/>
    <dgm:cxn modelId="{40F57F07-5F81-4F09-8153-5E0B776556F6}" type="presParOf" srcId="{3084DEDD-19D5-424C-BC3F-E53E04FFBF4B}" destId="{F98AB8E5-BA92-4CB0-85BA-6D3E48F39E47}" srcOrd="5" destOrd="0" presId="urn:microsoft.com/office/officeart/2005/8/layout/vList5"/>
    <dgm:cxn modelId="{DFF3E780-4B16-43EE-911C-24F522AC3D15}" type="presParOf" srcId="{3084DEDD-19D5-424C-BC3F-E53E04FFBF4B}" destId="{CEEBB40E-57B9-4D41-838C-CD36D1FAB36D}" srcOrd="6" destOrd="0" presId="urn:microsoft.com/office/officeart/2005/8/layout/vList5"/>
    <dgm:cxn modelId="{43FCE8C7-1962-4FE5-961C-491C7D1EAA1C}" type="presParOf" srcId="{CEEBB40E-57B9-4D41-838C-CD36D1FAB36D}" destId="{D775B3EE-B35E-4133-A911-5975C84DCF7A}" srcOrd="0" destOrd="0" presId="urn:microsoft.com/office/officeart/2005/8/layout/vList5"/>
    <dgm:cxn modelId="{4E728136-FBA5-4E6F-B96C-572ABDE5D2E7}" type="presParOf" srcId="{CEEBB40E-57B9-4D41-838C-CD36D1FAB36D}" destId="{8B6581CE-38C9-4677-B49F-5D5C5E0A9CFD}" srcOrd="1" destOrd="0" presId="urn:microsoft.com/office/officeart/2005/8/layout/vList5"/>
    <dgm:cxn modelId="{07CE2536-3C9D-4098-81CF-088749FAC3F7}" type="presParOf" srcId="{3084DEDD-19D5-424C-BC3F-E53E04FFBF4B}" destId="{69AF75A5-6DFE-482C-BF79-A8C71AF409E4}" srcOrd="7" destOrd="0" presId="urn:microsoft.com/office/officeart/2005/8/layout/vList5"/>
    <dgm:cxn modelId="{AC033607-D5E0-4C46-A9CE-C11E322058C4}" type="presParOf" srcId="{3084DEDD-19D5-424C-BC3F-E53E04FFBF4B}" destId="{80523779-0BEA-48A6-B2E0-902AA243C7CA}" srcOrd="8" destOrd="0" presId="urn:microsoft.com/office/officeart/2005/8/layout/vList5"/>
    <dgm:cxn modelId="{57AE8A42-02C8-4789-93CC-6D0C0B4FC315}" type="presParOf" srcId="{80523779-0BEA-48A6-B2E0-902AA243C7CA}" destId="{C9A3D18F-8B2C-410A-91D4-223DD790323C}" srcOrd="0" destOrd="0" presId="urn:microsoft.com/office/officeart/2005/8/layout/vList5"/>
    <dgm:cxn modelId="{89563727-010E-474A-AE41-68AB7268071D}" type="presParOf" srcId="{80523779-0BEA-48A6-B2E0-902AA243C7CA}" destId="{5C802C59-1ACB-42C4-9036-712A0981CF90}" srcOrd="1" destOrd="0" presId="urn:microsoft.com/office/officeart/2005/8/layout/vList5"/>
    <dgm:cxn modelId="{05462E93-DD2F-46EB-B362-5FF81624014A}" type="presParOf" srcId="{3084DEDD-19D5-424C-BC3F-E53E04FFBF4B}" destId="{5A04D644-B21A-4612-973B-965C93E8C3E1}" srcOrd="9" destOrd="0" presId="urn:microsoft.com/office/officeart/2005/8/layout/vList5"/>
    <dgm:cxn modelId="{A615775A-75FA-4107-8BCC-0A37C910AC73}" type="presParOf" srcId="{3084DEDD-19D5-424C-BC3F-E53E04FFBF4B}" destId="{8A6FF92F-2AD4-418D-9BED-8B2A35889544}" srcOrd="10" destOrd="0" presId="urn:microsoft.com/office/officeart/2005/8/layout/vList5"/>
    <dgm:cxn modelId="{89E6C90B-56AB-4F49-9388-91876F817FCD}" type="presParOf" srcId="{8A6FF92F-2AD4-418D-9BED-8B2A35889544}" destId="{067E6055-1C06-456F-A52A-A45DB0A72C8D}" srcOrd="0" destOrd="0" presId="urn:microsoft.com/office/officeart/2005/8/layout/vList5"/>
    <dgm:cxn modelId="{3C3C5999-63EF-4A72-AC52-7A225ABEA9CB}" type="presParOf" srcId="{8A6FF92F-2AD4-418D-9BED-8B2A35889544}" destId="{5A65A60B-F6C8-4984-8A2D-17A6B729402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8DD46-4AEC-4582-B24F-2A3F480D356A}">
      <dsp:nvSpPr>
        <dsp:cNvPr id="0" name=""/>
        <dsp:cNvSpPr/>
      </dsp:nvSpPr>
      <dsp:spPr>
        <a:xfrm>
          <a:off x="4118" y="0"/>
          <a:ext cx="3962102" cy="487680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kern="1200" dirty="0" smtClean="0"/>
            <a:t>За ступенем формалізації</a:t>
          </a:r>
          <a:endParaRPr lang="uk-UA" sz="4100" kern="1200" dirty="0"/>
        </a:p>
      </dsp:txBody>
      <dsp:txXfrm>
        <a:off x="4118" y="0"/>
        <a:ext cx="3962102" cy="1463040"/>
      </dsp:txXfrm>
    </dsp:sp>
    <dsp:sp modelId="{CABE8570-0EA4-455B-BAFC-77797173CAA8}">
      <dsp:nvSpPr>
        <dsp:cNvPr id="0" name=""/>
        <dsp:cNvSpPr/>
      </dsp:nvSpPr>
      <dsp:spPr>
        <a:xfrm>
          <a:off x="400329" y="1464468"/>
          <a:ext cx="3169681" cy="14704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C00000"/>
              </a:solidFill>
            </a:rPr>
            <a:t>Формальна </a:t>
          </a:r>
          <a:r>
            <a:rPr lang="uk-UA" sz="1400" b="0" kern="1200" dirty="0" smtClean="0">
              <a:solidFill>
                <a:schemeClr val="tx2">
                  <a:lumMod val="50000"/>
                </a:schemeClr>
              </a:solidFill>
            </a:rPr>
            <a:t>– канали організованого спілкування: накази, інструкції, розпорядження, службові записки, звіти, вхідна та вихідна зареєстрована документація тощо. </a:t>
          </a:r>
          <a:endParaRPr lang="uk-UA" sz="14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43396" y="1507535"/>
        <a:ext cx="3083547" cy="1384287"/>
      </dsp:txXfrm>
    </dsp:sp>
    <dsp:sp modelId="{7BB95062-E6E0-4721-A6C5-927D2EC65F78}">
      <dsp:nvSpPr>
        <dsp:cNvPr id="0" name=""/>
        <dsp:cNvSpPr/>
      </dsp:nvSpPr>
      <dsp:spPr>
        <a:xfrm>
          <a:off x="400329" y="3161109"/>
          <a:ext cx="3169681" cy="14704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C00000"/>
              </a:solidFill>
            </a:rPr>
            <a:t>Неформальна</a:t>
          </a:r>
          <a:r>
            <a:rPr lang="uk-UA" sz="1400" b="0" kern="1200" dirty="0" smtClean="0">
              <a:solidFill>
                <a:schemeClr val="tx2">
                  <a:lumMod val="50000"/>
                </a:schemeClr>
              </a:solidFill>
            </a:rPr>
            <a:t> – особиста комунікація: </a:t>
          </a:r>
          <a:r>
            <a:rPr lang="ru-RU" sz="1400" b="0" kern="1200" dirty="0" err="1" smtClean="0">
              <a:solidFill>
                <a:schemeClr val="tx2">
                  <a:lumMod val="50000"/>
                </a:schemeClr>
              </a:solidFill>
            </a:rPr>
            <a:t>особисті</a:t>
          </a:r>
          <a:r>
            <a:rPr lang="ru-RU" sz="1400" b="0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1400" b="0" kern="1200" dirty="0" err="1" smtClean="0">
              <a:solidFill>
                <a:schemeClr val="tx2">
                  <a:lumMod val="50000"/>
                </a:schemeClr>
              </a:solidFill>
            </a:rPr>
            <a:t>розмови</a:t>
          </a:r>
          <a:r>
            <a:rPr lang="ru-RU" sz="1400" b="0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1400" b="0" kern="1200" dirty="0" err="1" smtClean="0">
              <a:solidFill>
                <a:schemeClr val="tx2">
                  <a:lumMod val="50000"/>
                </a:schemeClr>
              </a:solidFill>
            </a:rPr>
            <a:t>між</a:t>
          </a:r>
          <a:r>
            <a:rPr lang="ru-RU" sz="1400" b="0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1400" b="0" kern="1200" dirty="0" err="1" smtClean="0">
              <a:solidFill>
                <a:schemeClr val="tx2">
                  <a:lumMod val="50000"/>
                </a:schemeClr>
              </a:solidFill>
            </a:rPr>
            <a:t>співробітниками</a:t>
          </a:r>
          <a:r>
            <a:rPr lang="ru-RU" sz="1400" b="0" kern="1200" dirty="0" smtClean="0">
              <a:solidFill>
                <a:schemeClr val="tx2">
                  <a:lumMod val="50000"/>
                </a:schemeClr>
              </a:solidFill>
            </a:rPr>
            <a:t>,  </a:t>
          </a:r>
          <a:r>
            <a:rPr lang="ru-RU" sz="1400" b="0" kern="1200" dirty="0" err="1" smtClean="0">
              <a:solidFill>
                <a:schemeClr val="tx2">
                  <a:lumMod val="50000"/>
                </a:schemeClr>
              </a:solidFill>
            </a:rPr>
            <a:t>листування</a:t>
          </a:r>
          <a:r>
            <a:rPr lang="ru-RU" sz="1400" b="0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1400" b="0" kern="1200" dirty="0" err="1" smtClean="0">
              <a:solidFill>
                <a:schemeClr val="tx2">
                  <a:lumMod val="50000"/>
                </a:schemeClr>
              </a:solidFill>
            </a:rPr>
            <a:t>між</a:t>
          </a:r>
          <a:r>
            <a:rPr lang="ru-RU" sz="1400" b="0" kern="1200" dirty="0" smtClean="0">
              <a:solidFill>
                <a:schemeClr val="tx2">
                  <a:lumMod val="50000"/>
                </a:schemeClr>
              </a:solidFill>
            </a:rPr>
            <a:t> ними, чутки. </a:t>
          </a:r>
          <a:endParaRPr lang="uk-UA" sz="14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43396" y="3204176"/>
        <a:ext cx="3083547" cy="1384287"/>
      </dsp:txXfrm>
    </dsp:sp>
    <dsp:sp modelId="{C5D9CDB0-5C28-4A24-9F0A-F6FE61994D38}">
      <dsp:nvSpPr>
        <dsp:cNvPr id="0" name=""/>
        <dsp:cNvSpPr/>
      </dsp:nvSpPr>
      <dsp:spPr>
        <a:xfrm>
          <a:off x="4263378" y="0"/>
          <a:ext cx="3962102" cy="487680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kern="1200" dirty="0" smtClean="0"/>
            <a:t>За спрямованістю </a:t>
          </a:r>
          <a:endParaRPr lang="uk-UA" sz="4100" kern="1200" dirty="0"/>
        </a:p>
      </dsp:txBody>
      <dsp:txXfrm>
        <a:off x="4263378" y="0"/>
        <a:ext cx="3962102" cy="1463040"/>
      </dsp:txXfrm>
    </dsp:sp>
    <dsp:sp modelId="{9C9F7523-661F-47AA-A76F-1CD2392A95E3}">
      <dsp:nvSpPr>
        <dsp:cNvPr id="0" name=""/>
        <dsp:cNvSpPr/>
      </dsp:nvSpPr>
      <dsp:spPr>
        <a:xfrm>
          <a:off x="4659589" y="1463456"/>
          <a:ext cx="3169681" cy="958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C00000"/>
              </a:solidFill>
            </a:rPr>
            <a:t>Вертикальна </a:t>
          </a:r>
          <a:r>
            <a:rPr lang="ru-RU" sz="1400" b="1" kern="1200" dirty="0" err="1" smtClean="0">
              <a:solidFill>
                <a:srgbClr val="C00000"/>
              </a:solidFill>
            </a:rPr>
            <a:t>нисхідна</a:t>
          </a:r>
          <a:r>
            <a:rPr lang="ru-RU" sz="1400" b="1" kern="1200" dirty="0" smtClean="0">
              <a:solidFill>
                <a:srgbClr val="C00000"/>
              </a:solidFill>
            </a:rPr>
            <a:t> </a:t>
          </a:r>
          <a:r>
            <a:rPr lang="ru-RU" sz="1400" b="1" kern="1200" dirty="0" err="1" smtClean="0">
              <a:solidFill>
                <a:srgbClr val="C00000"/>
              </a:solidFill>
            </a:rPr>
            <a:t>комунікація</a:t>
          </a:r>
          <a:r>
            <a:rPr lang="ru-RU" sz="1400" b="0" kern="1200" dirty="0" smtClean="0">
              <a:solidFill>
                <a:schemeClr val="tx2">
                  <a:lumMod val="50000"/>
                </a:schemeClr>
              </a:solidFill>
            </a:rPr>
            <a:t> – </a:t>
          </a:r>
          <a:r>
            <a:rPr lang="ru-RU" sz="1400" b="0" kern="1200" dirty="0" err="1" smtClean="0">
              <a:solidFill>
                <a:schemeClr val="tx2">
                  <a:lumMod val="50000"/>
                </a:schemeClr>
              </a:solidFill>
            </a:rPr>
            <a:t>від</a:t>
          </a:r>
          <a:r>
            <a:rPr lang="ru-RU" sz="1400" b="0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1400" b="0" kern="1200" dirty="0" err="1" smtClean="0">
              <a:solidFill>
                <a:schemeClr val="tx2">
                  <a:lumMod val="50000"/>
                </a:schemeClr>
              </a:solidFill>
            </a:rPr>
            <a:t>керівництва</a:t>
          </a:r>
          <a:r>
            <a:rPr lang="ru-RU" sz="1400" b="0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1400" b="0" kern="1200" dirty="0" err="1" smtClean="0">
              <a:solidFill>
                <a:schemeClr val="tx2">
                  <a:lumMod val="50000"/>
                </a:schemeClr>
              </a:solidFill>
            </a:rPr>
            <a:t>ієрархічними</a:t>
          </a:r>
          <a:r>
            <a:rPr lang="ru-RU" sz="1400" b="0" kern="1200" dirty="0" smtClean="0">
              <a:solidFill>
                <a:schemeClr val="tx2">
                  <a:lumMod val="50000"/>
                </a:schemeClr>
              </a:solidFill>
            </a:rPr>
            <a:t> сходами; </a:t>
          </a:r>
          <a:endParaRPr lang="uk-UA" sz="14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687651" y="1491518"/>
        <a:ext cx="3113557" cy="901971"/>
      </dsp:txXfrm>
    </dsp:sp>
    <dsp:sp modelId="{F6359FD8-D6C1-4873-A548-4156DAB729B1}">
      <dsp:nvSpPr>
        <dsp:cNvPr id="0" name=""/>
        <dsp:cNvSpPr/>
      </dsp:nvSpPr>
      <dsp:spPr>
        <a:xfrm>
          <a:off x="4659589" y="2568952"/>
          <a:ext cx="3169681" cy="958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C00000"/>
              </a:solidFill>
            </a:rPr>
            <a:t>Вертикальна висхідна комунікація </a:t>
          </a:r>
          <a:r>
            <a:rPr lang="uk-UA" sz="1400" b="0" kern="1200" dirty="0" smtClean="0">
              <a:solidFill>
                <a:schemeClr val="tx2">
                  <a:lumMod val="50000"/>
                </a:schemeClr>
              </a:solidFill>
            </a:rPr>
            <a:t>– від співробітників догори ієрархічними сходами;</a:t>
          </a:r>
          <a:endParaRPr lang="uk-UA" sz="14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687651" y="2597014"/>
        <a:ext cx="3113557" cy="901971"/>
      </dsp:txXfrm>
    </dsp:sp>
    <dsp:sp modelId="{C2F5D00F-3A3D-4120-AE65-94E925947616}">
      <dsp:nvSpPr>
        <dsp:cNvPr id="0" name=""/>
        <dsp:cNvSpPr/>
      </dsp:nvSpPr>
      <dsp:spPr>
        <a:xfrm>
          <a:off x="4659589" y="3674447"/>
          <a:ext cx="3169681" cy="958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C00000"/>
              </a:solidFill>
            </a:rPr>
            <a:t>Горизонтальна комунікація </a:t>
          </a:r>
          <a:r>
            <a:rPr lang="uk-UA" sz="1400" b="0" kern="1200" dirty="0" smtClean="0">
              <a:solidFill>
                <a:schemeClr val="tx2">
                  <a:lumMod val="50000"/>
                </a:schemeClr>
              </a:solidFill>
            </a:rPr>
            <a:t>– між співробітниками, що </a:t>
          </a:r>
          <a:r>
            <a:rPr lang="uk-UA" sz="1400" b="0" kern="1200" dirty="0" err="1" smtClean="0">
              <a:solidFill>
                <a:schemeClr val="tx2">
                  <a:lumMod val="50000"/>
                </a:schemeClr>
              </a:solidFill>
            </a:rPr>
            <a:t>знаїодяться</a:t>
          </a:r>
          <a:r>
            <a:rPr lang="uk-UA" sz="1400" b="0" kern="1200" dirty="0" smtClean="0">
              <a:solidFill>
                <a:schemeClr val="tx2">
                  <a:lumMod val="50000"/>
                </a:schemeClr>
              </a:solidFill>
            </a:rPr>
            <a:t> на одному службовому рівні.</a:t>
          </a:r>
          <a:endParaRPr lang="uk-UA" sz="14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687651" y="3702509"/>
        <a:ext cx="3113557" cy="90197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78F009-3739-498F-A099-59E74D792F33}">
      <dsp:nvSpPr>
        <dsp:cNvPr id="0" name=""/>
        <dsp:cNvSpPr/>
      </dsp:nvSpPr>
      <dsp:spPr>
        <a:xfrm>
          <a:off x="841846" y="1255"/>
          <a:ext cx="6545907" cy="595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Монотема</a:t>
          </a:r>
          <a:r>
            <a:rPr lang="ru-RU" sz="1600" b="1" kern="1200" dirty="0" smtClean="0"/>
            <a:t> (</a:t>
          </a:r>
          <a:r>
            <a:rPr lang="ru-RU" sz="1600" b="1" kern="1200" dirty="0" err="1" smtClean="0"/>
            <a:t>націленість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всього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змісту</a:t>
          </a:r>
          <a:r>
            <a:rPr lang="ru-RU" sz="1600" b="1" kern="1200" dirty="0" smtClean="0"/>
            <a:t> на </a:t>
          </a:r>
          <a:r>
            <a:rPr lang="ru-RU" sz="1600" b="1" kern="1200" dirty="0" err="1" smtClean="0"/>
            <a:t>тільки</a:t>
          </a:r>
          <a:r>
            <a:rPr lang="ru-RU" sz="1600" b="1" kern="1200" dirty="0" smtClean="0"/>
            <a:t> одну </a:t>
          </a:r>
          <a:r>
            <a:rPr lang="ru-RU" sz="1600" b="1" kern="1200" dirty="0" err="1" smtClean="0"/>
            <a:t>подію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або</a:t>
          </a:r>
          <a:r>
            <a:rPr lang="ru-RU" sz="1600" b="1" kern="1200" dirty="0" smtClean="0"/>
            <a:t> факт)</a:t>
          </a:r>
          <a:endParaRPr lang="uk-UA" sz="1600" b="1" kern="1200" dirty="0"/>
        </a:p>
      </dsp:txBody>
      <dsp:txXfrm>
        <a:off x="841846" y="1255"/>
        <a:ext cx="6545907" cy="595082"/>
      </dsp:txXfrm>
    </dsp:sp>
    <dsp:sp modelId="{0CA60BDF-1540-498D-919C-3DE34D7DE395}">
      <dsp:nvSpPr>
        <dsp:cNvPr id="0" name=""/>
        <dsp:cNvSpPr/>
      </dsp:nvSpPr>
      <dsp:spPr>
        <a:xfrm>
          <a:off x="841846" y="596338"/>
          <a:ext cx="872787" cy="145464"/>
        </a:xfrm>
        <a:prstGeom prst="parallelogram">
          <a:avLst>
            <a:gd name="adj" fmla="val 140840"/>
          </a:avLst>
        </a:prstGeom>
        <a:solidFill>
          <a:srgbClr val="99FF66"/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BD7623-32E8-4039-81B7-35024A680592}">
      <dsp:nvSpPr>
        <dsp:cNvPr id="0" name=""/>
        <dsp:cNvSpPr/>
      </dsp:nvSpPr>
      <dsp:spPr>
        <a:xfrm>
          <a:off x="1765546" y="596338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7AB57-4BD0-45F7-A40F-B9854F8043FE}">
      <dsp:nvSpPr>
        <dsp:cNvPr id="0" name=""/>
        <dsp:cNvSpPr/>
      </dsp:nvSpPr>
      <dsp:spPr>
        <a:xfrm>
          <a:off x="2689246" y="596338"/>
          <a:ext cx="872787" cy="145464"/>
        </a:xfrm>
        <a:prstGeom prst="parallelogram">
          <a:avLst>
            <a:gd name="adj" fmla="val 140840"/>
          </a:avLst>
        </a:prstGeom>
        <a:solidFill>
          <a:srgbClr val="99FF66"/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110DD-C8E4-4203-A943-021006FBCB57}">
      <dsp:nvSpPr>
        <dsp:cNvPr id="0" name=""/>
        <dsp:cNvSpPr/>
      </dsp:nvSpPr>
      <dsp:spPr>
        <a:xfrm>
          <a:off x="3612947" y="596338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4FA41F-916F-4262-A7CB-EBF9E03DB211}">
      <dsp:nvSpPr>
        <dsp:cNvPr id="0" name=""/>
        <dsp:cNvSpPr/>
      </dsp:nvSpPr>
      <dsp:spPr>
        <a:xfrm>
          <a:off x="4536647" y="596338"/>
          <a:ext cx="872787" cy="145464"/>
        </a:xfrm>
        <a:prstGeom prst="parallelogram">
          <a:avLst>
            <a:gd name="adj" fmla="val 140840"/>
          </a:avLst>
        </a:prstGeom>
        <a:solidFill>
          <a:srgbClr val="99FF66"/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2FC38-8ED9-4A2F-8504-4F4881EB1DD5}">
      <dsp:nvSpPr>
        <dsp:cNvPr id="0" name=""/>
        <dsp:cNvSpPr/>
      </dsp:nvSpPr>
      <dsp:spPr>
        <a:xfrm>
          <a:off x="5460347" y="596338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5FF20F-1C75-4D18-928E-4EACFDED28A7}">
      <dsp:nvSpPr>
        <dsp:cNvPr id="0" name=""/>
        <dsp:cNvSpPr/>
      </dsp:nvSpPr>
      <dsp:spPr>
        <a:xfrm>
          <a:off x="6384047" y="596338"/>
          <a:ext cx="872787" cy="145464"/>
        </a:xfrm>
        <a:prstGeom prst="parallelogram">
          <a:avLst>
            <a:gd name="adj" fmla="val 140840"/>
          </a:avLst>
        </a:prstGeom>
        <a:solidFill>
          <a:srgbClr val="99FF66"/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A2E57-0AEE-4A63-9B66-DB2F56839937}">
      <dsp:nvSpPr>
        <dsp:cNvPr id="0" name=""/>
        <dsp:cNvSpPr/>
      </dsp:nvSpPr>
      <dsp:spPr>
        <a:xfrm>
          <a:off x="841846" y="990598"/>
          <a:ext cx="6545907" cy="595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Обов</a:t>
          </a:r>
          <a:r>
            <a:rPr lang="en-US" sz="1600" b="1" kern="1200" dirty="0" smtClean="0"/>
            <a:t>’</a:t>
          </a:r>
          <a:r>
            <a:rPr lang="uk-UA" sz="1600" b="1" kern="1200" dirty="0" err="1" smtClean="0"/>
            <a:t>язкова</a:t>
          </a:r>
          <a:r>
            <a:rPr lang="uk-UA" sz="1600" b="1" kern="1200" dirty="0" smtClean="0"/>
            <a:t> форма подачі інформації згідно журналістським вимогам: «хто», «що», «де», «коли», «скільки», «чому», «яким чином». </a:t>
          </a:r>
          <a:endParaRPr lang="uk-UA" sz="1600" b="1" kern="1200" dirty="0"/>
        </a:p>
      </dsp:txBody>
      <dsp:txXfrm>
        <a:off x="841846" y="990598"/>
        <a:ext cx="6545907" cy="595082"/>
      </dsp:txXfrm>
    </dsp:sp>
    <dsp:sp modelId="{10D0DE55-3267-4F09-A5EB-E5EE30FFFF46}">
      <dsp:nvSpPr>
        <dsp:cNvPr id="0" name=""/>
        <dsp:cNvSpPr/>
      </dsp:nvSpPr>
      <dsp:spPr>
        <a:xfrm>
          <a:off x="841846" y="1607135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C400F1-5663-4B92-AE12-E8A4C1C7A915}">
      <dsp:nvSpPr>
        <dsp:cNvPr id="0" name=""/>
        <dsp:cNvSpPr/>
      </dsp:nvSpPr>
      <dsp:spPr>
        <a:xfrm>
          <a:off x="1765546" y="1607135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E53CD7-3C53-432E-AEEA-C6FDAE2D32BD}">
      <dsp:nvSpPr>
        <dsp:cNvPr id="0" name=""/>
        <dsp:cNvSpPr/>
      </dsp:nvSpPr>
      <dsp:spPr>
        <a:xfrm>
          <a:off x="2689246" y="1607135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B992E3-FC2A-44F7-B4D2-86BA988E53BA}">
      <dsp:nvSpPr>
        <dsp:cNvPr id="0" name=""/>
        <dsp:cNvSpPr/>
      </dsp:nvSpPr>
      <dsp:spPr>
        <a:xfrm>
          <a:off x="3612947" y="1607135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ACB2A-AAE6-4E2B-8D7E-CC9E62E0EF86}">
      <dsp:nvSpPr>
        <dsp:cNvPr id="0" name=""/>
        <dsp:cNvSpPr/>
      </dsp:nvSpPr>
      <dsp:spPr>
        <a:xfrm>
          <a:off x="4536647" y="1607135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7DCC5E-FB8E-411F-A1C8-258631AABA5B}">
      <dsp:nvSpPr>
        <dsp:cNvPr id="0" name=""/>
        <dsp:cNvSpPr/>
      </dsp:nvSpPr>
      <dsp:spPr>
        <a:xfrm>
          <a:off x="5460347" y="1607135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42B9C0-1F71-4944-AB06-D2F721E057C3}">
      <dsp:nvSpPr>
        <dsp:cNvPr id="0" name=""/>
        <dsp:cNvSpPr/>
      </dsp:nvSpPr>
      <dsp:spPr>
        <a:xfrm>
          <a:off x="6384047" y="1607135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3E25D-D93F-4907-AAD7-A0CD8679945C}">
      <dsp:nvSpPr>
        <dsp:cNvPr id="0" name=""/>
        <dsp:cNvSpPr/>
      </dsp:nvSpPr>
      <dsp:spPr>
        <a:xfrm>
          <a:off x="841846" y="1654752"/>
          <a:ext cx="6545907" cy="595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Виділення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змістовної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квінтесенції</a:t>
          </a:r>
          <a:r>
            <a:rPr lang="ru-RU" sz="1600" b="1" kern="1200" dirty="0" smtClean="0"/>
            <a:t> у </a:t>
          </a:r>
          <a:r>
            <a:rPr lang="ru-RU" sz="1600" b="1" kern="1200" dirty="0" err="1" smtClean="0"/>
            <a:t>лід-абзаці</a:t>
          </a:r>
          <a:r>
            <a:rPr lang="ru-RU" sz="1600" b="1" kern="1200" dirty="0" smtClean="0"/>
            <a:t> (</a:t>
          </a:r>
          <a:r>
            <a:rPr lang="ru-RU" sz="1600" b="1" kern="1200" dirty="0" err="1" smtClean="0"/>
            <a:t>підзаголовку</a:t>
          </a:r>
          <a:r>
            <a:rPr lang="ru-RU" sz="1600" b="1" kern="1200" dirty="0" smtClean="0"/>
            <a:t>). </a:t>
          </a:r>
          <a:endParaRPr lang="uk-UA" sz="1600" b="1" kern="1200" dirty="0"/>
        </a:p>
      </dsp:txBody>
      <dsp:txXfrm>
        <a:off x="841846" y="1654752"/>
        <a:ext cx="6545907" cy="595082"/>
      </dsp:txXfrm>
    </dsp:sp>
    <dsp:sp modelId="{E7B75893-E145-4232-A25D-2CC88495006C}">
      <dsp:nvSpPr>
        <dsp:cNvPr id="0" name=""/>
        <dsp:cNvSpPr/>
      </dsp:nvSpPr>
      <dsp:spPr>
        <a:xfrm>
          <a:off x="841846" y="2249834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B854FF-D077-4B94-88B7-053D8304746D}">
      <dsp:nvSpPr>
        <dsp:cNvPr id="0" name=""/>
        <dsp:cNvSpPr/>
      </dsp:nvSpPr>
      <dsp:spPr>
        <a:xfrm>
          <a:off x="1765546" y="2249834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7DBE60-75F6-4C34-B2BC-CD38777FBE88}">
      <dsp:nvSpPr>
        <dsp:cNvPr id="0" name=""/>
        <dsp:cNvSpPr/>
      </dsp:nvSpPr>
      <dsp:spPr>
        <a:xfrm>
          <a:off x="2689246" y="2249834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598B1-ED51-4CB4-B632-9AA60FA4B119}">
      <dsp:nvSpPr>
        <dsp:cNvPr id="0" name=""/>
        <dsp:cNvSpPr/>
      </dsp:nvSpPr>
      <dsp:spPr>
        <a:xfrm>
          <a:off x="3612947" y="2249834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1CA92-EC8F-44ED-AF20-FE72838D23E5}">
      <dsp:nvSpPr>
        <dsp:cNvPr id="0" name=""/>
        <dsp:cNvSpPr/>
      </dsp:nvSpPr>
      <dsp:spPr>
        <a:xfrm>
          <a:off x="4536647" y="2249834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E0C31A-5BFB-41A2-ADBE-35CCA06ABE62}">
      <dsp:nvSpPr>
        <dsp:cNvPr id="0" name=""/>
        <dsp:cNvSpPr/>
      </dsp:nvSpPr>
      <dsp:spPr>
        <a:xfrm>
          <a:off x="5460347" y="2249834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ACCA6B-1CBD-4298-946E-5EF6B2C855BC}">
      <dsp:nvSpPr>
        <dsp:cNvPr id="0" name=""/>
        <dsp:cNvSpPr/>
      </dsp:nvSpPr>
      <dsp:spPr>
        <a:xfrm>
          <a:off x="6384047" y="2249834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DC6E7-3939-4229-B051-18F552006EA5}">
      <dsp:nvSpPr>
        <dsp:cNvPr id="0" name=""/>
        <dsp:cNvSpPr/>
      </dsp:nvSpPr>
      <dsp:spPr>
        <a:xfrm>
          <a:off x="841846" y="2481500"/>
          <a:ext cx="6545907" cy="595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Винесення</a:t>
          </a:r>
          <a:r>
            <a:rPr lang="ru-RU" sz="1600" b="1" kern="1200" dirty="0" smtClean="0"/>
            <a:t> у </a:t>
          </a:r>
          <a:r>
            <a:rPr lang="ru-RU" sz="1600" b="1" kern="1200" dirty="0" err="1" smtClean="0"/>
            <a:t>перші</a:t>
          </a:r>
          <a:r>
            <a:rPr lang="ru-RU" sz="1600" b="1" kern="1200" dirty="0" smtClean="0"/>
            <a:t> рядки </a:t>
          </a:r>
          <a:r>
            <a:rPr lang="ru-RU" sz="1600" b="1" kern="1200" dirty="0" err="1" smtClean="0"/>
            <a:t>найбільш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важливої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подієвої</a:t>
          </a:r>
          <a:r>
            <a:rPr lang="ru-RU" sz="1600" b="1" kern="1200" dirty="0" smtClean="0"/>
            <a:t> та </a:t>
          </a:r>
          <a:r>
            <a:rPr lang="ru-RU" sz="1600" b="1" kern="1200" dirty="0" err="1" smtClean="0"/>
            <a:t>фактологічної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інформації</a:t>
          </a:r>
          <a:r>
            <a:rPr lang="ru-RU" sz="1600" b="1" kern="1200" dirty="0" smtClean="0"/>
            <a:t>. </a:t>
          </a:r>
          <a:endParaRPr lang="uk-UA" sz="1600" b="1" kern="1200" dirty="0"/>
        </a:p>
      </dsp:txBody>
      <dsp:txXfrm>
        <a:off x="841846" y="2481500"/>
        <a:ext cx="6545907" cy="595082"/>
      </dsp:txXfrm>
    </dsp:sp>
    <dsp:sp modelId="{A2A3D9EB-81F8-4E81-97DE-A979EF4DF084}">
      <dsp:nvSpPr>
        <dsp:cNvPr id="0" name=""/>
        <dsp:cNvSpPr/>
      </dsp:nvSpPr>
      <dsp:spPr>
        <a:xfrm>
          <a:off x="841846" y="3076583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09542-FBE0-4BB5-A0A0-CB40A80B038B}">
      <dsp:nvSpPr>
        <dsp:cNvPr id="0" name=""/>
        <dsp:cNvSpPr/>
      </dsp:nvSpPr>
      <dsp:spPr>
        <a:xfrm>
          <a:off x="1765546" y="3076583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2FD58D-CD94-456E-A918-AD328F3EF01E}">
      <dsp:nvSpPr>
        <dsp:cNvPr id="0" name=""/>
        <dsp:cNvSpPr/>
      </dsp:nvSpPr>
      <dsp:spPr>
        <a:xfrm>
          <a:off x="2689246" y="3076583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301933-AF23-4D26-BD69-97938FD12DD0}">
      <dsp:nvSpPr>
        <dsp:cNvPr id="0" name=""/>
        <dsp:cNvSpPr/>
      </dsp:nvSpPr>
      <dsp:spPr>
        <a:xfrm>
          <a:off x="3612947" y="3076583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3C04D-B6F9-4F7D-9B18-F7585D7D1FF7}">
      <dsp:nvSpPr>
        <dsp:cNvPr id="0" name=""/>
        <dsp:cNvSpPr/>
      </dsp:nvSpPr>
      <dsp:spPr>
        <a:xfrm>
          <a:off x="4536647" y="3076583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FCE29-A41B-43DE-9A7E-724A15DB8AD2}">
      <dsp:nvSpPr>
        <dsp:cNvPr id="0" name=""/>
        <dsp:cNvSpPr/>
      </dsp:nvSpPr>
      <dsp:spPr>
        <a:xfrm>
          <a:off x="5460347" y="3076583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55FF9-B54B-4352-B904-4E75A4EB548C}">
      <dsp:nvSpPr>
        <dsp:cNvPr id="0" name=""/>
        <dsp:cNvSpPr/>
      </dsp:nvSpPr>
      <dsp:spPr>
        <a:xfrm>
          <a:off x="6384047" y="3076583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E59A88-B773-46D2-9444-CF8649395974}">
      <dsp:nvSpPr>
        <dsp:cNvPr id="0" name=""/>
        <dsp:cNvSpPr/>
      </dsp:nvSpPr>
      <dsp:spPr>
        <a:xfrm>
          <a:off x="841846" y="3308248"/>
          <a:ext cx="6545907" cy="595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Викладення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подій</a:t>
          </a:r>
          <a:r>
            <a:rPr lang="ru-RU" sz="1600" b="1" kern="1200" dirty="0" smtClean="0"/>
            <a:t> (</a:t>
          </a:r>
          <a:r>
            <a:rPr lang="ru-RU" sz="1600" b="1" kern="1200" dirty="0" err="1" smtClean="0"/>
            <a:t>фактів</a:t>
          </a:r>
          <a:r>
            <a:rPr lang="ru-RU" sz="1600" b="1" kern="1200" dirty="0" smtClean="0"/>
            <a:t>) у прямому </a:t>
          </a:r>
          <a:r>
            <a:rPr lang="ru-RU" sz="1600" b="1" kern="1200" dirty="0" err="1" smtClean="0"/>
            <a:t>хронологічному</a:t>
          </a:r>
          <a:r>
            <a:rPr lang="ru-RU" sz="1600" b="1" kern="1200" dirty="0" smtClean="0"/>
            <a:t> порядку; </a:t>
          </a:r>
          <a:endParaRPr lang="uk-UA" sz="1600" b="1" kern="1200" dirty="0"/>
        </a:p>
      </dsp:txBody>
      <dsp:txXfrm>
        <a:off x="841846" y="3308248"/>
        <a:ext cx="6545907" cy="595082"/>
      </dsp:txXfrm>
    </dsp:sp>
    <dsp:sp modelId="{CD7FAAB0-062B-4189-816D-37025AE96FA2}">
      <dsp:nvSpPr>
        <dsp:cNvPr id="0" name=""/>
        <dsp:cNvSpPr/>
      </dsp:nvSpPr>
      <dsp:spPr>
        <a:xfrm>
          <a:off x="841846" y="3903331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09D1F-B4C2-49BA-BE30-B55C065C822B}">
      <dsp:nvSpPr>
        <dsp:cNvPr id="0" name=""/>
        <dsp:cNvSpPr/>
      </dsp:nvSpPr>
      <dsp:spPr>
        <a:xfrm>
          <a:off x="1765546" y="3903331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076D3-64C2-43FD-9D27-90956CCA8264}">
      <dsp:nvSpPr>
        <dsp:cNvPr id="0" name=""/>
        <dsp:cNvSpPr/>
      </dsp:nvSpPr>
      <dsp:spPr>
        <a:xfrm>
          <a:off x="2689246" y="3903331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DC9E15-268E-43B8-A970-367F0210BDED}">
      <dsp:nvSpPr>
        <dsp:cNvPr id="0" name=""/>
        <dsp:cNvSpPr/>
      </dsp:nvSpPr>
      <dsp:spPr>
        <a:xfrm>
          <a:off x="3612947" y="3903331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84FF47-2E5C-48EF-8BC2-96D4968AB4F0}">
      <dsp:nvSpPr>
        <dsp:cNvPr id="0" name=""/>
        <dsp:cNvSpPr/>
      </dsp:nvSpPr>
      <dsp:spPr>
        <a:xfrm>
          <a:off x="4536647" y="3903331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E294B7-7CA2-4437-9CDC-C9518ADFCBE1}">
      <dsp:nvSpPr>
        <dsp:cNvPr id="0" name=""/>
        <dsp:cNvSpPr/>
      </dsp:nvSpPr>
      <dsp:spPr>
        <a:xfrm>
          <a:off x="5460347" y="3903331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AC69E-2A5E-4BD3-9BBB-9D712D13362A}">
      <dsp:nvSpPr>
        <dsp:cNvPr id="0" name=""/>
        <dsp:cNvSpPr/>
      </dsp:nvSpPr>
      <dsp:spPr>
        <a:xfrm>
          <a:off x="6384047" y="3903331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ACDDE-BE5D-4395-B202-105133879556}">
      <dsp:nvSpPr>
        <dsp:cNvPr id="0" name=""/>
        <dsp:cNvSpPr/>
      </dsp:nvSpPr>
      <dsp:spPr>
        <a:xfrm>
          <a:off x="841846" y="4134997"/>
          <a:ext cx="6545907" cy="595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Винесення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другорядної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довідкової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інформації</a:t>
          </a:r>
          <a:r>
            <a:rPr lang="ru-RU" sz="1600" b="1" kern="1200" dirty="0" smtClean="0"/>
            <a:t> у </a:t>
          </a:r>
          <a:r>
            <a:rPr lang="ru-RU" sz="1600" b="1" kern="1200" dirty="0" err="1" smtClean="0"/>
            <a:t>самостійний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розділ</a:t>
          </a:r>
          <a:endParaRPr lang="uk-UA" sz="1600" b="1" kern="1200" dirty="0"/>
        </a:p>
      </dsp:txBody>
      <dsp:txXfrm>
        <a:off x="841846" y="4134997"/>
        <a:ext cx="6545907" cy="595082"/>
      </dsp:txXfrm>
    </dsp:sp>
    <dsp:sp modelId="{5980C8C5-631D-4EA2-8267-AC5ADA72741A}">
      <dsp:nvSpPr>
        <dsp:cNvPr id="0" name=""/>
        <dsp:cNvSpPr/>
      </dsp:nvSpPr>
      <dsp:spPr>
        <a:xfrm>
          <a:off x="841846" y="4730079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AA64C-149E-4274-90ED-530CE435AD4B}">
      <dsp:nvSpPr>
        <dsp:cNvPr id="0" name=""/>
        <dsp:cNvSpPr/>
      </dsp:nvSpPr>
      <dsp:spPr>
        <a:xfrm>
          <a:off x="1765546" y="4730079"/>
          <a:ext cx="872787" cy="145464"/>
        </a:xfrm>
        <a:prstGeom prst="parallelogram">
          <a:avLst>
            <a:gd name="adj" fmla="val 140840"/>
          </a:avLst>
        </a:prstGeom>
        <a:solidFill>
          <a:srgbClr val="99FF66"/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4CA35B-9C12-4BAB-B562-4E0DD6E0FC86}">
      <dsp:nvSpPr>
        <dsp:cNvPr id="0" name=""/>
        <dsp:cNvSpPr/>
      </dsp:nvSpPr>
      <dsp:spPr>
        <a:xfrm>
          <a:off x="2689246" y="4730079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BCC236-027D-4969-8935-1B6DCD31A0D8}">
      <dsp:nvSpPr>
        <dsp:cNvPr id="0" name=""/>
        <dsp:cNvSpPr/>
      </dsp:nvSpPr>
      <dsp:spPr>
        <a:xfrm>
          <a:off x="3612947" y="4730079"/>
          <a:ext cx="872787" cy="145464"/>
        </a:xfrm>
        <a:prstGeom prst="parallelogram">
          <a:avLst>
            <a:gd name="adj" fmla="val 140840"/>
          </a:avLst>
        </a:prstGeom>
        <a:solidFill>
          <a:srgbClr val="99FF66"/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A4517-D601-4005-B2FE-CC301AF97897}">
      <dsp:nvSpPr>
        <dsp:cNvPr id="0" name=""/>
        <dsp:cNvSpPr/>
      </dsp:nvSpPr>
      <dsp:spPr>
        <a:xfrm>
          <a:off x="4536647" y="4730079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34A5CE-D66F-4548-AE0D-7A0ED8CAA21F}">
      <dsp:nvSpPr>
        <dsp:cNvPr id="0" name=""/>
        <dsp:cNvSpPr/>
      </dsp:nvSpPr>
      <dsp:spPr>
        <a:xfrm>
          <a:off x="5460347" y="4730079"/>
          <a:ext cx="872787" cy="145464"/>
        </a:xfrm>
        <a:prstGeom prst="parallelogram">
          <a:avLst>
            <a:gd name="adj" fmla="val 140840"/>
          </a:avLst>
        </a:prstGeom>
        <a:solidFill>
          <a:srgbClr val="99FF66"/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101B2F-ED2A-4714-857E-43D13C40EF12}">
      <dsp:nvSpPr>
        <dsp:cNvPr id="0" name=""/>
        <dsp:cNvSpPr/>
      </dsp:nvSpPr>
      <dsp:spPr>
        <a:xfrm>
          <a:off x="6384047" y="4730079"/>
          <a:ext cx="872787" cy="145464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F59BB-8823-4F0D-AC13-515FB1B1F6D0}">
      <dsp:nvSpPr>
        <dsp:cNvPr id="0" name=""/>
        <dsp:cNvSpPr/>
      </dsp:nvSpPr>
      <dsp:spPr>
        <a:xfrm>
          <a:off x="3102424" y="-232242"/>
          <a:ext cx="1910453" cy="1940349"/>
        </a:xfrm>
        <a:prstGeom prst="ellipse">
          <a:avLst/>
        </a:prstGeom>
        <a:solidFill>
          <a:srgbClr val="99FF66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>
              <a:solidFill>
                <a:srgbClr val="C00000"/>
              </a:solidFill>
            </a:rPr>
            <a:t>ПОСЛАНЦІ</a:t>
          </a:r>
          <a:endParaRPr lang="uk-UA" sz="1900" b="1" kern="1200" dirty="0">
            <a:solidFill>
              <a:srgbClr val="C00000"/>
            </a:solidFill>
          </a:endParaRPr>
        </a:p>
      </dsp:txBody>
      <dsp:txXfrm>
        <a:off x="3382203" y="51916"/>
        <a:ext cx="1350895" cy="1372033"/>
      </dsp:txXfrm>
    </dsp:sp>
    <dsp:sp modelId="{64216732-B790-4BA8-8A87-96A8046345A0}">
      <dsp:nvSpPr>
        <dsp:cNvPr id="0" name=""/>
        <dsp:cNvSpPr/>
      </dsp:nvSpPr>
      <dsp:spPr>
        <a:xfrm rot="2160000">
          <a:off x="4862316" y="1115988"/>
          <a:ext cx="115492" cy="49704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200" kern="1200"/>
        </a:p>
      </dsp:txBody>
      <dsp:txXfrm>
        <a:off x="4865625" y="1205214"/>
        <a:ext cx="80844" cy="298227"/>
      </dsp:txXfrm>
    </dsp:sp>
    <dsp:sp modelId="{E6A2CE76-D2B8-4F6F-9FBB-9EFCADE43822}">
      <dsp:nvSpPr>
        <dsp:cNvPr id="0" name=""/>
        <dsp:cNvSpPr/>
      </dsp:nvSpPr>
      <dsp:spPr>
        <a:xfrm>
          <a:off x="4776103" y="1066799"/>
          <a:ext cx="2139050" cy="1940349"/>
        </a:xfrm>
        <a:prstGeom prst="ellipse">
          <a:avLst/>
        </a:prstGeom>
        <a:solidFill>
          <a:srgbClr val="99FF66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>
              <a:solidFill>
                <a:srgbClr val="C00000"/>
              </a:solidFill>
            </a:rPr>
            <a:t>ІНТЕРПРЕ-ТАТОРИ</a:t>
          </a:r>
          <a:r>
            <a:rPr lang="uk-UA" sz="1800" kern="1200" dirty="0" smtClean="0">
              <a:solidFill>
                <a:srgbClr val="C00000"/>
              </a:solidFill>
            </a:rPr>
            <a:t> </a:t>
          </a:r>
          <a:endParaRPr lang="uk-UA" sz="1800" kern="1200" dirty="0">
            <a:solidFill>
              <a:srgbClr val="C00000"/>
            </a:solidFill>
          </a:endParaRPr>
        </a:p>
      </dsp:txBody>
      <dsp:txXfrm>
        <a:off x="5089360" y="1350957"/>
        <a:ext cx="1512536" cy="1372033"/>
      </dsp:txXfrm>
    </dsp:sp>
    <dsp:sp modelId="{47F14C30-D6AD-490A-8B8C-9FFFBA527268}">
      <dsp:nvSpPr>
        <dsp:cNvPr id="0" name=""/>
        <dsp:cNvSpPr/>
      </dsp:nvSpPr>
      <dsp:spPr>
        <a:xfrm rot="6480000">
          <a:off x="5434206" y="2840293"/>
          <a:ext cx="139314" cy="49704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200" kern="1200"/>
        </a:p>
      </dsp:txBody>
      <dsp:txXfrm rot="10800000">
        <a:off x="5461561" y="2919828"/>
        <a:ext cx="97520" cy="298227"/>
      </dsp:txXfrm>
    </dsp:sp>
    <dsp:sp modelId="{9861E779-669B-41CC-9F25-4BB036C645F9}">
      <dsp:nvSpPr>
        <dsp:cNvPr id="0" name=""/>
        <dsp:cNvSpPr/>
      </dsp:nvSpPr>
      <dsp:spPr>
        <a:xfrm>
          <a:off x="4207454" y="3168692"/>
          <a:ext cx="1910453" cy="1940349"/>
        </a:xfrm>
        <a:prstGeom prst="ellipse">
          <a:avLst/>
        </a:prstGeom>
        <a:solidFill>
          <a:srgbClr val="99FF66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C00000"/>
              </a:solidFill>
            </a:rPr>
            <a:t>СКЕПТИКИ</a:t>
          </a:r>
          <a:endParaRPr lang="uk-UA" sz="1900" b="1" kern="1200" dirty="0">
            <a:solidFill>
              <a:srgbClr val="C00000"/>
            </a:solidFill>
          </a:endParaRPr>
        </a:p>
      </dsp:txBody>
      <dsp:txXfrm>
        <a:off x="4487233" y="3452850"/>
        <a:ext cx="1350895" cy="1372033"/>
      </dsp:txXfrm>
    </dsp:sp>
    <dsp:sp modelId="{A91FCB0A-210C-4A17-8F82-BE7B23CBC2EA}">
      <dsp:nvSpPr>
        <dsp:cNvPr id="0" name=""/>
        <dsp:cNvSpPr/>
      </dsp:nvSpPr>
      <dsp:spPr>
        <a:xfrm rot="10800000">
          <a:off x="3982748" y="3890344"/>
          <a:ext cx="158792" cy="49704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200" kern="1200"/>
        </a:p>
      </dsp:txBody>
      <dsp:txXfrm rot="10800000">
        <a:off x="4030386" y="3989753"/>
        <a:ext cx="111154" cy="298227"/>
      </dsp:txXfrm>
    </dsp:sp>
    <dsp:sp modelId="{1F7B2718-2D1A-4A87-A738-99410AFA9CB8}">
      <dsp:nvSpPr>
        <dsp:cNvPr id="0" name=""/>
        <dsp:cNvSpPr/>
      </dsp:nvSpPr>
      <dsp:spPr>
        <a:xfrm>
          <a:off x="1997393" y="3168692"/>
          <a:ext cx="1910453" cy="1940349"/>
        </a:xfrm>
        <a:prstGeom prst="ellipse">
          <a:avLst/>
        </a:prstGeom>
        <a:solidFill>
          <a:srgbClr val="99FF66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C00000"/>
              </a:solidFill>
            </a:rPr>
            <a:t>ПРИБІЧНИКИ</a:t>
          </a:r>
          <a:endParaRPr lang="uk-UA" sz="1900" b="1" kern="1200" dirty="0">
            <a:solidFill>
              <a:srgbClr val="C00000"/>
            </a:solidFill>
          </a:endParaRPr>
        </a:p>
      </dsp:txBody>
      <dsp:txXfrm>
        <a:off x="2277172" y="3452850"/>
        <a:ext cx="1350895" cy="1372033"/>
      </dsp:txXfrm>
    </dsp:sp>
    <dsp:sp modelId="{F11B30E8-E118-41E5-8996-AD15134E21A8}">
      <dsp:nvSpPr>
        <dsp:cNvPr id="0" name=""/>
        <dsp:cNvSpPr/>
      </dsp:nvSpPr>
      <dsp:spPr>
        <a:xfrm rot="15120000">
          <a:off x="2540164" y="2843287"/>
          <a:ext cx="144492" cy="49704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200" kern="1200"/>
        </a:p>
      </dsp:txBody>
      <dsp:txXfrm rot="10800000">
        <a:off x="2568536" y="2963309"/>
        <a:ext cx="101144" cy="298227"/>
      </dsp:txXfrm>
    </dsp:sp>
    <dsp:sp modelId="{97CE2863-556C-4692-AAE5-43392527B33C}">
      <dsp:nvSpPr>
        <dsp:cNvPr id="0" name=""/>
        <dsp:cNvSpPr/>
      </dsp:nvSpPr>
      <dsp:spPr>
        <a:xfrm>
          <a:off x="1314446" y="1066799"/>
          <a:ext cx="1910453" cy="1940349"/>
        </a:xfrm>
        <a:prstGeom prst="ellipse">
          <a:avLst/>
        </a:prstGeom>
        <a:solidFill>
          <a:srgbClr val="99FF66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C00000"/>
              </a:solidFill>
            </a:rPr>
            <a:t>ТІ, ХТО ПРИЙМАЄ РІШЕННЯ</a:t>
          </a:r>
          <a:endParaRPr lang="uk-UA" sz="1900" b="1" kern="1200" dirty="0">
            <a:solidFill>
              <a:srgbClr val="C00000"/>
            </a:solidFill>
          </a:endParaRPr>
        </a:p>
      </dsp:txBody>
      <dsp:txXfrm>
        <a:off x="1594225" y="1350957"/>
        <a:ext cx="1350895" cy="1372033"/>
      </dsp:txXfrm>
    </dsp:sp>
    <dsp:sp modelId="{EF4D15C9-FFB1-4180-B798-F16238B430B9}">
      <dsp:nvSpPr>
        <dsp:cNvPr id="0" name=""/>
        <dsp:cNvSpPr/>
      </dsp:nvSpPr>
      <dsp:spPr>
        <a:xfrm rot="19440000">
          <a:off x="3083449" y="1141482"/>
          <a:ext cx="153401" cy="49704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200" kern="1200"/>
        </a:p>
      </dsp:txBody>
      <dsp:txXfrm>
        <a:off x="3087844" y="1254416"/>
        <a:ext cx="107381" cy="2982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D49F9F-A871-466A-BC1B-10F6C26ADAFF}">
      <dsp:nvSpPr>
        <dsp:cNvPr id="0" name=""/>
        <dsp:cNvSpPr/>
      </dsp:nvSpPr>
      <dsp:spPr>
        <a:xfrm>
          <a:off x="617219" y="0"/>
          <a:ext cx="6995160" cy="4876800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DFECC2-358E-45E7-847B-6FA1EAB71B9E}">
      <dsp:nvSpPr>
        <dsp:cNvPr id="0" name=""/>
        <dsp:cNvSpPr/>
      </dsp:nvSpPr>
      <dsp:spPr>
        <a:xfrm>
          <a:off x="278874" y="1463040"/>
          <a:ext cx="2468880" cy="1950720"/>
        </a:xfrm>
        <a:prstGeom prst="roundRect">
          <a:avLst/>
        </a:prstGeom>
        <a:solidFill>
          <a:srgbClr val="99FF66"/>
        </a:solidFill>
        <a:ln w="264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>
              <a:solidFill>
                <a:schemeClr val="tx1"/>
              </a:solidFill>
            </a:rPr>
            <a:t>Здійснення «просочування» позитивних контр чуток, які підготують колектив до сприйняття негативних новин. </a:t>
          </a:r>
          <a:endParaRPr lang="uk-UA" sz="1700" kern="1200" dirty="0">
            <a:solidFill>
              <a:schemeClr val="tx1"/>
            </a:solidFill>
          </a:endParaRPr>
        </a:p>
      </dsp:txBody>
      <dsp:txXfrm>
        <a:off x="374100" y="1558266"/>
        <a:ext cx="2278428" cy="1760268"/>
      </dsp:txXfrm>
    </dsp:sp>
    <dsp:sp modelId="{7B5E124E-50B0-47B7-BE0C-399316DEF502}">
      <dsp:nvSpPr>
        <dsp:cNvPr id="0" name=""/>
        <dsp:cNvSpPr/>
      </dsp:nvSpPr>
      <dsp:spPr>
        <a:xfrm>
          <a:off x="2880359" y="1463040"/>
          <a:ext cx="2468880" cy="1950720"/>
        </a:xfrm>
        <a:prstGeom prst="roundRect">
          <a:avLst/>
        </a:prstGeom>
        <a:solidFill>
          <a:srgbClr val="99FF66"/>
        </a:solidFill>
        <a:ln w="264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>
              <a:solidFill>
                <a:schemeClr val="tx1"/>
              </a:solidFill>
            </a:rPr>
            <a:t>Оприлюднювати неприємні новини поступово, роз</a:t>
          </a:r>
          <a:r>
            <a:rPr lang="en-US" sz="1700" kern="1200" dirty="0" smtClean="0">
              <a:solidFill>
                <a:schemeClr val="tx1"/>
              </a:solidFill>
            </a:rPr>
            <a:t>’</a:t>
          </a:r>
          <a:r>
            <a:rPr lang="uk-UA" sz="1700" kern="1200" dirty="0" err="1" smtClean="0">
              <a:solidFill>
                <a:schemeClr val="tx1"/>
              </a:solidFill>
            </a:rPr>
            <a:t>янюючи</a:t>
          </a:r>
          <a:r>
            <a:rPr lang="uk-UA" sz="1700" kern="1200" dirty="0" smtClean="0">
              <a:solidFill>
                <a:schemeClr val="tx1"/>
              </a:solidFill>
            </a:rPr>
            <a:t> наслідки негативної ситуації та що робиться для їх усунення</a:t>
          </a:r>
          <a:endParaRPr lang="uk-UA" sz="1700" kern="1200" dirty="0">
            <a:solidFill>
              <a:schemeClr val="tx1"/>
            </a:solidFill>
          </a:endParaRPr>
        </a:p>
      </dsp:txBody>
      <dsp:txXfrm>
        <a:off x="2975585" y="1558266"/>
        <a:ext cx="2278428" cy="1760268"/>
      </dsp:txXfrm>
    </dsp:sp>
    <dsp:sp modelId="{7299E1D7-0EED-4013-BB10-A36F84E5CC01}">
      <dsp:nvSpPr>
        <dsp:cNvPr id="0" name=""/>
        <dsp:cNvSpPr/>
      </dsp:nvSpPr>
      <dsp:spPr>
        <a:xfrm>
          <a:off x="5481845" y="1463040"/>
          <a:ext cx="2468880" cy="1950720"/>
        </a:xfrm>
        <a:prstGeom prst="roundRect">
          <a:avLst/>
        </a:prstGeom>
        <a:solidFill>
          <a:srgbClr val="99FF66"/>
        </a:solidFill>
        <a:ln w="264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>
              <a:solidFill>
                <a:schemeClr val="tx1"/>
              </a:solidFill>
            </a:rPr>
            <a:t>Усунути інформаційний вакуум щодо теми чуток, відкрито спростовуючи хибне повідомлення</a:t>
          </a:r>
          <a:endParaRPr lang="uk-UA" sz="1700" kern="1200" dirty="0">
            <a:solidFill>
              <a:schemeClr val="tx1"/>
            </a:solidFill>
          </a:endParaRPr>
        </a:p>
      </dsp:txBody>
      <dsp:txXfrm>
        <a:off x="5577071" y="1558266"/>
        <a:ext cx="2278428" cy="17602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5E95E4-14AA-4EA3-A30A-3929077C245F}">
      <dsp:nvSpPr>
        <dsp:cNvPr id="0" name=""/>
        <dsp:cNvSpPr/>
      </dsp:nvSpPr>
      <dsp:spPr>
        <a:xfrm>
          <a:off x="146278" y="0"/>
          <a:ext cx="7802880" cy="48768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66FA14-58D0-4DD0-8472-460D01B29627}">
      <dsp:nvSpPr>
        <dsp:cNvPr id="0" name=""/>
        <dsp:cNvSpPr/>
      </dsp:nvSpPr>
      <dsp:spPr>
        <a:xfrm>
          <a:off x="780870" y="3505200"/>
          <a:ext cx="447448" cy="421842"/>
        </a:xfrm>
        <a:prstGeom prst="ellipse">
          <a:avLst/>
        </a:prstGeom>
        <a:solidFill>
          <a:srgbClr val="D4D75F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D56DF-EA9B-4586-BF86-778DFEA4DCCB}">
      <dsp:nvSpPr>
        <dsp:cNvPr id="0" name=""/>
        <dsp:cNvSpPr/>
      </dsp:nvSpPr>
      <dsp:spPr>
        <a:xfrm>
          <a:off x="943376" y="3886201"/>
          <a:ext cx="5036819" cy="703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9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Рекламні щити; Реклама у ЗМІ; Новини у популярній пресі; Стаття у внутрішній пресі; Брошура, що надіслана поштою, </a:t>
          </a:r>
          <a:endParaRPr lang="uk-UA" sz="1800" kern="1200" dirty="0"/>
        </a:p>
      </dsp:txBody>
      <dsp:txXfrm>
        <a:off x="943376" y="3886201"/>
        <a:ext cx="5036819" cy="703475"/>
      </dsp:txXfrm>
    </dsp:sp>
    <dsp:sp modelId="{5C25FAA6-6573-47F1-8D20-104CC9469840}">
      <dsp:nvSpPr>
        <dsp:cNvPr id="0" name=""/>
        <dsp:cNvSpPr/>
      </dsp:nvSpPr>
      <dsp:spPr>
        <a:xfrm>
          <a:off x="1758424" y="2590801"/>
          <a:ext cx="536694" cy="485238"/>
        </a:xfrm>
        <a:prstGeom prst="ellipse">
          <a:avLst/>
        </a:prstGeom>
        <a:solidFill>
          <a:srgbClr val="F0AE6C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881367-B486-4B8A-B25B-856B168D87F7}">
      <dsp:nvSpPr>
        <dsp:cNvPr id="0" name=""/>
        <dsp:cNvSpPr/>
      </dsp:nvSpPr>
      <dsp:spPr>
        <a:xfrm>
          <a:off x="230098" y="2147621"/>
          <a:ext cx="3124327" cy="976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84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Загальний лист; Надрукований особистий лист; </a:t>
          </a:r>
          <a:endParaRPr lang="uk-UA" sz="1800" kern="1200" dirty="0"/>
        </a:p>
      </dsp:txBody>
      <dsp:txXfrm>
        <a:off x="230098" y="2147621"/>
        <a:ext cx="3124327" cy="976571"/>
      </dsp:txXfrm>
    </dsp:sp>
    <dsp:sp modelId="{1E571D6C-9D4E-4F63-AC75-3DEC4D63B36C}">
      <dsp:nvSpPr>
        <dsp:cNvPr id="0" name=""/>
        <dsp:cNvSpPr/>
      </dsp:nvSpPr>
      <dsp:spPr>
        <a:xfrm>
          <a:off x="2980918" y="1833675"/>
          <a:ext cx="682262" cy="604725"/>
        </a:xfrm>
        <a:prstGeom prst="ellipse">
          <a:avLst/>
        </a:prstGeom>
        <a:solidFill>
          <a:srgbClr val="FFC0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3A56BE-60A3-44F1-BB05-380E4AB8F599}">
      <dsp:nvSpPr>
        <dsp:cNvPr id="0" name=""/>
        <dsp:cNvSpPr/>
      </dsp:nvSpPr>
      <dsp:spPr>
        <a:xfrm>
          <a:off x="3197055" y="2364631"/>
          <a:ext cx="4956341" cy="607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46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Рукописна особиста записка; Телефонна розмова; Промова перед великою аудиторією </a:t>
          </a:r>
          <a:endParaRPr lang="uk-UA" sz="1800" kern="1200" dirty="0"/>
        </a:p>
      </dsp:txBody>
      <dsp:txXfrm>
        <a:off x="3197055" y="2364631"/>
        <a:ext cx="4956341" cy="607160"/>
      </dsp:txXfrm>
    </dsp:sp>
    <dsp:sp modelId="{FE30F545-119C-4D2D-A336-4A85DD146478}">
      <dsp:nvSpPr>
        <dsp:cNvPr id="0" name=""/>
        <dsp:cNvSpPr/>
      </dsp:nvSpPr>
      <dsp:spPr>
        <a:xfrm>
          <a:off x="4389093" y="1219200"/>
          <a:ext cx="877825" cy="780286"/>
        </a:xfrm>
        <a:prstGeom prst="ellipse">
          <a:avLst/>
        </a:prstGeom>
        <a:solidFill>
          <a:srgbClr val="FF5D37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A030B-D8F3-48F9-B6E0-EE7DBD840DC7}">
      <dsp:nvSpPr>
        <dsp:cNvPr id="0" name=""/>
        <dsp:cNvSpPr/>
      </dsp:nvSpPr>
      <dsp:spPr>
        <a:xfrm>
          <a:off x="1179597" y="1152145"/>
          <a:ext cx="3541789" cy="37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344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Дискусія, зустріч у невеликій групі</a:t>
          </a:r>
          <a:endParaRPr lang="uk-UA" sz="1800" kern="1200" dirty="0"/>
        </a:p>
      </dsp:txBody>
      <dsp:txXfrm>
        <a:off x="1179597" y="1152145"/>
        <a:ext cx="3541789" cy="371869"/>
      </dsp:txXfrm>
    </dsp:sp>
    <dsp:sp modelId="{D94D5BF8-967F-4B53-B84B-4A02E75B6D13}">
      <dsp:nvSpPr>
        <dsp:cNvPr id="0" name=""/>
        <dsp:cNvSpPr/>
      </dsp:nvSpPr>
      <dsp:spPr>
        <a:xfrm>
          <a:off x="5910046" y="822349"/>
          <a:ext cx="957071" cy="930250"/>
        </a:xfrm>
        <a:prstGeom prst="ellipse">
          <a:avLst/>
        </a:prstGeom>
        <a:solidFill>
          <a:srgbClr val="FF00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9814D-1F92-4E77-9A43-7CEB803B46A9}">
      <dsp:nvSpPr>
        <dsp:cNvPr id="0" name=""/>
        <dsp:cNvSpPr/>
      </dsp:nvSpPr>
      <dsp:spPr>
        <a:xfrm>
          <a:off x="3200403" y="525479"/>
          <a:ext cx="4126912" cy="388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6632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Особиста бесіда віч-на-віч</a:t>
          </a:r>
          <a:endParaRPr lang="uk-UA" sz="1800" kern="1200" dirty="0"/>
        </a:p>
      </dsp:txBody>
      <dsp:txXfrm>
        <a:off x="3200403" y="525479"/>
        <a:ext cx="4126912" cy="3889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407BC-7873-4B67-A2D8-E450829D8558}">
      <dsp:nvSpPr>
        <dsp:cNvPr id="0" name=""/>
        <dsp:cNvSpPr/>
      </dsp:nvSpPr>
      <dsp:spPr>
        <a:xfrm>
          <a:off x="274329" y="0"/>
          <a:ext cx="4876800" cy="48768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7F76A8-1583-4B59-B328-C536C6C250CC}">
      <dsp:nvSpPr>
        <dsp:cNvPr id="0" name=""/>
        <dsp:cNvSpPr/>
      </dsp:nvSpPr>
      <dsp:spPr>
        <a:xfrm>
          <a:off x="190551" y="860841"/>
          <a:ext cx="7315160" cy="103632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Скринька пропозицій, річний звіт. </a:t>
          </a:r>
          <a:endParaRPr lang="uk-UA" sz="1600" kern="1200" dirty="0"/>
        </a:p>
      </dsp:txBody>
      <dsp:txXfrm>
        <a:off x="241140" y="911430"/>
        <a:ext cx="7213982" cy="935142"/>
      </dsp:txXfrm>
    </dsp:sp>
    <dsp:sp modelId="{A11D4FB4-675C-4D9C-81AD-4977FEA326D6}">
      <dsp:nvSpPr>
        <dsp:cNvPr id="0" name=""/>
        <dsp:cNvSpPr/>
      </dsp:nvSpPr>
      <dsp:spPr>
        <a:xfrm>
          <a:off x="190551" y="2026701"/>
          <a:ext cx="7315160" cy="103632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Збори та брифінги; наради відділів та робочих груп; внутрішня преса; інтранет; загальні збори колективу; дошка об</a:t>
          </a:r>
          <a:r>
            <a:rPr lang="en-US" sz="1600" kern="1200" smtClean="0"/>
            <a:t>’</a:t>
          </a:r>
          <a:r>
            <a:rPr lang="uk-UA" sz="1600" kern="1200" smtClean="0"/>
            <a:t>яв; інформаційні листки. </a:t>
          </a:r>
          <a:endParaRPr lang="uk-UA" sz="1600" kern="1200" dirty="0"/>
        </a:p>
      </dsp:txBody>
      <dsp:txXfrm>
        <a:off x="241140" y="2077290"/>
        <a:ext cx="7213982" cy="935142"/>
      </dsp:txXfrm>
    </dsp:sp>
    <dsp:sp modelId="{B157F657-132D-4FE8-82EE-7F7F6DF9B7F5}">
      <dsp:nvSpPr>
        <dsp:cNvPr id="0" name=""/>
        <dsp:cNvSpPr/>
      </dsp:nvSpPr>
      <dsp:spPr>
        <a:xfrm>
          <a:off x="190551" y="3192561"/>
          <a:ext cx="7315160" cy="14347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Особисті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зустрічі</a:t>
          </a:r>
          <a:r>
            <a:rPr lang="ru-RU" sz="1600" kern="1200" dirty="0" smtClean="0"/>
            <a:t> з главою </a:t>
          </a:r>
          <a:r>
            <a:rPr lang="ru-RU" sz="1600" kern="1200" dirty="0" err="1" smtClean="0"/>
            <a:t>фірми</a:t>
          </a:r>
          <a:r>
            <a:rPr lang="ru-RU" sz="1600" kern="1200" dirty="0" smtClean="0"/>
            <a:t>; </a:t>
          </a:r>
          <a:r>
            <a:rPr lang="ru-RU" sz="1600" kern="1200" dirty="0" err="1" smtClean="0"/>
            <a:t>особисте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звернення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глави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організації</a:t>
          </a:r>
          <a:r>
            <a:rPr lang="ru-RU" sz="1600" kern="1200" dirty="0" smtClean="0"/>
            <a:t>; </a:t>
          </a:r>
          <a:r>
            <a:rPr lang="ru-RU" sz="1600" kern="1200" dirty="0" err="1" smtClean="0"/>
            <a:t>вітання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робітників</a:t>
          </a:r>
          <a:r>
            <a:rPr lang="ru-RU" sz="1600" kern="1200" dirty="0" smtClean="0"/>
            <a:t>; </a:t>
          </a:r>
          <a:r>
            <a:rPr lang="ru-RU" sz="1600" kern="1200" dirty="0" err="1" smtClean="0"/>
            <a:t>телефонна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розмова</a:t>
          </a:r>
          <a:r>
            <a:rPr lang="ru-RU" sz="1600" kern="1200" dirty="0" smtClean="0"/>
            <a:t>; неформальна </a:t>
          </a:r>
          <a:r>
            <a:rPr lang="ru-RU" sz="1600" kern="1200" dirty="0" err="1" smtClean="0"/>
            <a:t>дискусія</a:t>
          </a:r>
          <a:r>
            <a:rPr lang="ru-RU" sz="1600" kern="1200" dirty="0" smtClean="0"/>
            <a:t> у </a:t>
          </a:r>
          <a:r>
            <a:rPr lang="ru-RU" sz="1600" kern="1200" dirty="0" err="1" smtClean="0"/>
            <a:t>невеликій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групі</a:t>
          </a:r>
          <a:r>
            <a:rPr lang="ru-RU" sz="1600" kern="1200" dirty="0" smtClean="0"/>
            <a:t>; </a:t>
          </a:r>
          <a:r>
            <a:rPr lang="ru-RU" sz="1600" kern="1200" dirty="0" err="1" smtClean="0"/>
            <a:t>ділові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ігри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комунікації</a:t>
          </a:r>
          <a:r>
            <a:rPr lang="ru-RU" sz="1600" kern="1200" dirty="0" smtClean="0"/>
            <a:t> у </a:t>
          </a:r>
          <a:r>
            <a:rPr lang="ru-RU" sz="1600" kern="1200" dirty="0" err="1" smtClean="0"/>
            <a:t>неробочоий</a:t>
          </a:r>
          <a:r>
            <a:rPr lang="ru-RU" sz="1600" kern="1200" dirty="0" smtClean="0"/>
            <a:t> час; </a:t>
          </a:r>
          <a:r>
            <a:rPr lang="ru-RU" sz="1600" kern="1200" dirty="0" err="1" smtClean="0"/>
            <a:t>організоване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просочування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інформації</a:t>
          </a:r>
          <a:r>
            <a:rPr lang="ru-RU" sz="1600" kern="1200" dirty="0" smtClean="0"/>
            <a:t>; </a:t>
          </a:r>
          <a:r>
            <a:rPr lang="ru-RU" sz="1600" kern="1200" dirty="0" err="1" smtClean="0"/>
            <a:t>неорганізоване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просочування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інформації</a:t>
          </a:r>
          <a:r>
            <a:rPr lang="ru-RU" sz="1600" kern="1200" dirty="0" smtClean="0"/>
            <a:t> (чутки).   </a:t>
          </a:r>
          <a:endParaRPr lang="uk-UA" sz="1600" kern="1200" dirty="0"/>
        </a:p>
      </dsp:txBody>
      <dsp:txXfrm>
        <a:off x="260590" y="3262600"/>
        <a:ext cx="7175082" cy="12946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F7AE4-679B-4997-9D7C-023DEF3C4949}">
      <dsp:nvSpPr>
        <dsp:cNvPr id="0" name=""/>
        <dsp:cNvSpPr/>
      </dsp:nvSpPr>
      <dsp:spPr>
        <a:xfrm>
          <a:off x="76199" y="2671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Скриньки</a:t>
          </a:r>
          <a:r>
            <a:rPr lang="ru-RU" sz="1800" b="0" kern="1200" dirty="0" smtClean="0">
              <a:solidFill>
                <a:srgbClr val="C00000"/>
              </a:solidFill>
            </a:rPr>
            <a:t> для </a:t>
          </a:r>
          <a:r>
            <a:rPr lang="ru-RU" sz="1800" b="0" kern="1200" dirty="0" err="1" smtClean="0">
              <a:solidFill>
                <a:srgbClr val="C00000"/>
              </a:solidFill>
            </a:rPr>
            <a:t>збору</a:t>
          </a:r>
          <a:r>
            <a:rPr lang="ru-RU" sz="1800" b="0" kern="1200" dirty="0" smtClean="0">
              <a:solidFill>
                <a:srgbClr val="C00000"/>
              </a:solidFill>
            </a:rPr>
            <a:t> </a:t>
          </a:r>
          <a:r>
            <a:rPr lang="ru-RU" sz="1800" b="0" kern="1200" dirty="0" err="1" smtClean="0">
              <a:solidFill>
                <a:srgbClr val="C00000"/>
              </a:solidFill>
            </a:rPr>
            <a:t>пропозицій</a:t>
          </a:r>
          <a:r>
            <a:rPr lang="ru-RU" sz="1800" b="0" kern="1200" dirty="0" smtClean="0">
              <a:solidFill>
                <a:srgbClr val="C00000"/>
              </a:solidFill>
            </a:rPr>
            <a:t>; 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76199" y="2671"/>
        <a:ext cx="1804243" cy="1082546"/>
      </dsp:txXfrm>
    </dsp:sp>
    <dsp:sp modelId="{AF45D61F-31B5-4EDE-AC27-B229C111FDE7}">
      <dsp:nvSpPr>
        <dsp:cNvPr id="0" name=""/>
        <dsp:cNvSpPr/>
      </dsp:nvSpPr>
      <dsp:spPr>
        <a:xfrm>
          <a:off x="2060867" y="2671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Програми</a:t>
          </a:r>
          <a:r>
            <a:rPr lang="ru-RU" sz="1800" b="0" kern="1200" dirty="0" smtClean="0">
              <a:solidFill>
                <a:srgbClr val="C00000"/>
              </a:solidFill>
            </a:rPr>
            <a:t> </a:t>
          </a:r>
          <a:r>
            <a:rPr lang="ru-RU" sz="1800" b="0" kern="1200" dirty="0" err="1" smtClean="0">
              <a:solidFill>
                <a:srgbClr val="C00000"/>
              </a:solidFill>
            </a:rPr>
            <a:t>адаптації</a:t>
          </a:r>
          <a:r>
            <a:rPr lang="ru-RU" sz="1800" b="0" kern="1200" dirty="0" smtClean="0">
              <a:solidFill>
                <a:srgbClr val="C00000"/>
              </a:solidFill>
            </a:rPr>
            <a:t>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2060867" y="2671"/>
        <a:ext cx="1804243" cy="1082546"/>
      </dsp:txXfrm>
    </dsp:sp>
    <dsp:sp modelId="{0858AB4F-5E92-49B7-AC4F-C0A1B144C902}">
      <dsp:nvSpPr>
        <dsp:cNvPr id="0" name=""/>
        <dsp:cNvSpPr/>
      </dsp:nvSpPr>
      <dsp:spPr>
        <a:xfrm>
          <a:off x="4045535" y="2671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Листи</a:t>
          </a:r>
          <a:r>
            <a:rPr lang="ru-RU" sz="1800" b="0" kern="1200" dirty="0" smtClean="0">
              <a:solidFill>
                <a:srgbClr val="C00000"/>
              </a:solidFill>
            </a:rPr>
            <a:t> </a:t>
          </a:r>
          <a:r>
            <a:rPr lang="ru-RU" sz="1800" b="0" kern="1200" dirty="0" err="1" smtClean="0">
              <a:solidFill>
                <a:srgbClr val="C00000"/>
              </a:solidFill>
            </a:rPr>
            <a:t>роботодавцю</a:t>
          </a:r>
          <a:r>
            <a:rPr lang="ru-RU" sz="1800" b="0" kern="1200" dirty="0" smtClean="0">
              <a:solidFill>
                <a:srgbClr val="C00000"/>
              </a:solidFill>
            </a:rPr>
            <a:t>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4045535" y="2671"/>
        <a:ext cx="1804243" cy="1082546"/>
      </dsp:txXfrm>
    </dsp:sp>
    <dsp:sp modelId="{E1D07CDC-3B4D-4DBC-9F50-2265AC524018}">
      <dsp:nvSpPr>
        <dsp:cNvPr id="0" name=""/>
        <dsp:cNvSpPr/>
      </dsp:nvSpPr>
      <dsp:spPr>
        <a:xfrm>
          <a:off x="6030202" y="2671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rgbClr val="C00000"/>
              </a:solidFill>
            </a:rPr>
            <a:t>Телефон </a:t>
          </a:r>
          <a:r>
            <a:rPr lang="ru-RU" sz="1800" b="0" kern="1200" dirty="0" err="1" smtClean="0">
              <a:solidFill>
                <a:srgbClr val="C00000"/>
              </a:solidFill>
            </a:rPr>
            <a:t>довіри</a:t>
          </a:r>
          <a:r>
            <a:rPr lang="ru-RU" sz="1800" b="0" kern="1200" dirty="0" smtClean="0">
              <a:solidFill>
                <a:srgbClr val="C00000"/>
              </a:solidFill>
            </a:rPr>
            <a:t>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6030202" y="2671"/>
        <a:ext cx="1804243" cy="1082546"/>
      </dsp:txXfrm>
    </dsp:sp>
    <dsp:sp modelId="{796E6245-8D94-42F8-8EB6-DB49A48B3DB9}">
      <dsp:nvSpPr>
        <dsp:cNvPr id="0" name=""/>
        <dsp:cNvSpPr/>
      </dsp:nvSpPr>
      <dsp:spPr>
        <a:xfrm>
          <a:off x="76199" y="1265641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Ділові</a:t>
          </a:r>
          <a:r>
            <a:rPr lang="ru-RU" sz="1800" b="0" kern="1200" dirty="0" smtClean="0">
              <a:solidFill>
                <a:srgbClr val="C00000"/>
              </a:solidFill>
            </a:rPr>
            <a:t> </a:t>
          </a:r>
          <a:r>
            <a:rPr lang="ru-RU" sz="1800" b="0" kern="1200" dirty="0" err="1" smtClean="0">
              <a:solidFill>
                <a:srgbClr val="C00000"/>
              </a:solidFill>
            </a:rPr>
            <a:t>ігри</a:t>
          </a:r>
          <a:r>
            <a:rPr lang="ru-RU" sz="1800" b="0" kern="1200" dirty="0" smtClean="0">
              <a:solidFill>
                <a:srgbClr val="C00000"/>
              </a:solidFill>
            </a:rPr>
            <a:t>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76199" y="1265641"/>
        <a:ext cx="1804243" cy="1082546"/>
      </dsp:txXfrm>
    </dsp:sp>
    <dsp:sp modelId="{EA4D3D84-E26E-435A-BEF0-6E05951D6959}">
      <dsp:nvSpPr>
        <dsp:cNvPr id="0" name=""/>
        <dsp:cNvSpPr/>
      </dsp:nvSpPr>
      <dsp:spPr>
        <a:xfrm>
          <a:off x="2060867" y="1265641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Електронні</a:t>
          </a:r>
          <a:r>
            <a:rPr lang="ru-RU" sz="1800" b="0" kern="1200" dirty="0" smtClean="0">
              <a:solidFill>
                <a:srgbClr val="C00000"/>
              </a:solidFill>
            </a:rPr>
            <a:t>  ЗМІ;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2060867" y="1265641"/>
        <a:ext cx="1804243" cy="1082546"/>
      </dsp:txXfrm>
    </dsp:sp>
    <dsp:sp modelId="{1C17B86A-7E94-49AF-ABDB-81D1D17DDAF8}">
      <dsp:nvSpPr>
        <dsp:cNvPr id="0" name=""/>
        <dsp:cNvSpPr/>
      </dsp:nvSpPr>
      <dsp:spPr>
        <a:xfrm>
          <a:off x="4045535" y="1265641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Презентації</a:t>
          </a:r>
          <a:r>
            <a:rPr lang="ru-RU" sz="1800" b="0" kern="1200" dirty="0" smtClean="0">
              <a:solidFill>
                <a:srgbClr val="C00000"/>
              </a:solidFill>
            </a:rPr>
            <a:t> для </a:t>
          </a:r>
          <a:r>
            <a:rPr lang="ru-RU" sz="1800" b="0" kern="1200" dirty="0" err="1" smtClean="0">
              <a:solidFill>
                <a:srgbClr val="C00000"/>
              </a:solidFill>
            </a:rPr>
            <a:t>співробітників</a:t>
          </a:r>
          <a:r>
            <a:rPr lang="ru-RU" sz="1800" b="0" kern="1200" dirty="0" smtClean="0">
              <a:solidFill>
                <a:srgbClr val="C00000"/>
              </a:solidFill>
            </a:rPr>
            <a:t>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4045535" y="1265641"/>
        <a:ext cx="1804243" cy="1082546"/>
      </dsp:txXfrm>
    </dsp:sp>
    <dsp:sp modelId="{FE0DACB1-A302-48E4-BC1B-2C4DB9A5C89D}">
      <dsp:nvSpPr>
        <dsp:cNvPr id="0" name=""/>
        <dsp:cNvSpPr/>
      </dsp:nvSpPr>
      <dsp:spPr>
        <a:xfrm>
          <a:off x="6030202" y="1265641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Тематичні</a:t>
          </a:r>
          <a:r>
            <a:rPr lang="ru-RU" sz="1800" b="0" kern="1200" dirty="0" smtClean="0">
              <a:solidFill>
                <a:srgbClr val="C00000"/>
              </a:solidFill>
            </a:rPr>
            <a:t> </a:t>
          </a:r>
          <a:r>
            <a:rPr lang="ru-RU" sz="1800" b="0" kern="1200" dirty="0" err="1" smtClean="0">
              <a:solidFill>
                <a:srgbClr val="C00000"/>
              </a:solidFill>
            </a:rPr>
            <a:t>фотостенди</a:t>
          </a:r>
          <a:r>
            <a:rPr lang="ru-RU" sz="1800" b="0" kern="1200" dirty="0" smtClean="0">
              <a:solidFill>
                <a:srgbClr val="C00000"/>
              </a:solidFill>
            </a:rPr>
            <a:t>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6030202" y="1265641"/>
        <a:ext cx="1804243" cy="1082546"/>
      </dsp:txXfrm>
    </dsp:sp>
    <dsp:sp modelId="{03D96B5C-120B-4B5F-B8CC-115B5D79C592}">
      <dsp:nvSpPr>
        <dsp:cNvPr id="0" name=""/>
        <dsp:cNvSpPr/>
      </dsp:nvSpPr>
      <dsp:spPr>
        <a:xfrm>
          <a:off x="76199" y="2528612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Збірки</a:t>
          </a:r>
          <a:r>
            <a:rPr lang="ru-RU" sz="1800" b="0" kern="1200" dirty="0" smtClean="0">
              <a:solidFill>
                <a:srgbClr val="C00000"/>
              </a:solidFill>
            </a:rPr>
            <a:t> </a:t>
          </a:r>
          <a:r>
            <a:rPr lang="ru-RU" sz="1800" b="0" kern="1200" dirty="0" err="1" smtClean="0">
              <a:solidFill>
                <a:srgbClr val="C00000"/>
              </a:solidFill>
            </a:rPr>
            <a:t>корпоративних</a:t>
          </a:r>
          <a:r>
            <a:rPr lang="ru-RU" sz="1800" b="0" kern="1200" dirty="0" smtClean="0">
              <a:solidFill>
                <a:srgbClr val="C00000"/>
              </a:solidFill>
            </a:rPr>
            <a:t> </a:t>
          </a:r>
          <a:r>
            <a:rPr lang="ru-RU" sz="1800" b="0" kern="1200" dirty="0" err="1" smtClean="0">
              <a:solidFill>
                <a:srgbClr val="C00000"/>
              </a:solidFill>
            </a:rPr>
            <a:t>документів</a:t>
          </a:r>
          <a:r>
            <a:rPr lang="ru-RU" sz="1800" b="0" kern="1200" dirty="0" smtClean="0">
              <a:solidFill>
                <a:srgbClr val="C00000"/>
              </a:solidFill>
            </a:rPr>
            <a:t>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76199" y="2528612"/>
        <a:ext cx="1804243" cy="1082546"/>
      </dsp:txXfrm>
    </dsp:sp>
    <dsp:sp modelId="{FD7C30C1-0ADF-4A27-8F9C-AF79E49EBF12}">
      <dsp:nvSpPr>
        <dsp:cNvPr id="0" name=""/>
        <dsp:cNvSpPr/>
      </dsp:nvSpPr>
      <dsp:spPr>
        <a:xfrm>
          <a:off x="2060867" y="2528612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Рекламні</a:t>
          </a:r>
          <a:r>
            <a:rPr lang="ru-RU" sz="1800" b="0" kern="1200" dirty="0" smtClean="0">
              <a:solidFill>
                <a:srgbClr val="C00000"/>
              </a:solidFill>
            </a:rPr>
            <a:t> </a:t>
          </a:r>
          <a:r>
            <a:rPr lang="ru-RU" sz="1800" b="0" kern="1200" dirty="0" err="1" smtClean="0">
              <a:solidFill>
                <a:srgbClr val="C00000"/>
              </a:solidFill>
            </a:rPr>
            <a:t>буклети</a:t>
          </a:r>
          <a:r>
            <a:rPr lang="ru-RU" sz="1800" b="0" kern="1200" dirty="0" smtClean="0">
              <a:solidFill>
                <a:srgbClr val="C00000"/>
              </a:solidFill>
            </a:rPr>
            <a:t>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2060867" y="2528612"/>
        <a:ext cx="1804243" cy="1082546"/>
      </dsp:txXfrm>
    </dsp:sp>
    <dsp:sp modelId="{14C7685D-00BD-41CB-92DB-76B9A5EC5D60}">
      <dsp:nvSpPr>
        <dsp:cNvPr id="0" name=""/>
        <dsp:cNvSpPr/>
      </dsp:nvSpPr>
      <dsp:spPr>
        <a:xfrm>
          <a:off x="4045535" y="2528612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Наради</a:t>
          </a:r>
          <a:r>
            <a:rPr lang="ru-RU" sz="1800" b="0" kern="1200" dirty="0" smtClean="0">
              <a:solidFill>
                <a:srgbClr val="C00000"/>
              </a:solidFill>
            </a:rPr>
            <a:t> за результатами </a:t>
          </a:r>
          <a:r>
            <a:rPr lang="ru-RU" sz="1800" b="0" kern="1200" dirty="0" err="1" smtClean="0">
              <a:solidFill>
                <a:srgbClr val="C00000"/>
              </a:solidFill>
            </a:rPr>
            <a:t>навчання</a:t>
          </a:r>
          <a:r>
            <a:rPr lang="ru-RU" sz="1800" b="0" kern="1200" dirty="0" smtClean="0">
              <a:solidFill>
                <a:srgbClr val="C00000"/>
              </a:solidFill>
            </a:rPr>
            <a:t>;;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4045535" y="2528612"/>
        <a:ext cx="1804243" cy="1082546"/>
      </dsp:txXfrm>
    </dsp:sp>
    <dsp:sp modelId="{99BD0242-8EB4-4FEA-9AE0-61A46BF790E4}">
      <dsp:nvSpPr>
        <dsp:cNvPr id="0" name=""/>
        <dsp:cNvSpPr/>
      </dsp:nvSpPr>
      <dsp:spPr>
        <a:xfrm>
          <a:off x="6030202" y="2528612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Електронна</a:t>
          </a:r>
          <a:r>
            <a:rPr lang="ru-RU" sz="1800" b="0" kern="1200" dirty="0" smtClean="0">
              <a:solidFill>
                <a:srgbClr val="C00000"/>
              </a:solidFill>
            </a:rPr>
            <a:t> </a:t>
          </a:r>
          <a:r>
            <a:rPr lang="ru-RU" sz="1800" b="0" kern="1200" dirty="0" err="1" smtClean="0">
              <a:solidFill>
                <a:srgbClr val="C00000"/>
              </a:solidFill>
            </a:rPr>
            <a:t>бібліотека</a:t>
          </a:r>
          <a:r>
            <a:rPr lang="ru-RU" sz="1800" b="0" kern="1200" dirty="0" smtClean="0">
              <a:solidFill>
                <a:srgbClr val="C00000"/>
              </a:solidFill>
            </a:rPr>
            <a:t>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6030202" y="2528612"/>
        <a:ext cx="1804243" cy="1082546"/>
      </dsp:txXfrm>
    </dsp:sp>
    <dsp:sp modelId="{79E8E27E-0748-4627-9A83-9E5F693FD01C}">
      <dsp:nvSpPr>
        <dsp:cNvPr id="0" name=""/>
        <dsp:cNvSpPr/>
      </dsp:nvSpPr>
      <dsp:spPr>
        <a:xfrm>
          <a:off x="76199" y="3791582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Атестація</a:t>
          </a:r>
          <a:r>
            <a:rPr lang="ru-RU" sz="1800" b="0" kern="1200" dirty="0" smtClean="0">
              <a:solidFill>
                <a:srgbClr val="C00000"/>
              </a:solidFill>
            </a:rPr>
            <a:t> </a:t>
          </a:r>
          <a:r>
            <a:rPr lang="ru-RU" sz="1800" b="0" kern="1200" dirty="0" err="1" smtClean="0">
              <a:solidFill>
                <a:srgbClr val="C00000"/>
              </a:solidFill>
            </a:rPr>
            <a:t>робочих</a:t>
          </a:r>
          <a:r>
            <a:rPr lang="ru-RU" sz="1800" b="0" kern="1200" dirty="0" smtClean="0">
              <a:solidFill>
                <a:srgbClr val="C00000"/>
              </a:solidFill>
            </a:rPr>
            <a:t> </a:t>
          </a:r>
          <a:r>
            <a:rPr lang="ru-RU" sz="1800" b="0" kern="1200" dirty="0" err="1" smtClean="0">
              <a:solidFill>
                <a:srgbClr val="C00000"/>
              </a:solidFill>
            </a:rPr>
            <a:t>місць</a:t>
          </a:r>
          <a:r>
            <a:rPr lang="ru-RU" sz="1800" b="0" kern="1200" dirty="0" smtClean="0">
              <a:solidFill>
                <a:srgbClr val="C00000"/>
              </a:solidFill>
            </a:rPr>
            <a:t>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76199" y="3791582"/>
        <a:ext cx="1804243" cy="1082546"/>
      </dsp:txXfrm>
    </dsp:sp>
    <dsp:sp modelId="{6819D323-14EA-4CB3-A1AC-9BDB7CF74609}">
      <dsp:nvSpPr>
        <dsp:cNvPr id="0" name=""/>
        <dsp:cNvSpPr/>
      </dsp:nvSpPr>
      <dsp:spPr>
        <a:xfrm>
          <a:off x="2060867" y="3791582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Корпоративне</a:t>
          </a:r>
          <a:r>
            <a:rPr lang="ru-RU" sz="1800" b="0" kern="1200" dirty="0" smtClean="0">
              <a:solidFill>
                <a:srgbClr val="C00000"/>
              </a:solidFill>
            </a:rPr>
            <a:t> </a:t>
          </a:r>
          <a:r>
            <a:rPr lang="ru-RU" sz="1800" b="0" kern="1200" dirty="0" err="1" smtClean="0">
              <a:solidFill>
                <a:srgbClr val="C00000"/>
              </a:solidFill>
            </a:rPr>
            <a:t>телебачення</a:t>
          </a:r>
          <a:r>
            <a:rPr lang="ru-RU" sz="1800" b="0" kern="1200" dirty="0" smtClean="0">
              <a:solidFill>
                <a:srgbClr val="C00000"/>
              </a:solidFill>
            </a:rPr>
            <a:t>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2060867" y="3791582"/>
        <a:ext cx="1804243" cy="1082546"/>
      </dsp:txXfrm>
    </dsp:sp>
    <dsp:sp modelId="{F53A7207-D59D-47DF-B263-DC49106ED1B3}">
      <dsp:nvSpPr>
        <dsp:cNvPr id="0" name=""/>
        <dsp:cNvSpPr/>
      </dsp:nvSpPr>
      <dsp:spPr>
        <a:xfrm>
          <a:off x="4045535" y="3791582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Обід</a:t>
          </a:r>
          <a:r>
            <a:rPr lang="ru-RU" sz="1800" b="0" kern="1200" dirty="0" smtClean="0">
              <a:solidFill>
                <a:srgbClr val="C00000"/>
              </a:solidFill>
            </a:rPr>
            <a:t> з </a:t>
          </a:r>
          <a:r>
            <a:rPr lang="ru-RU" sz="1800" b="0" kern="1200" dirty="0" err="1" smtClean="0">
              <a:solidFill>
                <a:srgbClr val="C00000"/>
              </a:solidFill>
            </a:rPr>
            <a:t>керівництвом</a:t>
          </a:r>
          <a:r>
            <a:rPr lang="ru-RU" sz="1800" b="0" kern="1200" dirty="0" smtClean="0">
              <a:solidFill>
                <a:srgbClr val="C00000"/>
              </a:solidFill>
            </a:rPr>
            <a:t>;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4045535" y="3791582"/>
        <a:ext cx="1804243" cy="1082546"/>
      </dsp:txXfrm>
    </dsp:sp>
    <dsp:sp modelId="{76EA7EB2-5615-40CB-8F92-15C744996617}">
      <dsp:nvSpPr>
        <dsp:cNvPr id="0" name=""/>
        <dsp:cNvSpPr/>
      </dsp:nvSpPr>
      <dsp:spPr>
        <a:xfrm>
          <a:off x="6030202" y="3791582"/>
          <a:ext cx="1804243" cy="1082546"/>
        </a:xfrm>
        <a:prstGeom prst="rect">
          <a:avLst/>
        </a:prstGeom>
        <a:solidFill>
          <a:srgbClr val="99FF66"/>
        </a:solidFill>
        <a:ln w="264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rgbClr val="C00000"/>
              </a:solidFill>
            </a:rPr>
            <a:t>Соціальні</a:t>
          </a:r>
          <a:r>
            <a:rPr lang="ru-RU" sz="1800" b="0" kern="1200" dirty="0" smtClean="0">
              <a:solidFill>
                <a:srgbClr val="C00000"/>
              </a:solidFill>
            </a:rPr>
            <a:t> </a:t>
          </a:r>
          <a:r>
            <a:rPr lang="ru-RU" sz="1800" b="0" kern="1200" dirty="0" err="1" smtClean="0">
              <a:solidFill>
                <a:srgbClr val="C00000"/>
              </a:solidFill>
            </a:rPr>
            <a:t>мережі</a:t>
          </a:r>
          <a:r>
            <a:rPr lang="ru-RU" sz="1800" b="0" kern="1200" dirty="0" smtClean="0">
              <a:solidFill>
                <a:srgbClr val="C00000"/>
              </a:solidFill>
            </a:rPr>
            <a:t>.</a:t>
          </a:r>
          <a:endParaRPr lang="uk-UA" sz="1800" b="0" kern="1200" dirty="0">
            <a:solidFill>
              <a:srgbClr val="C00000"/>
            </a:solidFill>
          </a:endParaRPr>
        </a:p>
      </dsp:txBody>
      <dsp:txXfrm>
        <a:off x="6030202" y="3791582"/>
        <a:ext cx="1804243" cy="10825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DA0CCE-C787-44EA-B2B4-B3357C506A64}">
      <dsp:nvSpPr>
        <dsp:cNvPr id="0" name=""/>
        <dsp:cNvSpPr/>
      </dsp:nvSpPr>
      <dsp:spPr>
        <a:xfrm>
          <a:off x="5037" y="0"/>
          <a:ext cx="2832106" cy="2298498"/>
        </a:xfrm>
        <a:prstGeom prst="rect">
          <a:avLst/>
        </a:prstGeom>
        <a:solidFill>
          <a:srgbClr val="FFFF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ІНФОРМАЦІЙНА ДОВІДКА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smtClean="0">
              <a:solidFill>
                <a:srgbClr val="002060"/>
              </a:solidFill>
            </a:rPr>
            <a:t>(</a:t>
          </a:r>
          <a:r>
            <a:rPr lang="ru-RU" sz="1400" kern="1200" dirty="0" err="1" smtClean="0">
              <a:solidFill>
                <a:srgbClr val="002060"/>
              </a:solidFill>
            </a:rPr>
            <a:t>бекграунд</a:t>
          </a:r>
          <a:r>
            <a:rPr lang="ru-RU" sz="1400" kern="1200" dirty="0" smtClean="0">
              <a:solidFill>
                <a:srgbClr val="002060"/>
              </a:solidFill>
            </a:rPr>
            <a:t>): </a:t>
          </a:r>
          <a:r>
            <a:rPr lang="ru-RU" sz="1400" kern="1200" dirty="0" err="1" smtClean="0">
              <a:solidFill>
                <a:srgbClr val="002060"/>
              </a:solidFill>
            </a:rPr>
            <a:t>демонструє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rgbClr val="002060"/>
              </a:solidFill>
            </a:rPr>
            <a:t>найбільш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важливі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факти</a:t>
          </a:r>
          <a:r>
            <a:rPr lang="ru-RU" sz="1400" kern="1200" dirty="0" smtClean="0">
              <a:solidFill>
                <a:srgbClr val="002060"/>
              </a:solidFill>
            </a:rPr>
            <a:t> й характеристики </a:t>
          </a:r>
          <a:r>
            <a:rPr lang="ru-RU" sz="1400" kern="1200" dirty="0" err="1" smtClean="0">
              <a:solidFill>
                <a:srgbClr val="002060"/>
              </a:solidFill>
            </a:rPr>
            <a:t>компанії</a:t>
          </a:r>
          <a:r>
            <a:rPr lang="ru-RU" sz="1400" kern="1200" dirty="0" smtClean="0">
              <a:solidFill>
                <a:srgbClr val="002060"/>
              </a:solidFill>
            </a:rPr>
            <a:t>: час </a:t>
          </a:r>
          <a:r>
            <a:rPr lang="ru-RU" sz="1400" kern="1200" dirty="0" err="1" smtClean="0">
              <a:solidFill>
                <a:srgbClr val="002060"/>
              </a:solidFill>
            </a:rPr>
            <a:t>реєстрації</a:t>
          </a:r>
          <a:r>
            <a:rPr lang="ru-RU" sz="1400" kern="1200" dirty="0" smtClean="0">
              <a:solidFill>
                <a:srgbClr val="002060"/>
              </a:solidFill>
            </a:rPr>
            <a:t>,  </a:t>
          </a:r>
          <a:r>
            <a:rPr lang="ru-RU" sz="1400" kern="1200" dirty="0" err="1" smtClean="0">
              <a:solidFill>
                <a:srgbClr val="002060"/>
              </a:solidFill>
            </a:rPr>
            <a:t>засновники</a:t>
          </a:r>
          <a:r>
            <a:rPr lang="ru-RU" sz="1400" kern="1200" dirty="0" smtClean="0">
              <a:solidFill>
                <a:srgbClr val="002060"/>
              </a:solidFill>
            </a:rPr>
            <a:t>, </a:t>
          </a:r>
          <a:r>
            <a:rPr lang="ru-RU" sz="1400" kern="1200" dirty="0" err="1" smtClean="0">
              <a:solidFill>
                <a:srgbClr val="002060"/>
              </a:solidFill>
            </a:rPr>
            <a:t>місія</a:t>
          </a:r>
          <a:r>
            <a:rPr lang="ru-RU" sz="1400" kern="1200" dirty="0" smtClean="0">
              <a:solidFill>
                <a:srgbClr val="002060"/>
              </a:solidFill>
            </a:rPr>
            <a:t> та </a:t>
          </a:r>
          <a:r>
            <a:rPr lang="ru-RU" sz="1400" kern="1200" dirty="0" err="1" smtClean="0">
              <a:solidFill>
                <a:srgbClr val="002060"/>
              </a:solidFill>
            </a:rPr>
            <a:t>профіль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діяльності</a:t>
          </a:r>
          <a:r>
            <a:rPr lang="ru-RU" sz="1400" kern="1200" dirty="0" smtClean="0">
              <a:solidFill>
                <a:srgbClr val="002060"/>
              </a:solidFill>
            </a:rPr>
            <a:t>, </a:t>
          </a:r>
          <a:r>
            <a:rPr lang="ru-RU" sz="1400" kern="1200" dirty="0" err="1" smtClean="0">
              <a:solidFill>
                <a:srgbClr val="002060"/>
              </a:solidFill>
            </a:rPr>
            <a:t>динаміка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розвитку</a:t>
          </a:r>
          <a:r>
            <a:rPr lang="ru-RU" sz="1400" kern="1200" dirty="0" smtClean="0">
              <a:solidFill>
                <a:srgbClr val="002060"/>
              </a:solidFill>
            </a:rPr>
            <a:t>, </a:t>
          </a:r>
          <a:r>
            <a:rPr lang="ru-RU" sz="1400" kern="1200" dirty="0" err="1" smtClean="0">
              <a:solidFill>
                <a:srgbClr val="002060"/>
              </a:solidFill>
            </a:rPr>
            <a:t>фінансовий</a:t>
          </a:r>
          <a:r>
            <a:rPr lang="ru-RU" sz="1400" kern="1200" dirty="0" smtClean="0">
              <a:solidFill>
                <a:srgbClr val="002060"/>
              </a:solidFill>
            </a:rPr>
            <a:t>  стан на </a:t>
          </a:r>
          <a:r>
            <a:rPr lang="ru-RU" sz="1400" kern="1200" dirty="0" err="1" smtClean="0">
              <a:solidFill>
                <a:srgbClr val="002060"/>
              </a:solidFill>
            </a:rPr>
            <a:t>даний</a:t>
          </a:r>
          <a:r>
            <a:rPr lang="ru-RU" sz="1400" kern="1200" dirty="0" smtClean="0">
              <a:solidFill>
                <a:srgbClr val="002060"/>
              </a:solidFill>
            </a:rPr>
            <a:t> час, </a:t>
          </a:r>
          <a:r>
            <a:rPr lang="ru-RU" sz="1400" kern="1200" dirty="0" err="1" smtClean="0">
              <a:solidFill>
                <a:srgbClr val="002060"/>
              </a:solidFill>
            </a:rPr>
            <a:t>кількість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робітників</a:t>
          </a:r>
          <a:r>
            <a:rPr lang="ru-RU" sz="1400" kern="1200" dirty="0" smtClean="0">
              <a:solidFill>
                <a:srgbClr val="002060"/>
              </a:solidFill>
            </a:rPr>
            <a:t>, </a:t>
          </a:r>
          <a:r>
            <a:rPr lang="ru-RU" sz="1400" kern="1200" dirty="0" err="1" smtClean="0">
              <a:solidFill>
                <a:srgbClr val="002060"/>
              </a:solidFill>
            </a:rPr>
            <a:t>найбільш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великі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партнери</a:t>
          </a:r>
          <a:r>
            <a:rPr lang="ru-RU" sz="1400" kern="1200" dirty="0" smtClean="0">
              <a:solidFill>
                <a:srgbClr val="002060"/>
              </a:solidFill>
            </a:rPr>
            <a:t>, </a:t>
          </a:r>
          <a:r>
            <a:rPr lang="ru-RU" sz="1400" kern="1200" dirty="0" err="1" smtClean="0">
              <a:solidFill>
                <a:srgbClr val="002060"/>
              </a:solidFill>
            </a:rPr>
            <a:t>досягнення</a:t>
          </a:r>
          <a:r>
            <a:rPr lang="ru-RU" sz="1400" kern="1200" dirty="0" smtClean="0">
              <a:solidFill>
                <a:srgbClr val="002060"/>
              </a:solidFill>
            </a:rPr>
            <a:t> й т.д. </a:t>
          </a:r>
          <a:endParaRPr lang="uk-UA" sz="1400" kern="1200" dirty="0">
            <a:solidFill>
              <a:srgbClr val="002060"/>
            </a:solidFill>
          </a:endParaRPr>
        </a:p>
      </dsp:txBody>
      <dsp:txXfrm>
        <a:off x="5037" y="0"/>
        <a:ext cx="2832106" cy="2298498"/>
      </dsp:txXfrm>
    </dsp:sp>
    <dsp:sp modelId="{016ECBD7-2711-469F-8444-6ACC302B5BA9}">
      <dsp:nvSpPr>
        <dsp:cNvPr id="0" name=""/>
        <dsp:cNvSpPr/>
      </dsp:nvSpPr>
      <dsp:spPr>
        <a:xfrm>
          <a:off x="3054135" y="0"/>
          <a:ext cx="2169914" cy="2298498"/>
        </a:xfrm>
        <a:prstGeom prst="rect">
          <a:avLst/>
        </a:prstGeom>
        <a:solidFill>
          <a:srgbClr val="FFFF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002060"/>
              </a:solidFill>
            </a:rPr>
            <a:t>ІНФОРМАЦІЙНИЙ БЮЛЕТЕНЬ: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002060"/>
              </a:solidFill>
            </a:rPr>
            <a:t> </a:t>
          </a:r>
          <a:r>
            <a:rPr lang="uk-UA" sz="1400" kern="1200" dirty="0" smtClean="0">
              <a:solidFill>
                <a:srgbClr val="002060"/>
              </a:solidFill>
            </a:rPr>
            <a:t>може виходити періодично або за мірою необхідності. Повідомляє про «щось новеньке»</a:t>
          </a:r>
          <a:endParaRPr lang="uk-UA" sz="1400" kern="1200" dirty="0">
            <a:solidFill>
              <a:srgbClr val="002060"/>
            </a:solidFill>
          </a:endParaRPr>
        </a:p>
      </dsp:txBody>
      <dsp:txXfrm>
        <a:off x="3054135" y="0"/>
        <a:ext cx="2169914" cy="2298498"/>
      </dsp:txXfrm>
    </dsp:sp>
    <dsp:sp modelId="{FE54FCB2-6BF1-426E-94F8-6BA270CBA43B}">
      <dsp:nvSpPr>
        <dsp:cNvPr id="0" name=""/>
        <dsp:cNvSpPr/>
      </dsp:nvSpPr>
      <dsp:spPr>
        <a:xfrm>
          <a:off x="5441040" y="0"/>
          <a:ext cx="2783522" cy="2298498"/>
        </a:xfrm>
        <a:prstGeom prst="rect">
          <a:avLst/>
        </a:prstGeom>
        <a:solidFill>
          <a:srgbClr val="FFFF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БІОГРАФІЧНА ДОВІДКА: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rgbClr val="002060"/>
              </a:solidFill>
            </a:rPr>
            <a:t>призначена</a:t>
          </a:r>
          <a:r>
            <a:rPr lang="ru-RU" sz="1400" kern="1200" dirty="0" smtClean="0">
              <a:solidFill>
                <a:srgbClr val="002060"/>
              </a:solidFill>
            </a:rPr>
            <a:t> для </a:t>
          </a:r>
          <a:r>
            <a:rPr lang="ru-RU" sz="1400" kern="1200" dirty="0" err="1" smtClean="0">
              <a:solidFill>
                <a:srgbClr val="002060"/>
              </a:solidFill>
            </a:rPr>
            <a:t>інформування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зацікавлених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аудиторій</a:t>
          </a:r>
          <a:r>
            <a:rPr lang="ru-RU" sz="1400" kern="1200" dirty="0" smtClean="0">
              <a:solidFill>
                <a:srgbClr val="002060"/>
              </a:solidFill>
            </a:rPr>
            <a:t> у </a:t>
          </a:r>
          <a:r>
            <a:rPr lang="ru-RU" sz="1400" kern="1200" dirty="0" err="1" smtClean="0">
              <a:solidFill>
                <a:srgbClr val="002060"/>
              </a:solidFill>
            </a:rPr>
            <a:t>біографії</a:t>
          </a:r>
          <a:r>
            <a:rPr lang="ru-RU" sz="1400" kern="1200" dirty="0" smtClean="0">
              <a:solidFill>
                <a:srgbClr val="002060"/>
              </a:solidFill>
            </a:rPr>
            <a:t> ТОП-</a:t>
          </a:r>
          <a:r>
            <a:rPr lang="ru-RU" sz="1400" kern="1200" dirty="0" err="1" smtClean="0">
              <a:solidFill>
                <a:srgbClr val="002060"/>
              </a:solidFill>
            </a:rPr>
            <a:t>менеджерів</a:t>
          </a:r>
          <a:r>
            <a:rPr lang="ru-RU" sz="1400" kern="1200" dirty="0" smtClean="0">
              <a:solidFill>
                <a:srgbClr val="002060"/>
              </a:solidFill>
            </a:rPr>
            <a:t>, </a:t>
          </a:r>
          <a:r>
            <a:rPr lang="ru-RU" sz="1400" kern="1200" dirty="0" err="1" smtClean="0">
              <a:solidFill>
                <a:srgbClr val="002060"/>
              </a:solidFill>
            </a:rPr>
            <a:t>адміністраторів</a:t>
          </a:r>
          <a:r>
            <a:rPr lang="ru-RU" sz="1400" kern="1200" dirty="0" smtClean="0">
              <a:solidFill>
                <a:srgbClr val="002060"/>
              </a:solidFill>
            </a:rPr>
            <a:t>, </a:t>
          </a:r>
          <a:r>
            <a:rPr lang="ru-RU" sz="1400" kern="1200" dirty="0" err="1" smtClean="0">
              <a:solidFill>
                <a:srgbClr val="002060"/>
              </a:solidFill>
            </a:rPr>
            <a:t>ведучих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спеціалістів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тощо</a:t>
          </a:r>
          <a:r>
            <a:rPr lang="ru-RU" sz="1400" kern="1200" dirty="0" smtClean="0">
              <a:solidFill>
                <a:srgbClr val="002060"/>
              </a:solidFill>
            </a:rPr>
            <a:t>. </a:t>
          </a:r>
          <a:endParaRPr lang="uk-UA" sz="1400" kern="1200" dirty="0">
            <a:solidFill>
              <a:srgbClr val="002060"/>
            </a:solidFill>
          </a:endParaRPr>
        </a:p>
      </dsp:txBody>
      <dsp:txXfrm>
        <a:off x="5441040" y="0"/>
        <a:ext cx="2783522" cy="2298498"/>
      </dsp:txXfrm>
    </dsp:sp>
    <dsp:sp modelId="{3EA340F4-B0FA-4AFD-8C5E-8C9BAAA8B3E9}">
      <dsp:nvSpPr>
        <dsp:cNvPr id="0" name=""/>
        <dsp:cNvSpPr/>
      </dsp:nvSpPr>
      <dsp:spPr>
        <a:xfrm>
          <a:off x="8628" y="2971799"/>
          <a:ext cx="3997676" cy="1842478"/>
        </a:xfrm>
        <a:prstGeom prst="rect">
          <a:avLst/>
        </a:prstGeom>
        <a:solidFill>
          <a:srgbClr val="FFFF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>
              <a:solidFill>
                <a:srgbClr val="002060"/>
              </a:solidFill>
            </a:rPr>
            <a:t>КВАРТАЛЬНИЙ ІНФОРМАЦІЙНО-АНАЛІТИЧНИЙ ЗВІТ </a:t>
          </a:r>
          <a:r>
            <a:rPr lang="uk-UA" sz="1400" b="0" i="0" kern="1200" dirty="0" smtClean="0">
              <a:solidFill>
                <a:srgbClr val="002060"/>
              </a:solidFill>
            </a:rPr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0" i="0" kern="1200" dirty="0" smtClean="0">
              <a:solidFill>
                <a:srgbClr val="002060"/>
              </a:solidFill>
            </a:rPr>
            <a:t>призначений продемонструвати відкритість компанії, освітити зміни за певний період у положенні на ринку або у середовищі, описати внутрішні корпоративні події, проаналізувати причини тих чи інших змін.</a:t>
          </a:r>
          <a:endParaRPr lang="uk-UA" sz="1400" b="0" kern="1200" dirty="0">
            <a:solidFill>
              <a:srgbClr val="002060"/>
            </a:solidFill>
          </a:endParaRPr>
        </a:p>
      </dsp:txBody>
      <dsp:txXfrm>
        <a:off x="8628" y="2971799"/>
        <a:ext cx="3997676" cy="1842478"/>
      </dsp:txXfrm>
    </dsp:sp>
    <dsp:sp modelId="{E0B38958-8268-4D40-ACA0-1B60600A3042}">
      <dsp:nvSpPr>
        <dsp:cNvPr id="0" name=""/>
        <dsp:cNvSpPr/>
      </dsp:nvSpPr>
      <dsp:spPr>
        <a:xfrm>
          <a:off x="4223295" y="2971799"/>
          <a:ext cx="3997676" cy="1842478"/>
        </a:xfrm>
        <a:prstGeom prst="rect">
          <a:avLst/>
        </a:prstGeom>
        <a:solidFill>
          <a:srgbClr val="FFFF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МЕДІА-КІТ  (</a:t>
          </a:r>
          <a:r>
            <a:rPr lang="ru-RU" sz="1400" b="1" kern="1200" dirty="0" err="1" smtClean="0">
              <a:solidFill>
                <a:srgbClr val="002060"/>
              </a:solidFill>
            </a:rPr>
            <a:t>прес-кіт</a:t>
          </a:r>
          <a:r>
            <a:rPr lang="ru-RU" sz="1400" b="1" kern="1200" dirty="0" smtClean="0">
              <a:solidFill>
                <a:srgbClr val="002060"/>
              </a:solidFill>
            </a:rPr>
            <a:t>)</a:t>
          </a:r>
          <a:r>
            <a:rPr lang="ru-RU" sz="1400" kern="1200" dirty="0" smtClean="0">
              <a:solidFill>
                <a:srgbClr val="002060"/>
              </a:solidFill>
            </a:rPr>
            <a:t>– </a:t>
          </a:r>
          <a:r>
            <a:rPr lang="ru-RU" sz="1400" kern="1200" dirty="0" err="1" smtClean="0">
              <a:solidFill>
                <a:srgbClr val="002060"/>
              </a:solidFill>
            </a:rPr>
            <a:t>набір</a:t>
          </a:r>
          <a:r>
            <a:rPr lang="ru-RU" sz="1400" kern="1200" dirty="0" smtClean="0">
              <a:solidFill>
                <a:srgbClr val="002060"/>
              </a:solidFill>
            </a:rPr>
            <a:t>, комплект для </a:t>
          </a:r>
          <a:r>
            <a:rPr lang="ru-RU" sz="1400" kern="1200" dirty="0" err="1" smtClean="0">
              <a:solidFill>
                <a:srgbClr val="002060"/>
              </a:solidFill>
            </a:rPr>
            <a:t>преси</a:t>
          </a:r>
          <a:r>
            <a:rPr lang="ru-RU" sz="1400" kern="1200" dirty="0" smtClean="0">
              <a:solidFill>
                <a:srgbClr val="002060"/>
              </a:solidFill>
            </a:rPr>
            <a:t>. </a:t>
          </a:r>
          <a:r>
            <a:rPr lang="ru-RU" sz="1400" kern="1200" dirty="0" err="1" smtClean="0">
              <a:solidFill>
                <a:srgbClr val="002060"/>
              </a:solidFill>
            </a:rPr>
            <a:t>Вміщує</a:t>
          </a:r>
          <a:r>
            <a:rPr lang="ru-RU" sz="1400" kern="1200" dirty="0" smtClean="0">
              <a:solidFill>
                <a:srgbClr val="002060"/>
              </a:solidFill>
            </a:rPr>
            <a:t> : </a:t>
          </a:r>
          <a:r>
            <a:rPr lang="ru-RU" sz="1400" kern="1200" dirty="0" err="1" smtClean="0">
              <a:solidFill>
                <a:srgbClr val="002060"/>
              </a:solidFill>
            </a:rPr>
            <a:t>прес-реліз</a:t>
          </a:r>
          <a:r>
            <a:rPr lang="ru-RU" sz="1400" kern="1200" dirty="0" smtClean="0">
              <a:solidFill>
                <a:srgbClr val="002060"/>
              </a:solidFill>
            </a:rPr>
            <a:t>, </a:t>
          </a:r>
          <a:r>
            <a:rPr lang="ru-RU" sz="1400" kern="1200" dirty="0" err="1" smtClean="0">
              <a:solidFill>
                <a:srgbClr val="002060"/>
              </a:solidFill>
            </a:rPr>
            <a:t>бекграунд</a:t>
          </a:r>
          <a:r>
            <a:rPr lang="ru-RU" sz="1400" kern="1200" dirty="0" smtClean="0">
              <a:solidFill>
                <a:srgbClr val="002060"/>
              </a:solidFill>
            </a:rPr>
            <a:t>, </a:t>
          </a:r>
          <a:r>
            <a:rPr lang="ru-RU" sz="1400" kern="1200" dirty="0" err="1" smtClean="0">
              <a:solidFill>
                <a:srgbClr val="002060"/>
              </a:solidFill>
            </a:rPr>
            <a:t>біографію</a:t>
          </a:r>
          <a:r>
            <a:rPr lang="ru-RU" sz="1400" kern="1200" dirty="0" smtClean="0">
              <a:solidFill>
                <a:srgbClr val="002060"/>
              </a:solidFill>
            </a:rPr>
            <a:t>, фото, </a:t>
          </a:r>
          <a:r>
            <a:rPr lang="ru-RU" sz="1400" kern="1200" dirty="0" err="1" smtClean="0">
              <a:solidFill>
                <a:srgbClr val="002060"/>
              </a:solidFill>
            </a:rPr>
            <a:t>відео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або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аудіокасету</a:t>
          </a:r>
          <a:r>
            <a:rPr lang="ru-RU" sz="1400" kern="1200" dirty="0" smtClean="0">
              <a:solidFill>
                <a:srgbClr val="002060"/>
              </a:solidFill>
            </a:rPr>
            <a:t>, факт-лист з </a:t>
          </a:r>
          <a:r>
            <a:rPr lang="ru-RU" sz="1400" kern="1200" dirty="0" err="1" smtClean="0">
              <a:solidFill>
                <a:srgbClr val="002060"/>
              </a:solidFill>
            </a:rPr>
            <a:t>таблицями</a:t>
          </a:r>
          <a:r>
            <a:rPr lang="ru-RU" sz="1400" kern="1200" dirty="0" smtClean="0">
              <a:solidFill>
                <a:srgbClr val="002060"/>
              </a:solidFill>
            </a:rPr>
            <a:t>, схемами, </a:t>
          </a:r>
          <a:r>
            <a:rPr lang="ru-RU" sz="1400" kern="1200" dirty="0" err="1" smtClean="0">
              <a:solidFill>
                <a:srgbClr val="002060"/>
              </a:solidFill>
            </a:rPr>
            <a:t>малюнками</a:t>
          </a:r>
          <a:r>
            <a:rPr lang="ru-RU" sz="1400" kern="1200" dirty="0" smtClean="0">
              <a:solidFill>
                <a:srgbClr val="002060"/>
              </a:solidFill>
            </a:rPr>
            <a:t>, </a:t>
          </a:r>
          <a:r>
            <a:rPr lang="ru-RU" sz="1400" kern="1200" dirty="0" err="1" smtClean="0">
              <a:solidFill>
                <a:srgbClr val="002060"/>
              </a:solidFill>
            </a:rPr>
            <a:t>графіками</a:t>
          </a:r>
          <a:r>
            <a:rPr lang="ru-RU" sz="1400" kern="1200" dirty="0" smtClean="0">
              <a:solidFill>
                <a:srgbClr val="002060"/>
              </a:solidFill>
            </a:rPr>
            <a:t>, </a:t>
          </a:r>
          <a:r>
            <a:rPr lang="ru-RU" sz="1400" kern="1200" dirty="0" err="1" smtClean="0">
              <a:solidFill>
                <a:srgbClr val="002060"/>
              </a:solidFill>
            </a:rPr>
            <a:t>матеріалами</a:t>
          </a:r>
          <a:r>
            <a:rPr lang="ru-RU" sz="1400" kern="1200" dirty="0" smtClean="0">
              <a:solidFill>
                <a:srgbClr val="002060"/>
              </a:solidFill>
            </a:rPr>
            <a:t> з </a:t>
          </a:r>
          <a:r>
            <a:rPr lang="ru-RU" sz="1400" kern="1200" dirty="0" err="1" smtClean="0">
              <a:solidFill>
                <a:srgbClr val="002060"/>
              </a:solidFill>
            </a:rPr>
            <a:t>виступами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учасників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події</a:t>
          </a:r>
          <a:r>
            <a:rPr lang="ru-RU" sz="1400" kern="1200" dirty="0" smtClean="0">
              <a:solidFill>
                <a:srgbClr val="002060"/>
              </a:solidFill>
            </a:rPr>
            <a:t>, </a:t>
          </a:r>
          <a:r>
            <a:rPr lang="ru-RU" sz="1400" kern="1200" dirty="0" err="1" smtClean="0">
              <a:solidFill>
                <a:srgbClr val="002060"/>
              </a:solidFill>
            </a:rPr>
            <a:t>що</a:t>
          </a:r>
          <a:r>
            <a:rPr lang="ru-RU" sz="1400" kern="1200" dirty="0" smtClean="0">
              <a:solidFill>
                <a:srgbClr val="002060"/>
              </a:solidFill>
            </a:rPr>
            <a:t> до </a:t>
          </a:r>
          <a:r>
            <a:rPr lang="ru-RU" sz="1400" kern="1200" dirty="0" err="1" smtClean="0">
              <a:solidFill>
                <a:srgbClr val="002060"/>
              </a:solidFill>
            </a:rPr>
            <a:t>неї</a:t>
          </a:r>
          <a:r>
            <a:rPr lang="ru-RU" sz="1400" kern="1200" dirty="0" smtClean="0">
              <a:solidFill>
                <a:srgbClr val="002060"/>
              </a:solidFill>
            </a:rPr>
            <a:t> є </a:t>
          </a:r>
          <a:r>
            <a:rPr lang="ru-RU" sz="1400" kern="1200" dirty="0" err="1" smtClean="0">
              <a:solidFill>
                <a:srgbClr val="002060"/>
              </a:solidFill>
            </a:rPr>
            <a:t>підготовленим</a:t>
          </a:r>
          <a:r>
            <a:rPr lang="ru-RU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err="1" smtClean="0">
              <a:solidFill>
                <a:srgbClr val="002060"/>
              </a:solidFill>
            </a:rPr>
            <a:t>прес-кіт</a:t>
          </a:r>
          <a:r>
            <a:rPr lang="ru-RU" sz="1400" kern="1200" dirty="0" smtClean="0">
              <a:solidFill>
                <a:srgbClr val="002060"/>
              </a:solidFill>
            </a:rPr>
            <a:t>. </a:t>
          </a:r>
          <a:endParaRPr lang="uk-UA" sz="1400" kern="1200" dirty="0">
            <a:solidFill>
              <a:srgbClr val="002060"/>
            </a:solidFill>
          </a:endParaRPr>
        </a:p>
      </dsp:txBody>
      <dsp:txXfrm>
        <a:off x="4223295" y="2971799"/>
        <a:ext cx="3997676" cy="18424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A3A14-8CE4-4DE6-BD96-A30C2A431627}">
      <dsp:nvSpPr>
        <dsp:cNvPr id="0" name=""/>
        <dsp:cNvSpPr/>
      </dsp:nvSpPr>
      <dsp:spPr>
        <a:xfrm>
          <a:off x="0" y="191099"/>
          <a:ext cx="8229600" cy="606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29108" rIns="638708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 smtClean="0"/>
            <a:t>Основні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етапи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становлення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організації</a:t>
          </a:r>
          <a:r>
            <a:rPr lang="ru-RU" sz="1100" kern="1200" dirty="0" smtClean="0"/>
            <a:t>, </a:t>
          </a:r>
          <a:r>
            <a:rPr lang="ru-RU" sz="1100" kern="1200" dirty="0" err="1" smtClean="0"/>
            <a:t>корпоративні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легенди</a:t>
          </a:r>
          <a:r>
            <a:rPr lang="ru-RU" sz="1100" kern="1200" dirty="0" smtClean="0"/>
            <a:t> та </a:t>
          </a:r>
          <a:r>
            <a:rPr lang="ru-RU" sz="1100" kern="1200" dirty="0" err="1" smtClean="0"/>
            <a:t>міфи</a:t>
          </a:r>
          <a:r>
            <a:rPr lang="ru-RU" sz="1100" kern="1200" dirty="0" smtClean="0"/>
            <a:t>, </a:t>
          </a:r>
          <a:r>
            <a:rPr lang="ru-RU" sz="1100" kern="1200" dirty="0" err="1" smtClean="0"/>
            <a:t>відповіді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змінам</a:t>
          </a:r>
          <a:r>
            <a:rPr lang="ru-RU" sz="1100" kern="1200" dirty="0" smtClean="0"/>
            <a:t> у </a:t>
          </a:r>
          <a:r>
            <a:rPr lang="ru-RU" sz="1100" kern="1200" dirty="0" err="1" smtClean="0"/>
            <a:t>зовнішньому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середовищі</a:t>
          </a:r>
          <a:r>
            <a:rPr lang="ru-RU" sz="1100" kern="1200" dirty="0" smtClean="0"/>
            <a:t>.</a:t>
          </a:r>
          <a:endParaRPr lang="uk-UA" sz="1100" kern="1200" dirty="0"/>
        </a:p>
      </dsp:txBody>
      <dsp:txXfrm>
        <a:off x="0" y="191099"/>
        <a:ext cx="8229600" cy="606375"/>
      </dsp:txXfrm>
    </dsp:sp>
    <dsp:sp modelId="{B5CFF783-DEF6-4B59-B5E4-3680A9B0F2B3}">
      <dsp:nvSpPr>
        <dsp:cNvPr id="0" name=""/>
        <dsp:cNvSpPr/>
      </dsp:nvSpPr>
      <dsp:spPr>
        <a:xfrm>
          <a:off x="411385" y="29542"/>
          <a:ext cx="576072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C00000"/>
              </a:solidFill>
            </a:rPr>
            <a:t>Історія організації</a:t>
          </a:r>
          <a:endParaRPr lang="uk-UA" sz="2400" kern="1200" dirty="0">
            <a:solidFill>
              <a:srgbClr val="C00000"/>
            </a:solidFill>
          </a:endParaRPr>
        </a:p>
      </dsp:txBody>
      <dsp:txXfrm>
        <a:off x="427237" y="45394"/>
        <a:ext cx="5729016" cy="293016"/>
      </dsp:txXfrm>
    </dsp:sp>
    <dsp:sp modelId="{BDE1D8FC-3568-4872-BBE4-5E2820660C52}">
      <dsp:nvSpPr>
        <dsp:cNvPr id="0" name=""/>
        <dsp:cNvSpPr/>
      </dsp:nvSpPr>
      <dsp:spPr>
        <a:xfrm>
          <a:off x="0" y="1019235"/>
          <a:ext cx="8229600" cy="4591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29108" rIns="638708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Підрозділи, філії, виробничі ділянки, основні керівники тощо</a:t>
          </a:r>
          <a:endParaRPr lang="uk-UA" sz="1100" kern="1200" dirty="0"/>
        </a:p>
      </dsp:txBody>
      <dsp:txXfrm>
        <a:off x="0" y="1019235"/>
        <a:ext cx="8229600" cy="459112"/>
      </dsp:txXfrm>
    </dsp:sp>
    <dsp:sp modelId="{B71D08A0-004F-4B57-8FC6-63A317248140}">
      <dsp:nvSpPr>
        <dsp:cNvPr id="0" name=""/>
        <dsp:cNvSpPr/>
      </dsp:nvSpPr>
      <dsp:spPr>
        <a:xfrm>
          <a:off x="411480" y="856875"/>
          <a:ext cx="576072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C00000"/>
              </a:solidFill>
            </a:rPr>
            <a:t>Структура організації</a:t>
          </a:r>
          <a:endParaRPr lang="uk-UA" sz="2400" b="1" kern="1200" dirty="0">
            <a:solidFill>
              <a:srgbClr val="C00000"/>
            </a:solidFill>
          </a:endParaRPr>
        </a:p>
      </dsp:txBody>
      <dsp:txXfrm>
        <a:off x="427332" y="872727"/>
        <a:ext cx="5729016" cy="293016"/>
      </dsp:txXfrm>
    </dsp:sp>
    <dsp:sp modelId="{611DED83-23B8-49C5-8379-F30B84DACAEC}">
      <dsp:nvSpPr>
        <dsp:cNvPr id="0" name=""/>
        <dsp:cNvSpPr/>
      </dsp:nvSpPr>
      <dsp:spPr>
        <a:xfrm>
          <a:off x="0" y="1700107"/>
          <a:ext cx="8229600" cy="4591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29108" rIns="638708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Професійний рівень тих, хто працює в організації та основні їх професійні здобутки</a:t>
          </a:r>
          <a:endParaRPr lang="uk-UA" sz="1100" kern="1200" dirty="0"/>
        </a:p>
      </dsp:txBody>
      <dsp:txXfrm>
        <a:off x="0" y="1700107"/>
        <a:ext cx="8229600" cy="459112"/>
      </dsp:txXfrm>
    </dsp:sp>
    <dsp:sp modelId="{CF034EB2-0F55-49B7-BBF0-D3D4DACC1B8C}">
      <dsp:nvSpPr>
        <dsp:cNvPr id="0" name=""/>
        <dsp:cNvSpPr/>
      </dsp:nvSpPr>
      <dsp:spPr>
        <a:xfrm>
          <a:off x="411480" y="1537747"/>
          <a:ext cx="576072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C00000"/>
              </a:solidFill>
            </a:rPr>
            <a:t>Характеристика персоналу</a:t>
          </a:r>
          <a:endParaRPr lang="uk-UA" sz="2400" b="1" kern="1200" dirty="0">
            <a:solidFill>
              <a:srgbClr val="C00000"/>
            </a:solidFill>
          </a:endParaRPr>
        </a:p>
      </dsp:txBody>
      <dsp:txXfrm>
        <a:off x="427332" y="1553599"/>
        <a:ext cx="5729016" cy="293016"/>
      </dsp:txXfrm>
    </dsp:sp>
    <dsp:sp modelId="{1CA0F79E-9DFE-4FB6-8618-0A2370F0B995}">
      <dsp:nvSpPr>
        <dsp:cNvPr id="0" name=""/>
        <dsp:cNvSpPr/>
      </dsp:nvSpPr>
      <dsp:spPr>
        <a:xfrm>
          <a:off x="0" y="2380980"/>
          <a:ext cx="8229600" cy="606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29108" rIns="638708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Виробничі потужності, технічний та технологічний парк, бібліотечний фонд (для університетів), науковий парк, </a:t>
          </a:r>
          <a:r>
            <a:rPr lang="uk-UA" sz="1100" kern="1200" dirty="0" err="1" smtClean="0"/>
            <a:t>компьютерна</a:t>
          </a:r>
          <a:r>
            <a:rPr lang="uk-UA" sz="1100" kern="1200" dirty="0" smtClean="0"/>
            <a:t> база тощо</a:t>
          </a:r>
          <a:endParaRPr lang="uk-UA" sz="1100" kern="1200" dirty="0"/>
        </a:p>
      </dsp:txBody>
      <dsp:txXfrm>
        <a:off x="0" y="2380980"/>
        <a:ext cx="8229600" cy="606375"/>
      </dsp:txXfrm>
    </dsp:sp>
    <dsp:sp modelId="{8BCFFBC4-D01C-4669-93B8-1B2BEB3358FA}">
      <dsp:nvSpPr>
        <dsp:cNvPr id="0" name=""/>
        <dsp:cNvSpPr/>
      </dsp:nvSpPr>
      <dsp:spPr>
        <a:xfrm>
          <a:off x="411480" y="2218620"/>
          <a:ext cx="576072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C00000"/>
              </a:solidFill>
            </a:rPr>
            <a:t>Матеріально-технічна база</a:t>
          </a:r>
          <a:endParaRPr lang="uk-UA" sz="2400" b="1" kern="1200" dirty="0">
            <a:solidFill>
              <a:srgbClr val="C00000"/>
            </a:solidFill>
          </a:endParaRPr>
        </a:p>
      </dsp:txBody>
      <dsp:txXfrm>
        <a:off x="427332" y="2234472"/>
        <a:ext cx="5729016" cy="293016"/>
      </dsp:txXfrm>
    </dsp:sp>
    <dsp:sp modelId="{FA48F884-CCC5-4B69-8318-BF9DAF42DE0B}">
      <dsp:nvSpPr>
        <dsp:cNvPr id="0" name=""/>
        <dsp:cNvSpPr/>
      </dsp:nvSpPr>
      <dsp:spPr>
        <a:xfrm>
          <a:off x="0" y="3209115"/>
          <a:ext cx="8229600" cy="4591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29108" rIns="638708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Університети – наукові розробки, корпорація – нові продукти та ноу-хау</a:t>
          </a:r>
          <a:endParaRPr lang="uk-UA" sz="1100" kern="1200" dirty="0"/>
        </a:p>
      </dsp:txBody>
      <dsp:txXfrm>
        <a:off x="0" y="3209115"/>
        <a:ext cx="8229600" cy="459112"/>
      </dsp:txXfrm>
    </dsp:sp>
    <dsp:sp modelId="{9FDDFF5E-733C-4A61-9BD1-9594FDB4409F}">
      <dsp:nvSpPr>
        <dsp:cNvPr id="0" name=""/>
        <dsp:cNvSpPr/>
      </dsp:nvSpPr>
      <dsp:spPr>
        <a:xfrm>
          <a:off x="411480" y="3046755"/>
          <a:ext cx="576072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C00000"/>
              </a:solidFill>
            </a:rPr>
            <a:t>Проекти</a:t>
          </a:r>
          <a:endParaRPr lang="uk-UA" sz="2400" b="1" kern="1200" dirty="0">
            <a:solidFill>
              <a:srgbClr val="C00000"/>
            </a:solidFill>
          </a:endParaRPr>
        </a:p>
      </dsp:txBody>
      <dsp:txXfrm>
        <a:off x="427332" y="3062607"/>
        <a:ext cx="5729016" cy="293016"/>
      </dsp:txXfrm>
    </dsp:sp>
    <dsp:sp modelId="{1626A38E-D48D-410F-9821-0A2B8244B59C}">
      <dsp:nvSpPr>
        <dsp:cNvPr id="0" name=""/>
        <dsp:cNvSpPr/>
      </dsp:nvSpPr>
      <dsp:spPr>
        <a:xfrm>
          <a:off x="0" y="3889987"/>
          <a:ext cx="8229600" cy="4591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29108" rIns="638708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 smtClean="0"/>
            <a:t>Партнери</a:t>
          </a:r>
          <a:r>
            <a:rPr lang="ru-RU" sz="1100" kern="1200" dirty="0" smtClean="0"/>
            <a:t>, </a:t>
          </a:r>
          <a:r>
            <a:rPr lang="ru-RU" sz="1100" kern="1200" dirty="0" err="1" smtClean="0"/>
            <a:t>співробітництво</a:t>
          </a:r>
          <a:r>
            <a:rPr lang="ru-RU" sz="1100" kern="1200" dirty="0" smtClean="0"/>
            <a:t>, корпоративна </a:t>
          </a:r>
          <a:r>
            <a:rPr lang="ru-RU" sz="1100" kern="1200" dirty="0" err="1" smtClean="0"/>
            <a:t>соціальна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відповідальність</a:t>
          </a:r>
          <a:r>
            <a:rPr lang="ru-RU" sz="1100" kern="1200" dirty="0" smtClean="0"/>
            <a:t>. </a:t>
          </a:r>
          <a:endParaRPr lang="uk-UA" sz="1100" kern="1200" dirty="0"/>
        </a:p>
      </dsp:txBody>
      <dsp:txXfrm>
        <a:off x="0" y="3889987"/>
        <a:ext cx="8229600" cy="459112"/>
      </dsp:txXfrm>
    </dsp:sp>
    <dsp:sp modelId="{8D2D0FFE-8218-4B77-922D-A07A3EDD29EB}">
      <dsp:nvSpPr>
        <dsp:cNvPr id="0" name=""/>
        <dsp:cNvSpPr/>
      </dsp:nvSpPr>
      <dsp:spPr>
        <a:xfrm>
          <a:off x="411480" y="3727627"/>
          <a:ext cx="576072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err="1" smtClean="0">
              <a:solidFill>
                <a:srgbClr val="C00000"/>
              </a:solidFill>
            </a:rPr>
            <a:t>Зв</a:t>
          </a:r>
          <a:r>
            <a:rPr lang="en-US" sz="2400" b="1" kern="1200" dirty="0" smtClean="0">
              <a:solidFill>
                <a:srgbClr val="C00000"/>
              </a:solidFill>
            </a:rPr>
            <a:t>’</a:t>
          </a:r>
          <a:r>
            <a:rPr lang="uk-UA" sz="2400" b="1" kern="1200" dirty="0" err="1" smtClean="0">
              <a:solidFill>
                <a:srgbClr val="C00000"/>
              </a:solidFill>
            </a:rPr>
            <a:t>язки</a:t>
          </a:r>
          <a:r>
            <a:rPr lang="uk-UA" sz="2400" b="1" kern="1200" dirty="0" smtClean="0">
              <a:solidFill>
                <a:srgbClr val="C00000"/>
              </a:solidFill>
            </a:rPr>
            <a:t> з іншими організаціями</a:t>
          </a:r>
          <a:endParaRPr lang="uk-UA" sz="2400" b="1" kern="1200" dirty="0">
            <a:solidFill>
              <a:srgbClr val="C00000"/>
            </a:solidFill>
          </a:endParaRPr>
        </a:p>
      </dsp:txBody>
      <dsp:txXfrm>
        <a:off x="427332" y="3743479"/>
        <a:ext cx="5729016" cy="293016"/>
      </dsp:txXfrm>
    </dsp:sp>
    <dsp:sp modelId="{21DFDB5D-1A59-4AAF-B95D-773746E35CE2}">
      <dsp:nvSpPr>
        <dsp:cNvPr id="0" name=""/>
        <dsp:cNvSpPr/>
      </dsp:nvSpPr>
      <dsp:spPr>
        <a:xfrm>
          <a:off x="0" y="4570860"/>
          <a:ext cx="82296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5913C9-F44E-4E56-A7FD-834C592CED72}">
      <dsp:nvSpPr>
        <dsp:cNvPr id="0" name=""/>
        <dsp:cNvSpPr/>
      </dsp:nvSpPr>
      <dsp:spPr>
        <a:xfrm>
          <a:off x="411480" y="4408500"/>
          <a:ext cx="576072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C00000"/>
              </a:solidFill>
            </a:rPr>
            <a:t>Традиції, досягнення, нагороди.</a:t>
          </a:r>
          <a:endParaRPr lang="uk-UA" sz="2400" b="1" kern="1200" dirty="0">
            <a:solidFill>
              <a:srgbClr val="C00000"/>
            </a:solidFill>
          </a:endParaRPr>
        </a:p>
      </dsp:txBody>
      <dsp:txXfrm>
        <a:off x="427332" y="4424352"/>
        <a:ext cx="5729016" cy="2930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9C03BB-2D61-47C9-B21D-3BF72FE9A1E1}">
      <dsp:nvSpPr>
        <dsp:cNvPr id="0" name=""/>
        <dsp:cNvSpPr/>
      </dsp:nvSpPr>
      <dsp:spPr>
        <a:xfrm rot="5400000">
          <a:off x="6009364" y="-1506682"/>
          <a:ext cx="623887" cy="37959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Виключна інформація, яка є доступною тільки </a:t>
          </a:r>
          <a:r>
            <a:rPr lang="uk-UA" sz="1400" kern="1200" dirty="0" err="1" smtClean="0"/>
            <a:t>ніюсмейкеру</a:t>
          </a:r>
          <a:endParaRPr lang="uk-UA" sz="1400" kern="1200" dirty="0"/>
        </a:p>
      </dsp:txBody>
      <dsp:txXfrm rot="-5400000">
        <a:off x="4423356" y="109782"/>
        <a:ext cx="3765447" cy="562975"/>
      </dsp:txXfrm>
    </dsp:sp>
    <dsp:sp modelId="{4CD091A6-E35F-40D8-9CEB-0A0436D85E38}">
      <dsp:nvSpPr>
        <dsp:cNvPr id="0" name=""/>
        <dsp:cNvSpPr/>
      </dsp:nvSpPr>
      <dsp:spPr>
        <a:xfrm>
          <a:off x="0" y="1339"/>
          <a:ext cx="4423356" cy="779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>
              <a:solidFill>
                <a:srgbClr val="FF0000"/>
              </a:solidFill>
            </a:rPr>
            <a:t>ЕКСКЛЮЗИВ</a:t>
          </a:r>
          <a:endParaRPr lang="uk-UA" sz="2300" kern="1200" dirty="0"/>
        </a:p>
      </dsp:txBody>
      <dsp:txXfrm>
        <a:off x="38070" y="39409"/>
        <a:ext cx="4347216" cy="703719"/>
      </dsp:txXfrm>
    </dsp:sp>
    <dsp:sp modelId="{6EADB0D4-D6B7-4647-8283-BB19892CCFAA}">
      <dsp:nvSpPr>
        <dsp:cNvPr id="0" name=""/>
        <dsp:cNvSpPr/>
      </dsp:nvSpPr>
      <dsp:spPr>
        <a:xfrm rot="5400000">
          <a:off x="5284184" y="-1423350"/>
          <a:ext cx="62388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Яскрава</a:t>
          </a:r>
          <a:r>
            <a:rPr lang="ru-RU" sz="1400" kern="1200" dirty="0" smtClean="0"/>
            <a:t> неординарна </a:t>
          </a:r>
          <a:r>
            <a:rPr lang="ru-RU" sz="1400" kern="1200" dirty="0" err="1" smtClean="0"/>
            <a:t>подія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що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порушує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традиційні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уявлення</a:t>
          </a:r>
          <a:r>
            <a:rPr lang="ru-RU" sz="1400" kern="1200" dirty="0" smtClean="0"/>
            <a:t> та </a:t>
          </a:r>
          <a:r>
            <a:rPr lang="ru-RU" sz="1400" kern="1200" dirty="0" err="1" smtClean="0"/>
            <a:t>подається</a:t>
          </a:r>
          <a:r>
            <a:rPr lang="ru-RU" sz="1400" kern="1200" dirty="0" smtClean="0"/>
            <a:t> як </a:t>
          </a:r>
          <a:r>
            <a:rPr lang="ru-RU" sz="1400" kern="1200" dirty="0" err="1" smtClean="0"/>
            <a:t>якісно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відмінна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від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подібних</a:t>
          </a:r>
          <a:endParaRPr lang="uk-UA" sz="1400" kern="1200" dirty="0"/>
        </a:p>
      </dsp:txBody>
      <dsp:txXfrm rot="-5400000">
        <a:off x="2962656" y="928634"/>
        <a:ext cx="5236488" cy="562975"/>
      </dsp:txXfrm>
    </dsp:sp>
    <dsp:sp modelId="{090249EF-FB05-4A6F-8185-1E2A94F511DC}">
      <dsp:nvSpPr>
        <dsp:cNvPr id="0" name=""/>
        <dsp:cNvSpPr/>
      </dsp:nvSpPr>
      <dsp:spPr>
        <a:xfrm>
          <a:off x="0" y="820191"/>
          <a:ext cx="2962656" cy="779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>
              <a:solidFill>
                <a:srgbClr val="FF0000"/>
              </a:solidFill>
            </a:rPr>
            <a:t>СЕНСАЦІЯ</a:t>
          </a:r>
          <a:endParaRPr lang="uk-UA" sz="2300" b="1" kern="1200" dirty="0">
            <a:solidFill>
              <a:srgbClr val="FF0000"/>
            </a:solidFill>
          </a:endParaRPr>
        </a:p>
      </dsp:txBody>
      <dsp:txXfrm>
        <a:off x="38070" y="858261"/>
        <a:ext cx="2886516" cy="703719"/>
      </dsp:txXfrm>
    </dsp:sp>
    <dsp:sp modelId="{1F94BD52-F2BA-4A19-A1A6-69D24D15698B}">
      <dsp:nvSpPr>
        <dsp:cNvPr id="0" name=""/>
        <dsp:cNvSpPr/>
      </dsp:nvSpPr>
      <dsp:spPr>
        <a:xfrm rot="5400000">
          <a:off x="5284184" y="-604498"/>
          <a:ext cx="62388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Створення контексту-ребусу, розгадка якого «в руках» </a:t>
          </a:r>
          <a:r>
            <a:rPr lang="uk-UA" sz="1400" kern="1200" dirty="0" err="1" smtClean="0"/>
            <a:t>ньюсмейкера</a:t>
          </a:r>
          <a:endParaRPr lang="uk-UA" sz="1400" kern="1200" dirty="0"/>
        </a:p>
      </dsp:txBody>
      <dsp:txXfrm rot="-5400000">
        <a:off x="2962656" y="1747486"/>
        <a:ext cx="5236488" cy="562975"/>
      </dsp:txXfrm>
    </dsp:sp>
    <dsp:sp modelId="{F99530C1-3170-4D24-94D3-F1A39919309C}">
      <dsp:nvSpPr>
        <dsp:cNvPr id="0" name=""/>
        <dsp:cNvSpPr/>
      </dsp:nvSpPr>
      <dsp:spPr>
        <a:xfrm>
          <a:off x="0" y="1639044"/>
          <a:ext cx="2962656" cy="779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>
              <a:solidFill>
                <a:srgbClr val="FF0000"/>
              </a:solidFill>
            </a:rPr>
            <a:t>ІНТРИГА</a:t>
          </a:r>
          <a:endParaRPr lang="uk-UA" sz="2300" b="1" kern="1200" dirty="0">
            <a:solidFill>
              <a:srgbClr val="FF0000"/>
            </a:solidFill>
          </a:endParaRPr>
        </a:p>
      </dsp:txBody>
      <dsp:txXfrm>
        <a:off x="38070" y="1677114"/>
        <a:ext cx="2886516" cy="703719"/>
      </dsp:txXfrm>
    </dsp:sp>
    <dsp:sp modelId="{8B6581CE-38C9-4677-B49F-5D5C5E0A9CFD}">
      <dsp:nvSpPr>
        <dsp:cNvPr id="0" name=""/>
        <dsp:cNvSpPr/>
      </dsp:nvSpPr>
      <dsp:spPr>
        <a:xfrm rot="5400000">
          <a:off x="5284184" y="214354"/>
          <a:ext cx="62388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Надання події наступального характеру, вкрай емоційного – такого, що очевидно зачіпає чиїсь інтереси.</a:t>
          </a:r>
          <a:endParaRPr lang="uk-UA" sz="1400" kern="1200" dirty="0"/>
        </a:p>
      </dsp:txBody>
      <dsp:txXfrm rot="-5400000">
        <a:off x="2962656" y="2566338"/>
        <a:ext cx="5236488" cy="562975"/>
      </dsp:txXfrm>
    </dsp:sp>
    <dsp:sp modelId="{D775B3EE-B35E-4133-A911-5975C84DCF7A}">
      <dsp:nvSpPr>
        <dsp:cNvPr id="0" name=""/>
        <dsp:cNvSpPr/>
      </dsp:nvSpPr>
      <dsp:spPr>
        <a:xfrm>
          <a:off x="0" y="2457896"/>
          <a:ext cx="2962656" cy="779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>
              <a:solidFill>
                <a:srgbClr val="FF0000"/>
              </a:solidFill>
            </a:rPr>
            <a:t>ПРОВОКАЦІЯ</a:t>
          </a:r>
          <a:endParaRPr lang="uk-UA" sz="2300" b="1" kern="1200" dirty="0">
            <a:solidFill>
              <a:srgbClr val="FF0000"/>
            </a:solidFill>
          </a:endParaRPr>
        </a:p>
      </dsp:txBody>
      <dsp:txXfrm>
        <a:off x="38070" y="2495966"/>
        <a:ext cx="2886516" cy="703719"/>
      </dsp:txXfrm>
    </dsp:sp>
    <dsp:sp modelId="{5C802C59-1ACB-42C4-9036-712A0981CF90}">
      <dsp:nvSpPr>
        <dsp:cNvPr id="0" name=""/>
        <dsp:cNvSpPr/>
      </dsp:nvSpPr>
      <dsp:spPr>
        <a:xfrm rot="5400000">
          <a:off x="5284184" y="1033206"/>
          <a:ext cx="62388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Створення інформаційного контексту, що розраховує на наступну відповідь</a:t>
          </a:r>
          <a:endParaRPr lang="uk-UA" sz="1400" kern="1200" dirty="0"/>
        </a:p>
      </dsp:txBody>
      <dsp:txXfrm rot="-5400000">
        <a:off x="2962656" y="3385190"/>
        <a:ext cx="5236488" cy="562975"/>
      </dsp:txXfrm>
    </dsp:sp>
    <dsp:sp modelId="{C9A3D18F-8B2C-410A-91D4-223DD790323C}">
      <dsp:nvSpPr>
        <dsp:cNvPr id="0" name=""/>
        <dsp:cNvSpPr/>
      </dsp:nvSpPr>
      <dsp:spPr>
        <a:xfrm>
          <a:off x="0" y="3276748"/>
          <a:ext cx="2962656" cy="779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>
              <a:solidFill>
                <a:srgbClr val="FF0000"/>
              </a:solidFill>
            </a:rPr>
            <a:t>ВИКЛИК</a:t>
          </a:r>
          <a:endParaRPr lang="uk-UA" sz="2300" b="1" kern="1200" dirty="0">
            <a:solidFill>
              <a:srgbClr val="FF0000"/>
            </a:solidFill>
          </a:endParaRPr>
        </a:p>
      </dsp:txBody>
      <dsp:txXfrm>
        <a:off x="38070" y="3314818"/>
        <a:ext cx="2886516" cy="703719"/>
      </dsp:txXfrm>
    </dsp:sp>
    <dsp:sp modelId="{5A65A60B-F6C8-4984-8A2D-17A6B729402D}">
      <dsp:nvSpPr>
        <dsp:cNvPr id="0" name=""/>
        <dsp:cNvSpPr/>
      </dsp:nvSpPr>
      <dsp:spPr>
        <a:xfrm rot="5400000">
          <a:off x="5284184" y="1852058"/>
          <a:ext cx="62388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Демонстративна, </a:t>
          </a:r>
          <a:r>
            <a:rPr lang="ru-RU" sz="1400" kern="1200" dirty="0" err="1" smtClean="0"/>
            <a:t>жорстка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безапуляційна</a:t>
          </a:r>
          <a:r>
            <a:rPr lang="ru-RU" sz="1400" kern="1200" dirty="0" smtClean="0"/>
            <a:t> регулярна критика будь-</a:t>
          </a:r>
          <a:r>
            <a:rPr lang="ru-RU" sz="1400" kern="1200" dirty="0" err="1" smtClean="0"/>
            <a:t>яких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позицій</a:t>
          </a:r>
          <a:r>
            <a:rPr lang="ru-RU" sz="1400" kern="1200" dirty="0" smtClean="0"/>
            <a:t> та </a:t>
          </a:r>
          <a:r>
            <a:rPr lang="ru-RU" sz="1400" kern="1200" dirty="0" err="1" smtClean="0"/>
            <a:t>дій</a:t>
          </a:r>
          <a:r>
            <a:rPr lang="ru-RU" sz="1400" kern="1200" dirty="0" smtClean="0"/>
            <a:t>. </a:t>
          </a:r>
          <a:endParaRPr lang="uk-UA" sz="1400" kern="1200" dirty="0"/>
        </a:p>
      </dsp:txBody>
      <dsp:txXfrm rot="-5400000">
        <a:off x="2962656" y="4204042"/>
        <a:ext cx="5236488" cy="562975"/>
      </dsp:txXfrm>
    </dsp:sp>
    <dsp:sp modelId="{067E6055-1C06-456F-A52A-A45DB0A72C8D}">
      <dsp:nvSpPr>
        <dsp:cNvPr id="0" name=""/>
        <dsp:cNvSpPr/>
      </dsp:nvSpPr>
      <dsp:spPr>
        <a:xfrm>
          <a:off x="0" y="4095601"/>
          <a:ext cx="2962656" cy="779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>
              <a:solidFill>
                <a:srgbClr val="FF0000"/>
              </a:solidFill>
            </a:rPr>
            <a:t>ІНФОРМАЦІЙНА ВІЙНА</a:t>
          </a:r>
          <a:endParaRPr lang="uk-UA" sz="2300" b="1" kern="1200" dirty="0">
            <a:solidFill>
              <a:srgbClr val="FF0000"/>
            </a:solidFill>
          </a:endParaRPr>
        </a:p>
      </dsp:txBody>
      <dsp:txXfrm>
        <a:off x="38070" y="4133671"/>
        <a:ext cx="2886516" cy="703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F4195-2941-4009-BCB3-22BCA94F0F22}" type="datetimeFigureOut">
              <a:rPr lang="uk-UA" smtClean="0"/>
              <a:t>17.02.2016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0C84C-8E29-4BB6-BB59-DCC3A560471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6896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CBF6-6A1E-48C3-AA23-9E8309CE9481}" type="datetimeFigureOut">
              <a:rPr lang="uk-UA" smtClean="0"/>
              <a:t>17.02.2016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BAD9-EDCF-4136-A497-BEE8B0C7905E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CBF6-6A1E-48C3-AA23-9E8309CE9481}" type="datetimeFigureOut">
              <a:rPr lang="uk-UA" smtClean="0"/>
              <a:t>17.02.2016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BAD9-EDCF-4136-A497-BEE8B0C790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CBF6-6A1E-48C3-AA23-9E8309CE9481}" type="datetimeFigureOut">
              <a:rPr lang="uk-UA" smtClean="0"/>
              <a:t>17.02.2016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BAD9-EDCF-4136-A497-BEE8B0C790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CBF6-6A1E-48C3-AA23-9E8309CE9481}" type="datetimeFigureOut">
              <a:rPr lang="uk-UA" smtClean="0"/>
              <a:t>17.02.2016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BAD9-EDCF-4136-A497-BEE8B0C790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CBF6-6A1E-48C3-AA23-9E8309CE9481}" type="datetimeFigureOut">
              <a:rPr lang="uk-UA" smtClean="0"/>
              <a:t>17.02.2016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BAD9-EDCF-4136-A497-BEE8B0C7905E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CBF6-6A1E-48C3-AA23-9E8309CE9481}" type="datetimeFigureOut">
              <a:rPr lang="uk-UA" smtClean="0"/>
              <a:t>17.02.2016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BAD9-EDCF-4136-A497-BEE8B0C790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CBF6-6A1E-48C3-AA23-9E8309CE9481}" type="datetimeFigureOut">
              <a:rPr lang="uk-UA" smtClean="0"/>
              <a:t>17.02.2016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BAD9-EDCF-4136-A497-BEE8B0C7905E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CBF6-6A1E-48C3-AA23-9E8309CE9481}" type="datetimeFigureOut">
              <a:rPr lang="uk-UA" smtClean="0"/>
              <a:t>17.02.2016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BAD9-EDCF-4136-A497-BEE8B0C790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CBF6-6A1E-48C3-AA23-9E8309CE9481}" type="datetimeFigureOut">
              <a:rPr lang="uk-UA" smtClean="0"/>
              <a:t>17.02.2016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BAD9-EDCF-4136-A497-BEE8B0C790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CBF6-6A1E-48C3-AA23-9E8309CE9481}" type="datetimeFigureOut">
              <a:rPr lang="uk-UA" smtClean="0"/>
              <a:t>17.02.2016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BAD9-EDCF-4136-A497-BEE8B0C7905E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CBF6-6A1E-48C3-AA23-9E8309CE9481}" type="datetimeFigureOut">
              <a:rPr lang="uk-UA" smtClean="0"/>
              <a:t>17.02.2016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BAD9-EDCF-4136-A497-BEE8B0C790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FBCBF6-6A1E-48C3-AA23-9E8309CE9481}" type="datetimeFigureOut">
              <a:rPr lang="uk-UA" smtClean="0"/>
              <a:t>17.02.2016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20DBAD9-EDCF-4136-A497-BEE8B0C7905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err="1"/>
              <a:t>Технології</a:t>
            </a:r>
            <a:r>
              <a:rPr lang="ru-RU" sz="4000" dirty="0"/>
              <a:t> та </a:t>
            </a:r>
            <a:r>
              <a:rPr lang="ru-RU" sz="4000" dirty="0" err="1"/>
              <a:t>інструменти</a:t>
            </a:r>
            <a:r>
              <a:rPr lang="ru-RU" sz="4000" dirty="0"/>
              <a:t> </a:t>
            </a:r>
            <a:r>
              <a:rPr lang="ru-RU" sz="4000" dirty="0" err="1"/>
              <a:t>внутрішніх</a:t>
            </a:r>
            <a:r>
              <a:rPr lang="ru-RU" sz="4000" dirty="0"/>
              <a:t> </a:t>
            </a:r>
            <a:r>
              <a:rPr lang="ru-RU" sz="4000" dirty="0" err="1"/>
              <a:t>корпоративних</a:t>
            </a:r>
            <a:r>
              <a:rPr lang="ru-RU" sz="4000" dirty="0"/>
              <a:t> </a:t>
            </a:r>
            <a:r>
              <a:rPr lang="ru-RU" sz="4000" dirty="0" err="1"/>
              <a:t>зв’язків</a:t>
            </a:r>
            <a:r>
              <a:rPr lang="ru-RU" sz="4000" dirty="0"/>
              <a:t> з </a:t>
            </a:r>
            <a:r>
              <a:rPr lang="ru-RU" sz="4000" dirty="0" err="1"/>
              <a:t>громадськістю</a:t>
            </a:r>
            <a:endParaRPr lang="uk-UA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Тема 4.</a:t>
            </a:r>
          </a:p>
          <a:p>
            <a:r>
              <a:rPr lang="uk-UA" dirty="0" smtClean="0"/>
              <a:t>Лекція 1.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5824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Внутрішньо корпоративна комунікація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 smtClean="0">
                <a:solidFill>
                  <a:srgbClr val="FF0000"/>
                </a:solidFill>
              </a:rPr>
              <a:t>Внутрішньо</a:t>
            </a:r>
            <a:r>
              <a:rPr lang="ru-RU" b="1" dirty="0" smtClean="0">
                <a:solidFill>
                  <a:srgbClr val="FF0000"/>
                </a:solidFill>
              </a:rPr>
              <a:t> корпоративна </a:t>
            </a:r>
            <a:r>
              <a:rPr lang="ru-RU" b="1" dirty="0" err="1" smtClean="0">
                <a:solidFill>
                  <a:srgbClr val="FF0000"/>
                </a:solidFill>
              </a:rPr>
              <a:t>комунікація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передавати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інтелектуального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емоційного</a:t>
            </a:r>
            <a:r>
              <a:rPr lang="ru-RU" dirty="0" smtClean="0"/>
              <a:t>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співробітниками</a:t>
            </a:r>
            <a:r>
              <a:rPr lang="ru-RU" dirty="0" smtClean="0"/>
              <a:t>. 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NB! </a:t>
            </a:r>
            <a:r>
              <a:rPr lang="ru-RU" dirty="0" err="1" smtClean="0"/>
              <a:t>Комунікація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успішною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отримувач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розуміє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адекватно тому </a:t>
            </a:r>
            <a:r>
              <a:rPr lang="ru-RU" dirty="0" err="1" smtClean="0"/>
              <a:t>змісту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в </a:t>
            </a:r>
            <a:r>
              <a:rPr lang="ru-RU" dirty="0" err="1" smtClean="0"/>
              <a:t>неї</a:t>
            </a:r>
            <a:r>
              <a:rPr lang="ru-RU" dirty="0" smtClean="0"/>
              <a:t> вклад </a:t>
            </a:r>
            <a:r>
              <a:rPr lang="ru-RU" dirty="0" err="1" smtClean="0"/>
              <a:t>відправник</a:t>
            </a:r>
            <a:r>
              <a:rPr lang="ru-RU" dirty="0" smtClean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37316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Види внутрішньої корпоративної комунікації</a:t>
            </a:r>
            <a:endParaRPr lang="uk-UA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93731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638800" y="3810000"/>
            <a:ext cx="2362200" cy="533400"/>
          </a:xfrm>
          <a:prstGeom prst="rect">
            <a:avLst/>
          </a:prstGeom>
          <a:ln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Результативність – 20%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38800" y="6096000"/>
            <a:ext cx="2362200" cy="533400"/>
          </a:xfrm>
          <a:prstGeom prst="rect">
            <a:avLst/>
          </a:prstGeom>
          <a:ln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Результативність – 90%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179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Чутки та засоби боротьби з ними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u="sng" dirty="0" smtClean="0">
                <a:solidFill>
                  <a:srgbClr val="FF0000"/>
                </a:solidFill>
              </a:rPr>
              <a:t>Чутки</a:t>
            </a:r>
            <a:r>
              <a:rPr lang="uk-UA" dirty="0" smtClean="0"/>
              <a:t> відносяться до неформального типу комунікації й виникають у ситуаціях дефіциту правдивої інформації.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Генезис виникнення чуток:</a:t>
            </a:r>
          </a:p>
          <a:p>
            <a:pPr marL="0" indent="0">
              <a:buNone/>
            </a:pPr>
            <a:r>
              <a:rPr lang="ru-RU" dirty="0" err="1" smtClean="0"/>
              <a:t>Співробітники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браку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компенсувати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шляхом неформального </a:t>
            </a:r>
            <a:r>
              <a:rPr lang="ru-RU" dirty="0" err="1" smtClean="0"/>
              <a:t>обговорення</a:t>
            </a:r>
            <a:r>
              <a:rPr lang="ru-RU" dirty="0" smtClean="0"/>
              <a:t>, у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шукають</a:t>
            </a:r>
            <a:r>
              <a:rPr lang="ru-RU" dirty="0" smtClean="0"/>
              <a:t> </a:t>
            </a:r>
            <a:r>
              <a:rPr lang="ru-RU" dirty="0" err="1" smtClean="0"/>
              <a:t>підтвердження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здогадкам</a:t>
            </a:r>
            <a:r>
              <a:rPr lang="ru-RU" dirty="0" smtClean="0"/>
              <a:t>. </a:t>
            </a:r>
            <a:r>
              <a:rPr lang="ru-RU" dirty="0" err="1" smtClean="0"/>
              <a:t>Далі</a:t>
            </a:r>
            <a:r>
              <a:rPr lang="ru-RU" dirty="0" smtClean="0"/>
              <a:t> чутки </a:t>
            </a:r>
            <a:r>
              <a:rPr lang="ru-RU" dirty="0" err="1" smtClean="0"/>
              <a:t>передаються</a:t>
            </a:r>
            <a:r>
              <a:rPr lang="ru-RU" dirty="0" smtClean="0"/>
              <a:t> з </a:t>
            </a:r>
            <a:r>
              <a:rPr lang="ru-RU" dirty="0" err="1" smtClean="0"/>
              <a:t>певним</a:t>
            </a:r>
            <a:r>
              <a:rPr lang="ru-RU" dirty="0" smtClean="0"/>
              <a:t> </a:t>
            </a:r>
            <a:r>
              <a:rPr lang="ru-RU" dirty="0" err="1" smtClean="0"/>
              <a:t>перекрученням</a:t>
            </a:r>
            <a:r>
              <a:rPr lang="ru-RU" dirty="0" smtClean="0"/>
              <a:t> </a:t>
            </a:r>
            <a:r>
              <a:rPr lang="ru-RU" dirty="0" err="1" smtClean="0"/>
              <a:t>вихідної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додають</a:t>
            </a:r>
            <a:r>
              <a:rPr lang="ru-RU" dirty="0" smtClean="0"/>
              <a:t> до чутки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себе. У </a:t>
            </a:r>
            <a:r>
              <a:rPr lang="ru-RU" dirty="0" err="1" smtClean="0"/>
              <a:t>результаті</a:t>
            </a:r>
            <a:r>
              <a:rPr lang="ru-RU" dirty="0" smtClean="0"/>
              <a:t> вони </a:t>
            </a:r>
            <a:r>
              <a:rPr lang="ru-RU" dirty="0" err="1" smtClean="0"/>
              <a:t>провокують</a:t>
            </a:r>
            <a:r>
              <a:rPr lang="ru-RU" dirty="0" smtClean="0"/>
              <a:t> </a:t>
            </a:r>
            <a:r>
              <a:rPr lang="ru-RU" dirty="0" err="1" smtClean="0"/>
              <a:t>швидке</a:t>
            </a:r>
            <a:r>
              <a:rPr lang="ru-RU" dirty="0" smtClean="0"/>
              <a:t>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версіях</a:t>
            </a:r>
            <a:r>
              <a:rPr lang="ru-RU" dirty="0" smtClean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8940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Ролі у процесі розповсюдження чуток</a:t>
            </a: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397024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52400" y="4343400"/>
            <a:ext cx="251460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готові діяти відповідно чуткам.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477000" y="4343400"/>
            <a:ext cx="251460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вони </a:t>
            </a:r>
            <a:r>
              <a:rPr lang="ru-RU" dirty="0" err="1">
                <a:solidFill>
                  <a:schemeClr val="tx1"/>
                </a:solidFill>
              </a:rPr>
              <a:t>додають</a:t>
            </a:r>
            <a:r>
              <a:rPr lang="ru-RU" dirty="0">
                <a:solidFill>
                  <a:schemeClr val="tx1"/>
                </a:solidFill>
              </a:rPr>
              <a:t> до чуток </a:t>
            </a:r>
            <a:r>
              <a:rPr lang="ru-RU" dirty="0" err="1">
                <a:solidFill>
                  <a:schemeClr val="tx1"/>
                </a:solidFill>
              </a:rPr>
              <a:t>власні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міркування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77000" y="5638800"/>
            <a:ext cx="251460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хто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має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сумніви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щодо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достовірності</a:t>
            </a:r>
            <a:r>
              <a:rPr lang="ru-RU" dirty="0">
                <a:solidFill>
                  <a:schemeClr val="tx1"/>
                </a:solidFill>
              </a:rPr>
              <a:t> чуток; </a:t>
            </a:r>
            <a:endParaRPr lang="uk-UA" dirty="0">
              <a:solidFill>
                <a:schemeClr val="tx1"/>
              </a:solidFill>
            </a:endParaRPr>
          </a:p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5638800"/>
            <a:ext cx="251460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хто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вірить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їм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відстоює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правдивість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57800" y="1676400"/>
            <a:ext cx="270510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ті</a:t>
            </a:r>
            <a:r>
              <a:rPr lang="uk-UA" dirty="0">
                <a:solidFill>
                  <a:schemeClr val="tx1"/>
                </a:solidFill>
              </a:rPr>
              <a:t>, хто </a:t>
            </a:r>
            <a:r>
              <a:rPr lang="uk-UA" dirty="0" err="1" smtClean="0">
                <a:solidFill>
                  <a:schemeClr val="tx1"/>
                </a:solidFill>
              </a:rPr>
              <a:t>озповсюджує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чутки</a:t>
            </a:r>
          </a:p>
        </p:txBody>
      </p:sp>
    </p:spTree>
    <p:extLst>
      <p:ext uri="{BB962C8B-B14F-4D97-AF65-F5344CB8AC3E}">
        <p14:creationId xmlns:p14="http://schemas.microsoft.com/office/powerpoint/2010/main" val="4227558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Засоби боротьби з чутками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42042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9657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Ранжування</a:t>
            </a:r>
            <a:r>
              <a:rPr lang="uk-UA" dirty="0" smtClean="0"/>
              <a:t> каналів комунікації за ступенем ефективності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879801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9755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Инструменти</a:t>
            </a:r>
            <a:r>
              <a:rPr lang="uk-UA" dirty="0" smtClean="0"/>
              <a:t> внутрішньої комунікації </a:t>
            </a:r>
            <a:r>
              <a:rPr lang="uk-UA" dirty="0" err="1" smtClean="0"/>
              <a:t>ПР-мена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61100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2450068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Найменш ефективні 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581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Більш ефективні 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724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Найефективніші </a:t>
            </a:r>
            <a:endParaRPr lang="uk-U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930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Інструменти внутрішньої комунікації </a:t>
            </a:r>
            <a:r>
              <a:rPr lang="uk-UA" dirty="0" err="1" smtClean="0"/>
              <a:t>ПР-мена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FF0000"/>
                </a:solidFill>
              </a:rPr>
              <a:t>(використовуються нечасто.)</a:t>
            </a:r>
            <a:endParaRPr lang="uk-UA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268594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9046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робочих</a:t>
            </a:r>
            <a:r>
              <a:rPr lang="ru-RU" dirty="0" smtClean="0"/>
              <a:t> ПР-документ</a:t>
            </a:r>
            <a:r>
              <a:rPr lang="uk-UA" dirty="0" err="1" smtClean="0"/>
              <a:t>ів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60472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3314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типового корпоративного рекламного буклету</a:t>
            </a:r>
            <a:endParaRPr lang="uk-UA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231228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4744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Корпоративна комунікація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Корпоративна </a:t>
            </a:r>
            <a:r>
              <a:rPr lang="ru-RU" sz="2800" b="1" dirty="0" err="1" smtClean="0">
                <a:solidFill>
                  <a:srgbClr val="FF0000"/>
                </a:solidFill>
              </a:rPr>
              <a:t>комунікація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– </a:t>
            </a:r>
            <a:r>
              <a:rPr lang="ru-RU" sz="2800" dirty="0" err="1" smtClean="0"/>
              <a:t>це</a:t>
            </a:r>
            <a:r>
              <a:rPr lang="ru-RU" sz="2800" dirty="0" smtClean="0"/>
              <a:t> передача </a:t>
            </a:r>
            <a:r>
              <a:rPr lang="ru-RU" sz="2800" dirty="0" err="1" smtClean="0"/>
              <a:t>повідомлень</a:t>
            </a:r>
            <a:r>
              <a:rPr lang="ru-RU" sz="2800" dirty="0" smtClean="0"/>
              <a:t> за </a:t>
            </a:r>
            <a:r>
              <a:rPr lang="ru-RU" sz="2800" dirty="0" err="1" smtClean="0"/>
              <a:t>формальними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неформальними</a:t>
            </a:r>
            <a:r>
              <a:rPr lang="ru-RU" sz="2800" dirty="0" smtClean="0"/>
              <a:t> каналами у </a:t>
            </a:r>
            <a:r>
              <a:rPr lang="ru-RU" sz="2800" dirty="0" err="1" smtClean="0"/>
              <a:t>відносно</a:t>
            </a:r>
            <a:r>
              <a:rPr lang="ru-RU" sz="2800" dirty="0" smtClean="0"/>
              <a:t> </a:t>
            </a:r>
            <a:r>
              <a:rPr lang="ru-RU" sz="2800" dirty="0" err="1" smtClean="0"/>
              <a:t>великій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групі</a:t>
            </a:r>
            <a:r>
              <a:rPr lang="ru-RU" sz="2800" dirty="0" smtClean="0"/>
              <a:t> людей, результатом </a:t>
            </a:r>
            <a:r>
              <a:rPr lang="ru-RU" sz="2800" dirty="0" err="1" smtClean="0"/>
              <a:t>якої</a:t>
            </a:r>
            <a:r>
              <a:rPr lang="ru-RU" sz="2800" dirty="0" smtClean="0"/>
              <a:t> є </a:t>
            </a:r>
            <a:r>
              <a:rPr lang="ru-RU" sz="2800" dirty="0" err="1" smtClean="0"/>
              <a:t>створення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значень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впливають</a:t>
            </a:r>
            <a:r>
              <a:rPr lang="ru-RU" sz="2800" dirty="0" smtClean="0"/>
              <a:t> на </a:t>
            </a:r>
            <a:r>
              <a:rPr lang="ru-RU" sz="2800" dirty="0" err="1" smtClean="0"/>
              <a:t>членів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організації</a:t>
            </a:r>
            <a:r>
              <a:rPr lang="ru-RU" sz="2800" dirty="0" smtClean="0"/>
              <a:t> та на </a:t>
            </a:r>
            <a:r>
              <a:rPr lang="ru-RU" sz="2800" dirty="0" err="1" smtClean="0"/>
              <a:t>організацію</a:t>
            </a:r>
            <a:r>
              <a:rPr lang="ru-RU" sz="2800" dirty="0" smtClean="0"/>
              <a:t> в </a:t>
            </a:r>
            <a:r>
              <a:rPr lang="ru-RU" sz="2800" dirty="0" err="1" smtClean="0"/>
              <a:t>цілому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r>
              <a:rPr lang="ru-RU" sz="2800" dirty="0" smtClean="0"/>
              <a:t>У </a:t>
            </a:r>
            <a:r>
              <a:rPr lang="ru-RU" sz="2800" dirty="0" err="1" smtClean="0"/>
              <a:t>сучасний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період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досить</a:t>
            </a:r>
            <a:r>
              <a:rPr lang="ru-RU" sz="2800" dirty="0" smtClean="0"/>
              <a:t> широко </a:t>
            </a:r>
            <a:r>
              <a:rPr lang="ru-RU" sz="2800" dirty="0" err="1" smtClean="0"/>
              <a:t>вживаною</a:t>
            </a:r>
            <a:r>
              <a:rPr lang="ru-RU" sz="2800" dirty="0" smtClean="0"/>
              <a:t> є </a:t>
            </a:r>
            <a:r>
              <a:rPr lang="ru-RU" sz="2800" b="1" dirty="0" err="1" smtClean="0">
                <a:solidFill>
                  <a:srgbClr val="FF0000"/>
                </a:solidFill>
              </a:rPr>
              <a:t>теорія</a:t>
            </a:r>
            <a:r>
              <a:rPr lang="ru-RU" sz="2800" b="1" dirty="0" smtClean="0">
                <a:solidFill>
                  <a:srgbClr val="FF0000"/>
                </a:solidFill>
              </a:rPr>
              <a:t> мереж</a:t>
            </a:r>
            <a:r>
              <a:rPr lang="ru-RU" sz="2800" dirty="0" smtClean="0"/>
              <a:t>, у </a:t>
            </a:r>
            <a:r>
              <a:rPr lang="ru-RU" sz="2800" dirty="0" err="1" smtClean="0"/>
              <a:t>відповідності</a:t>
            </a:r>
            <a:r>
              <a:rPr lang="ru-RU" sz="2800" dirty="0" smtClean="0"/>
              <a:t> до </a:t>
            </a:r>
            <a:r>
              <a:rPr lang="ru-RU" sz="2800" dirty="0" err="1" smtClean="0"/>
              <a:t>якої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компанія</a:t>
            </a:r>
            <a:r>
              <a:rPr lang="ru-RU" sz="2800" dirty="0" smtClean="0"/>
              <a:t> </a:t>
            </a:r>
            <a:r>
              <a:rPr lang="ru-RU" sz="2800" dirty="0" err="1" smtClean="0"/>
              <a:t>уявляє</a:t>
            </a:r>
            <a:r>
              <a:rPr lang="ru-RU" sz="2800" dirty="0" smtClean="0"/>
              <a:t> собою структуру, яка </a:t>
            </a:r>
            <a:r>
              <a:rPr lang="ru-RU" sz="2800" dirty="0" err="1" smtClean="0"/>
              <a:t>створюється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комунікацією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групами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окремими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індивідами</a:t>
            </a:r>
            <a:r>
              <a:rPr lang="ru-RU" sz="2800" dirty="0" smtClean="0"/>
              <a:t>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81354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Новина, факт, подія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2 підходи до  </a:t>
            </a:r>
            <a:r>
              <a:rPr lang="uk-UA" dirty="0" err="1" smtClean="0"/>
              <a:t>новинарного</a:t>
            </a:r>
            <a:r>
              <a:rPr lang="uk-UA" dirty="0" smtClean="0"/>
              <a:t> виробництва:</a:t>
            </a:r>
          </a:p>
          <a:p>
            <a:pPr marL="457200" indent="-457200">
              <a:buAutoNum type="arabicPeriod"/>
            </a:pPr>
            <a:r>
              <a:rPr lang="ru-RU" b="1" u="sng" dirty="0" err="1" smtClean="0">
                <a:solidFill>
                  <a:srgbClr val="FF0000"/>
                </a:solidFill>
              </a:rPr>
              <a:t>Оповідальний</a:t>
            </a:r>
            <a:r>
              <a:rPr lang="ru-RU" dirty="0" smtClean="0"/>
              <a:t> – право </a:t>
            </a:r>
            <a:r>
              <a:rPr lang="ru-RU" dirty="0" err="1" smtClean="0"/>
              <a:t>визначати</a:t>
            </a:r>
            <a:r>
              <a:rPr lang="ru-RU" dirty="0" smtClean="0"/>
              <a:t> </a:t>
            </a:r>
            <a:r>
              <a:rPr lang="ru-RU" dirty="0" err="1" smtClean="0"/>
              <a:t>смисли</a:t>
            </a:r>
            <a:r>
              <a:rPr lang="ru-RU" dirty="0" smtClean="0"/>
              <a:t> под</a:t>
            </a:r>
            <a:r>
              <a:rPr lang="uk-UA" dirty="0" err="1" smtClean="0"/>
              <a:t>ії</a:t>
            </a:r>
            <a:r>
              <a:rPr lang="uk-UA" dirty="0" smtClean="0"/>
              <a:t> залишається за аудиторією;</a:t>
            </a:r>
          </a:p>
          <a:p>
            <a:pPr marL="457200" indent="-457200">
              <a:buAutoNum type="arabicPeriod"/>
            </a:pPr>
            <a:endParaRPr lang="uk-UA" dirty="0" smtClean="0"/>
          </a:p>
          <a:p>
            <a:pPr marL="457200" indent="-457200">
              <a:buAutoNum type="arabicPeriod"/>
            </a:pPr>
            <a:r>
              <a:rPr lang="uk-UA" b="1" u="sng" dirty="0" smtClean="0">
                <a:solidFill>
                  <a:srgbClr val="FF0000"/>
                </a:solidFill>
              </a:rPr>
              <a:t>Смисловий</a:t>
            </a:r>
            <a:r>
              <a:rPr lang="uk-UA" dirty="0" smtClean="0"/>
              <a:t> – смисл викладається </a:t>
            </a:r>
            <a:r>
              <a:rPr lang="uk-UA" dirty="0" err="1" smtClean="0"/>
              <a:t>ньюсмейкером</a:t>
            </a:r>
            <a:r>
              <a:rPr lang="uk-UA" dirty="0" smtClean="0"/>
              <a:t> всередині змісту новини в якості окремого елементу. Таким чином громадськість підштовхується до заданих висновків шляхом викладення додатково підібраної спеціальної інформації: звідки й яким вином виникла подія, на що саме вона впливає, чиїх інтересів торкається, які наслідки тягне тощо.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670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Типи новин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99152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071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Прийоми створення новини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600" b="1" dirty="0" smtClean="0"/>
              <a:t> Новина не </a:t>
            </a:r>
            <a:r>
              <a:rPr lang="ru-RU" sz="1600" b="1" dirty="0" err="1" smtClean="0"/>
              <a:t>може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відбутися</a:t>
            </a:r>
            <a:r>
              <a:rPr lang="ru-RU" sz="1600" b="1" dirty="0" smtClean="0"/>
              <a:t> без </a:t>
            </a:r>
            <a:r>
              <a:rPr lang="ru-RU" sz="1600" b="1" dirty="0" err="1" smtClean="0"/>
              <a:t>інформації</a:t>
            </a:r>
            <a:r>
              <a:rPr lang="ru-RU" sz="1600" b="1" dirty="0" smtClean="0"/>
              <a:t> </a:t>
            </a:r>
          </a:p>
          <a:p>
            <a:pPr marL="0" indent="0">
              <a:buNone/>
            </a:pPr>
            <a:endParaRPr lang="ru-RU" sz="1600" b="1" dirty="0" smtClean="0"/>
          </a:p>
          <a:p>
            <a:pPr>
              <a:buFont typeface="Wingdings" pitchFamily="2" charset="2"/>
              <a:buChar char="v"/>
            </a:pPr>
            <a:r>
              <a:rPr lang="ru-RU" sz="1600" b="1" dirty="0" smtClean="0"/>
              <a:t> Новиною </a:t>
            </a:r>
            <a:r>
              <a:rPr lang="ru-RU" sz="1600" b="1" dirty="0" err="1" smtClean="0"/>
              <a:t>можуть</a:t>
            </a:r>
            <a:r>
              <a:rPr lang="ru-RU" sz="1600" b="1" dirty="0" smtClean="0"/>
              <a:t> стати: </a:t>
            </a:r>
            <a:r>
              <a:rPr lang="ru-RU" sz="1600" b="1" dirty="0" err="1" smtClean="0"/>
              <a:t>нові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компанії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нові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або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покращені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товари</a:t>
            </a:r>
            <a:r>
              <a:rPr lang="ru-RU" sz="1600" b="1" dirty="0" smtClean="0"/>
              <a:t> та </a:t>
            </a:r>
            <a:r>
              <a:rPr lang="ru-RU" sz="1600" b="1" dirty="0" err="1" smtClean="0"/>
              <a:t>послуги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нові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призначення</a:t>
            </a:r>
            <a:r>
              <a:rPr lang="ru-RU" sz="1600" b="1" dirty="0" smtClean="0"/>
              <a:t> та </a:t>
            </a:r>
            <a:r>
              <a:rPr lang="ru-RU" sz="1600" b="1" dirty="0" err="1" smtClean="0"/>
              <a:t>просування</a:t>
            </a:r>
            <a:r>
              <a:rPr lang="ru-RU" sz="1600" b="1" dirty="0" smtClean="0"/>
              <a:t> по </a:t>
            </a:r>
            <a:r>
              <a:rPr lang="ru-RU" sz="1600" b="1" dirty="0" err="1" smtClean="0"/>
              <a:t>службових</a:t>
            </a:r>
            <a:r>
              <a:rPr lang="ru-RU" sz="1600" b="1" dirty="0" smtClean="0"/>
              <a:t> сходах </a:t>
            </a:r>
            <a:r>
              <a:rPr lang="ru-RU" sz="1600" b="1" dirty="0" err="1" smtClean="0"/>
              <a:t>або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зняття</a:t>
            </a:r>
            <a:r>
              <a:rPr lang="ru-RU" sz="1600" b="1" dirty="0" smtClean="0"/>
              <a:t> з посади, </a:t>
            </a:r>
            <a:r>
              <a:rPr lang="ru-RU" sz="1600" b="1" dirty="0" err="1" smtClean="0"/>
              <a:t>нові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зустрічі</a:t>
            </a:r>
            <a:r>
              <a:rPr lang="ru-RU" sz="1600" b="1" dirty="0" smtClean="0"/>
              <a:t>, нагороди, </a:t>
            </a:r>
            <a:r>
              <a:rPr lang="ru-RU" sz="1600" b="1" dirty="0" err="1" smtClean="0"/>
              <a:t>рекорди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тощо</a:t>
            </a:r>
            <a:r>
              <a:rPr lang="ru-RU" sz="1600" b="1" dirty="0" smtClean="0"/>
              <a:t>.</a:t>
            </a:r>
          </a:p>
          <a:p>
            <a:pPr marL="0" indent="0">
              <a:buNone/>
            </a:pPr>
            <a:endParaRPr lang="ru-RU" sz="1600" b="1" dirty="0" smtClean="0"/>
          </a:p>
          <a:p>
            <a:pPr>
              <a:buFont typeface="Wingdings" pitchFamily="2" charset="2"/>
              <a:buChar char="v"/>
            </a:pPr>
            <a:r>
              <a:rPr lang="ru-RU" sz="1600" b="1" dirty="0" smtClean="0"/>
              <a:t>  </a:t>
            </a:r>
            <a:r>
              <a:rPr lang="ru-RU" sz="1600" b="1" dirty="0" err="1" smtClean="0"/>
              <a:t>Прив</a:t>
            </a:r>
            <a:r>
              <a:rPr lang="en-US" sz="1600" b="1" dirty="0" smtClean="0"/>
              <a:t>’</a:t>
            </a:r>
            <a:r>
              <a:rPr lang="uk-UA" sz="1600" b="1" dirty="0" err="1" smtClean="0"/>
              <a:t>язка</a:t>
            </a:r>
            <a:r>
              <a:rPr lang="uk-UA" sz="1600" b="1" dirty="0" smtClean="0"/>
              <a:t> новини до «круглої» дати. </a:t>
            </a:r>
          </a:p>
          <a:p>
            <a:pPr marL="0" indent="0">
              <a:buNone/>
            </a:pPr>
            <a:endParaRPr lang="uk-UA" sz="1600" b="1" dirty="0" smtClean="0"/>
          </a:p>
          <a:p>
            <a:pPr>
              <a:buFont typeface="Wingdings" pitchFamily="2" charset="2"/>
              <a:buChar char="v"/>
            </a:pPr>
            <a:r>
              <a:rPr lang="uk-UA" sz="1600" b="1" dirty="0" smtClean="0"/>
              <a:t> </a:t>
            </a:r>
            <a:r>
              <a:rPr lang="uk-UA" sz="1600" b="1" dirty="0" err="1" smtClean="0"/>
              <a:t>Прив</a:t>
            </a:r>
            <a:r>
              <a:rPr lang="en-US" sz="1600" b="1" dirty="0" smtClean="0"/>
              <a:t>’</a:t>
            </a:r>
            <a:r>
              <a:rPr lang="uk-UA" sz="1600" b="1" dirty="0" err="1" smtClean="0"/>
              <a:t>язка</a:t>
            </a:r>
            <a:r>
              <a:rPr lang="uk-UA" sz="1600" b="1" dirty="0" smtClean="0"/>
              <a:t> до події, що викликає зацікавлення у громадськості.</a:t>
            </a:r>
          </a:p>
          <a:p>
            <a:pPr marL="0" indent="0">
              <a:buNone/>
            </a:pPr>
            <a:endParaRPr lang="ru-RU" sz="1600" b="1" dirty="0" smtClean="0"/>
          </a:p>
          <a:p>
            <a:pPr>
              <a:buFont typeface="Wingdings" pitchFamily="2" charset="2"/>
              <a:buChar char="v"/>
            </a:pPr>
            <a:r>
              <a:rPr lang="ru-RU" sz="1600" b="1" dirty="0" smtClean="0"/>
              <a:t> </a:t>
            </a:r>
            <a:r>
              <a:rPr lang="ru-RU" sz="1600" b="1" dirty="0" err="1" smtClean="0"/>
              <a:t>Подію</a:t>
            </a:r>
            <a:r>
              <a:rPr lang="ru-RU" sz="1600" b="1" dirty="0" smtClean="0"/>
              <a:t> як </a:t>
            </a:r>
            <a:r>
              <a:rPr lang="ru-RU" sz="1600" b="1" dirty="0" err="1" smtClean="0"/>
              <a:t>таку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можна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придумати</a:t>
            </a:r>
            <a:r>
              <a:rPr lang="ru-RU" sz="1600" b="1" dirty="0" smtClean="0"/>
              <a:t> самому, </a:t>
            </a:r>
            <a:r>
              <a:rPr lang="ru-RU" sz="1600" b="1" dirty="0" err="1" smtClean="0"/>
              <a:t>пошукавши</a:t>
            </a:r>
            <a:r>
              <a:rPr lang="ru-RU" sz="1600" b="1" dirty="0" smtClean="0"/>
              <a:t> у  </a:t>
            </a:r>
            <a:r>
              <a:rPr lang="ru-RU" sz="1600" b="1" dirty="0" err="1" smtClean="0"/>
              <a:t>статистиці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або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історії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організації</a:t>
            </a:r>
            <a:r>
              <a:rPr lang="ru-RU" sz="1600" b="1" dirty="0" smtClean="0"/>
              <a:t>. </a:t>
            </a:r>
          </a:p>
          <a:p>
            <a:pPr marL="0" indent="0">
              <a:buNone/>
            </a:pPr>
            <a:endParaRPr lang="ru-RU" sz="1600" b="1" dirty="0" smtClean="0"/>
          </a:p>
          <a:p>
            <a:pPr>
              <a:buFont typeface="Wingdings" pitchFamily="2" charset="2"/>
              <a:buChar char="v"/>
            </a:pPr>
            <a:r>
              <a:rPr lang="ru-RU" sz="1600" b="1" dirty="0" smtClean="0"/>
              <a:t> </a:t>
            </a:r>
            <a:r>
              <a:rPr lang="ru-RU" sz="1600" b="1" dirty="0" err="1" smtClean="0"/>
              <a:t>Посилення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новини</a:t>
            </a:r>
            <a:r>
              <a:rPr lang="ru-RU" sz="1600" b="1" dirty="0" smtClean="0"/>
              <a:t> за </a:t>
            </a:r>
            <a:r>
              <a:rPr lang="ru-RU" sz="1600" b="1" dirty="0" err="1" smtClean="0"/>
              <a:t>рахунок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впливових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осіб</a:t>
            </a:r>
            <a:r>
              <a:rPr lang="ru-RU" sz="1600" b="1" dirty="0" smtClean="0"/>
              <a:t>. </a:t>
            </a:r>
          </a:p>
          <a:p>
            <a:pPr marL="0" indent="0">
              <a:buNone/>
            </a:pPr>
            <a:endParaRPr lang="ru-RU" sz="1600" b="1" dirty="0"/>
          </a:p>
          <a:p>
            <a:pPr>
              <a:buFont typeface="Wingdings" pitchFamily="2" charset="2"/>
              <a:buChar char="v"/>
            </a:pPr>
            <a:r>
              <a:rPr lang="ru-RU" sz="1600" b="1" dirty="0" smtClean="0"/>
              <a:t> </a:t>
            </a:r>
            <a:r>
              <a:rPr lang="ru-RU" sz="1600" b="1" dirty="0" err="1" smtClean="0"/>
              <a:t>Перетворення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проблеми</a:t>
            </a:r>
            <a:r>
              <a:rPr lang="ru-RU" sz="1600" b="1" dirty="0" smtClean="0"/>
              <a:t> (теми) у </a:t>
            </a:r>
            <a:r>
              <a:rPr lang="ru-RU" sz="1600" b="1" dirty="0" err="1" smtClean="0"/>
              <a:t>суспільно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значущу</a:t>
            </a:r>
            <a:r>
              <a:rPr lang="ru-RU" sz="1600" b="1" dirty="0" smtClean="0"/>
              <a:t>. </a:t>
            </a:r>
          </a:p>
          <a:p>
            <a:pPr>
              <a:buFont typeface="Wingdings" pitchFamily="2" charset="2"/>
              <a:buChar char="v"/>
            </a:pPr>
            <a:endParaRPr lang="ru-RU" sz="1600" b="1" dirty="0"/>
          </a:p>
          <a:p>
            <a:pPr marL="0" indent="0" algn="ctr">
              <a:buNone/>
            </a:pPr>
            <a:r>
              <a:rPr lang="ru-RU" sz="1600" b="1" dirty="0" err="1" smtClean="0">
                <a:solidFill>
                  <a:srgbClr val="FF0000"/>
                </a:solidFill>
              </a:rPr>
              <a:t>Краще</a:t>
            </a: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</a:rPr>
              <a:t>інтриги</a:t>
            </a:r>
            <a:r>
              <a:rPr lang="ru-RU" sz="1600" b="1" dirty="0" smtClean="0">
                <a:solidFill>
                  <a:srgbClr val="FF0000"/>
                </a:solidFill>
              </a:rPr>
              <a:t> – </a:t>
            </a:r>
            <a:r>
              <a:rPr lang="ru-RU" sz="1600" b="1" dirty="0" err="1" smtClean="0">
                <a:solidFill>
                  <a:srgbClr val="FF0000"/>
                </a:solidFill>
              </a:rPr>
              <a:t>тільки</a:t>
            </a:r>
            <a:r>
              <a:rPr lang="ru-RU" sz="1600" b="1" dirty="0" smtClean="0">
                <a:solidFill>
                  <a:srgbClr val="FF0000"/>
                </a:solidFill>
              </a:rPr>
              <a:t> скандал ! </a:t>
            </a:r>
            <a:r>
              <a:rPr lang="ru-RU" sz="1600" b="1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</a:p>
          <a:p>
            <a:pPr marL="0" indent="0">
              <a:buNone/>
            </a:pPr>
            <a:r>
              <a:rPr lang="ru-RU" sz="1600" b="1" dirty="0" smtClean="0"/>
              <a:t>.</a:t>
            </a:r>
            <a:endParaRPr lang="uk-UA" sz="1600" b="1" dirty="0"/>
          </a:p>
        </p:txBody>
      </p:sp>
    </p:spTree>
    <p:extLst>
      <p:ext uri="{BB962C8B-B14F-4D97-AF65-F5344CB8AC3E}">
        <p14:creationId xmlns:p14="http://schemas.microsoft.com/office/powerpoint/2010/main" val="369351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 підвищити ефективність новини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коментування</a:t>
            </a:r>
            <a:r>
              <a:rPr lang="ru-RU" dirty="0" smtClean="0"/>
              <a:t> </a:t>
            </a:r>
            <a:r>
              <a:rPr lang="ru-RU" dirty="0" err="1" smtClean="0"/>
              <a:t>новини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; 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новині</a:t>
            </a:r>
            <a:r>
              <a:rPr lang="ru-RU" dirty="0" smtClean="0"/>
              <a:t> мониторингового характеру. 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«</a:t>
            </a:r>
            <a:r>
              <a:rPr lang="ru-RU" dirty="0" err="1" smtClean="0"/>
              <a:t>довгограючої</a:t>
            </a:r>
            <a:r>
              <a:rPr lang="ru-RU" dirty="0" smtClean="0"/>
              <a:t>» </a:t>
            </a:r>
            <a:r>
              <a:rPr lang="ru-RU" dirty="0" err="1" smtClean="0"/>
              <a:t>події</a:t>
            </a:r>
            <a:r>
              <a:rPr lang="ru-RU" dirty="0" smtClean="0"/>
              <a:t>, про яку </a:t>
            </a:r>
            <a:r>
              <a:rPr lang="ru-RU" dirty="0" err="1" smtClean="0"/>
              <a:t>будуть</a:t>
            </a:r>
            <a:r>
              <a:rPr lang="ru-RU" dirty="0" smtClean="0"/>
              <a:t> регулярно </a:t>
            </a:r>
            <a:r>
              <a:rPr lang="ru-RU" dirty="0" err="1" smtClean="0"/>
              <a:t>повідомляти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спосоринг</a:t>
            </a:r>
            <a:r>
              <a:rPr lang="ru-RU" dirty="0" smtClean="0"/>
              <a:t> </a:t>
            </a:r>
            <a:r>
              <a:rPr lang="ru-RU" dirty="0" err="1" smtClean="0"/>
              <a:t>пафосної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– </a:t>
            </a:r>
            <a:r>
              <a:rPr lang="ru-RU" dirty="0" err="1" smtClean="0"/>
              <a:t>Олімпіади</a:t>
            </a:r>
            <a:r>
              <a:rPr lang="ru-RU" dirty="0" smtClean="0"/>
              <a:t>,  Фестивалю, </a:t>
            </a:r>
            <a:r>
              <a:rPr lang="ru-RU" dirty="0" err="1" smtClean="0"/>
              <a:t>Чемпіонату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338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Прес-</a:t>
            </a:r>
            <a:r>
              <a:rPr lang="uk-UA" dirty="0" smtClean="0"/>
              <a:t> реліз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err="1" smtClean="0">
                <a:solidFill>
                  <a:srgbClr val="FF0000"/>
                </a:solidFill>
              </a:rPr>
              <a:t>Прес-реліз</a:t>
            </a:r>
            <a:r>
              <a:rPr lang="ru-RU" dirty="0" smtClean="0"/>
              <a:t> – «</a:t>
            </a:r>
            <a:r>
              <a:rPr lang="ru-RU" dirty="0" err="1" smtClean="0"/>
              <a:t>офіційне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випускається</a:t>
            </a:r>
            <a:r>
              <a:rPr lang="ru-RU" dirty="0" smtClean="0"/>
              <a:t> </a:t>
            </a:r>
            <a:r>
              <a:rPr lang="ru-RU" dirty="0" err="1" smtClean="0"/>
              <a:t>прес</a:t>
            </a:r>
            <a:r>
              <a:rPr lang="ru-RU" dirty="0" smtClean="0"/>
              <a:t>-бюро </a:t>
            </a:r>
            <a:r>
              <a:rPr lang="ru-RU" dirty="0" err="1" smtClean="0"/>
              <a:t>або</a:t>
            </a:r>
            <a:r>
              <a:rPr lang="ru-RU" dirty="0" smtClean="0"/>
              <a:t> штаб-квартирами </a:t>
            </a:r>
            <a:r>
              <a:rPr lang="ru-RU" dirty="0" err="1" smtClean="0"/>
              <a:t>організацій</a:t>
            </a:r>
            <a:r>
              <a:rPr lang="ru-RU" dirty="0" smtClean="0"/>
              <a:t> для </a:t>
            </a:r>
            <a:r>
              <a:rPr lang="ru-RU" dirty="0" err="1" smtClean="0"/>
              <a:t>друку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 каналами ЗМ</a:t>
            </a:r>
            <a:r>
              <a:rPr lang="uk-UA" dirty="0" smtClean="0"/>
              <a:t>І».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Структура </a:t>
            </a:r>
            <a:r>
              <a:rPr lang="uk-UA" b="1" dirty="0" err="1" smtClean="0">
                <a:solidFill>
                  <a:srgbClr val="FF0000"/>
                </a:solidFill>
              </a:rPr>
              <a:t>прес-реліза</a:t>
            </a:r>
            <a:r>
              <a:rPr lang="uk-UA" b="1" dirty="0" smtClean="0">
                <a:solidFill>
                  <a:srgbClr val="FF0000"/>
                </a:solidFill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 err="1" smtClean="0"/>
              <a:t>Вступна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тексту, яка </a:t>
            </a:r>
            <a:r>
              <a:rPr lang="ru-RU" dirty="0" err="1" smtClean="0"/>
              <a:t>вміщує</a:t>
            </a:r>
            <a:r>
              <a:rPr lang="ru-RU" dirty="0" smtClean="0"/>
              <a:t>: заголовок, </a:t>
            </a:r>
            <a:r>
              <a:rPr lang="ru-RU" dirty="0" err="1" smtClean="0"/>
              <a:t>підзаголовок</a:t>
            </a:r>
            <a:r>
              <a:rPr lang="ru-RU" dirty="0" smtClean="0"/>
              <a:t> (</a:t>
            </a:r>
            <a:r>
              <a:rPr lang="ru-RU" dirty="0" err="1" smtClean="0"/>
              <a:t>лід</a:t>
            </a:r>
            <a:r>
              <a:rPr lang="ru-RU" dirty="0" smtClean="0"/>
              <a:t>-абзац);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 </a:t>
            </a:r>
            <a:r>
              <a:rPr lang="ru-RU" dirty="0" err="1" smtClean="0"/>
              <a:t>Основний</a:t>
            </a:r>
            <a:r>
              <a:rPr lang="ru-RU" dirty="0" smtClean="0"/>
              <a:t> текст (</a:t>
            </a:r>
            <a:r>
              <a:rPr lang="ru-RU" dirty="0" err="1" smtClean="0"/>
              <a:t>який</a:t>
            </a:r>
            <a:r>
              <a:rPr lang="ru-RU" dirty="0" smtClean="0"/>
              <a:t>, як правило, </a:t>
            </a:r>
            <a:r>
              <a:rPr lang="ru-RU" dirty="0" err="1" smtClean="0"/>
              <a:t>налічує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одного до шести </a:t>
            </a:r>
            <a:r>
              <a:rPr lang="ru-RU" dirty="0" err="1" smtClean="0"/>
              <a:t>абзаців</a:t>
            </a:r>
            <a:r>
              <a:rPr lang="ru-RU" dirty="0" smtClean="0"/>
              <a:t>, не </a:t>
            </a:r>
            <a:r>
              <a:rPr lang="ru-RU" dirty="0" err="1" smtClean="0"/>
              <a:t>враховуючи</a:t>
            </a:r>
            <a:r>
              <a:rPr lang="ru-RU" dirty="0" smtClean="0"/>
              <a:t> </a:t>
            </a:r>
            <a:r>
              <a:rPr lang="ru-RU" dirty="0" err="1" smtClean="0"/>
              <a:t>лід</a:t>
            </a:r>
            <a:r>
              <a:rPr lang="ru-RU" dirty="0" smtClean="0"/>
              <a:t>-абзацу; 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Службова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тексту, яка </a:t>
            </a:r>
            <a:r>
              <a:rPr lang="ru-RU" dirty="0" err="1" smtClean="0"/>
              <a:t>включає</a:t>
            </a:r>
            <a:r>
              <a:rPr lang="ru-RU" dirty="0" smtClean="0"/>
              <a:t>: </a:t>
            </a:r>
            <a:r>
              <a:rPr lang="ru-RU" dirty="0" err="1" smtClean="0"/>
              <a:t>довідкову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контактну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64683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Вимоги до змісту прес-релізу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343888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334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Теорія комунікативних мереж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err="1" smtClean="0">
                <a:solidFill>
                  <a:srgbClr val="FF0000"/>
                </a:solidFill>
              </a:rPr>
              <a:t>Мережі</a:t>
            </a:r>
            <a:r>
              <a:rPr lang="ru-RU" dirty="0" smtClean="0"/>
              <a:t> – </a:t>
            </a:r>
            <a:r>
              <a:rPr lang="ru-RU" dirty="0" err="1" smtClean="0"/>
              <a:t>символічні</a:t>
            </a:r>
            <a:r>
              <a:rPr lang="ru-RU" dirty="0" smtClean="0"/>
              <a:t> </a:t>
            </a:r>
            <a:r>
              <a:rPr lang="ru-RU" dirty="0" err="1" smtClean="0"/>
              <a:t>інтеракції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людьми, об</a:t>
            </a:r>
            <a:r>
              <a:rPr lang="en-US" dirty="0" smtClean="0"/>
              <a:t>’</a:t>
            </a:r>
            <a:r>
              <a:rPr lang="uk-UA" dirty="0" err="1" smtClean="0"/>
              <a:t>єднаними</a:t>
            </a:r>
            <a:r>
              <a:rPr lang="uk-UA" dirty="0" smtClean="0"/>
              <a:t> спільними завданнями виробництва матеріальних та духовних продуктів та послуг.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теретичному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підходів</a:t>
            </a:r>
            <a:r>
              <a:rPr lang="ru-RU" dirty="0" smtClean="0"/>
              <a:t> до </a:t>
            </a:r>
            <a:r>
              <a:rPr lang="ru-RU" dirty="0" err="1" smtClean="0"/>
              <a:t>утворення</a:t>
            </a:r>
            <a:r>
              <a:rPr lang="ru-RU" dirty="0" smtClean="0"/>
              <a:t> мереж:</a:t>
            </a:r>
          </a:p>
          <a:p>
            <a:pPr>
              <a:buFont typeface="Wingdings" pitchFamily="2" charset="2"/>
              <a:buChar char="Ø"/>
            </a:pPr>
            <a:r>
              <a:rPr lang="ru-RU" b="1" dirty="0" err="1" smtClean="0">
                <a:solidFill>
                  <a:srgbClr val="0070C0"/>
                </a:solidFill>
              </a:rPr>
              <a:t>Позиційний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розглядає</a:t>
            </a:r>
            <a:r>
              <a:rPr lang="ru-RU" dirty="0" smtClean="0"/>
              <a:t> </a:t>
            </a:r>
            <a:r>
              <a:rPr lang="ru-RU" dirty="0" err="1" smtClean="0"/>
              <a:t>формальну</a:t>
            </a:r>
            <a:r>
              <a:rPr lang="ru-RU" dirty="0" smtClean="0"/>
              <a:t> структуру та </a:t>
            </a:r>
            <a:r>
              <a:rPr lang="ru-RU" dirty="0" err="1" smtClean="0"/>
              <a:t>ролі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err="1" smtClean="0">
                <a:solidFill>
                  <a:srgbClr val="0070C0"/>
                </a:solidFill>
              </a:rPr>
              <a:t>Стосунковий</a:t>
            </a:r>
            <a:r>
              <a:rPr lang="ru-RU" dirty="0" smtClean="0"/>
              <a:t> (</a:t>
            </a:r>
            <a:r>
              <a:rPr lang="ru-RU" dirty="0" err="1" smtClean="0"/>
              <a:t>робить</a:t>
            </a:r>
            <a:r>
              <a:rPr lang="ru-RU" dirty="0" smtClean="0"/>
              <a:t> акцент на </a:t>
            </a:r>
            <a:r>
              <a:rPr lang="ru-RU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язках</a:t>
            </a:r>
            <a:r>
              <a:rPr lang="uk-UA" dirty="0" smtClean="0"/>
              <a:t> між людьми та групами); </a:t>
            </a:r>
          </a:p>
          <a:p>
            <a:pPr>
              <a:buFont typeface="Wingdings" pitchFamily="2" charset="2"/>
              <a:buChar char="Ø"/>
            </a:pPr>
            <a:r>
              <a:rPr lang="uk-UA" b="1" dirty="0" err="1" smtClean="0">
                <a:solidFill>
                  <a:srgbClr val="0070C0"/>
                </a:solidFill>
              </a:rPr>
              <a:t>Культуральний</a:t>
            </a:r>
            <a:r>
              <a:rPr lang="uk-UA" dirty="0" smtClean="0"/>
              <a:t> (вивчає роль організаційних цінностей та символів у спілкуванні та комунікаціях.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452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Теорія комунікативних мереж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u="sng" dirty="0" smtClean="0">
                <a:solidFill>
                  <a:srgbClr val="0070C0"/>
                </a:solidFill>
              </a:rPr>
              <a:t>Позиційний підхід </a:t>
            </a:r>
            <a:r>
              <a:rPr lang="uk-UA" dirty="0" smtClean="0"/>
              <a:t>базується на теорії бюрократії, яку розробляв М. Вебер.</a:t>
            </a:r>
          </a:p>
          <a:p>
            <a:pPr marL="0" indent="0">
              <a:buNone/>
            </a:pPr>
            <a:r>
              <a:rPr lang="uk-UA" dirty="0" smtClean="0"/>
              <a:t>Основні положення теорії: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Бюрократія є влада, що базується на правилах, стандартизації функцій, компетентності, ієрархічності, документообігу.;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В бюрократії комунікаційні мережі жорстко формалізовані: інформація розповсюджується зверху униз у формі інструкцій, перед писань та розпоряджень;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Персонал знаходиться у ролі «гвинтика» й підкоряється інструкціям та розпорядженням.</a:t>
            </a:r>
          </a:p>
          <a:p>
            <a:pPr>
              <a:buFont typeface="Wingdings" pitchFamily="2" charset="2"/>
              <a:buChar char="ü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140272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Теорія комунікаційних мереж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u="sng" dirty="0" smtClean="0">
                <a:solidFill>
                  <a:srgbClr val="0070C0"/>
                </a:solidFill>
              </a:rPr>
              <a:t>Школа </a:t>
            </a:r>
            <a:r>
              <a:rPr lang="ru-RU" b="1" u="sng" dirty="0" err="1" smtClean="0">
                <a:solidFill>
                  <a:srgbClr val="0070C0"/>
                </a:solidFill>
              </a:rPr>
              <a:t>людських</a:t>
            </a:r>
            <a:r>
              <a:rPr lang="ru-RU" b="1" u="sng" dirty="0" smtClean="0">
                <a:solidFill>
                  <a:srgbClr val="0070C0"/>
                </a:solidFill>
              </a:rPr>
              <a:t> </a:t>
            </a:r>
            <a:r>
              <a:rPr lang="ru-RU" b="1" u="sng" dirty="0" err="1" smtClean="0">
                <a:solidFill>
                  <a:srgbClr val="0070C0"/>
                </a:solidFill>
              </a:rPr>
              <a:t>відносин</a:t>
            </a:r>
            <a:r>
              <a:rPr lang="ru-RU" b="1" u="sng" dirty="0" smtClean="0">
                <a:solidFill>
                  <a:srgbClr val="0070C0"/>
                </a:solidFill>
              </a:rPr>
              <a:t> Р. </a:t>
            </a:r>
            <a:r>
              <a:rPr lang="ru-RU" b="1" u="sng" dirty="0" err="1" smtClean="0">
                <a:solidFill>
                  <a:srgbClr val="0070C0"/>
                </a:solidFill>
              </a:rPr>
              <a:t>Лікерта</a:t>
            </a:r>
            <a:r>
              <a:rPr lang="ru-RU" b="1" u="sng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/>
              <a:t>виділяє</a:t>
            </a:r>
            <a:r>
              <a:rPr lang="ru-RU" dirty="0" smtClean="0"/>
              <a:t> 4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є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пов</a:t>
            </a:r>
            <a:r>
              <a:rPr lang="en-US" dirty="0" smtClean="0"/>
              <a:t>’</a:t>
            </a:r>
            <a:r>
              <a:rPr lang="ru-RU" dirty="0" err="1" smtClean="0"/>
              <a:t>язаним</a:t>
            </a:r>
            <a:r>
              <a:rPr lang="ru-RU" dirty="0" smtClean="0"/>
              <a:t> з типом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корпоративних</a:t>
            </a:r>
            <a:r>
              <a:rPr lang="ru-RU" dirty="0" smtClean="0"/>
              <a:t> </a:t>
            </a:r>
            <a:r>
              <a:rPr lang="ru-RU" dirty="0" err="1" smtClean="0"/>
              <a:t>комунікацій</a:t>
            </a:r>
            <a:r>
              <a:rPr lang="ru-RU" dirty="0"/>
              <a:t>:</a:t>
            </a:r>
          </a:p>
          <a:p>
            <a:pPr marL="457200" indent="-457200">
              <a:buAutoNum type="arabicParenR"/>
            </a:pPr>
            <a:r>
              <a:rPr lang="ru-RU" dirty="0" err="1"/>
              <a:t>Ж</a:t>
            </a:r>
            <a:r>
              <a:rPr lang="ru-RU" dirty="0" err="1" smtClean="0"/>
              <a:t>орсткий</a:t>
            </a:r>
            <a:r>
              <a:rPr lang="ru-RU" dirty="0" smtClean="0"/>
              <a:t> авторитаризм (</a:t>
            </a:r>
            <a:r>
              <a:rPr lang="ru-RU" dirty="0" err="1" smtClean="0"/>
              <a:t>керівник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 smtClean="0"/>
              <a:t>приймає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, </a:t>
            </a:r>
            <a:r>
              <a:rPr lang="ru-RU" dirty="0" err="1" smtClean="0"/>
              <a:t>зворотній</a:t>
            </a:r>
            <a:r>
              <a:rPr lang="ru-RU" dirty="0" smtClean="0"/>
              <a:t> </a:t>
            </a:r>
            <a:r>
              <a:rPr lang="ru-RU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язок</a:t>
            </a:r>
            <a:r>
              <a:rPr lang="uk-UA" dirty="0" smtClean="0"/>
              <a:t> відсутній); </a:t>
            </a:r>
          </a:p>
          <a:p>
            <a:pPr marL="457200" indent="-457200">
              <a:buAutoNum type="arabicParenR"/>
            </a:pPr>
            <a:r>
              <a:rPr lang="ru-RU" dirty="0" smtClean="0"/>
              <a:t>М</a:t>
            </a:r>
            <a:r>
              <a:rPr lang="en-US" dirty="0" smtClean="0"/>
              <a:t>’</a:t>
            </a:r>
            <a:r>
              <a:rPr lang="uk-UA" dirty="0" smtClean="0"/>
              <a:t>який авторитаризм (керівник уважно ставиться до </a:t>
            </a:r>
            <a:r>
              <a:rPr lang="uk-UA" dirty="0" err="1" smtClean="0"/>
              <a:t>запросів</a:t>
            </a:r>
            <a:r>
              <a:rPr lang="uk-UA" dirty="0" smtClean="0"/>
              <a:t> та нужд співробітників); </a:t>
            </a:r>
          </a:p>
          <a:p>
            <a:pPr marL="457200" indent="-457200">
              <a:buAutoNum type="arabicParenR"/>
            </a:pPr>
            <a:r>
              <a:rPr lang="uk-UA" dirty="0" smtClean="0"/>
              <a:t>Консультативне управління  (керівник прислухається до думок й порад співробітників на нижчому рівні ієрархії); </a:t>
            </a:r>
          </a:p>
          <a:p>
            <a:pPr marL="457200" indent="-457200">
              <a:buAutoNum type="arabicParenR"/>
            </a:pPr>
            <a:r>
              <a:rPr lang="ru-RU" dirty="0" err="1" smtClean="0"/>
              <a:t>Залучене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(</a:t>
            </a:r>
            <a:r>
              <a:rPr lang="ru-RU" dirty="0" err="1" smtClean="0"/>
              <a:t>співробітники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участь у </a:t>
            </a:r>
            <a:r>
              <a:rPr lang="ru-RU" dirty="0" err="1" smtClean="0"/>
              <a:t>обговоренні</a:t>
            </a:r>
            <a:r>
              <a:rPr lang="ru-RU" dirty="0" smtClean="0"/>
              <a:t> проблем та </a:t>
            </a:r>
            <a:r>
              <a:rPr lang="ru-RU" dirty="0" err="1" smtClean="0"/>
              <a:t>спільно</a:t>
            </a:r>
            <a:r>
              <a:rPr lang="ru-RU" dirty="0" smtClean="0"/>
              <a:t> з </a:t>
            </a:r>
            <a:r>
              <a:rPr lang="ru-RU" dirty="0" err="1" smtClean="0"/>
              <a:t>керівником</a:t>
            </a:r>
            <a:r>
              <a:rPr lang="ru-RU" dirty="0" smtClean="0"/>
              <a:t> </a:t>
            </a:r>
            <a:r>
              <a:rPr lang="ru-RU" dirty="0" err="1" smtClean="0"/>
              <a:t>розробляють</a:t>
            </a:r>
            <a:r>
              <a:rPr lang="ru-RU" dirty="0" smtClean="0"/>
              <a:t> й </a:t>
            </a:r>
            <a:r>
              <a:rPr lang="ru-RU" dirty="0" err="1" smtClean="0"/>
              <a:t>приймають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). </a:t>
            </a:r>
          </a:p>
          <a:p>
            <a:pPr marL="457200" indent="-457200">
              <a:buAutoNum type="arabicParenR"/>
            </a:pPr>
            <a:endParaRPr lang="ru-RU" dirty="0" smtClean="0"/>
          </a:p>
          <a:p>
            <a:pPr marL="0" indent="0">
              <a:buNone/>
            </a:pPr>
            <a:r>
              <a:rPr lang="ru-RU" b="1" dirty="0" err="1" smtClean="0">
                <a:solidFill>
                  <a:srgbClr val="FF0000"/>
                </a:solidFill>
              </a:rPr>
              <a:t>Тільки</a:t>
            </a:r>
            <a:r>
              <a:rPr lang="ru-RU" b="1" dirty="0" smtClean="0">
                <a:solidFill>
                  <a:srgbClr val="FF0000"/>
                </a:solidFill>
              </a:rPr>
              <a:t> 3-й й 4-й </a:t>
            </a:r>
            <a:r>
              <a:rPr lang="ru-RU" b="1" dirty="0" err="1" smtClean="0">
                <a:solidFill>
                  <a:srgbClr val="FF0000"/>
                </a:solidFill>
              </a:rPr>
              <a:t>способи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передбачають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зворотній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зв</a:t>
            </a:r>
            <a:r>
              <a:rPr lang="en-US" b="1" dirty="0" smtClean="0">
                <a:solidFill>
                  <a:srgbClr val="FF0000"/>
                </a:solidFill>
              </a:rPr>
              <a:t>’</a:t>
            </a:r>
            <a:r>
              <a:rPr lang="uk-UA" b="1" dirty="0" err="1" smtClean="0">
                <a:solidFill>
                  <a:srgbClr val="FF0000"/>
                </a:solidFill>
              </a:rPr>
              <a:t>язок</a:t>
            </a:r>
            <a:r>
              <a:rPr lang="uk-UA" b="1" dirty="0" smtClean="0">
                <a:solidFill>
                  <a:srgbClr val="FF0000"/>
                </a:solidFill>
              </a:rPr>
              <a:t>, є симетричними комунікаціями й мають механізм формування спільних ціннісних орієнтацій. </a:t>
            </a:r>
            <a:endParaRPr lang="uk-U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539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Теорія комунікаційних мереж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Дж. </a:t>
            </a:r>
            <a:r>
              <a:rPr lang="ru-RU" dirty="0" err="1" smtClean="0"/>
              <a:t>Гантінг</a:t>
            </a:r>
            <a:r>
              <a:rPr lang="ru-RU" dirty="0" smtClean="0"/>
              <a:t> та Т. Хант </a:t>
            </a:r>
            <a:r>
              <a:rPr lang="ru-RU" dirty="0" err="1" smtClean="0"/>
              <a:t>виокремили</a:t>
            </a:r>
            <a:r>
              <a:rPr lang="ru-RU" dirty="0" smtClean="0"/>
              <a:t> 4 </a:t>
            </a:r>
            <a:r>
              <a:rPr lang="ru-RU" dirty="0" err="1" smtClean="0"/>
              <a:t>ери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співробітників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моделей </a:t>
            </a:r>
            <a:r>
              <a:rPr lang="ru-RU" dirty="0" err="1" smtClean="0"/>
              <a:t>суспільних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Ера </a:t>
            </a:r>
            <a:r>
              <a:rPr lang="ru-RU" dirty="0" err="1" smtClean="0"/>
              <a:t>розваги</a:t>
            </a:r>
            <a:r>
              <a:rPr lang="ru-RU" dirty="0" smtClean="0"/>
              <a:t> </a:t>
            </a:r>
            <a:r>
              <a:rPr lang="ru-RU" dirty="0" err="1" smtClean="0"/>
              <a:t>співробітників</a:t>
            </a:r>
            <a:r>
              <a:rPr lang="ru-RU" dirty="0" smtClean="0"/>
              <a:t>.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– </a:t>
            </a:r>
            <a:r>
              <a:rPr lang="ru-RU" dirty="0" err="1" smtClean="0"/>
              <a:t>переконати</a:t>
            </a:r>
            <a:r>
              <a:rPr lang="ru-RU" dirty="0" smtClean="0"/>
              <a:t> </a:t>
            </a:r>
            <a:r>
              <a:rPr lang="ru-RU" dirty="0" err="1" smtClean="0"/>
              <a:t>співробітника</a:t>
            </a:r>
            <a:r>
              <a:rPr lang="ru-RU" dirty="0" smtClean="0"/>
              <a:t> у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 у </a:t>
            </a:r>
            <a:r>
              <a:rPr lang="ru-RU" dirty="0" err="1" smtClean="0"/>
              <a:t>найкращій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– 40-ві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en-US" dirty="0"/>
              <a:t>XX </a:t>
            </a:r>
            <a:r>
              <a:rPr lang="ru-RU" dirty="0"/>
              <a:t>ст</a:t>
            </a:r>
            <a:r>
              <a:rPr lang="ru-RU" dirty="0" smtClean="0"/>
              <a:t>.;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Ера </a:t>
            </a:r>
            <a:r>
              <a:rPr lang="ru-RU" dirty="0" err="1" smtClean="0"/>
              <a:t>інформування</a:t>
            </a:r>
            <a:r>
              <a:rPr lang="ru-RU" dirty="0" smtClean="0"/>
              <a:t> </a:t>
            </a:r>
            <a:r>
              <a:rPr lang="ru-RU" dirty="0" err="1" smtClean="0"/>
              <a:t>співробітників</a:t>
            </a:r>
            <a:r>
              <a:rPr lang="ru-RU" dirty="0" smtClean="0"/>
              <a:t> (</a:t>
            </a:r>
            <a:r>
              <a:rPr lang="ru-RU" dirty="0" err="1" smtClean="0"/>
              <a:t>відкрите</a:t>
            </a:r>
            <a:r>
              <a:rPr lang="ru-RU" dirty="0" smtClean="0"/>
              <a:t> </a:t>
            </a:r>
            <a:r>
              <a:rPr lang="ru-RU" dirty="0" err="1" smtClean="0"/>
              <a:t>інформування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) – 50-ті роки </a:t>
            </a:r>
            <a:r>
              <a:rPr lang="en-US" dirty="0" smtClean="0"/>
              <a:t>XX </a:t>
            </a:r>
            <a:r>
              <a:rPr lang="uk-UA" dirty="0" smtClean="0"/>
              <a:t>ст.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Ера переконання співробітників (двостороння асиметрія) -60-ті рр. </a:t>
            </a:r>
            <a:r>
              <a:rPr lang="en-US" dirty="0"/>
              <a:t>XX </a:t>
            </a:r>
            <a:r>
              <a:rPr lang="uk-UA" dirty="0"/>
              <a:t>ст.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Ера відкритих відносин ( двостороння симетрія) – зараз.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43395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Теорія комунікаційних мереж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u="sng" dirty="0" err="1" smtClean="0">
                <a:solidFill>
                  <a:srgbClr val="0070C0"/>
                </a:solidFill>
              </a:rPr>
              <a:t>Стосунковий</a:t>
            </a:r>
            <a:r>
              <a:rPr lang="ru-RU" b="1" u="sng" dirty="0" smtClean="0">
                <a:solidFill>
                  <a:srgbClr val="0070C0"/>
                </a:solidFill>
              </a:rPr>
              <a:t> </a:t>
            </a:r>
            <a:r>
              <a:rPr lang="ru-RU" b="1" u="sng" dirty="0" err="1" smtClean="0">
                <a:solidFill>
                  <a:srgbClr val="0070C0"/>
                </a:solidFill>
              </a:rPr>
              <a:t>підхід</a:t>
            </a:r>
            <a:r>
              <a:rPr lang="ru-RU" b="1" u="sng" dirty="0" smtClean="0">
                <a:solidFill>
                  <a:srgbClr val="0070C0"/>
                </a:solidFill>
              </a:rPr>
              <a:t>: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уявляє</a:t>
            </a:r>
            <a:r>
              <a:rPr lang="ru-RU" dirty="0" smtClean="0"/>
              <a:t> собою не формально </a:t>
            </a:r>
            <a:r>
              <a:rPr lang="ru-RU" dirty="0" err="1" smtClean="0"/>
              <a:t>рольову</a:t>
            </a:r>
            <a:r>
              <a:rPr lang="ru-RU" dirty="0" smtClean="0"/>
              <a:t> структуру, а є </a:t>
            </a:r>
            <a:r>
              <a:rPr lang="ru-RU" dirty="0" err="1" smtClean="0"/>
              <a:t>комунікативним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в себе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та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: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Вербальну</a:t>
            </a:r>
            <a:r>
              <a:rPr lang="ru-RU" dirty="0" smtClean="0"/>
              <a:t> й </a:t>
            </a:r>
            <a:r>
              <a:rPr lang="ru-RU" dirty="0" err="1" smtClean="0"/>
              <a:t>невербальну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Міжособистісні</a:t>
            </a:r>
            <a:r>
              <a:rPr lang="ru-RU" dirty="0" smtClean="0"/>
              <a:t>, </a:t>
            </a:r>
            <a:r>
              <a:rPr lang="ru-RU" dirty="0" err="1" smtClean="0"/>
              <a:t>групові</a:t>
            </a:r>
            <a:r>
              <a:rPr lang="ru-RU" dirty="0" smtClean="0"/>
              <a:t> та </a:t>
            </a:r>
            <a:r>
              <a:rPr lang="ru-RU" dirty="0" err="1" smtClean="0"/>
              <a:t>публічні</a:t>
            </a:r>
            <a:r>
              <a:rPr lang="ru-RU" dirty="0" smtClean="0"/>
              <a:t> </a:t>
            </a:r>
            <a:r>
              <a:rPr lang="ru-RU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Отож</a:t>
            </a:r>
            <a:r>
              <a:rPr lang="ru-RU" dirty="0" smtClean="0"/>
              <a:t>, будь-яка </a:t>
            </a:r>
            <a:r>
              <a:rPr lang="ru-RU" dirty="0" err="1" smtClean="0"/>
              <a:t>компанія</a:t>
            </a:r>
            <a:r>
              <a:rPr lang="ru-RU" dirty="0" smtClean="0"/>
              <a:t> є мережею </a:t>
            </a:r>
            <a:r>
              <a:rPr lang="ru-RU" dirty="0" err="1" smtClean="0"/>
              <a:t>динамічних</a:t>
            </a:r>
            <a:r>
              <a:rPr lang="ru-RU" dirty="0" smtClean="0"/>
              <a:t> </a:t>
            </a:r>
            <a:r>
              <a:rPr lang="ru-RU" dirty="0" err="1" smtClean="0"/>
              <a:t>стосунків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uk-UA" dirty="0" err="1" smtClean="0"/>
              <a:t>схільні</a:t>
            </a:r>
            <a:r>
              <a:rPr lang="uk-UA" dirty="0" smtClean="0"/>
              <a:t> до змін.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Складовими елементами даних взаємодій є:</a:t>
            </a:r>
          </a:p>
          <a:p>
            <a:pPr>
              <a:buFont typeface="Wingdings" pitchFamily="2" charset="2"/>
              <a:buChar char="ü"/>
            </a:pPr>
            <a:r>
              <a:rPr lang="uk-UA" dirty="0"/>
              <a:t> </a:t>
            </a:r>
            <a:r>
              <a:rPr lang="uk-UA" dirty="0" smtClean="0"/>
              <a:t>акт – окремо взята дія або висловлювання;</a:t>
            </a:r>
          </a:p>
          <a:p>
            <a:pPr>
              <a:buFont typeface="Wingdings" pitchFamily="2" charset="2"/>
              <a:buChar char="ü"/>
            </a:pPr>
            <a:r>
              <a:rPr lang="uk-UA" dirty="0" err="1" smtClean="0"/>
              <a:t>Інтеракт</a:t>
            </a:r>
            <a:r>
              <a:rPr lang="uk-UA" dirty="0" smtClean="0"/>
              <a:t> – подвійне судження (запитання – відповідь);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Подвійний </a:t>
            </a:r>
            <a:r>
              <a:rPr lang="uk-UA" dirty="0" err="1" smtClean="0"/>
              <a:t>інтеракт</a:t>
            </a:r>
            <a:r>
              <a:rPr lang="uk-UA" dirty="0" smtClean="0"/>
              <a:t> – подвійне судження «запитання-відповідь», діалог. </a:t>
            </a:r>
            <a:r>
              <a:rPr lang="ru-RU" dirty="0" smtClean="0"/>
              <a:t>. 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3490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Теорія комунікаційних мереж.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 основі організації згідно </a:t>
            </a:r>
            <a:r>
              <a:rPr lang="uk-UA" b="1" u="sng" dirty="0" err="1">
                <a:solidFill>
                  <a:srgbClr val="0070C0"/>
                </a:solidFill>
              </a:rPr>
              <a:t>стосункового</a:t>
            </a:r>
            <a:r>
              <a:rPr lang="uk-UA" b="1" u="sng" dirty="0">
                <a:solidFill>
                  <a:srgbClr val="0070C0"/>
                </a:solidFill>
              </a:rPr>
              <a:t> підходу</a:t>
            </a:r>
            <a:r>
              <a:rPr lang="uk-UA" dirty="0"/>
              <a:t>, в </a:t>
            </a:r>
            <a:r>
              <a:rPr lang="uk-UA" dirty="0" smtClean="0"/>
              <a:t>лежить </a:t>
            </a:r>
            <a:r>
              <a:rPr lang="uk-UA" dirty="0"/>
              <a:t>саме подвійний </a:t>
            </a:r>
            <a:r>
              <a:rPr lang="uk-UA" dirty="0" err="1"/>
              <a:t>інтеракт</a:t>
            </a:r>
            <a:r>
              <a:rPr lang="uk-UA" dirty="0"/>
              <a:t>, у процесі якого підвищується комунікативна активність усіх співробітників компанії й, як наслідок, співробітники й керівництво знаходять взаєморозуміння.  </a:t>
            </a:r>
          </a:p>
          <a:p>
            <a:endParaRPr lang="uk-UA" dirty="0"/>
          </a:p>
          <a:p>
            <a:r>
              <a:rPr lang="uk-UA" dirty="0"/>
              <a:t>Як результат – розповсюдження атмосфери довіри й співробітництва, які покращують організаційний </a:t>
            </a:r>
            <a:r>
              <a:rPr lang="uk-UA" dirty="0" smtClean="0"/>
              <a:t>клімат</a:t>
            </a:r>
            <a:r>
              <a:rPr lang="uk-UA" dirty="0"/>
              <a:t>, формують позитивний імідж організації й </a:t>
            </a:r>
            <a:r>
              <a:rPr lang="uk-UA" dirty="0" smtClean="0"/>
              <a:t>перешкоджають </a:t>
            </a:r>
            <a:r>
              <a:rPr lang="uk-UA" dirty="0"/>
              <a:t>виникненню </a:t>
            </a:r>
            <a:r>
              <a:rPr lang="uk-UA" u="sng" dirty="0" err="1">
                <a:solidFill>
                  <a:srgbClr val="0070C0"/>
                </a:solidFill>
              </a:rPr>
              <a:t>стосункових</a:t>
            </a:r>
            <a:r>
              <a:rPr lang="uk-UA" u="sng" dirty="0">
                <a:solidFill>
                  <a:srgbClr val="0070C0"/>
                </a:solidFill>
              </a:rPr>
              <a:t> криз</a:t>
            </a:r>
            <a:r>
              <a:rPr lang="uk-U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60581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Теорія комунікаційних мереж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 smtClean="0">
                <a:solidFill>
                  <a:srgbClr val="FF0000"/>
                </a:solidFill>
              </a:rPr>
              <a:t>Культуральний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підхід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dirty="0" err="1" smtClean="0"/>
              <a:t>розглядає</a:t>
            </a:r>
            <a:r>
              <a:rPr lang="ru-RU" dirty="0" smtClean="0"/>
              <a:t> роль </a:t>
            </a:r>
            <a:r>
              <a:rPr lang="ru-RU" dirty="0" err="1" smtClean="0"/>
              <a:t>традицій</a:t>
            </a:r>
            <a:r>
              <a:rPr lang="ru-RU" dirty="0" smtClean="0"/>
              <a:t>, </a:t>
            </a:r>
            <a:r>
              <a:rPr lang="ru-RU" dirty="0" err="1" smtClean="0"/>
              <a:t>ритуалів</a:t>
            </a:r>
            <a:r>
              <a:rPr lang="ru-RU" dirty="0" smtClean="0"/>
              <a:t>, </a:t>
            </a:r>
            <a:r>
              <a:rPr lang="ru-RU" dirty="0" err="1" smtClean="0"/>
              <a:t>символів</a:t>
            </a:r>
            <a:r>
              <a:rPr lang="ru-RU" dirty="0" smtClean="0"/>
              <a:t>, легенд та </a:t>
            </a:r>
            <a:r>
              <a:rPr lang="ru-RU" dirty="0" err="1" smtClean="0"/>
              <a:t>інщих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в </a:t>
            </a:r>
            <a:r>
              <a:rPr lang="ru-RU" dirty="0" err="1" smtClean="0"/>
              <a:t>компанії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комунікаціям</a:t>
            </a:r>
            <a:r>
              <a:rPr lang="ru-RU" dirty="0" smtClean="0"/>
              <a:t> </a:t>
            </a:r>
            <a:r>
              <a:rPr lang="ru-RU" dirty="0" err="1" smtClean="0"/>
              <a:t>складові</a:t>
            </a:r>
            <a:r>
              <a:rPr lang="ru-RU" dirty="0" smtClean="0"/>
              <a:t> </a:t>
            </a:r>
            <a:r>
              <a:rPr lang="ru-RU" dirty="0" err="1" smtClean="0"/>
              <a:t>культурної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розповсюджуються</a:t>
            </a:r>
            <a:r>
              <a:rPr lang="ru-RU" dirty="0" smtClean="0"/>
              <a:t>, </a:t>
            </a:r>
            <a:r>
              <a:rPr lang="ru-RU" dirty="0" err="1" smtClean="0"/>
              <a:t>закріплюються</a:t>
            </a:r>
            <a:r>
              <a:rPr lang="ru-RU" dirty="0" smtClean="0"/>
              <a:t> та </a:t>
            </a:r>
            <a:r>
              <a:rPr lang="ru-RU" dirty="0" err="1" smtClean="0"/>
              <a:t>стають</a:t>
            </a:r>
            <a:r>
              <a:rPr lang="ru-RU" dirty="0" smtClean="0"/>
              <a:t> основою </a:t>
            </a:r>
            <a:r>
              <a:rPr lang="ru-RU" dirty="0" err="1" smtClean="0"/>
              <a:t>стабільності</a:t>
            </a:r>
            <a:r>
              <a:rPr lang="ru-RU" dirty="0" smtClean="0"/>
              <a:t>, позитивного </a:t>
            </a:r>
            <a:r>
              <a:rPr lang="ru-RU" dirty="0" err="1" smtClean="0"/>
              <a:t>клімату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Якщо</a:t>
            </a:r>
            <a:r>
              <a:rPr lang="ru-RU" dirty="0" smtClean="0"/>
              <a:t> ж </a:t>
            </a:r>
            <a:r>
              <a:rPr lang="ru-RU" dirty="0" err="1" smtClean="0"/>
              <a:t>культурні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нав</a:t>
            </a:r>
            <a:r>
              <a:rPr lang="en-US" dirty="0" smtClean="0"/>
              <a:t>’</a:t>
            </a:r>
            <a:r>
              <a:rPr lang="uk-UA" dirty="0" err="1" smtClean="0"/>
              <a:t>язуються</a:t>
            </a:r>
            <a:r>
              <a:rPr lang="uk-UA" dirty="0" smtClean="0"/>
              <a:t> авторитарним шляхом, атмосфера в компанії з часом стає пригніченою та корпоративному іміджеві завдається  шкоди та руйнування.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49513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7365</TotalTime>
  <Words>1872</Words>
  <Application>Microsoft Office PowerPoint</Application>
  <PresentationFormat>Экран (4:3)</PresentationFormat>
  <Paragraphs>199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Ясность</vt:lpstr>
      <vt:lpstr>Технології та інструменти внутрішніх корпоративних зв’язків з громадськістю</vt:lpstr>
      <vt:lpstr>Корпоративна комунікація</vt:lpstr>
      <vt:lpstr>Теорія комунікативних мереж</vt:lpstr>
      <vt:lpstr>Теорія комунікативних мереж</vt:lpstr>
      <vt:lpstr>Теорія комунікаційних мереж</vt:lpstr>
      <vt:lpstr>Теорія комунікаційних мереж</vt:lpstr>
      <vt:lpstr>Теорія комунікаційних мереж</vt:lpstr>
      <vt:lpstr>Теорія комунікаційних мереж. </vt:lpstr>
      <vt:lpstr>Теорія комунікаційних мереж</vt:lpstr>
      <vt:lpstr>Внутрішньо корпоративна комунікація</vt:lpstr>
      <vt:lpstr>Види внутрішньої корпоративної комунікації</vt:lpstr>
      <vt:lpstr>Чутки та засоби боротьби з ними</vt:lpstr>
      <vt:lpstr>Ролі у процесі розповсюдження чуток</vt:lpstr>
      <vt:lpstr>Засоби боротьби з чутками</vt:lpstr>
      <vt:lpstr>Ранжування каналів комунікації за ступенем ефективності</vt:lpstr>
      <vt:lpstr>Инструменти внутрішньої комунікації ПР-мена</vt:lpstr>
      <vt:lpstr>Інструменти внутрішньої комунікації ПР-мена (використовуються нечасто.)</vt:lpstr>
      <vt:lpstr>Види робочих ПР-документів</vt:lpstr>
      <vt:lpstr>Структура типового корпоративного рекламного буклету</vt:lpstr>
      <vt:lpstr>Новина, факт, подія</vt:lpstr>
      <vt:lpstr>Типи новин</vt:lpstr>
      <vt:lpstr>Прийоми створення новини</vt:lpstr>
      <vt:lpstr>Як підвищити ефективність новини</vt:lpstr>
      <vt:lpstr>Прес- реліз</vt:lpstr>
      <vt:lpstr>Вимоги до змісту прес-релізу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</dc:creator>
  <cp:lastModifiedBy>Irina</cp:lastModifiedBy>
  <cp:revision>55</cp:revision>
  <dcterms:created xsi:type="dcterms:W3CDTF">2015-10-13T10:09:17Z</dcterms:created>
  <dcterms:modified xsi:type="dcterms:W3CDTF">2016-02-17T11:05:34Z</dcterms:modified>
</cp:coreProperties>
</file>