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handoutMasterIdLst>
    <p:handoutMasterId r:id="rId13"/>
  </p:handoutMasterIdLst>
  <p:sldIdLst>
    <p:sldId id="256" r:id="rId2"/>
    <p:sldId id="257" r:id="rId3"/>
    <p:sldId id="258" r:id="rId4"/>
    <p:sldId id="265" r:id="rId5"/>
    <p:sldId id="266" r:id="rId6"/>
    <p:sldId id="259" r:id="rId7"/>
    <p:sldId id="267" r:id="rId8"/>
    <p:sldId id="268" r:id="rId9"/>
    <p:sldId id="269" r:id="rId10"/>
    <p:sldId id="263"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5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4CACF9DD-30DA-40E8-85AB-518C9776B2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127440AE-A67A-4CF2-A420-D675FF8620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70069E-0AE2-4580-A289-BEA520BD0B35}" type="datetimeFigureOut">
              <a:rPr lang="ru-RU" smtClean="0"/>
              <a:t>25.04.2017</a:t>
            </a:fld>
            <a:endParaRPr lang="ru-RU"/>
          </a:p>
        </p:txBody>
      </p:sp>
      <p:sp>
        <p:nvSpPr>
          <p:cNvPr id="4" name="Нижний колонтитул 3">
            <a:extLst>
              <a:ext uri="{FF2B5EF4-FFF2-40B4-BE49-F238E27FC236}">
                <a16:creationId xmlns:a16="http://schemas.microsoft.com/office/drawing/2014/main" xmlns="" id="{FD875B77-7A72-459E-B0D7-805280FD40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3DF4E011-A436-449F-AC10-DBC9257C53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D38503-3075-46D9-B512-36C078274FEE}" type="slidenum">
              <a:rPr lang="ru-RU" smtClean="0"/>
              <a:t>‹#›</a:t>
            </a:fld>
            <a:endParaRPr lang="ru-RU"/>
          </a:p>
        </p:txBody>
      </p:sp>
    </p:spTree>
    <p:extLst>
      <p:ext uri="{BB962C8B-B14F-4D97-AF65-F5344CB8AC3E}">
        <p14:creationId xmlns:p14="http://schemas.microsoft.com/office/powerpoint/2010/main" val="34725536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ru-RU"/>
              <a:t>Образец заголовка</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25.04.2017</a:t>
            </a:fld>
            <a:endParaRPr lang="ru-RU"/>
          </a:p>
        </p:txBody>
      </p:sp>
      <p:sp>
        <p:nvSpPr>
          <p:cNvPr id="5" name="Footer Placeholder 4"/>
          <p:cNvSpPr>
            <a:spLocks noGrp="1"/>
          </p:cNvSpPr>
          <p:nvPr>
            <p:ph type="ftr" sz="quarter" idx="11"/>
          </p:nvPr>
        </p:nvSpPr>
        <p:spPr>
          <a:xfrm>
            <a:off x="2396319" y="329308"/>
            <a:ext cx="3086292" cy="309201"/>
          </a:xfrm>
        </p:spPr>
        <p:txBody>
          <a:bodyPr/>
          <a:lstStyle/>
          <a:p>
            <a:endParaRPr lang="ru-RU"/>
          </a:p>
        </p:txBody>
      </p:sp>
      <p:sp>
        <p:nvSpPr>
          <p:cNvPr id="6" name="Slide Number Placeholder 5"/>
          <p:cNvSpPr>
            <a:spLocks noGrp="1"/>
          </p:cNvSpPr>
          <p:nvPr>
            <p:ph type="sldNum" sz="quarter" idx="12"/>
          </p:nvPr>
        </p:nvSpPr>
        <p:spPr>
          <a:xfrm>
            <a:off x="1434703" y="798973"/>
            <a:ext cx="802005" cy="503578"/>
          </a:xfrm>
        </p:spPr>
        <p:txBody>
          <a:bodyPr/>
          <a:lstStyle/>
          <a:p>
            <a:fld id="{B19B0651-EE4F-4900-A07F-96A6BFA9D0F0}" type="slidenum">
              <a:rPr lang="ru-RU" smtClean="0"/>
              <a:t>‹#›</a:t>
            </a:fld>
            <a:endParaRPr lang="ru-RU"/>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16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0397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022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388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ru-RU"/>
              <a:t>Образец заголовка</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349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25.04.2017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682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1443491" y="2824270"/>
            <a:ext cx="3125766"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889182" y="2821491"/>
            <a:ext cx="31256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8714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25.04.2017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9372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0770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7321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B4C71EC6-210F-42DE-9C53-41977AD35B3D}" type="datetimeFigureOut">
              <a:rPr lang="ru-RU" smtClean="0"/>
              <a:t>25.04.2017</a:t>
            </a:fld>
            <a:endParaRPr lang="ru-RU"/>
          </a:p>
        </p:txBody>
      </p:sp>
      <p:sp>
        <p:nvSpPr>
          <p:cNvPr id="6" name="Footer Placeholder 5"/>
          <p:cNvSpPr>
            <a:spLocks noGrp="1"/>
          </p:cNvSpPr>
          <p:nvPr>
            <p:ph type="ftr" sz="quarter" idx="11"/>
          </p:nvPr>
        </p:nvSpPr>
        <p:spPr>
          <a:xfrm>
            <a:off x="1437530" y="318641"/>
            <a:ext cx="3251553" cy="320931"/>
          </a:xfrm>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234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4C71EC6-210F-42DE-9C53-41977AD35B3D}" type="datetimeFigureOut">
              <a:rPr lang="ru-RU" smtClean="0"/>
              <a:t>25.04.2017</a:t>
            </a:fld>
            <a:endParaRPr lang="ru-RU"/>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09520949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ifecell.ua/uk/" TargetMode="External"/><Relationship Id="rId2" Type="http://schemas.openxmlformats.org/officeDocument/2006/relationships/hyperlink" Target="https://www.vodafone.ua/ru/chastnym-klienta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836712"/>
            <a:ext cx="5618515" cy="2541431"/>
          </a:xfrm>
        </p:spPr>
        <p:txBody>
          <a:bodyPr>
            <a:normAutofit/>
          </a:bodyPr>
          <a:lstStyle/>
          <a:p>
            <a:r>
              <a:rPr lang="en-US" smtClean="0"/>
              <a:t>SELLING online</a:t>
            </a:r>
            <a:endParaRPr lang="ru-RU" dirty="0"/>
          </a:p>
        </p:txBody>
      </p:sp>
    </p:spTree>
    <p:extLst>
      <p:ext uri="{BB962C8B-B14F-4D97-AF65-F5344CB8AC3E}">
        <p14:creationId xmlns:p14="http://schemas.microsoft.com/office/powerpoint/2010/main" val="313920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t>My opinion</a:t>
            </a:r>
            <a:endParaRPr lang="ru-RU" dirty="0"/>
          </a:p>
        </p:txBody>
      </p:sp>
      <p:sp>
        <p:nvSpPr>
          <p:cNvPr id="2" name="Объект 1"/>
          <p:cNvSpPr>
            <a:spLocks noGrp="1"/>
          </p:cNvSpPr>
          <p:nvPr>
            <p:ph idx="1"/>
          </p:nvPr>
        </p:nvSpPr>
        <p:spPr/>
        <p:txBody>
          <a:bodyPr>
            <a:normAutofit fontScale="92500"/>
          </a:bodyPr>
          <a:lstStyle/>
          <a:p>
            <a:pPr marL="0" indent="457200" algn="just">
              <a:buNone/>
            </a:pPr>
            <a:r>
              <a:rPr lang="en-US" sz="2800" dirty="0"/>
              <a:t>Both sites are easy to use. They have ads on the main page, but that does not stop, because with it you can find out what stocks and new tariffs. Information is provided in 3 languages, which is convenient both for us and for foreign residents of the country. In general, the interface is easy to use. I also like their colors.</a:t>
            </a:r>
            <a:endParaRPr lang="ru-RU" sz="2800" dirty="0"/>
          </a:p>
        </p:txBody>
      </p:sp>
    </p:spTree>
    <p:extLst>
      <p:ext uri="{BB962C8B-B14F-4D97-AF65-F5344CB8AC3E}">
        <p14:creationId xmlns:p14="http://schemas.microsoft.com/office/powerpoint/2010/main" val="196953960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t>Links to websites</a:t>
            </a:r>
            <a:endParaRPr lang="ru-RU" dirty="0"/>
          </a:p>
        </p:txBody>
      </p:sp>
      <p:sp>
        <p:nvSpPr>
          <p:cNvPr id="2" name="Объект 1"/>
          <p:cNvSpPr>
            <a:spLocks noGrp="1"/>
          </p:cNvSpPr>
          <p:nvPr>
            <p:ph idx="1"/>
          </p:nvPr>
        </p:nvSpPr>
        <p:spPr/>
        <p:txBody>
          <a:bodyPr/>
          <a:lstStyle/>
          <a:p>
            <a:r>
              <a:rPr lang="en-US" sz="3600" u="sng" dirty="0">
                <a:hlinkClick r:id="rId2"/>
              </a:rPr>
              <a:t>https://www.vodafone.ua/ru/chastnym-klientam</a:t>
            </a:r>
            <a:endParaRPr lang="en-US" sz="3600" u="sng" dirty="0"/>
          </a:p>
          <a:p>
            <a:r>
              <a:rPr lang="en-US" sz="3600" u="sng" dirty="0">
                <a:hlinkClick r:id="rId3"/>
              </a:rPr>
              <a:t>Https://www.lifecell.ua/uk/</a:t>
            </a:r>
            <a:endParaRPr lang="en-US" sz="3600" u="sng" dirty="0"/>
          </a:p>
          <a:p>
            <a:pPr marL="0" indent="0">
              <a:buNone/>
            </a:pPr>
            <a:endParaRPr lang="ru-RU" dirty="0"/>
          </a:p>
        </p:txBody>
      </p:sp>
    </p:spTree>
    <p:extLst>
      <p:ext uri="{BB962C8B-B14F-4D97-AF65-F5344CB8AC3E}">
        <p14:creationId xmlns:p14="http://schemas.microsoft.com/office/powerpoint/2010/main" val="40705334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Vodafone</a:t>
            </a:r>
            <a:endParaRPr lang="ru-RU" dirty="0"/>
          </a:p>
        </p:txBody>
      </p:sp>
      <p:sp>
        <p:nvSpPr>
          <p:cNvPr id="3" name="Объект 2"/>
          <p:cNvSpPr>
            <a:spLocks noGrp="1"/>
          </p:cNvSpPr>
          <p:nvPr>
            <p:ph idx="1"/>
          </p:nvPr>
        </p:nvSpPr>
        <p:spPr/>
        <p:txBody>
          <a:bodyPr>
            <a:normAutofit/>
          </a:bodyPr>
          <a:lstStyle/>
          <a:p>
            <a:pPr marL="0" indent="457200" algn="just">
              <a:buNone/>
            </a:pPr>
            <a:r>
              <a:rPr lang="en-US" dirty="0"/>
              <a:t>Vodafone is one of the largest mobile telecommunications company and provides a wide range of services including voice, messaging, data and fixed communications and cable TV services. Vodafone has a primary listing on the London Stock Exchange and is a constituent of the FTSE 100 Index. It had a market capitalization of approximately £52.5 billion as of 10 February 2016, the eighth-largest of any company listed on the London Stock Exchange.</a:t>
            </a:r>
            <a:endParaRPr lang="ru-RU" dirty="0"/>
          </a:p>
        </p:txBody>
      </p:sp>
    </p:spTree>
    <p:extLst>
      <p:ext uri="{BB962C8B-B14F-4D97-AF65-F5344CB8AC3E}">
        <p14:creationId xmlns:p14="http://schemas.microsoft.com/office/powerpoint/2010/main" val="224883043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t>Lifecell</a:t>
            </a:r>
            <a:endParaRPr lang="ru-RU" dirty="0"/>
          </a:p>
        </p:txBody>
      </p:sp>
      <p:sp>
        <p:nvSpPr>
          <p:cNvPr id="2" name="Объект 1"/>
          <p:cNvSpPr>
            <a:spLocks noGrp="1"/>
          </p:cNvSpPr>
          <p:nvPr>
            <p:ph idx="1"/>
          </p:nvPr>
        </p:nvSpPr>
        <p:spPr>
          <a:xfrm>
            <a:off x="699247" y="2248347"/>
            <a:ext cx="7257129" cy="3877815"/>
          </a:xfrm>
        </p:spPr>
        <p:txBody>
          <a:bodyPr>
            <a:normAutofit/>
          </a:bodyPr>
          <a:lstStyle/>
          <a:p>
            <a:pPr marL="0" indent="457200" algn="just">
              <a:buNone/>
            </a:pPr>
            <a:r>
              <a:rPr lang="en-US" dirty="0"/>
              <a:t>Lifecell is Ukrainian mobile operator with 100% of shares owned by the international leading company </a:t>
            </a:r>
            <a:r>
              <a:rPr lang="en-US" dirty="0" err="1"/>
              <a:t>Turkcell</a:t>
            </a:r>
            <a:r>
              <a:rPr lang="en-US" dirty="0"/>
              <a:t>.  As of today, </a:t>
            </a:r>
            <a:r>
              <a:rPr lang="en-US" dirty="0" err="1"/>
              <a:t>lifecell</a:t>
            </a:r>
            <a:r>
              <a:rPr lang="en-US" dirty="0"/>
              <a:t> is not only 1 operator for smartphones in Ukraine, but also the leader in the sphere of innovations.  On May 2015, </a:t>
            </a:r>
            <a:r>
              <a:rPr lang="en-US" dirty="0" err="1"/>
              <a:t>lifecell</a:t>
            </a:r>
            <a:r>
              <a:rPr lang="en-US" dirty="0"/>
              <a:t> became the first company on the Ukrainian telecommunication market to launch the third generation network in Ukraine on the basis of 3G+ technology. As of today, the 3G+ standard is the peak of 3G evolution. Thanks to advanced frequencies and 3-Carrier HSDPA technology, the speed in 3G+ network can reach the maximum rate of up to 63.3 Mbit/s.</a:t>
            </a:r>
            <a:endParaRPr lang="ru-RU" dirty="0"/>
          </a:p>
        </p:txBody>
      </p:sp>
    </p:spTree>
    <p:extLst>
      <p:ext uri="{BB962C8B-B14F-4D97-AF65-F5344CB8AC3E}">
        <p14:creationId xmlns:p14="http://schemas.microsoft.com/office/powerpoint/2010/main" val="33968285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A73EF3C5-9F62-4C74-A56E-A0B6EC6C07A3}"/>
              </a:ext>
            </a:extLst>
          </p:cNvPr>
          <p:cNvPicPr>
            <a:picLocks noChangeAspect="1"/>
          </p:cNvPicPr>
          <p:nvPr/>
        </p:nvPicPr>
        <p:blipFill>
          <a:blip r:embed="rId2"/>
          <a:stretch>
            <a:fillRect/>
          </a:stretch>
        </p:blipFill>
        <p:spPr>
          <a:xfrm>
            <a:off x="5003051" y="4303029"/>
            <a:ext cx="3011783" cy="2222315"/>
          </a:xfrm>
          <a:prstGeom prst="rect">
            <a:avLst/>
          </a:prstGeom>
        </p:spPr>
      </p:pic>
      <p:sp>
        <p:nvSpPr>
          <p:cNvPr id="3" name="Заголовок 2">
            <a:extLst>
              <a:ext uri="{FF2B5EF4-FFF2-40B4-BE49-F238E27FC236}">
                <a16:creationId xmlns:a16="http://schemas.microsoft.com/office/drawing/2014/main" xmlns="" id="{DCD56016-5765-43EE-9790-2F0A13876EC4}"/>
              </a:ext>
            </a:extLst>
          </p:cNvPr>
          <p:cNvSpPr>
            <a:spLocks noGrp="1"/>
          </p:cNvSpPr>
          <p:nvPr>
            <p:ph type="title"/>
          </p:nvPr>
        </p:nvSpPr>
        <p:spPr/>
        <p:txBody>
          <a:bodyPr/>
          <a:lstStyle/>
          <a:p>
            <a:r>
              <a:rPr lang="en-US" dirty="0"/>
              <a:t>Vodafone</a:t>
            </a:r>
            <a:endParaRPr lang="ru-RU" dirty="0"/>
          </a:p>
        </p:txBody>
      </p:sp>
      <p:sp>
        <p:nvSpPr>
          <p:cNvPr id="2" name="Объект 1">
            <a:extLst>
              <a:ext uri="{FF2B5EF4-FFF2-40B4-BE49-F238E27FC236}">
                <a16:creationId xmlns:a16="http://schemas.microsoft.com/office/drawing/2014/main" xmlns="" id="{8A7C3322-A419-467F-9CD8-9F1D275FE827}"/>
              </a:ext>
            </a:extLst>
          </p:cNvPr>
          <p:cNvSpPr>
            <a:spLocks noGrp="1"/>
          </p:cNvSpPr>
          <p:nvPr>
            <p:ph idx="1"/>
          </p:nvPr>
        </p:nvSpPr>
        <p:spPr/>
        <p:txBody>
          <a:bodyPr>
            <a:normAutofit/>
          </a:bodyPr>
          <a:lstStyle/>
          <a:p>
            <a:pPr marL="0" indent="457200" algn="just">
              <a:buNone/>
            </a:pPr>
            <a:r>
              <a:rPr lang="en-US" sz="2800" dirty="0"/>
              <a:t>Vodafone has mobile operations in 26 countries, partners with mobile networks in 57 more, and fixed broadband operations in 17 markets. As of 30 September 2015, Vodafone had 454 million mobile customers and 12,5 million fixed broadband customers. </a:t>
            </a:r>
            <a:endParaRPr lang="ru-RU" sz="2800" dirty="0"/>
          </a:p>
        </p:txBody>
      </p:sp>
    </p:spTree>
    <p:extLst>
      <p:ext uri="{BB962C8B-B14F-4D97-AF65-F5344CB8AC3E}">
        <p14:creationId xmlns:p14="http://schemas.microsoft.com/office/powerpoint/2010/main" val="290150750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4572000" y="4293096"/>
            <a:ext cx="3866326" cy="1989547"/>
          </a:xfrm>
          <a:prstGeom prst="rect">
            <a:avLst/>
          </a:prstGeom>
        </p:spPr>
      </p:pic>
      <p:sp>
        <p:nvSpPr>
          <p:cNvPr id="3" name="Заголовок 2">
            <a:extLst>
              <a:ext uri="{FF2B5EF4-FFF2-40B4-BE49-F238E27FC236}">
                <a16:creationId xmlns:a16="http://schemas.microsoft.com/office/drawing/2014/main" xmlns="" id="{BB3AC70C-92B7-4817-8CBF-58A1A64AB103}"/>
              </a:ext>
            </a:extLst>
          </p:cNvPr>
          <p:cNvSpPr>
            <a:spLocks noGrp="1"/>
          </p:cNvSpPr>
          <p:nvPr>
            <p:ph type="title"/>
          </p:nvPr>
        </p:nvSpPr>
        <p:spPr/>
        <p:txBody>
          <a:bodyPr/>
          <a:lstStyle/>
          <a:p>
            <a:r>
              <a:rPr lang="en-US" dirty="0"/>
              <a:t>Lifecell</a:t>
            </a:r>
            <a:endParaRPr lang="ru-RU" dirty="0"/>
          </a:p>
        </p:txBody>
      </p:sp>
      <p:sp>
        <p:nvSpPr>
          <p:cNvPr id="2" name="Объект 1">
            <a:extLst>
              <a:ext uri="{FF2B5EF4-FFF2-40B4-BE49-F238E27FC236}">
                <a16:creationId xmlns:a16="http://schemas.microsoft.com/office/drawing/2014/main" xmlns="" id="{44F37C8E-45F4-4F6B-B2A7-69F2435ECB99}"/>
              </a:ext>
            </a:extLst>
          </p:cNvPr>
          <p:cNvSpPr>
            <a:spLocks noGrp="1"/>
          </p:cNvSpPr>
          <p:nvPr>
            <p:ph idx="1"/>
          </p:nvPr>
        </p:nvSpPr>
        <p:spPr/>
        <p:txBody>
          <a:bodyPr>
            <a:normAutofit/>
          </a:bodyPr>
          <a:lstStyle/>
          <a:p>
            <a:pPr marL="0" indent="457200" algn="just">
              <a:buNone/>
            </a:pPr>
            <a:r>
              <a:rPr lang="en-US" dirty="0"/>
              <a:t>In January 2005 </a:t>
            </a:r>
            <a:r>
              <a:rPr lang="en-US" dirty="0" err="1"/>
              <a:t>Astelit</a:t>
            </a:r>
            <a:r>
              <a:rPr lang="en-US" dirty="0"/>
              <a:t> launched GSM-1800 service under the life:) brand, and has attracted 7.6 million contract and prepaid subscribers by December 2007. As of the end of Q3 of 2014, Ukrainian GSM operator life:) serves 13.6 million subscribers of prepaid, contract and corporate subscription. Company provides roaming opportunities in 184 countries via more than 456 roaming partners.</a:t>
            </a:r>
            <a:endParaRPr lang="ru-RU" dirty="0"/>
          </a:p>
        </p:txBody>
      </p:sp>
    </p:spTree>
    <p:extLst>
      <p:ext uri="{BB962C8B-B14F-4D97-AF65-F5344CB8AC3E}">
        <p14:creationId xmlns:p14="http://schemas.microsoft.com/office/powerpoint/2010/main" val="147406504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17904" y="631426"/>
            <a:ext cx="3235437" cy="931710"/>
          </a:xfrm>
        </p:spPr>
        <p:txBody>
          <a:bodyPr>
            <a:normAutofit fontScale="90000"/>
          </a:bodyPr>
          <a:lstStyle/>
          <a:p>
            <a:pPr algn="l"/>
            <a:r>
              <a:rPr lang="en-US" dirty="0"/>
              <a:t/>
            </a:r>
            <a:br>
              <a:rPr lang="en-US" dirty="0"/>
            </a:br>
            <a:r>
              <a:rPr lang="en-US" sz="4000" dirty="0">
                <a:effectLst>
                  <a:outerShdw blurRad="38100" dist="38100" dir="2700000" algn="tl">
                    <a:srgbClr val="000000">
                      <a:alpha val="43137"/>
                    </a:srgbClr>
                  </a:outerShdw>
                </a:effectLst>
              </a:rPr>
              <a:t>Vodafone</a:t>
            </a:r>
            <a:endParaRPr lang="ru-RU" sz="4000" dirty="0">
              <a:effectLst>
                <a:outerShdw blurRad="38100" dist="38100" dir="2700000" algn="tl">
                  <a:srgbClr val="000000">
                    <a:alpha val="43137"/>
                  </a:srgbClr>
                </a:outerShdw>
              </a:effectLst>
            </a:endParaRPr>
          </a:p>
        </p:txBody>
      </p:sp>
      <p:sp>
        <p:nvSpPr>
          <p:cNvPr id="2" name="Объект 1"/>
          <p:cNvSpPr>
            <a:spLocks noGrp="1"/>
          </p:cNvSpPr>
          <p:nvPr>
            <p:ph idx="1"/>
          </p:nvPr>
        </p:nvSpPr>
        <p:spPr>
          <a:xfrm>
            <a:off x="699247" y="2248347"/>
            <a:ext cx="3872753" cy="3877815"/>
          </a:xfrm>
        </p:spPr>
        <p:txBody>
          <a:bodyPr/>
          <a:lstStyle/>
          <a:p>
            <a:pPr marL="0" indent="0">
              <a:buNone/>
            </a:pPr>
            <a:r>
              <a:rPr lang="en-US" sz="3200" dirty="0"/>
              <a:t>Headquarters – Kyiv, Ukraine</a:t>
            </a:r>
            <a:r>
              <a:rPr lang="en-US" dirty="0"/>
              <a:t>.</a:t>
            </a:r>
            <a:endParaRPr lang="ru-RU" dirty="0"/>
          </a:p>
        </p:txBody>
      </p:sp>
      <p:sp>
        <p:nvSpPr>
          <p:cNvPr id="5" name="TextBox 4"/>
          <p:cNvSpPr txBox="1"/>
          <p:nvPr/>
        </p:nvSpPr>
        <p:spPr>
          <a:xfrm>
            <a:off x="5450193" y="2276872"/>
            <a:ext cx="2808312" cy="1569660"/>
          </a:xfrm>
          <a:prstGeom prst="rect">
            <a:avLst/>
          </a:prstGeom>
          <a:noFill/>
        </p:spPr>
        <p:txBody>
          <a:bodyPr wrap="square" rtlCol="0">
            <a:spAutoFit/>
          </a:bodyPr>
          <a:lstStyle/>
          <a:p>
            <a:r>
              <a:rPr lang="en-US" sz="3200" dirty="0"/>
              <a:t>Headquarters - London, England.</a:t>
            </a:r>
            <a:endParaRPr lang="ru-RU" sz="3200" dirty="0"/>
          </a:p>
        </p:txBody>
      </p:sp>
      <p:sp>
        <p:nvSpPr>
          <p:cNvPr id="6" name="Заголовок 2"/>
          <p:cNvSpPr txBox="1">
            <a:spLocks/>
          </p:cNvSpPr>
          <p:nvPr/>
        </p:nvSpPr>
        <p:spPr>
          <a:xfrm>
            <a:off x="0" y="5701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endParaRPr lang="ru-RU" dirty="0"/>
          </a:p>
        </p:txBody>
      </p:sp>
      <p:sp>
        <p:nvSpPr>
          <p:cNvPr id="7" name="TextBox 6"/>
          <p:cNvSpPr txBox="1"/>
          <p:nvPr/>
        </p:nvSpPr>
        <p:spPr>
          <a:xfrm>
            <a:off x="1291222" y="4797152"/>
            <a:ext cx="6465041" cy="1138773"/>
          </a:xfrm>
          <a:prstGeom prst="rect">
            <a:avLst/>
          </a:prstGeom>
          <a:noFill/>
        </p:spPr>
        <p:txBody>
          <a:bodyPr wrap="square" rtlCol="0">
            <a:spAutoFit/>
          </a:bodyPr>
          <a:lstStyle/>
          <a:p>
            <a:r>
              <a:rPr lang="en-US" sz="3600" dirty="0"/>
              <a:t>Industry-Telecommunications</a:t>
            </a:r>
          </a:p>
          <a:p>
            <a:endParaRPr lang="ru-RU" sz="3200" dirty="0"/>
          </a:p>
        </p:txBody>
      </p:sp>
      <p:sp>
        <p:nvSpPr>
          <p:cNvPr id="4" name="Прямоугольник 3"/>
          <p:cNvSpPr/>
          <p:nvPr/>
        </p:nvSpPr>
        <p:spPr>
          <a:xfrm>
            <a:off x="5018145" y="874240"/>
            <a:ext cx="3672408" cy="769441"/>
          </a:xfrm>
          <a:prstGeom prst="rect">
            <a:avLst/>
          </a:prstGeom>
        </p:spPr>
        <p:txBody>
          <a:bodyPr wrap="square">
            <a:spAutoFit/>
          </a:bodyPr>
          <a:lstStyle/>
          <a:p>
            <a:r>
              <a:rPr lang="en-US" sz="4400" dirty="0"/>
              <a:t>LIFECELL</a:t>
            </a:r>
            <a:endParaRPr lang="ru-RU" sz="4400" dirty="0"/>
          </a:p>
        </p:txBody>
      </p:sp>
    </p:spTree>
    <p:extLst>
      <p:ext uri="{BB962C8B-B14F-4D97-AF65-F5344CB8AC3E}">
        <p14:creationId xmlns:p14="http://schemas.microsoft.com/office/powerpoint/2010/main" val="38388503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024880" y="4869160"/>
            <a:ext cx="3419872" cy="1778333"/>
          </a:xfrm>
          <a:prstGeom prst="rect">
            <a:avLst/>
          </a:prstGeom>
        </p:spPr>
      </p:pic>
      <p:sp>
        <p:nvSpPr>
          <p:cNvPr id="3" name="Заголовок 2"/>
          <p:cNvSpPr>
            <a:spLocks noGrp="1"/>
          </p:cNvSpPr>
          <p:nvPr>
            <p:ph type="title"/>
          </p:nvPr>
        </p:nvSpPr>
        <p:spPr/>
        <p:txBody>
          <a:bodyPr/>
          <a:lstStyle/>
          <a:p>
            <a:r>
              <a:rPr lang="en-US" dirty="0"/>
              <a:t>Product</a:t>
            </a:r>
            <a:endParaRPr lang="ru-RU" dirty="0"/>
          </a:p>
        </p:txBody>
      </p:sp>
      <p:sp>
        <p:nvSpPr>
          <p:cNvPr id="2" name="Объект 1"/>
          <p:cNvSpPr>
            <a:spLocks noGrp="1"/>
          </p:cNvSpPr>
          <p:nvPr>
            <p:ph idx="1"/>
          </p:nvPr>
        </p:nvSpPr>
        <p:spPr/>
        <p:txBody>
          <a:bodyPr numCol="2">
            <a:normAutofit/>
          </a:bodyPr>
          <a:lstStyle/>
          <a:p>
            <a:pPr marL="0" indent="0" algn="ctr">
              <a:buNone/>
            </a:pPr>
            <a:r>
              <a:rPr lang="en-US" dirty="0"/>
              <a:t>Lifecell</a:t>
            </a:r>
          </a:p>
          <a:p>
            <a:pPr indent="0" algn="ctr">
              <a:lnSpc>
                <a:spcPct val="150000"/>
              </a:lnSpc>
              <a:buNone/>
            </a:pPr>
            <a:r>
              <a:rPr lang="en-US" dirty="0"/>
              <a:t>Mobile phone services, mobile phone related goods</a:t>
            </a:r>
          </a:p>
          <a:p>
            <a:pPr marL="0" indent="457200" algn="ctr">
              <a:buNone/>
            </a:pPr>
            <a:endParaRPr lang="en-US" dirty="0"/>
          </a:p>
          <a:p>
            <a:pPr marL="0" indent="457200" algn="ctr">
              <a:buNone/>
            </a:pPr>
            <a:endParaRPr lang="en-US" dirty="0"/>
          </a:p>
          <a:p>
            <a:pPr marL="0" indent="457200" algn="ctr">
              <a:buNone/>
            </a:pPr>
            <a:endParaRPr lang="en-US" dirty="0"/>
          </a:p>
          <a:p>
            <a:pPr marL="0" indent="457200" algn="ctr">
              <a:buNone/>
            </a:pPr>
            <a:r>
              <a:rPr lang="en-US" dirty="0"/>
              <a:t>Vodafone</a:t>
            </a:r>
          </a:p>
          <a:p>
            <a:pPr indent="0" algn="ctr">
              <a:lnSpc>
                <a:spcPct val="150000"/>
              </a:lnSpc>
              <a:buNone/>
            </a:pPr>
            <a:r>
              <a:rPr lang="en-US" dirty="0"/>
              <a:t>Vodafone</a:t>
            </a:r>
          </a:p>
          <a:p>
            <a:pPr indent="0" algn="ctr">
              <a:lnSpc>
                <a:spcPct val="150000"/>
              </a:lnSpc>
              <a:buNone/>
            </a:pPr>
            <a:r>
              <a:rPr lang="en-US" dirty="0"/>
              <a:t>Fixed line and mobile telephony, Internet services, digital television</a:t>
            </a:r>
          </a:p>
          <a:p>
            <a:pPr marL="0" indent="0">
              <a:buNone/>
            </a:pPr>
            <a:endParaRPr lang="en-US" dirty="0"/>
          </a:p>
        </p:txBody>
      </p:sp>
      <p:pic>
        <p:nvPicPr>
          <p:cNvPr id="5" name="Рисунок 4"/>
          <p:cNvPicPr>
            <a:picLocks noChangeAspect="1"/>
          </p:cNvPicPr>
          <p:nvPr/>
        </p:nvPicPr>
        <p:blipFill>
          <a:blip r:embed="rId3"/>
          <a:stretch>
            <a:fillRect/>
          </a:stretch>
        </p:blipFill>
        <p:spPr>
          <a:xfrm>
            <a:off x="1043608" y="4704317"/>
            <a:ext cx="3449960" cy="1940603"/>
          </a:xfrm>
          <a:prstGeom prst="rect">
            <a:avLst/>
          </a:prstGeom>
        </p:spPr>
      </p:pic>
    </p:spTree>
    <p:extLst>
      <p:ext uri="{BB962C8B-B14F-4D97-AF65-F5344CB8AC3E}">
        <p14:creationId xmlns:p14="http://schemas.microsoft.com/office/powerpoint/2010/main" val="117546830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t>Interface </a:t>
            </a:r>
            <a:r>
              <a:rPr lang="en-US" dirty="0" err="1"/>
              <a:t>lifecell</a:t>
            </a:r>
            <a:endParaRPr lang="ru-RU" dirty="0"/>
          </a:p>
        </p:txBody>
      </p:sp>
      <p:pic>
        <p:nvPicPr>
          <p:cNvPr id="4" name="Объект 3"/>
          <p:cNvPicPr>
            <a:picLocks noGrp="1" noChangeAspect="1"/>
          </p:cNvPicPr>
          <p:nvPr>
            <p:ph idx="1"/>
          </p:nvPr>
        </p:nvPicPr>
        <p:blipFill>
          <a:blip r:embed="rId2"/>
          <a:stretch>
            <a:fillRect/>
          </a:stretch>
        </p:blipFill>
        <p:spPr>
          <a:xfrm>
            <a:off x="1661321" y="2016125"/>
            <a:ext cx="6135684" cy="3449638"/>
          </a:xfrm>
          <a:prstGeom prst="rect">
            <a:avLst/>
          </a:prstGeom>
        </p:spPr>
      </p:pic>
    </p:spTree>
    <p:extLst>
      <p:ext uri="{BB962C8B-B14F-4D97-AF65-F5344CB8AC3E}">
        <p14:creationId xmlns:p14="http://schemas.microsoft.com/office/powerpoint/2010/main" val="4006035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t>Interface  </a:t>
            </a:r>
            <a:r>
              <a:rPr lang="en-US" dirty="0" err="1"/>
              <a:t>vodafone</a:t>
            </a:r>
            <a:endParaRPr lang="ru-RU" dirty="0"/>
          </a:p>
        </p:txBody>
      </p:sp>
      <p:pic>
        <p:nvPicPr>
          <p:cNvPr id="4" name="Объект 3"/>
          <p:cNvPicPr>
            <a:picLocks noGrp="1" noChangeAspect="1"/>
          </p:cNvPicPr>
          <p:nvPr>
            <p:ph idx="1"/>
          </p:nvPr>
        </p:nvPicPr>
        <p:blipFill>
          <a:blip r:embed="rId2"/>
          <a:stretch>
            <a:fillRect/>
          </a:stretch>
        </p:blipFill>
        <p:spPr>
          <a:xfrm>
            <a:off x="1661321" y="2016125"/>
            <a:ext cx="6135684" cy="3449638"/>
          </a:xfrm>
          <a:prstGeom prst="rect">
            <a:avLst/>
          </a:prstGeom>
        </p:spPr>
      </p:pic>
    </p:spTree>
    <p:extLst>
      <p:ext uri="{BB962C8B-B14F-4D97-AF65-F5344CB8AC3E}">
        <p14:creationId xmlns:p14="http://schemas.microsoft.com/office/powerpoint/2010/main" val="1919000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1679</TotalTime>
  <Words>431</Words>
  <Application>Microsoft Office PowerPoint</Application>
  <PresentationFormat>Экран (4:3)</PresentationFormat>
  <Paragraphs>30</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Gill Sans MT</vt:lpstr>
      <vt:lpstr>Галерея</vt:lpstr>
      <vt:lpstr>SELLING online</vt:lpstr>
      <vt:lpstr>Vodafone</vt:lpstr>
      <vt:lpstr>Lifecell</vt:lpstr>
      <vt:lpstr>Vodafone</vt:lpstr>
      <vt:lpstr>Lifecell</vt:lpstr>
      <vt:lpstr> Vodafone</vt:lpstr>
      <vt:lpstr>Product</vt:lpstr>
      <vt:lpstr>Interface lifecell</vt:lpstr>
      <vt:lpstr>Interface  vodafone</vt:lpstr>
      <vt:lpstr>My opinion</vt:lpstr>
      <vt:lpstr>Links to websites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two online stores</dc:title>
  <dc:creator>Olia Koziuk</dc:creator>
  <cp:lastModifiedBy>Admin</cp:lastModifiedBy>
  <cp:revision>25</cp:revision>
  <dcterms:modified xsi:type="dcterms:W3CDTF">2017-04-25T08:56:41Z</dcterms:modified>
</cp:coreProperties>
</file>