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Roboto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45" autoAdjust="0"/>
    <p:restoredTop sz="94660"/>
  </p:normalViewPr>
  <p:slideViewPr>
    <p:cSldViewPr snapToGrid="0">
      <p:cViewPr>
        <p:scale>
          <a:sx n="102" d="100"/>
          <a:sy n="102" d="100"/>
        </p:scale>
        <p:origin x="-408" y="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981644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06d781a56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06d781a56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44250" y="557550"/>
            <a:ext cx="8213700" cy="299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Товарознавство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808600" y="4243764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Полусмяк Юлія Ігорівна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194" y="1853293"/>
            <a:ext cx="8693461" cy="122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460" y="755779"/>
            <a:ext cx="7761232" cy="246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437" y="586661"/>
            <a:ext cx="8606753" cy="91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675" y="1503005"/>
            <a:ext cx="8638398" cy="322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869" y="394510"/>
            <a:ext cx="8533663" cy="358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951" y="349897"/>
            <a:ext cx="8462865" cy="382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30" y="654309"/>
            <a:ext cx="8560666" cy="186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3832"/>
            <a:ext cx="8721595" cy="160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40" y="397716"/>
            <a:ext cx="8440572" cy="240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697" y="575388"/>
            <a:ext cx="8097805" cy="34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586" y="245998"/>
            <a:ext cx="7849377" cy="40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5" y="552450"/>
            <a:ext cx="66849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397256" y="1657818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Інформація про товар: визначення, функції, класифікація.</a:t>
            </a:r>
          </a:p>
          <a:p>
            <a:r>
              <a:rPr lang="uk-UA" dirty="0" smtClean="0">
                <a:solidFill>
                  <a:schemeClr val="bg2"/>
                </a:solidFill>
              </a:rPr>
              <a:t>Засоби товарної інформації</a:t>
            </a:r>
          </a:p>
          <a:p>
            <a:r>
              <a:rPr lang="uk-UA" dirty="0" smtClean="0">
                <a:solidFill>
                  <a:schemeClr val="bg2"/>
                </a:solidFill>
              </a:rPr>
              <a:t>Види маркування</a:t>
            </a:r>
          </a:p>
          <a:p>
            <a:r>
              <a:rPr lang="uk-UA" dirty="0" smtClean="0">
                <a:solidFill>
                  <a:schemeClr val="bg2"/>
                </a:solidFill>
              </a:rPr>
              <a:t>Функції маркування. </a:t>
            </a:r>
            <a:endParaRPr lang="ru-RU" dirty="0" smtClean="0">
              <a:solidFill>
                <a:schemeClr val="bg2"/>
              </a:solidFill>
            </a:endParaRPr>
          </a:p>
          <a:p>
            <a:endParaRPr lang="ru-RU" dirty="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 5. Вимірювальне устаткування підприємств торгівлі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 5. Вимірювальне устаткування підприємств торгівлі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ÐÐ°ÑÑÐ¸Ð½ÐºÐ¸ Ð¿Ð¾ Ð·Ð°Ð¿ÑÐ¾ÑÑ ÐºÐ¾Ð½ÑÑÐ¾Ð»ÑÐ½Ð¾ ÐºÐ°ÑÐ¾Ð²Ðµ Ð¾Ð±Ð»Ð°Ð´Ð½Ð°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ÐÐ°ÑÑÐ¸Ð½ÐºÐ¸ Ð¿Ð¾ Ð·Ð°Ð¿ÑÐ¾ÑÑ ÐºÐ¾Ð½ÑÑÐ¾Ð»ÑÐ½Ð¾ ÐºÐ°ÑÐ¾Ð²Ðµ Ð¾Ð±Ð»Ð°Ð´Ð½Ð°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5247" y="1093288"/>
            <a:ext cx="8222100" cy="767700"/>
          </a:xfrm>
        </p:spPr>
        <p:txBody>
          <a:bodyPr/>
          <a:lstStyle/>
          <a:p>
            <a:r>
              <a:rPr lang="uk-UA" b="1" i="1" dirty="0" smtClean="0"/>
              <a:t>Тема 4. Види і засоби інформації про товари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24" y="248039"/>
            <a:ext cx="7572082" cy="435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6388" y="66675"/>
            <a:ext cx="59912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162" y="411422"/>
            <a:ext cx="7598520" cy="335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821" y="522514"/>
            <a:ext cx="5309865" cy="432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135586"/>
            <a:ext cx="61531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65808"/>
            <a:ext cx="63436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799" y="1311339"/>
            <a:ext cx="8186180" cy="129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4237"/>
            <a:ext cx="62103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3837" y="1599228"/>
            <a:ext cx="63801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3837" y="2695963"/>
            <a:ext cx="638016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506" y="4305397"/>
            <a:ext cx="6248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81960"/>
            <a:ext cx="7698531" cy="100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9287"/>
            <a:ext cx="7716416" cy="150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413" y="309563"/>
            <a:ext cx="63515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3910" y="479571"/>
            <a:ext cx="5102290" cy="453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256" y="579469"/>
            <a:ext cx="8258300" cy="382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537" y="789214"/>
            <a:ext cx="5257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9725" y="323850"/>
            <a:ext cx="59245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5078" y="1971091"/>
            <a:ext cx="6564298" cy="176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6863" y="752475"/>
            <a:ext cx="60102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407" y="332889"/>
            <a:ext cx="35433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904" y="946084"/>
            <a:ext cx="8085655" cy="254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282" y="984866"/>
            <a:ext cx="57912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45</Words>
  <Application>Microsoft Office PowerPoint</Application>
  <PresentationFormat>Экран (16:9)</PresentationFormat>
  <Paragraphs>9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Roboto</vt:lpstr>
      <vt:lpstr>Times New Roman</vt:lpstr>
      <vt:lpstr>Material</vt:lpstr>
      <vt:lpstr>Товарознавство</vt:lpstr>
      <vt:lpstr>Тема 4. Види і засоби інформації про товари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Обладнання підприємств торівлі та послуг</dc:title>
  <cp:lastModifiedBy>admin</cp:lastModifiedBy>
  <cp:revision>61</cp:revision>
  <dcterms:modified xsi:type="dcterms:W3CDTF">2019-10-11T08:47:37Z</dcterms:modified>
</cp:coreProperties>
</file>