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6" r:id="rId3"/>
    <p:sldId id="259" r:id="rId4"/>
    <p:sldId id="263" r:id="rId5"/>
    <p:sldId id="264" r:id="rId6"/>
    <p:sldId id="265" r:id="rId7"/>
    <p:sldId id="266" r:id="rId8"/>
    <p:sldId id="260" r:id="rId9"/>
    <p:sldId id="267" r:id="rId10"/>
    <p:sldId id="268" r:id="rId11"/>
    <p:sldId id="269" r:id="rId12"/>
    <p:sldId id="271" r:id="rId13"/>
    <p:sldId id="272" r:id="rId14"/>
    <p:sldId id="273" r:id="rId15"/>
    <p:sldId id="274" r:id="rId16"/>
    <p:sldId id="275" r:id="rId17"/>
    <p:sldId id="276" r:id="rId1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24" autoAdjust="0"/>
    <p:restoredTop sz="94660"/>
  </p:normalViewPr>
  <p:slideViewPr>
    <p:cSldViewPr snapToGrid="0">
      <p:cViewPr varScale="1">
        <p:scale>
          <a:sx n="69" d="100"/>
          <a:sy n="69" d="100"/>
        </p:scale>
        <p:origin x="62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D1561-79A7-468A-A316-445FB4C3F390}" type="datetimeFigureOut">
              <a:rPr lang="uk-UA" smtClean="0"/>
              <a:t>16.01.2021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BF495A9-ADEA-4BF6-A640-4359D577E2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5684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D1561-79A7-468A-A316-445FB4C3F390}" type="datetimeFigureOut">
              <a:rPr lang="uk-UA" smtClean="0"/>
              <a:t>16.01.2021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BF495A9-ADEA-4BF6-A640-4359D577E2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13253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D1561-79A7-468A-A316-445FB4C3F390}" type="datetimeFigureOut">
              <a:rPr lang="uk-UA" smtClean="0"/>
              <a:t>16.01.2021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BF495A9-ADEA-4BF6-A640-4359D577E2EA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16056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D1561-79A7-468A-A316-445FB4C3F390}" type="datetimeFigureOut">
              <a:rPr lang="uk-UA" smtClean="0"/>
              <a:t>16.01.2021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BF495A9-ADEA-4BF6-A640-4359D577E2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906895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D1561-79A7-468A-A316-445FB4C3F390}" type="datetimeFigureOut">
              <a:rPr lang="uk-UA" smtClean="0"/>
              <a:t>16.01.2021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BF495A9-ADEA-4BF6-A640-4359D577E2EA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19574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D1561-79A7-468A-A316-445FB4C3F390}" type="datetimeFigureOut">
              <a:rPr lang="uk-UA" smtClean="0"/>
              <a:t>16.01.2021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BF495A9-ADEA-4BF6-A640-4359D577E2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42627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D1561-79A7-468A-A316-445FB4C3F390}" type="datetimeFigureOut">
              <a:rPr lang="uk-UA" smtClean="0"/>
              <a:t>16.01.2021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495A9-ADEA-4BF6-A640-4359D577E2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176065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D1561-79A7-468A-A316-445FB4C3F390}" type="datetimeFigureOut">
              <a:rPr lang="uk-UA" smtClean="0"/>
              <a:t>16.01.2021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495A9-ADEA-4BF6-A640-4359D577E2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60706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D1561-79A7-468A-A316-445FB4C3F390}" type="datetimeFigureOut">
              <a:rPr lang="uk-UA" smtClean="0"/>
              <a:t>16.01.2021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495A9-ADEA-4BF6-A640-4359D577E2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17716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D1561-79A7-468A-A316-445FB4C3F390}" type="datetimeFigureOut">
              <a:rPr lang="uk-UA" smtClean="0"/>
              <a:t>16.01.2021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BF495A9-ADEA-4BF6-A640-4359D577E2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3383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D1561-79A7-468A-A316-445FB4C3F390}" type="datetimeFigureOut">
              <a:rPr lang="uk-UA" smtClean="0"/>
              <a:t>16.01.2021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BF495A9-ADEA-4BF6-A640-4359D577E2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52279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D1561-79A7-468A-A316-445FB4C3F390}" type="datetimeFigureOut">
              <a:rPr lang="uk-UA" smtClean="0"/>
              <a:t>16.01.2021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BF495A9-ADEA-4BF6-A640-4359D577E2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0390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D1561-79A7-468A-A316-445FB4C3F390}" type="datetimeFigureOut">
              <a:rPr lang="uk-UA" smtClean="0"/>
              <a:t>16.01.2021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495A9-ADEA-4BF6-A640-4359D577E2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70400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D1561-79A7-468A-A316-445FB4C3F390}" type="datetimeFigureOut">
              <a:rPr lang="uk-UA" smtClean="0"/>
              <a:t>16.01.2021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495A9-ADEA-4BF6-A640-4359D577E2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5837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D1561-79A7-468A-A316-445FB4C3F390}" type="datetimeFigureOut">
              <a:rPr lang="uk-UA" smtClean="0"/>
              <a:t>16.01.2021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495A9-ADEA-4BF6-A640-4359D577E2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68486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D1561-79A7-468A-A316-445FB4C3F390}" type="datetimeFigureOut">
              <a:rPr lang="uk-UA" smtClean="0"/>
              <a:t>16.01.2021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BF495A9-ADEA-4BF6-A640-4359D577E2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72736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D1561-79A7-468A-A316-445FB4C3F390}" type="datetimeFigureOut">
              <a:rPr lang="uk-UA" smtClean="0"/>
              <a:t>16.01.2021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BF495A9-ADEA-4BF6-A640-4359D577E2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9040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tmp"/><Relationship Id="rId2" Type="http://schemas.openxmlformats.org/officeDocument/2006/relationships/image" Target="../media/image15.tmp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tmp"/><Relationship Id="rId2" Type="http://schemas.openxmlformats.org/officeDocument/2006/relationships/image" Target="../media/image17.tmp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tm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tmp"/><Relationship Id="rId2" Type="http://schemas.openxmlformats.org/officeDocument/2006/relationships/image" Target="../media/image20.tmp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tmp"/><Relationship Id="rId2" Type="http://schemas.openxmlformats.org/officeDocument/2006/relationships/image" Target="../media/image22.tmp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tmp"/><Relationship Id="rId2" Type="http://schemas.openxmlformats.org/officeDocument/2006/relationships/image" Target="../media/image24.tmp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8.tmp"/><Relationship Id="rId5" Type="http://schemas.openxmlformats.org/officeDocument/2006/relationships/image" Target="../media/image27.tmp"/><Relationship Id="rId4" Type="http://schemas.openxmlformats.org/officeDocument/2006/relationships/image" Target="../media/image26.tm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tmp"/><Relationship Id="rId2" Type="http://schemas.openxmlformats.org/officeDocument/2006/relationships/image" Target="../media/image29.tmp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tmp"/><Relationship Id="rId2" Type="http://schemas.openxmlformats.org/officeDocument/2006/relationships/image" Target="../media/image31.tmp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tmp"/><Relationship Id="rId2" Type="http://schemas.openxmlformats.org/officeDocument/2006/relationships/image" Target="../media/image33.tmp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tmp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tmp"/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39092" y="2133600"/>
            <a:ext cx="937952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err="1" smtClean="0"/>
              <a:t>Порівняльна</a:t>
            </a:r>
            <a:r>
              <a:rPr lang="ru-RU" sz="3600" dirty="0" smtClean="0"/>
              <a:t> </a:t>
            </a:r>
            <a:r>
              <a:rPr lang="ru-RU" sz="3600" dirty="0" err="1" smtClean="0"/>
              <a:t>політологія</a:t>
            </a:r>
            <a:r>
              <a:rPr lang="ru-RU" sz="3600" dirty="0" smtClean="0"/>
              <a:t> як </a:t>
            </a:r>
            <a:r>
              <a:rPr lang="ru-RU" sz="3600" dirty="0" err="1" smtClean="0"/>
              <a:t>наукова</a:t>
            </a:r>
            <a:r>
              <a:rPr lang="ru-RU" sz="3600" dirty="0" smtClean="0"/>
              <a:t> </a:t>
            </a:r>
            <a:r>
              <a:rPr lang="ru-RU" sz="3600" dirty="0" err="1" smtClean="0"/>
              <a:t>дисципліна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33689638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511963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pic>
        <p:nvPicPr>
          <p:cNvPr id="3" name="Рисунок 2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8233" y="430146"/>
            <a:ext cx="9266567" cy="705927"/>
          </a:xfrm>
          <a:prstGeom prst="rect">
            <a:avLst/>
          </a:prstGeom>
        </p:spPr>
      </p:pic>
      <p:pic>
        <p:nvPicPr>
          <p:cNvPr id="4" name="Рисунок 3" descr="Вырезка экрана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8233" y="1795234"/>
            <a:ext cx="9266567" cy="4744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860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5106" y="222328"/>
            <a:ext cx="8911687" cy="428835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pic>
        <p:nvPicPr>
          <p:cNvPr id="3" name="Рисунок 2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0146" y="222327"/>
            <a:ext cx="9786648" cy="664364"/>
          </a:xfrm>
          <a:prstGeom prst="rect">
            <a:avLst/>
          </a:prstGeom>
        </p:spPr>
      </p:pic>
      <p:pic>
        <p:nvPicPr>
          <p:cNvPr id="7" name="Рисунок 6" descr="Вырезка экрана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0146" y="4862946"/>
            <a:ext cx="9786647" cy="1870364"/>
          </a:xfrm>
          <a:prstGeom prst="rect">
            <a:avLst/>
          </a:prstGeom>
        </p:spPr>
      </p:pic>
      <p:pic>
        <p:nvPicPr>
          <p:cNvPr id="9" name="Рисунок 8" descr="Вырезка экрана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0146" y="1103398"/>
            <a:ext cx="6386945" cy="3524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4730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0655" y="235528"/>
            <a:ext cx="9628909" cy="789708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 flipV="1">
            <a:off x="1316182" y="1025236"/>
            <a:ext cx="8506691" cy="124688"/>
          </a:xfrm>
        </p:spPr>
        <p:txBody>
          <a:bodyPr>
            <a:normAutofit fontScale="25000" lnSpcReduction="20000"/>
          </a:bodyPr>
          <a:lstStyle/>
          <a:p>
            <a:endParaRPr lang="uk-UA" dirty="0"/>
          </a:p>
        </p:txBody>
      </p:sp>
      <p:pic>
        <p:nvPicPr>
          <p:cNvPr id="5" name="Рисунок 4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55" y="505692"/>
            <a:ext cx="8376662" cy="401782"/>
          </a:xfrm>
          <a:prstGeom prst="rect">
            <a:avLst/>
          </a:prstGeom>
        </p:spPr>
      </p:pic>
      <p:pic>
        <p:nvPicPr>
          <p:cNvPr id="6" name="Рисунок 5" descr="Вырезка экрана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764" y="2064327"/>
            <a:ext cx="11055927" cy="4682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6927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7964" y="124692"/>
            <a:ext cx="9786647" cy="443344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pic>
        <p:nvPicPr>
          <p:cNvPr id="3" name="Рисунок 2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7964" y="124692"/>
            <a:ext cx="9786647" cy="678872"/>
          </a:xfrm>
          <a:prstGeom prst="rect">
            <a:avLst/>
          </a:prstGeom>
        </p:spPr>
      </p:pic>
      <p:pic>
        <p:nvPicPr>
          <p:cNvPr id="5" name="Рисунок 4" descr="Вырезка экрана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7965" y="1294338"/>
            <a:ext cx="9786646" cy="5258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6912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36267" y="132968"/>
            <a:ext cx="9256424" cy="698305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36267" y="955964"/>
            <a:ext cx="9256423" cy="581891"/>
          </a:xfrm>
        </p:spPr>
        <p:txBody>
          <a:bodyPr>
            <a:normAutofit/>
          </a:bodyPr>
          <a:lstStyle/>
          <a:p>
            <a:endParaRPr lang="uk-UA" dirty="0"/>
          </a:p>
        </p:txBody>
      </p:sp>
      <p:pic>
        <p:nvPicPr>
          <p:cNvPr id="5" name="Рисунок 4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2157" y="3400421"/>
            <a:ext cx="247685" cy="57158"/>
          </a:xfrm>
          <a:prstGeom prst="rect">
            <a:avLst/>
          </a:prstGeom>
        </p:spPr>
      </p:pic>
      <p:pic>
        <p:nvPicPr>
          <p:cNvPr id="7" name="Рисунок 6" descr="Вырезка экрана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266" y="132968"/>
            <a:ext cx="9256423" cy="822996"/>
          </a:xfrm>
          <a:prstGeom prst="rect">
            <a:avLst/>
          </a:prstGeom>
        </p:spPr>
      </p:pic>
      <p:pic>
        <p:nvPicPr>
          <p:cNvPr id="8" name="Рисунок 7" descr="Вырезка экрана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265" y="1017429"/>
            <a:ext cx="9256423" cy="520426"/>
          </a:xfrm>
          <a:prstGeom prst="rect">
            <a:avLst/>
          </a:prstGeom>
        </p:spPr>
      </p:pic>
      <p:pic>
        <p:nvPicPr>
          <p:cNvPr id="9" name="Рисунок 8" descr="Вырезка экрана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0236" y="3371842"/>
            <a:ext cx="371527" cy="114316"/>
          </a:xfrm>
          <a:prstGeom prst="rect">
            <a:avLst/>
          </a:prstGeom>
        </p:spPr>
      </p:pic>
      <p:pic>
        <p:nvPicPr>
          <p:cNvPr id="10" name="Рисунок 9" descr="Вырезка экрана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266" y="1724011"/>
            <a:ext cx="9256422" cy="3526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558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5288" y="111492"/>
            <a:ext cx="8911687" cy="470399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pic>
        <p:nvPicPr>
          <p:cNvPr id="3" name="Рисунок 2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5288" y="111492"/>
            <a:ext cx="8809367" cy="470399"/>
          </a:xfrm>
          <a:prstGeom prst="rect">
            <a:avLst/>
          </a:prstGeom>
        </p:spPr>
      </p:pic>
      <p:pic>
        <p:nvPicPr>
          <p:cNvPr id="4" name="Рисунок 3" descr="Вырезка экрана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7127" y="789710"/>
            <a:ext cx="8977746" cy="5860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1523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8474" y="138546"/>
            <a:ext cx="10216138" cy="498764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pic>
        <p:nvPicPr>
          <p:cNvPr id="3" name="Рисунок 2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8474" y="138546"/>
            <a:ext cx="10216138" cy="498764"/>
          </a:xfrm>
          <a:prstGeom prst="rect">
            <a:avLst/>
          </a:prstGeom>
        </p:spPr>
      </p:pic>
      <p:pic>
        <p:nvPicPr>
          <p:cNvPr id="4" name="Рисунок 3" descr="Вырезка экрана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5056" y="2286000"/>
            <a:ext cx="9033164" cy="3241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3979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39979" y="111491"/>
            <a:ext cx="8911687" cy="595091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pic>
        <p:nvPicPr>
          <p:cNvPr id="5" name="Рисунок 4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979" y="199457"/>
            <a:ext cx="8911687" cy="507125"/>
          </a:xfrm>
          <a:prstGeom prst="rect">
            <a:avLst/>
          </a:prstGeom>
        </p:spPr>
      </p:pic>
      <p:pic>
        <p:nvPicPr>
          <p:cNvPr id="6" name="Рисунок 5" descr="Вырезка экрана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979" y="955964"/>
            <a:ext cx="8911687" cy="480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46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436" y="235527"/>
            <a:ext cx="10806545" cy="6483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151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73" y="1219200"/>
            <a:ext cx="10571018" cy="5001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737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4" name="Рисунок 3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984" y="2433498"/>
            <a:ext cx="10811882" cy="4188975"/>
          </a:xfrm>
          <a:prstGeom prst="rect">
            <a:avLst/>
          </a:prstGeom>
        </p:spPr>
      </p:pic>
      <p:pic>
        <p:nvPicPr>
          <p:cNvPr id="5" name="Рисунок 4" descr="Вырезка экрана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984" y="624111"/>
            <a:ext cx="10645628" cy="1280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051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3" name="Рисунок 2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4946" y="624111"/>
            <a:ext cx="9689666" cy="1280890"/>
          </a:xfrm>
          <a:prstGeom prst="rect">
            <a:avLst/>
          </a:prstGeom>
        </p:spPr>
      </p:pic>
      <p:pic>
        <p:nvPicPr>
          <p:cNvPr id="4" name="Рисунок 3" descr="Вырезка экрана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4946" y="2108754"/>
            <a:ext cx="9545781" cy="4416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272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3" name="Рисунок 2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9417" y="624110"/>
            <a:ext cx="9925193" cy="1280890"/>
          </a:xfrm>
          <a:prstGeom prst="rect">
            <a:avLst/>
          </a:prstGeom>
        </p:spPr>
      </p:pic>
      <p:pic>
        <p:nvPicPr>
          <p:cNvPr id="5" name="Рисунок 4" descr="Вырезка экрана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9416" y="2128655"/>
            <a:ext cx="5555675" cy="4729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50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3" name="Рисунок 2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8473" y="46783"/>
            <a:ext cx="10216137" cy="1280889"/>
          </a:xfrm>
          <a:prstGeom prst="rect">
            <a:avLst/>
          </a:prstGeom>
        </p:spPr>
      </p:pic>
      <p:pic>
        <p:nvPicPr>
          <p:cNvPr id="4" name="Рисунок 3" descr="Вырезка экрана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8473" y="1327672"/>
            <a:ext cx="10216137" cy="743583"/>
          </a:xfrm>
          <a:prstGeom prst="rect">
            <a:avLst/>
          </a:prstGeom>
        </p:spPr>
      </p:pic>
      <p:pic>
        <p:nvPicPr>
          <p:cNvPr id="6" name="Рисунок 5" descr="Вырезка экрана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36" y="2189018"/>
            <a:ext cx="11088975" cy="4544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040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573" y="2269440"/>
            <a:ext cx="11010482" cy="2385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458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3" name="Рисунок 2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36" y="659297"/>
            <a:ext cx="10825737" cy="1210515"/>
          </a:xfrm>
          <a:prstGeom prst="rect">
            <a:avLst/>
          </a:prstGeom>
        </p:spPr>
      </p:pic>
      <p:pic>
        <p:nvPicPr>
          <p:cNvPr id="4" name="Рисунок 3" descr="Вырезка экрана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36" y="1940187"/>
            <a:ext cx="10825737" cy="4917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775912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115</TotalTime>
  <Words>5</Words>
  <Application>Microsoft Office PowerPoint</Application>
  <PresentationFormat>Широкоэкранный</PresentationFormat>
  <Paragraphs>1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Century Gothic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12</cp:revision>
  <dcterms:created xsi:type="dcterms:W3CDTF">2021-01-16T08:23:26Z</dcterms:created>
  <dcterms:modified xsi:type="dcterms:W3CDTF">2021-01-16T10:18:44Z</dcterms:modified>
</cp:coreProperties>
</file>