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9" r:id="rId4"/>
    <p:sldId id="263" r:id="rId5"/>
    <p:sldId id="264" r:id="rId6"/>
    <p:sldId id="265" r:id="rId7"/>
    <p:sldId id="266" r:id="rId8"/>
    <p:sldId id="260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84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325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1605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068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957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262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7606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070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71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38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227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9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040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583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48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273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D1561-79A7-468A-A316-445FB4C3F390}" type="datetimeFigureOut">
              <a:rPr lang="uk-UA" smtClean="0"/>
              <a:t>16.01.2021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F495A9-ADEA-4BF6-A640-4359D577E2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04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tmp"/><Relationship Id="rId5" Type="http://schemas.openxmlformats.org/officeDocument/2006/relationships/image" Target="../media/image27.tmp"/><Relationship Id="rId4" Type="http://schemas.openxmlformats.org/officeDocument/2006/relationships/image" Target="../media/image26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092" y="2133600"/>
            <a:ext cx="9379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/>
              <a:t>Порівняльна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політологія</a:t>
            </a:r>
            <a:r>
              <a:rPr lang="ru-RU" sz="3600" dirty="0" smtClean="0"/>
              <a:t> як </a:t>
            </a:r>
            <a:r>
              <a:rPr lang="ru-RU" sz="3600" dirty="0" err="1" smtClean="0"/>
              <a:t>наукова</a:t>
            </a:r>
            <a:r>
              <a:rPr lang="ru-RU" sz="3600" dirty="0" smtClean="0"/>
              <a:t> </a:t>
            </a:r>
            <a:r>
              <a:rPr lang="ru-RU" sz="3600" dirty="0" err="1" smtClean="0"/>
              <a:t>дисципліна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36896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11963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233" y="430146"/>
            <a:ext cx="9266567" cy="705927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233" y="1795234"/>
            <a:ext cx="9266567" cy="474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60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106" y="222328"/>
            <a:ext cx="8911687" cy="428835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6" y="222327"/>
            <a:ext cx="9786648" cy="664364"/>
          </a:xfrm>
          <a:prstGeom prst="rect">
            <a:avLst/>
          </a:prstGeom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6" y="4862946"/>
            <a:ext cx="9786647" cy="1870364"/>
          </a:xfrm>
          <a:prstGeom prst="rect">
            <a:avLst/>
          </a:prstGeom>
        </p:spPr>
      </p:pic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6" y="1103398"/>
            <a:ext cx="6386945" cy="352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7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655" y="235528"/>
            <a:ext cx="9628909" cy="78970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1316182" y="1025236"/>
            <a:ext cx="8506691" cy="124688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5" y="505692"/>
            <a:ext cx="8376662" cy="401782"/>
          </a:xfrm>
          <a:prstGeom prst="rect">
            <a:avLst/>
          </a:prstGeom>
        </p:spPr>
      </p:pic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2064327"/>
            <a:ext cx="11055927" cy="468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92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124692"/>
            <a:ext cx="9786647" cy="44334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64" y="124692"/>
            <a:ext cx="9786647" cy="678872"/>
          </a:xfrm>
          <a:prstGeom prst="rect">
            <a:avLst/>
          </a:prstGeom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65" y="1294338"/>
            <a:ext cx="9786646" cy="525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9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6267" y="132968"/>
            <a:ext cx="9256424" cy="698305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6267" y="955964"/>
            <a:ext cx="9256423" cy="581891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157" y="3400421"/>
            <a:ext cx="247685" cy="57158"/>
          </a:xfrm>
          <a:prstGeom prst="rect">
            <a:avLst/>
          </a:prstGeom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266" y="132968"/>
            <a:ext cx="9256423" cy="822996"/>
          </a:xfrm>
          <a:prstGeom prst="rect">
            <a:avLst/>
          </a:prstGeom>
        </p:spPr>
      </p:pic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265" y="1017429"/>
            <a:ext cx="9256423" cy="520426"/>
          </a:xfrm>
          <a:prstGeom prst="rect">
            <a:avLst/>
          </a:prstGeom>
        </p:spPr>
      </p:pic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236" y="3371842"/>
            <a:ext cx="371527" cy="114316"/>
          </a:xfrm>
          <a:prstGeom prst="rect">
            <a:avLst/>
          </a:prstGeom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266" y="1724011"/>
            <a:ext cx="9256422" cy="352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5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288" y="111492"/>
            <a:ext cx="8911687" cy="47039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288" y="111492"/>
            <a:ext cx="8809367" cy="470399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127" y="789710"/>
            <a:ext cx="8977746" cy="586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52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474" y="138546"/>
            <a:ext cx="10216138" cy="49876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4" y="138546"/>
            <a:ext cx="10216138" cy="498764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6" y="2286000"/>
            <a:ext cx="9033164" cy="324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97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9979" y="111491"/>
            <a:ext cx="8911687" cy="595091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79" y="199457"/>
            <a:ext cx="8911687" cy="507125"/>
          </a:xfrm>
          <a:prstGeom prst="rect">
            <a:avLst/>
          </a:prstGeom>
        </p:spPr>
      </p:pic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79" y="955964"/>
            <a:ext cx="8911687" cy="480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4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" y="235527"/>
            <a:ext cx="10806545" cy="648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" y="1219200"/>
            <a:ext cx="10571018" cy="50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73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84" y="2433498"/>
            <a:ext cx="10811882" cy="4188975"/>
          </a:xfrm>
          <a:prstGeom prst="rect">
            <a:avLst/>
          </a:prstGeom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84" y="624111"/>
            <a:ext cx="10645628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5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6" y="624111"/>
            <a:ext cx="9689666" cy="1280890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6" y="2108754"/>
            <a:ext cx="9545781" cy="441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27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7" y="624110"/>
            <a:ext cx="9925193" cy="1280890"/>
          </a:xfrm>
          <a:prstGeom prst="rect">
            <a:avLst/>
          </a:prstGeom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6" y="2128655"/>
            <a:ext cx="5555675" cy="472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5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3" y="46783"/>
            <a:ext cx="10216137" cy="1280889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3" y="1327672"/>
            <a:ext cx="10216137" cy="743583"/>
          </a:xfrm>
          <a:prstGeom prst="rect">
            <a:avLst/>
          </a:prstGeom>
        </p:spPr>
      </p:pic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2189018"/>
            <a:ext cx="11088975" cy="454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4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3" y="2269440"/>
            <a:ext cx="11010482" cy="238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5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6" y="659297"/>
            <a:ext cx="10825737" cy="1210515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6" y="1940187"/>
            <a:ext cx="10825737" cy="491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759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5</Words>
  <Application>Microsoft Office PowerPoint</Application>
  <PresentationFormat>Широкоэкранный</PresentationFormat>
  <Paragraphs>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2021-01-16T08:23:26Z</dcterms:created>
  <dcterms:modified xsi:type="dcterms:W3CDTF">2021-01-16T10:18:44Z</dcterms:modified>
</cp:coreProperties>
</file>