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370" r:id="rId3"/>
    <p:sldId id="358" r:id="rId4"/>
    <p:sldId id="369" r:id="rId5"/>
    <p:sldId id="367" r:id="rId6"/>
    <p:sldId id="381" r:id="rId7"/>
    <p:sldId id="383" r:id="rId8"/>
    <p:sldId id="368" r:id="rId9"/>
    <p:sldId id="384" r:id="rId10"/>
    <p:sldId id="372" r:id="rId11"/>
    <p:sldId id="385" r:id="rId12"/>
    <p:sldId id="382" r:id="rId13"/>
    <p:sldId id="386" r:id="rId14"/>
    <p:sldId id="387" r:id="rId15"/>
    <p:sldId id="388" r:id="rId16"/>
    <p:sldId id="321" r:id="rId17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Ganna" initials="" lastIdx="1" clrIdx="0"/>
  <p:cmAuthor id="1" name="Dell Latitude E5580" initials="DLE" lastIdx="0" clrIdx="1">
    <p:extLst>
      <p:ext uri="{19B8F6BF-5375-455C-9EA6-DF929625EA0E}">
        <p15:presenceInfo xmlns:p15="http://schemas.microsoft.com/office/powerpoint/2012/main" userId="0581e5e707f38e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2E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Светлый стиль 1 - акцент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505E3EF-67EA-436B-97B2-0124C06EBD24}" styleName="Средний стиль 4 —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081" autoAdjust="0"/>
  </p:normalViewPr>
  <p:slideViewPr>
    <p:cSldViewPr>
      <p:cViewPr varScale="1">
        <p:scale>
          <a:sx n="83" d="100"/>
          <a:sy n="83" d="100"/>
        </p:scale>
        <p:origin x="686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AE9D86-8203-47AA-B23E-A22167DA4549}" type="doc">
      <dgm:prSet loTypeId="urn:microsoft.com/office/officeart/2005/8/layout/hierarchy4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uk-UA"/>
        </a:p>
      </dgm:t>
    </dgm:pt>
    <dgm:pt modelId="{58125DE9-4F90-4308-8694-5BD2FBDE5CE8}">
      <dgm:prSet phldrT="[Текст]"/>
      <dgm:spPr/>
      <dgm:t>
        <a:bodyPr/>
        <a:lstStyle/>
        <a:p>
          <a:r>
            <a:rPr lang="uk-UA" b="1" dirty="0" smtClean="0"/>
            <a:t>Основні теми курсу</a:t>
          </a:r>
          <a:endParaRPr lang="uk-UA" b="1" dirty="0"/>
        </a:p>
      </dgm:t>
    </dgm:pt>
    <dgm:pt modelId="{8F73A365-45A2-45A7-BB99-8352C8A044D7}" type="parTrans" cxnId="{62CBAF70-0305-4E2F-A5FC-AD96F3B9DF80}">
      <dgm:prSet/>
      <dgm:spPr/>
      <dgm:t>
        <a:bodyPr/>
        <a:lstStyle/>
        <a:p>
          <a:endParaRPr lang="uk-UA" b="1"/>
        </a:p>
      </dgm:t>
    </dgm:pt>
    <dgm:pt modelId="{0387417E-B659-4E5A-AC87-627EFC7F6961}" type="sibTrans" cxnId="{62CBAF70-0305-4E2F-A5FC-AD96F3B9DF80}">
      <dgm:prSet/>
      <dgm:spPr/>
      <dgm:t>
        <a:bodyPr/>
        <a:lstStyle/>
        <a:p>
          <a:endParaRPr lang="uk-UA" b="1"/>
        </a:p>
      </dgm:t>
    </dgm:pt>
    <dgm:pt modelId="{782B87B3-54E5-4B3A-AFBB-27FEA807EB53}">
      <dgm:prSet phldrT="[Текст]"/>
      <dgm:spPr/>
      <dgm:t>
        <a:bodyPr/>
        <a:lstStyle/>
        <a:p>
          <a:r>
            <a:rPr lang="uk-UA" b="1" noProof="0" dirty="0" smtClean="0"/>
            <a:t>Історія аналізу документів у соціології.</a:t>
          </a:r>
          <a:endParaRPr lang="uk-UA" b="1" noProof="0" dirty="0"/>
        </a:p>
      </dgm:t>
    </dgm:pt>
    <dgm:pt modelId="{A68EDC37-AF75-4FB2-B369-FF12467BCE7F}" type="parTrans" cxnId="{2A848CBD-377A-4C73-957A-C53E8368F10B}">
      <dgm:prSet/>
      <dgm:spPr/>
      <dgm:t>
        <a:bodyPr/>
        <a:lstStyle/>
        <a:p>
          <a:endParaRPr lang="uk-UA" b="1"/>
        </a:p>
      </dgm:t>
    </dgm:pt>
    <dgm:pt modelId="{A7117D46-74BD-40BE-977B-EAB0A2050F84}" type="sibTrans" cxnId="{2A848CBD-377A-4C73-957A-C53E8368F10B}">
      <dgm:prSet/>
      <dgm:spPr/>
      <dgm:t>
        <a:bodyPr/>
        <a:lstStyle/>
        <a:p>
          <a:endParaRPr lang="uk-UA" b="1"/>
        </a:p>
      </dgm:t>
    </dgm:pt>
    <dgm:pt modelId="{65D5EBBD-97CF-4523-ABBB-4E88CC0625E0}">
      <dgm:prSet phldrT="[Текст]"/>
      <dgm:spPr/>
      <dgm:t>
        <a:bodyPr/>
        <a:lstStyle/>
        <a:p>
          <a:r>
            <a:rPr lang="uk-UA" b="1" noProof="0" dirty="0" smtClean="0"/>
            <a:t>Традиційний аналіз документів в соціології</a:t>
          </a:r>
          <a:endParaRPr lang="uk-UA" b="1" noProof="0" dirty="0"/>
        </a:p>
      </dgm:t>
    </dgm:pt>
    <dgm:pt modelId="{A732BDF5-F74A-43A1-8125-28B91B87DE2E}" type="parTrans" cxnId="{0F7D03FC-825C-4B11-B471-E28078041BB8}">
      <dgm:prSet/>
      <dgm:spPr/>
      <dgm:t>
        <a:bodyPr/>
        <a:lstStyle/>
        <a:p>
          <a:endParaRPr lang="uk-UA" b="1"/>
        </a:p>
      </dgm:t>
    </dgm:pt>
    <dgm:pt modelId="{E6E6FE2A-84C2-4C10-85A1-90CE5115C41E}" type="sibTrans" cxnId="{0F7D03FC-825C-4B11-B471-E28078041BB8}">
      <dgm:prSet/>
      <dgm:spPr/>
      <dgm:t>
        <a:bodyPr/>
        <a:lstStyle/>
        <a:p>
          <a:endParaRPr lang="uk-UA" b="1"/>
        </a:p>
      </dgm:t>
    </dgm:pt>
    <dgm:pt modelId="{3A973244-26DB-4945-9C73-F4591C98654E}">
      <dgm:prSet phldrT="[Текст]"/>
      <dgm:spPr/>
      <dgm:t>
        <a:bodyPr/>
        <a:lstStyle/>
        <a:p>
          <a:r>
            <a:rPr lang="uk-UA" b="1" smtClean="0"/>
            <a:t>Івент-аналіз документів в соціології</a:t>
          </a:r>
          <a:endParaRPr lang="uk-UA" b="1" dirty="0"/>
        </a:p>
      </dgm:t>
    </dgm:pt>
    <dgm:pt modelId="{0E07ECDA-9C7B-451F-8579-9CA6F4A85AA3}" type="parTrans" cxnId="{80C39D31-ACA7-48BE-9B62-43E1787670D5}">
      <dgm:prSet/>
      <dgm:spPr/>
      <dgm:t>
        <a:bodyPr/>
        <a:lstStyle/>
        <a:p>
          <a:endParaRPr lang="uk-UA" b="1"/>
        </a:p>
      </dgm:t>
    </dgm:pt>
    <dgm:pt modelId="{53171FAD-5AED-48AA-A540-B56031192815}" type="sibTrans" cxnId="{80C39D31-ACA7-48BE-9B62-43E1787670D5}">
      <dgm:prSet/>
      <dgm:spPr/>
      <dgm:t>
        <a:bodyPr/>
        <a:lstStyle/>
        <a:p>
          <a:endParaRPr lang="uk-UA" b="1"/>
        </a:p>
      </dgm:t>
    </dgm:pt>
    <dgm:pt modelId="{EB2DB99B-DFC7-4AB6-8876-7F505731DEC0}">
      <dgm:prSet phldrT="[Текст]"/>
      <dgm:spPr/>
      <dgm:t>
        <a:bodyPr/>
        <a:lstStyle/>
        <a:p>
          <a:r>
            <a:rPr lang="ru-RU" b="1" noProof="0" smtClean="0"/>
            <a:t>Аналіз візуальних елементів в документах</a:t>
          </a:r>
          <a:endParaRPr lang="uk-UA" b="1" dirty="0"/>
        </a:p>
      </dgm:t>
    </dgm:pt>
    <dgm:pt modelId="{D269A2A0-3EFB-47B8-9A03-7D5EDC5FD24A}" type="parTrans" cxnId="{06A5627C-C29F-4DD8-A621-6111C5DF9D2B}">
      <dgm:prSet/>
      <dgm:spPr/>
      <dgm:t>
        <a:bodyPr/>
        <a:lstStyle/>
        <a:p>
          <a:endParaRPr lang="uk-UA" b="1"/>
        </a:p>
      </dgm:t>
    </dgm:pt>
    <dgm:pt modelId="{4CD1E852-D8FD-409F-9F44-562C040CE549}" type="sibTrans" cxnId="{06A5627C-C29F-4DD8-A621-6111C5DF9D2B}">
      <dgm:prSet/>
      <dgm:spPr/>
      <dgm:t>
        <a:bodyPr/>
        <a:lstStyle/>
        <a:p>
          <a:endParaRPr lang="uk-UA" b="1"/>
        </a:p>
      </dgm:t>
    </dgm:pt>
    <dgm:pt modelId="{C456F78D-56F1-494A-BDDA-61DE8A797263}">
      <dgm:prSet phldrT="[Текст]"/>
      <dgm:spPr/>
      <dgm:t>
        <a:bodyPr/>
        <a:lstStyle/>
        <a:p>
          <a:r>
            <a:rPr lang="uk-UA" b="1" dirty="0" smtClean="0"/>
            <a:t>Класифікація документів в соціології</a:t>
          </a:r>
          <a:endParaRPr lang="uk-UA" b="1" dirty="0"/>
        </a:p>
      </dgm:t>
    </dgm:pt>
    <dgm:pt modelId="{EB6034DC-3DD2-4CAA-ABE1-E27C4E1BD0BD}" type="sibTrans" cxnId="{E85EE3AC-B1EB-45BD-8EB6-8DFE0339CADD}">
      <dgm:prSet/>
      <dgm:spPr/>
      <dgm:t>
        <a:bodyPr/>
        <a:lstStyle/>
        <a:p>
          <a:endParaRPr lang="uk-UA" b="1"/>
        </a:p>
      </dgm:t>
    </dgm:pt>
    <dgm:pt modelId="{377B57DA-12C0-478A-A992-4C57B4A4351B}" type="parTrans" cxnId="{E85EE3AC-B1EB-45BD-8EB6-8DFE0339CADD}">
      <dgm:prSet/>
      <dgm:spPr/>
      <dgm:t>
        <a:bodyPr/>
        <a:lstStyle/>
        <a:p>
          <a:endParaRPr lang="uk-UA" b="1"/>
        </a:p>
      </dgm:t>
    </dgm:pt>
    <dgm:pt modelId="{2B1B220C-9194-4F66-BBB9-3979FC6D9E47}">
      <dgm:prSet phldrT="[Текст]"/>
      <dgm:spPr/>
      <dgm:t>
        <a:bodyPr/>
        <a:lstStyle/>
        <a:p>
          <a:r>
            <a:rPr lang="uk-UA" b="1" noProof="0" dirty="0" smtClean="0"/>
            <a:t>Методологічні проблеми аналізу документів.</a:t>
          </a:r>
          <a:endParaRPr lang="uk-UA" b="1" dirty="0"/>
        </a:p>
      </dgm:t>
    </dgm:pt>
    <dgm:pt modelId="{E4C53998-7716-4A10-AD03-A72CE4AEACB3}" type="parTrans" cxnId="{025A5CD3-BC23-4AFD-98E7-8FB66B46E7D1}">
      <dgm:prSet/>
      <dgm:spPr/>
      <dgm:t>
        <a:bodyPr/>
        <a:lstStyle/>
        <a:p>
          <a:endParaRPr lang="uk-UA" b="1"/>
        </a:p>
      </dgm:t>
    </dgm:pt>
    <dgm:pt modelId="{4E2D198F-FCA6-4F42-8966-CAE074EC1E37}" type="sibTrans" cxnId="{025A5CD3-BC23-4AFD-98E7-8FB66B46E7D1}">
      <dgm:prSet/>
      <dgm:spPr/>
      <dgm:t>
        <a:bodyPr/>
        <a:lstStyle/>
        <a:p>
          <a:endParaRPr lang="uk-UA" b="1"/>
        </a:p>
      </dgm:t>
    </dgm:pt>
    <dgm:pt modelId="{8DF72961-E14D-4F70-AAF8-10AB27A25199}">
      <dgm:prSet phldrT="[Текст]"/>
      <dgm:spPr/>
      <dgm:t>
        <a:bodyPr/>
        <a:lstStyle/>
        <a:p>
          <a:r>
            <a:rPr lang="uk-UA" b="1" noProof="0" dirty="0" smtClean="0"/>
            <a:t>Формалізований аналіз документів в соціології (контент-аналіз)</a:t>
          </a:r>
          <a:endParaRPr lang="uk-UA" b="1" noProof="0" dirty="0"/>
        </a:p>
      </dgm:t>
    </dgm:pt>
    <dgm:pt modelId="{4ACD89D1-C143-4338-9435-1F98390D5152}" type="parTrans" cxnId="{A71F0BE9-4AC3-4488-A690-005DEFF6AA8C}">
      <dgm:prSet/>
      <dgm:spPr/>
      <dgm:t>
        <a:bodyPr/>
        <a:lstStyle/>
        <a:p>
          <a:endParaRPr lang="uk-UA" b="1"/>
        </a:p>
      </dgm:t>
    </dgm:pt>
    <dgm:pt modelId="{D81006CA-AF1A-4D7D-AFC7-218524463C17}" type="sibTrans" cxnId="{A71F0BE9-4AC3-4488-A690-005DEFF6AA8C}">
      <dgm:prSet/>
      <dgm:spPr/>
      <dgm:t>
        <a:bodyPr/>
        <a:lstStyle/>
        <a:p>
          <a:endParaRPr lang="uk-UA" b="1"/>
        </a:p>
      </dgm:t>
    </dgm:pt>
    <dgm:pt modelId="{41DFD177-0C1B-4EF5-B5DA-3736208DFC73}">
      <dgm:prSet phldrT="[Текст]"/>
      <dgm:spPr/>
      <dgm:t>
        <a:bodyPr/>
        <a:lstStyle/>
        <a:p>
          <a:r>
            <a:rPr lang="uk-UA" b="1" dirty="0" err="1" smtClean="0"/>
            <a:t>Інтент</a:t>
          </a:r>
          <a:r>
            <a:rPr lang="uk-UA" b="1" dirty="0" smtClean="0"/>
            <a:t>-аналіз документів в соціології</a:t>
          </a:r>
          <a:endParaRPr lang="uk-UA" b="1" dirty="0"/>
        </a:p>
      </dgm:t>
    </dgm:pt>
    <dgm:pt modelId="{0C61A16D-9E79-421D-ABC0-8DC3C142E4F2}" type="parTrans" cxnId="{C72B4251-A8E0-404C-997A-B44CD84A8533}">
      <dgm:prSet/>
      <dgm:spPr/>
      <dgm:t>
        <a:bodyPr/>
        <a:lstStyle/>
        <a:p>
          <a:endParaRPr lang="uk-UA"/>
        </a:p>
      </dgm:t>
    </dgm:pt>
    <dgm:pt modelId="{2677D93E-0EDC-4774-B446-446ECC048640}" type="sibTrans" cxnId="{C72B4251-A8E0-404C-997A-B44CD84A8533}">
      <dgm:prSet/>
      <dgm:spPr/>
      <dgm:t>
        <a:bodyPr/>
        <a:lstStyle/>
        <a:p>
          <a:endParaRPr lang="uk-UA"/>
        </a:p>
      </dgm:t>
    </dgm:pt>
    <dgm:pt modelId="{E815F1D4-13C3-4DFF-A5BE-E62357044818}" type="pres">
      <dgm:prSet presAssocID="{3AAE9D86-8203-47AA-B23E-A22167DA4549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uk-UA"/>
        </a:p>
      </dgm:t>
    </dgm:pt>
    <dgm:pt modelId="{CAE030B4-A0E4-4CA1-B190-B907A16AA243}" type="pres">
      <dgm:prSet presAssocID="{58125DE9-4F90-4308-8694-5BD2FBDE5CE8}" presName="vertOne" presStyleCnt="0"/>
      <dgm:spPr/>
      <dgm:t>
        <a:bodyPr/>
        <a:lstStyle/>
        <a:p>
          <a:endParaRPr lang="uk-UA"/>
        </a:p>
      </dgm:t>
    </dgm:pt>
    <dgm:pt modelId="{41A133EB-9222-4D90-848A-24DEF23DF9BA}" type="pres">
      <dgm:prSet presAssocID="{58125DE9-4F90-4308-8694-5BD2FBDE5CE8}" presName="txOn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E875577-7A64-4AF7-AA31-5523250DF28C}" type="pres">
      <dgm:prSet presAssocID="{58125DE9-4F90-4308-8694-5BD2FBDE5CE8}" presName="parTransOne" presStyleCnt="0"/>
      <dgm:spPr/>
      <dgm:t>
        <a:bodyPr/>
        <a:lstStyle/>
        <a:p>
          <a:endParaRPr lang="uk-UA"/>
        </a:p>
      </dgm:t>
    </dgm:pt>
    <dgm:pt modelId="{DD5B3694-DB8B-47FC-B9F7-F6DB3AA682A0}" type="pres">
      <dgm:prSet presAssocID="{58125DE9-4F90-4308-8694-5BD2FBDE5CE8}" presName="horzOne" presStyleCnt="0"/>
      <dgm:spPr/>
      <dgm:t>
        <a:bodyPr/>
        <a:lstStyle/>
        <a:p>
          <a:endParaRPr lang="uk-UA"/>
        </a:p>
      </dgm:t>
    </dgm:pt>
    <dgm:pt modelId="{C1EFB6AD-EE46-43E7-A82D-E0AB9F62A343}" type="pres">
      <dgm:prSet presAssocID="{782B87B3-54E5-4B3A-AFBB-27FEA807EB53}" presName="vertTwo" presStyleCnt="0"/>
      <dgm:spPr/>
      <dgm:t>
        <a:bodyPr/>
        <a:lstStyle/>
        <a:p>
          <a:endParaRPr lang="uk-UA"/>
        </a:p>
      </dgm:t>
    </dgm:pt>
    <dgm:pt modelId="{DC25F062-AE30-4D4C-AE05-CD426D507F10}" type="pres">
      <dgm:prSet presAssocID="{782B87B3-54E5-4B3A-AFBB-27FEA807EB53}" presName="txTwo" presStyleLbl="node2" presStyleIdx="0" presStyleCnt="4" custLinFactNeighborX="-2923" custLinFactNeighborY="-37980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6915F22E-F4EC-42B4-A50C-0DF38BB25B99}" type="pres">
      <dgm:prSet presAssocID="{782B87B3-54E5-4B3A-AFBB-27FEA807EB53}" presName="parTransTwo" presStyleCnt="0"/>
      <dgm:spPr/>
      <dgm:t>
        <a:bodyPr/>
        <a:lstStyle/>
        <a:p>
          <a:endParaRPr lang="uk-UA"/>
        </a:p>
      </dgm:t>
    </dgm:pt>
    <dgm:pt modelId="{1FBC7CF7-AB4A-4D43-B964-24A4D1959FFB}" type="pres">
      <dgm:prSet presAssocID="{782B87B3-54E5-4B3A-AFBB-27FEA807EB53}" presName="horzTwo" presStyleCnt="0"/>
      <dgm:spPr/>
      <dgm:t>
        <a:bodyPr/>
        <a:lstStyle/>
        <a:p>
          <a:endParaRPr lang="uk-UA"/>
        </a:p>
      </dgm:t>
    </dgm:pt>
    <dgm:pt modelId="{C934E30A-9D75-4405-969F-5FF57BAA5486}" type="pres">
      <dgm:prSet presAssocID="{C456F78D-56F1-494A-BDDA-61DE8A797263}" presName="vertThree" presStyleCnt="0"/>
      <dgm:spPr/>
      <dgm:t>
        <a:bodyPr/>
        <a:lstStyle/>
        <a:p>
          <a:endParaRPr lang="uk-UA"/>
        </a:p>
      </dgm:t>
    </dgm:pt>
    <dgm:pt modelId="{5CF06EAE-193F-4CD5-9CEC-BF9D2E4F9DE4}" type="pres">
      <dgm:prSet presAssocID="{C456F78D-56F1-494A-BDDA-61DE8A797263}" presName="txThree" presStyleLbl="node3" presStyleIdx="0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9CD862B-AA20-49B4-9AF7-BC01DF90CBFE}" type="pres">
      <dgm:prSet presAssocID="{C456F78D-56F1-494A-BDDA-61DE8A797263}" presName="horzThree" presStyleCnt="0"/>
      <dgm:spPr/>
      <dgm:t>
        <a:bodyPr/>
        <a:lstStyle/>
        <a:p>
          <a:endParaRPr lang="uk-UA"/>
        </a:p>
      </dgm:t>
    </dgm:pt>
    <dgm:pt modelId="{F196F67B-DCBA-4DFE-ACCC-DD1F740912E6}" type="pres">
      <dgm:prSet presAssocID="{A7117D46-74BD-40BE-977B-EAB0A2050F84}" presName="sibSpaceTwo" presStyleCnt="0"/>
      <dgm:spPr/>
      <dgm:t>
        <a:bodyPr/>
        <a:lstStyle/>
        <a:p>
          <a:endParaRPr lang="uk-UA"/>
        </a:p>
      </dgm:t>
    </dgm:pt>
    <dgm:pt modelId="{22DB8973-2E2E-472A-A5B8-61DC597CB188}" type="pres">
      <dgm:prSet presAssocID="{65D5EBBD-97CF-4523-ABBB-4E88CC0625E0}" presName="vertTwo" presStyleCnt="0"/>
      <dgm:spPr/>
      <dgm:t>
        <a:bodyPr/>
        <a:lstStyle/>
        <a:p>
          <a:endParaRPr lang="uk-UA"/>
        </a:p>
      </dgm:t>
    </dgm:pt>
    <dgm:pt modelId="{E998020F-67C1-4506-B7FA-EE8C7F64939B}" type="pres">
      <dgm:prSet presAssocID="{65D5EBBD-97CF-4523-ABBB-4E88CC0625E0}" presName="txTwo" presStyleLbl="node2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7C64B04E-5C14-4D15-AE5D-60D213796E45}" type="pres">
      <dgm:prSet presAssocID="{65D5EBBD-97CF-4523-ABBB-4E88CC0625E0}" presName="parTransTwo" presStyleCnt="0"/>
      <dgm:spPr/>
      <dgm:t>
        <a:bodyPr/>
        <a:lstStyle/>
        <a:p>
          <a:endParaRPr lang="uk-UA"/>
        </a:p>
      </dgm:t>
    </dgm:pt>
    <dgm:pt modelId="{43A9A42A-EE03-42A0-898E-91B4A7A88869}" type="pres">
      <dgm:prSet presAssocID="{65D5EBBD-97CF-4523-ABBB-4E88CC0625E0}" presName="horzTwo" presStyleCnt="0"/>
      <dgm:spPr/>
      <dgm:t>
        <a:bodyPr/>
        <a:lstStyle/>
        <a:p>
          <a:endParaRPr lang="uk-UA"/>
        </a:p>
      </dgm:t>
    </dgm:pt>
    <dgm:pt modelId="{1F516511-DF9C-4019-8678-DC735CD92E8B}" type="pres">
      <dgm:prSet presAssocID="{41DFD177-0C1B-4EF5-B5DA-3736208DFC73}" presName="vertThree" presStyleCnt="0"/>
      <dgm:spPr/>
    </dgm:pt>
    <dgm:pt modelId="{565BBD41-3D7E-4E9E-8F30-8B822BDC5560}" type="pres">
      <dgm:prSet presAssocID="{41DFD177-0C1B-4EF5-B5DA-3736208DFC73}" presName="txThree" presStyleLbl="node3" presStyleIdx="1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02F6376-1FA3-49F5-BFDB-AB2E1C0F7635}" type="pres">
      <dgm:prSet presAssocID="{41DFD177-0C1B-4EF5-B5DA-3736208DFC73}" presName="horzThree" presStyleCnt="0"/>
      <dgm:spPr/>
    </dgm:pt>
    <dgm:pt modelId="{27DECBFE-42D8-42B0-9DDF-A9B1478F6466}" type="pres">
      <dgm:prSet presAssocID="{E6E6FE2A-84C2-4C10-85A1-90CE5115C41E}" presName="sibSpaceTwo" presStyleCnt="0"/>
      <dgm:spPr/>
      <dgm:t>
        <a:bodyPr/>
        <a:lstStyle/>
        <a:p>
          <a:endParaRPr lang="uk-UA"/>
        </a:p>
      </dgm:t>
    </dgm:pt>
    <dgm:pt modelId="{6EBB037F-CA55-45DE-A6E8-6B19C06A0CFD}" type="pres">
      <dgm:prSet presAssocID="{3A973244-26DB-4945-9C73-F4591C98654E}" presName="vertTwo" presStyleCnt="0"/>
      <dgm:spPr/>
      <dgm:t>
        <a:bodyPr/>
        <a:lstStyle/>
        <a:p>
          <a:endParaRPr lang="uk-UA"/>
        </a:p>
      </dgm:t>
    </dgm:pt>
    <dgm:pt modelId="{EA2199E2-C340-492C-A04B-2904BCD218D9}" type="pres">
      <dgm:prSet presAssocID="{3A973244-26DB-4945-9C73-F4591C98654E}" presName="txTwo" presStyleLbl="node2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B789C794-F666-496F-9CD5-7BC114482177}" type="pres">
      <dgm:prSet presAssocID="{3A973244-26DB-4945-9C73-F4591C98654E}" presName="parTransTwo" presStyleCnt="0"/>
      <dgm:spPr/>
      <dgm:t>
        <a:bodyPr/>
        <a:lstStyle/>
        <a:p>
          <a:endParaRPr lang="uk-UA"/>
        </a:p>
      </dgm:t>
    </dgm:pt>
    <dgm:pt modelId="{625D16CE-5315-4D6F-A590-9094C4C783A8}" type="pres">
      <dgm:prSet presAssocID="{3A973244-26DB-4945-9C73-F4591C98654E}" presName="horzTwo" presStyleCnt="0"/>
      <dgm:spPr/>
      <dgm:t>
        <a:bodyPr/>
        <a:lstStyle/>
        <a:p>
          <a:endParaRPr lang="uk-UA"/>
        </a:p>
      </dgm:t>
    </dgm:pt>
    <dgm:pt modelId="{5552617D-0E1A-4E92-85E1-8A511CE0E862}" type="pres">
      <dgm:prSet presAssocID="{EB2DB99B-DFC7-4AB6-8876-7F505731DEC0}" presName="vertThree" presStyleCnt="0"/>
      <dgm:spPr/>
      <dgm:t>
        <a:bodyPr/>
        <a:lstStyle/>
        <a:p>
          <a:endParaRPr lang="uk-UA"/>
        </a:p>
      </dgm:t>
    </dgm:pt>
    <dgm:pt modelId="{9BCD8C93-1DD1-4164-9521-153AD53D49BE}" type="pres">
      <dgm:prSet presAssocID="{EB2DB99B-DFC7-4AB6-8876-7F505731DEC0}" presName="txThree" presStyleLbl="node3" presStyleIdx="2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01A920B5-49B0-4D5B-A20E-7E1A8280D527}" type="pres">
      <dgm:prSet presAssocID="{EB2DB99B-DFC7-4AB6-8876-7F505731DEC0}" presName="horzThree" presStyleCnt="0"/>
      <dgm:spPr/>
      <dgm:t>
        <a:bodyPr/>
        <a:lstStyle/>
        <a:p>
          <a:endParaRPr lang="uk-UA"/>
        </a:p>
      </dgm:t>
    </dgm:pt>
    <dgm:pt modelId="{E9DEB31A-EC65-4309-BF16-31B6B315596E}" type="pres">
      <dgm:prSet presAssocID="{53171FAD-5AED-48AA-A540-B56031192815}" presName="sibSpaceTwo" presStyleCnt="0"/>
      <dgm:spPr/>
      <dgm:t>
        <a:bodyPr/>
        <a:lstStyle/>
        <a:p>
          <a:endParaRPr lang="uk-UA"/>
        </a:p>
      </dgm:t>
    </dgm:pt>
    <dgm:pt modelId="{8B77D6A9-5B8D-4121-A10C-0376880631D3}" type="pres">
      <dgm:prSet presAssocID="{8DF72961-E14D-4F70-AAF8-10AB27A25199}" presName="vertTwo" presStyleCnt="0"/>
      <dgm:spPr/>
      <dgm:t>
        <a:bodyPr/>
        <a:lstStyle/>
        <a:p>
          <a:endParaRPr lang="uk-UA"/>
        </a:p>
      </dgm:t>
    </dgm:pt>
    <dgm:pt modelId="{54235632-0DC9-4449-89F7-D2554CB79557}" type="pres">
      <dgm:prSet presAssocID="{8DF72961-E14D-4F70-AAF8-10AB27A25199}" presName="txTwo" presStyleLbl="node2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AA44539A-3DE3-4E81-92C4-E4CF470C114A}" type="pres">
      <dgm:prSet presAssocID="{8DF72961-E14D-4F70-AAF8-10AB27A25199}" presName="parTransTwo" presStyleCnt="0"/>
      <dgm:spPr/>
      <dgm:t>
        <a:bodyPr/>
        <a:lstStyle/>
        <a:p>
          <a:endParaRPr lang="uk-UA"/>
        </a:p>
      </dgm:t>
    </dgm:pt>
    <dgm:pt modelId="{9AD8D35B-246B-412B-A2F6-2169DAC61477}" type="pres">
      <dgm:prSet presAssocID="{8DF72961-E14D-4F70-AAF8-10AB27A25199}" presName="horzTwo" presStyleCnt="0"/>
      <dgm:spPr/>
      <dgm:t>
        <a:bodyPr/>
        <a:lstStyle/>
        <a:p>
          <a:endParaRPr lang="uk-UA"/>
        </a:p>
      </dgm:t>
    </dgm:pt>
    <dgm:pt modelId="{08C1E806-A7ED-40C4-9DDD-5BB73B9148CA}" type="pres">
      <dgm:prSet presAssocID="{2B1B220C-9194-4F66-BBB9-3979FC6D9E47}" presName="vertThree" presStyleCnt="0"/>
      <dgm:spPr/>
      <dgm:t>
        <a:bodyPr/>
        <a:lstStyle/>
        <a:p>
          <a:endParaRPr lang="uk-UA"/>
        </a:p>
      </dgm:t>
    </dgm:pt>
    <dgm:pt modelId="{B1E5C488-EF80-49C7-9654-027A9B99B361}" type="pres">
      <dgm:prSet presAssocID="{2B1B220C-9194-4F66-BBB9-3979FC6D9E47}" presName="txThree" presStyleLbl="node3" presStyleIdx="3" presStyleCnt="4">
        <dgm:presLayoutVars>
          <dgm:chPref val="3"/>
        </dgm:presLayoutVars>
      </dgm:prSet>
      <dgm:spPr/>
      <dgm:t>
        <a:bodyPr/>
        <a:lstStyle/>
        <a:p>
          <a:endParaRPr lang="uk-UA"/>
        </a:p>
      </dgm:t>
    </dgm:pt>
    <dgm:pt modelId="{D3F569A1-710B-4AFB-AF6B-8E74AB929E55}" type="pres">
      <dgm:prSet presAssocID="{2B1B220C-9194-4F66-BBB9-3979FC6D9E47}" presName="horzThree" presStyleCnt="0"/>
      <dgm:spPr/>
      <dgm:t>
        <a:bodyPr/>
        <a:lstStyle/>
        <a:p>
          <a:endParaRPr lang="uk-UA"/>
        </a:p>
      </dgm:t>
    </dgm:pt>
  </dgm:ptLst>
  <dgm:cxnLst>
    <dgm:cxn modelId="{F7242E8B-354B-4A04-B757-76F60E363926}" type="presOf" srcId="{2B1B220C-9194-4F66-BBB9-3979FC6D9E47}" destId="{B1E5C488-EF80-49C7-9654-027A9B99B361}" srcOrd="0" destOrd="0" presId="urn:microsoft.com/office/officeart/2005/8/layout/hierarchy4"/>
    <dgm:cxn modelId="{025A5CD3-BC23-4AFD-98E7-8FB66B46E7D1}" srcId="{8DF72961-E14D-4F70-AAF8-10AB27A25199}" destId="{2B1B220C-9194-4F66-BBB9-3979FC6D9E47}" srcOrd="0" destOrd="0" parTransId="{E4C53998-7716-4A10-AD03-A72CE4AEACB3}" sibTransId="{4E2D198F-FCA6-4F42-8966-CAE074EC1E37}"/>
    <dgm:cxn modelId="{7CA8FB7C-7DD4-4651-9434-1D3CA6D23559}" type="presOf" srcId="{65D5EBBD-97CF-4523-ABBB-4E88CC0625E0}" destId="{E998020F-67C1-4506-B7FA-EE8C7F64939B}" srcOrd="0" destOrd="0" presId="urn:microsoft.com/office/officeart/2005/8/layout/hierarchy4"/>
    <dgm:cxn modelId="{BD6C5EE8-5BD7-436F-B3AA-5732CC9E97C5}" type="presOf" srcId="{8DF72961-E14D-4F70-AAF8-10AB27A25199}" destId="{54235632-0DC9-4449-89F7-D2554CB79557}" srcOrd="0" destOrd="0" presId="urn:microsoft.com/office/officeart/2005/8/layout/hierarchy4"/>
    <dgm:cxn modelId="{62CBAF70-0305-4E2F-A5FC-AD96F3B9DF80}" srcId="{3AAE9D86-8203-47AA-B23E-A22167DA4549}" destId="{58125DE9-4F90-4308-8694-5BD2FBDE5CE8}" srcOrd="0" destOrd="0" parTransId="{8F73A365-45A2-45A7-BB99-8352C8A044D7}" sibTransId="{0387417E-B659-4E5A-AC87-627EFC7F6961}"/>
    <dgm:cxn modelId="{DDDF33B0-3E36-4198-AE9E-15DBB5EE1E78}" type="presOf" srcId="{3A973244-26DB-4945-9C73-F4591C98654E}" destId="{EA2199E2-C340-492C-A04B-2904BCD218D9}" srcOrd="0" destOrd="0" presId="urn:microsoft.com/office/officeart/2005/8/layout/hierarchy4"/>
    <dgm:cxn modelId="{2A848CBD-377A-4C73-957A-C53E8368F10B}" srcId="{58125DE9-4F90-4308-8694-5BD2FBDE5CE8}" destId="{782B87B3-54E5-4B3A-AFBB-27FEA807EB53}" srcOrd="0" destOrd="0" parTransId="{A68EDC37-AF75-4FB2-B369-FF12467BCE7F}" sibTransId="{A7117D46-74BD-40BE-977B-EAB0A2050F84}"/>
    <dgm:cxn modelId="{E85EE3AC-B1EB-45BD-8EB6-8DFE0339CADD}" srcId="{782B87B3-54E5-4B3A-AFBB-27FEA807EB53}" destId="{C456F78D-56F1-494A-BDDA-61DE8A797263}" srcOrd="0" destOrd="0" parTransId="{377B57DA-12C0-478A-A992-4C57B4A4351B}" sibTransId="{EB6034DC-3DD2-4CAA-ABE1-E27C4E1BD0BD}"/>
    <dgm:cxn modelId="{B4ADBE00-2540-46E8-8F8F-8A38F1173BAF}" type="presOf" srcId="{EB2DB99B-DFC7-4AB6-8876-7F505731DEC0}" destId="{9BCD8C93-1DD1-4164-9521-153AD53D49BE}" srcOrd="0" destOrd="0" presId="urn:microsoft.com/office/officeart/2005/8/layout/hierarchy4"/>
    <dgm:cxn modelId="{C72B4251-A8E0-404C-997A-B44CD84A8533}" srcId="{65D5EBBD-97CF-4523-ABBB-4E88CC0625E0}" destId="{41DFD177-0C1B-4EF5-B5DA-3736208DFC73}" srcOrd="0" destOrd="0" parTransId="{0C61A16D-9E79-421D-ABC0-8DC3C142E4F2}" sibTransId="{2677D93E-0EDC-4774-B446-446ECC048640}"/>
    <dgm:cxn modelId="{80C39D31-ACA7-48BE-9B62-43E1787670D5}" srcId="{58125DE9-4F90-4308-8694-5BD2FBDE5CE8}" destId="{3A973244-26DB-4945-9C73-F4591C98654E}" srcOrd="2" destOrd="0" parTransId="{0E07ECDA-9C7B-451F-8579-9CA6F4A85AA3}" sibTransId="{53171FAD-5AED-48AA-A540-B56031192815}"/>
    <dgm:cxn modelId="{04B3E509-1196-4E02-8BFD-B1996EF5649B}" type="presOf" srcId="{3AAE9D86-8203-47AA-B23E-A22167DA4549}" destId="{E815F1D4-13C3-4DFF-A5BE-E62357044818}" srcOrd="0" destOrd="0" presId="urn:microsoft.com/office/officeart/2005/8/layout/hierarchy4"/>
    <dgm:cxn modelId="{A71F0BE9-4AC3-4488-A690-005DEFF6AA8C}" srcId="{58125DE9-4F90-4308-8694-5BD2FBDE5CE8}" destId="{8DF72961-E14D-4F70-AAF8-10AB27A25199}" srcOrd="3" destOrd="0" parTransId="{4ACD89D1-C143-4338-9435-1F98390D5152}" sibTransId="{D81006CA-AF1A-4D7D-AFC7-218524463C17}"/>
    <dgm:cxn modelId="{4C78892C-631C-4610-9B80-E525E302C2E9}" type="presOf" srcId="{C456F78D-56F1-494A-BDDA-61DE8A797263}" destId="{5CF06EAE-193F-4CD5-9CEC-BF9D2E4F9DE4}" srcOrd="0" destOrd="0" presId="urn:microsoft.com/office/officeart/2005/8/layout/hierarchy4"/>
    <dgm:cxn modelId="{4519CA47-8920-48E3-9271-0C81EC873819}" type="presOf" srcId="{782B87B3-54E5-4B3A-AFBB-27FEA807EB53}" destId="{DC25F062-AE30-4D4C-AE05-CD426D507F10}" srcOrd="0" destOrd="0" presId="urn:microsoft.com/office/officeart/2005/8/layout/hierarchy4"/>
    <dgm:cxn modelId="{3C5FDCFD-BC8F-4636-9EE8-132BCC7DE77C}" type="presOf" srcId="{58125DE9-4F90-4308-8694-5BD2FBDE5CE8}" destId="{41A133EB-9222-4D90-848A-24DEF23DF9BA}" srcOrd="0" destOrd="0" presId="urn:microsoft.com/office/officeart/2005/8/layout/hierarchy4"/>
    <dgm:cxn modelId="{E5ADA2A9-673D-4B63-B603-CAD24E3457EF}" type="presOf" srcId="{41DFD177-0C1B-4EF5-B5DA-3736208DFC73}" destId="{565BBD41-3D7E-4E9E-8F30-8B822BDC5560}" srcOrd="0" destOrd="0" presId="urn:microsoft.com/office/officeart/2005/8/layout/hierarchy4"/>
    <dgm:cxn modelId="{0F7D03FC-825C-4B11-B471-E28078041BB8}" srcId="{58125DE9-4F90-4308-8694-5BD2FBDE5CE8}" destId="{65D5EBBD-97CF-4523-ABBB-4E88CC0625E0}" srcOrd="1" destOrd="0" parTransId="{A732BDF5-F74A-43A1-8125-28B91B87DE2E}" sibTransId="{E6E6FE2A-84C2-4C10-85A1-90CE5115C41E}"/>
    <dgm:cxn modelId="{06A5627C-C29F-4DD8-A621-6111C5DF9D2B}" srcId="{3A973244-26DB-4945-9C73-F4591C98654E}" destId="{EB2DB99B-DFC7-4AB6-8876-7F505731DEC0}" srcOrd="0" destOrd="0" parTransId="{D269A2A0-3EFB-47B8-9A03-7D5EDC5FD24A}" sibTransId="{4CD1E852-D8FD-409F-9F44-562C040CE549}"/>
    <dgm:cxn modelId="{24966E26-A4A0-4197-91FC-B5CF7BB99F54}" type="presParOf" srcId="{E815F1D4-13C3-4DFF-A5BE-E62357044818}" destId="{CAE030B4-A0E4-4CA1-B190-B907A16AA243}" srcOrd="0" destOrd="0" presId="urn:microsoft.com/office/officeart/2005/8/layout/hierarchy4"/>
    <dgm:cxn modelId="{D79BA8A9-5A80-4BDA-A08B-20ED2852EA3C}" type="presParOf" srcId="{CAE030B4-A0E4-4CA1-B190-B907A16AA243}" destId="{41A133EB-9222-4D90-848A-24DEF23DF9BA}" srcOrd="0" destOrd="0" presId="urn:microsoft.com/office/officeart/2005/8/layout/hierarchy4"/>
    <dgm:cxn modelId="{7B1B87BD-66B7-4B0A-AF52-CB94B50F700D}" type="presParOf" srcId="{CAE030B4-A0E4-4CA1-B190-B907A16AA243}" destId="{BE875577-7A64-4AF7-AA31-5523250DF28C}" srcOrd="1" destOrd="0" presId="urn:microsoft.com/office/officeart/2005/8/layout/hierarchy4"/>
    <dgm:cxn modelId="{6E07C53B-C699-4CC1-908E-6B874A98C56B}" type="presParOf" srcId="{CAE030B4-A0E4-4CA1-B190-B907A16AA243}" destId="{DD5B3694-DB8B-47FC-B9F7-F6DB3AA682A0}" srcOrd="2" destOrd="0" presId="urn:microsoft.com/office/officeart/2005/8/layout/hierarchy4"/>
    <dgm:cxn modelId="{B6837BEA-A1FF-4719-89B4-9E1370820DF4}" type="presParOf" srcId="{DD5B3694-DB8B-47FC-B9F7-F6DB3AA682A0}" destId="{C1EFB6AD-EE46-43E7-A82D-E0AB9F62A343}" srcOrd="0" destOrd="0" presId="urn:microsoft.com/office/officeart/2005/8/layout/hierarchy4"/>
    <dgm:cxn modelId="{C2DDE786-EBCA-421B-B4AB-4CEC0718337D}" type="presParOf" srcId="{C1EFB6AD-EE46-43E7-A82D-E0AB9F62A343}" destId="{DC25F062-AE30-4D4C-AE05-CD426D507F10}" srcOrd="0" destOrd="0" presId="urn:microsoft.com/office/officeart/2005/8/layout/hierarchy4"/>
    <dgm:cxn modelId="{FC49686F-DB34-412B-BDD7-803ABF17048E}" type="presParOf" srcId="{C1EFB6AD-EE46-43E7-A82D-E0AB9F62A343}" destId="{6915F22E-F4EC-42B4-A50C-0DF38BB25B99}" srcOrd="1" destOrd="0" presId="urn:microsoft.com/office/officeart/2005/8/layout/hierarchy4"/>
    <dgm:cxn modelId="{08326677-D04E-4DE4-952B-D203B84202CA}" type="presParOf" srcId="{C1EFB6AD-EE46-43E7-A82D-E0AB9F62A343}" destId="{1FBC7CF7-AB4A-4D43-B964-24A4D1959FFB}" srcOrd="2" destOrd="0" presId="urn:microsoft.com/office/officeart/2005/8/layout/hierarchy4"/>
    <dgm:cxn modelId="{75DE2DDC-4B94-45C9-8EE3-7F2135C65DDC}" type="presParOf" srcId="{1FBC7CF7-AB4A-4D43-B964-24A4D1959FFB}" destId="{C934E30A-9D75-4405-969F-5FF57BAA5486}" srcOrd="0" destOrd="0" presId="urn:microsoft.com/office/officeart/2005/8/layout/hierarchy4"/>
    <dgm:cxn modelId="{0A58B0F2-6DD1-403C-841B-F9467109A847}" type="presParOf" srcId="{C934E30A-9D75-4405-969F-5FF57BAA5486}" destId="{5CF06EAE-193F-4CD5-9CEC-BF9D2E4F9DE4}" srcOrd="0" destOrd="0" presId="urn:microsoft.com/office/officeart/2005/8/layout/hierarchy4"/>
    <dgm:cxn modelId="{B739F6CB-DE58-4F20-A14F-F1DD537D127F}" type="presParOf" srcId="{C934E30A-9D75-4405-969F-5FF57BAA5486}" destId="{A9CD862B-AA20-49B4-9AF7-BC01DF90CBFE}" srcOrd="1" destOrd="0" presId="urn:microsoft.com/office/officeart/2005/8/layout/hierarchy4"/>
    <dgm:cxn modelId="{F08C1A05-64E9-4219-A5BF-216A129376CE}" type="presParOf" srcId="{DD5B3694-DB8B-47FC-B9F7-F6DB3AA682A0}" destId="{F196F67B-DCBA-4DFE-ACCC-DD1F740912E6}" srcOrd="1" destOrd="0" presId="urn:microsoft.com/office/officeart/2005/8/layout/hierarchy4"/>
    <dgm:cxn modelId="{6F032401-B76A-466F-8DCF-A06B2D47505A}" type="presParOf" srcId="{DD5B3694-DB8B-47FC-B9F7-F6DB3AA682A0}" destId="{22DB8973-2E2E-472A-A5B8-61DC597CB188}" srcOrd="2" destOrd="0" presId="urn:microsoft.com/office/officeart/2005/8/layout/hierarchy4"/>
    <dgm:cxn modelId="{1E1E0542-161C-48A7-8353-F5DB57BB0793}" type="presParOf" srcId="{22DB8973-2E2E-472A-A5B8-61DC597CB188}" destId="{E998020F-67C1-4506-B7FA-EE8C7F64939B}" srcOrd="0" destOrd="0" presId="urn:microsoft.com/office/officeart/2005/8/layout/hierarchy4"/>
    <dgm:cxn modelId="{98DA4547-2F93-461D-988F-AA6C81916842}" type="presParOf" srcId="{22DB8973-2E2E-472A-A5B8-61DC597CB188}" destId="{7C64B04E-5C14-4D15-AE5D-60D213796E45}" srcOrd="1" destOrd="0" presId="urn:microsoft.com/office/officeart/2005/8/layout/hierarchy4"/>
    <dgm:cxn modelId="{787DD127-4E79-4058-95BE-EB78DB771D85}" type="presParOf" srcId="{22DB8973-2E2E-472A-A5B8-61DC597CB188}" destId="{43A9A42A-EE03-42A0-898E-91B4A7A88869}" srcOrd="2" destOrd="0" presId="urn:microsoft.com/office/officeart/2005/8/layout/hierarchy4"/>
    <dgm:cxn modelId="{DEBDABEF-C2E5-4430-B906-5AFB78A5ECAE}" type="presParOf" srcId="{43A9A42A-EE03-42A0-898E-91B4A7A88869}" destId="{1F516511-DF9C-4019-8678-DC735CD92E8B}" srcOrd="0" destOrd="0" presId="urn:microsoft.com/office/officeart/2005/8/layout/hierarchy4"/>
    <dgm:cxn modelId="{6DE5BB5F-36AC-4FC7-B73E-2394CF1A7ED9}" type="presParOf" srcId="{1F516511-DF9C-4019-8678-DC735CD92E8B}" destId="{565BBD41-3D7E-4E9E-8F30-8B822BDC5560}" srcOrd="0" destOrd="0" presId="urn:microsoft.com/office/officeart/2005/8/layout/hierarchy4"/>
    <dgm:cxn modelId="{4191ECAF-3DE9-4678-9092-5B8847A5472E}" type="presParOf" srcId="{1F516511-DF9C-4019-8678-DC735CD92E8B}" destId="{002F6376-1FA3-49F5-BFDB-AB2E1C0F7635}" srcOrd="1" destOrd="0" presId="urn:microsoft.com/office/officeart/2005/8/layout/hierarchy4"/>
    <dgm:cxn modelId="{ADF7C379-BBCE-4875-B528-D263A4ADBA1E}" type="presParOf" srcId="{DD5B3694-DB8B-47FC-B9F7-F6DB3AA682A0}" destId="{27DECBFE-42D8-42B0-9DDF-A9B1478F6466}" srcOrd="3" destOrd="0" presId="urn:microsoft.com/office/officeart/2005/8/layout/hierarchy4"/>
    <dgm:cxn modelId="{2A0F6817-9554-497B-8449-836C326115D5}" type="presParOf" srcId="{DD5B3694-DB8B-47FC-B9F7-F6DB3AA682A0}" destId="{6EBB037F-CA55-45DE-A6E8-6B19C06A0CFD}" srcOrd="4" destOrd="0" presId="urn:microsoft.com/office/officeart/2005/8/layout/hierarchy4"/>
    <dgm:cxn modelId="{95ABDC27-EF72-45AF-87BD-085CF90C7C1F}" type="presParOf" srcId="{6EBB037F-CA55-45DE-A6E8-6B19C06A0CFD}" destId="{EA2199E2-C340-492C-A04B-2904BCD218D9}" srcOrd="0" destOrd="0" presId="urn:microsoft.com/office/officeart/2005/8/layout/hierarchy4"/>
    <dgm:cxn modelId="{0ABED749-DD84-4A8A-9BCC-2D122758C55A}" type="presParOf" srcId="{6EBB037F-CA55-45DE-A6E8-6B19C06A0CFD}" destId="{B789C794-F666-496F-9CD5-7BC114482177}" srcOrd="1" destOrd="0" presId="urn:microsoft.com/office/officeart/2005/8/layout/hierarchy4"/>
    <dgm:cxn modelId="{C6FAEE4C-A457-4D18-944A-E0A071CACC1D}" type="presParOf" srcId="{6EBB037F-CA55-45DE-A6E8-6B19C06A0CFD}" destId="{625D16CE-5315-4D6F-A590-9094C4C783A8}" srcOrd="2" destOrd="0" presId="urn:microsoft.com/office/officeart/2005/8/layout/hierarchy4"/>
    <dgm:cxn modelId="{833ACF4C-A6DD-4154-9BB3-6618AFED1346}" type="presParOf" srcId="{625D16CE-5315-4D6F-A590-9094C4C783A8}" destId="{5552617D-0E1A-4E92-85E1-8A511CE0E862}" srcOrd="0" destOrd="0" presId="urn:microsoft.com/office/officeart/2005/8/layout/hierarchy4"/>
    <dgm:cxn modelId="{E21BC058-D2E4-4FC6-A3AD-09CF6B6F7338}" type="presParOf" srcId="{5552617D-0E1A-4E92-85E1-8A511CE0E862}" destId="{9BCD8C93-1DD1-4164-9521-153AD53D49BE}" srcOrd="0" destOrd="0" presId="urn:microsoft.com/office/officeart/2005/8/layout/hierarchy4"/>
    <dgm:cxn modelId="{D3AB32F9-FF5F-4655-A0D2-92B6507442BA}" type="presParOf" srcId="{5552617D-0E1A-4E92-85E1-8A511CE0E862}" destId="{01A920B5-49B0-4D5B-A20E-7E1A8280D527}" srcOrd="1" destOrd="0" presId="urn:microsoft.com/office/officeart/2005/8/layout/hierarchy4"/>
    <dgm:cxn modelId="{A3033E76-D2CC-40E2-86EB-C07D03D83A41}" type="presParOf" srcId="{DD5B3694-DB8B-47FC-B9F7-F6DB3AA682A0}" destId="{E9DEB31A-EC65-4309-BF16-31B6B315596E}" srcOrd="5" destOrd="0" presId="urn:microsoft.com/office/officeart/2005/8/layout/hierarchy4"/>
    <dgm:cxn modelId="{A1A6F44B-19AB-4B30-8E46-67F724B20A50}" type="presParOf" srcId="{DD5B3694-DB8B-47FC-B9F7-F6DB3AA682A0}" destId="{8B77D6A9-5B8D-4121-A10C-0376880631D3}" srcOrd="6" destOrd="0" presId="urn:microsoft.com/office/officeart/2005/8/layout/hierarchy4"/>
    <dgm:cxn modelId="{5AFE14FC-493A-4B6D-B25D-E2946D435903}" type="presParOf" srcId="{8B77D6A9-5B8D-4121-A10C-0376880631D3}" destId="{54235632-0DC9-4449-89F7-D2554CB79557}" srcOrd="0" destOrd="0" presId="urn:microsoft.com/office/officeart/2005/8/layout/hierarchy4"/>
    <dgm:cxn modelId="{BC4E2AF8-3DC3-47AA-87BC-0D29A5241AF8}" type="presParOf" srcId="{8B77D6A9-5B8D-4121-A10C-0376880631D3}" destId="{AA44539A-3DE3-4E81-92C4-E4CF470C114A}" srcOrd="1" destOrd="0" presId="urn:microsoft.com/office/officeart/2005/8/layout/hierarchy4"/>
    <dgm:cxn modelId="{C426FD3E-1C6D-4552-9CDA-36CE0823B6C8}" type="presParOf" srcId="{8B77D6A9-5B8D-4121-A10C-0376880631D3}" destId="{9AD8D35B-246B-412B-A2F6-2169DAC61477}" srcOrd="2" destOrd="0" presId="urn:microsoft.com/office/officeart/2005/8/layout/hierarchy4"/>
    <dgm:cxn modelId="{859E3CB6-0498-4144-96AB-840A8F19AB48}" type="presParOf" srcId="{9AD8D35B-246B-412B-A2F6-2169DAC61477}" destId="{08C1E806-A7ED-40C4-9DDD-5BB73B9148CA}" srcOrd="0" destOrd="0" presId="urn:microsoft.com/office/officeart/2005/8/layout/hierarchy4"/>
    <dgm:cxn modelId="{181A6406-E327-4141-820A-814148C5074D}" type="presParOf" srcId="{08C1E806-A7ED-40C4-9DDD-5BB73B9148CA}" destId="{B1E5C488-EF80-49C7-9654-027A9B99B361}" srcOrd="0" destOrd="0" presId="urn:microsoft.com/office/officeart/2005/8/layout/hierarchy4"/>
    <dgm:cxn modelId="{11B160DA-51D7-4831-8E2B-48B40633686B}" type="presParOf" srcId="{08C1E806-A7ED-40C4-9DDD-5BB73B9148CA}" destId="{D3F569A1-710B-4AFB-AF6B-8E74AB929E55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3C4176A-4CCE-42CC-9436-717E21F8AB98}" type="doc">
      <dgm:prSet loTypeId="urn:microsoft.com/office/officeart/2005/8/layout/radial6" loCatId="relationship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E7AA5E60-CC46-4F2E-BC42-80A728AE610B}">
      <dgm:prSet phldrT="[Текст]"/>
      <dgm:spPr/>
      <dgm:t>
        <a:bodyPr/>
        <a:lstStyle/>
        <a:p>
          <a:r>
            <a:rPr lang="uk-UA" b="1" dirty="0" smtClean="0"/>
            <a:t>Документ</a:t>
          </a:r>
          <a:endParaRPr lang="uk-UA" b="1" dirty="0"/>
        </a:p>
      </dgm:t>
    </dgm:pt>
    <dgm:pt modelId="{AF2F33B7-BDAC-4653-8049-581DB8B311CB}" type="parTrans" cxnId="{2D9AED2B-02BF-4946-9F7F-DCE9FD1E40E5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51C2941B-6B59-4A36-8619-2F5D818A3B36}" type="sibTrans" cxnId="{2D9AED2B-02BF-4946-9F7F-DCE9FD1E40E5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01AB24E1-DC31-4D10-98C1-3CF14753DE1B}">
      <dgm:prSet phldrT="[Текст]" custT="1"/>
      <dgm:spPr/>
      <dgm:t>
        <a:bodyPr/>
        <a:lstStyle/>
        <a:p>
          <a:r>
            <a:rPr lang="uk-UA" sz="1800" b="1" dirty="0" smtClean="0"/>
            <a:t>Літери та цифри</a:t>
          </a:r>
          <a:endParaRPr lang="uk-UA" sz="1800" b="1" dirty="0"/>
        </a:p>
      </dgm:t>
    </dgm:pt>
    <dgm:pt modelId="{E202ACD5-9D28-4F03-A65E-79CC09EB6A3F}" type="parTrans" cxnId="{0CC14E32-DF32-4C00-96DF-81B7954F25DB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D32AF791-F5F5-4972-BDF1-795213149BDB}" type="sibTrans" cxnId="{0CC14E32-DF32-4C00-96DF-81B7954F25DB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A6673B54-29D4-4045-BDB0-66E9F41E8C57}">
      <dgm:prSet phldrT="[Текст]" custT="1"/>
      <dgm:spPr/>
      <dgm:t>
        <a:bodyPr/>
        <a:lstStyle/>
        <a:p>
          <a:r>
            <a:rPr lang="uk-UA" sz="1800" b="1" dirty="0" smtClean="0"/>
            <a:t>Малюнки та фото</a:t>
          </a:r>
          <a:endParaRPr lang="uk-UA" sz="1800" b="1" dirty="0"/>
        </a:p>
      </dgm:t>
    </dgm:pt>
    <dgm:pt modelId="{7153B67A-9598-4E23-AA8A-38928065F4F4}" type="parTrans" cxnId="{1B8403C9-3842-492B-93F9-8B74849E8399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672A0A94-C634-4E4F-B64C-8B024DF34D57}" type="sibTrans" cxnId="{1B8403C9-3842-492B-93F9-8B74849E8399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4D6CA985-BB92-482F-B49C-448B9A0C2096}">
      <dgm:prSet phldrT="[Текст]" custT="1"/>
      <dgm:spPr/>
      <dgm:t>
        <a:bodyPr/>
        <a:lstStyle/>
        <a:p>
          <a:r>
            <a:rPr lang="uk-UA" sz="1800" b="1" dirty="0" smtClean="0"/>
            <a:t>Звукозаписи</a:t>
          </a:r>
          <a:endParaRPr lang="uk-UA" sz="1800" b="1" dirty="0"/>
        </a:p>
      </dgm:t>
    </dgm:pt>
    <dgm:pt modelId="{9EFDF94A-5CBD-48F9-93CF-1F51FD3107F2}" type="parTrans" cxnId="{572CA3A1-BACF-4952-BFF0-D87286254499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83038E89-B227-43F8-BD1D-02A11ABD7F9D}" type="sibTrans" cxnId="{572CA3A1-BACF-4952-BFF0-D87286254499}">
      <dgm:prSet/>
      <dgm:spPr/>
      <dgm:t>
        <a:bodyPr/>
        <a:lstStyle/>
        <a:p>
          <a:endParaRPr lang="uk-UA" b="1">
            <a:solidFill>
              <a:schemeClr val="tx1"/>
            </a:solidFill>
          </a:endParaRPr>
        </a:p>
      </dgm:t>
    </dgm:pt>
    <dgm:pt modelId="{62470018-688C-40F6-AFE0-215C28E0A997}" type="pres">
      <dgm:prSet presAssocID="{B3C4176A-4CCE-42CC-9436-717E21F8AB98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E9C52F35-6D53-4FCA-B3AE-910144E8AEE3}" type="pres">
      <dgm:prSet presAssocID="{E7AA5E60-CC46-4F2E-BC42-80A728AE610B}" presName="centerShape" presStyleLbl="node0" presStyleIdx="0" presStyleCnt="1"/>
      <dgm:spPr/>
      <dgm:t>
        <a:bodyPr/>
        <a:lstStyle/>
        <a:p>
          <a:endParaRPr lang="uk-UA"/>
        </a:p>
      </dgm:t>
    </dgm:pt>
    <dgm:pt modelId="{711E5F8A-815D-4F7D-9A75-36819F6A510E}" type="pres">
      <dgm:prSet presAssocID="{01AB24E1-DC31-4D10-98C1-3CF14753DE1B}" presName="node" presStyleLbl="node1" presStyleIdx="0" presStyleCnt="3" custScaleX="121956" custRadScaleRad="94028" custRadScaleInc="0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BF93DF2-04FB-457A-A98C-F99FCBB2166C}" type="pres">
      <dgm:prSet presAssocID="{01AB24E1-DC31-4D10-98C1-3CF14753DE1B}" presName="dummy" presStyleCnt="0"/>
      <dgm:spPr/>
    </dgm:pt>
    <dgm:pt modelId="{F03069A3-1A5C-43FF-8C1B-F9AC4E6232AD}" type="pres">
      <dgm:prSet presAssocID="{D32AF791-F5F5-4972-BDF1-795213149BDB}" presName="sibTrans" presStyleLbl="sibTrans2D1" presStyleIdx="0" presStyleCnt="3"/>
      <dgm:spPr/>
      <dgm:t>
        <a:bodyPr/>
        <a:lstStyle/>
        <a:p>
          <a:endParaRPr lang="uk-UA"/>
        </a:p>
      </dgm:t>
    </dgm:pt>
    <dgm:pt modelId="{D103A83B-EEA0-49C0-9FAC-46A3395B5783}" type="pres">
      <dgm:prSet presAssocID="{A6673B54-29D4-4045-BDB0-66E9F41E8C57}" presName="node" presStyleLbl="node1" presStyleIdx="1" presStyleCnt="3" custScaleX="13355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F03516A-BE7C-4189-B90D-65C2DECF108F}" type="pres">
      <dgm:prSet presAssocID="{A6673B54-29D4-4045-BDB0-66E9F41E8C57}" presName="dummy" presStyleCnt="0"/>
      <dgm:spPr/>
    </dgm:pt>
    <dgm:pt modelId="{620081D0-8749-458F-8D70-AF59EFBB99B4}" type="pres">
      <dgm:prSet presAssocID="{672A0A94-C634-4E4F-B64C-8B024DF34D57}" presName="sibTrans" presStyleLbl="sibTrans2D1" presStyleIdx="1" presStyleCnt="3"/>
      <dgm:spPr/>
      <dgm:t>
        <a:bodyPr/>
        <a:lstStyle/>
        <a:p>
          <a:endParaRPr lang="uk-UA"/>
        </a:p>
      </dgm:t>
    </dgm:pt>
    <dgm:pt modelId="{614C57DE-3D3D-4BB5-A249-F924AEB5D627}" type="pres">
      <dgm:prSet presAssocID="{4D6CA985-BB92-482F-B49C-448B9A0C2096}" presName="node" presStyleLbl="node1" presStyleIdx="2" presStyleCnt="3" custScaleX="134187" custRadScaleRad="98312" custRadScaleInc="15797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E725A41-8CF2-4C59-9479-DA7A4C215B40}" type="pres">
      <dgm:prSet presAssocID="{4D6CA985-BB92-482F-B49C-448B9A0C2096}" presName="dummy" presStyleCnt="0"/>
      <dgm:spPr/>
    </dgm:pt>
    <dgm:pt modelId="{D6A73FBF-FE6D-4188-BBE2-3FC701EEE462}" type="pres">
      <dgm:prSet presAssocID="{83038E89-B227-43F8-BD1D-02A11ABD7F9D}" presName="sibTrans" presStyleLbl="sibTrans2D1" presStyleIdx="2" presStyleCnt="3"/>
      <dgm:spPr/>
      <dgm:t>
        <a:bodyPr/>
        <a:lstStyle/>
        <a:p>
          <a:endParaRPr lang="uk-UA"/>
        </a:p>
      </dgm:t>
    </dgm:pt>
  </dgm:ptLst>
  <dgm:cxnLst>
    <dgm:cxn modelId="{572CA3A1-BACF-4952-BFF0-D87286254499}" srcId="{E7AA5E60-CC46-4F2E-BC42-80A728AE610B}" destId="{4D6CA985-BB92-482F-B49C-448B9A0C2096}" srcOrd="2" destOrd="0" parTransId="{9EFDF94A-5CBD-48F9-93CF-1F51FD3107F2}" sibTransId="{83038E89-B227-43F8-BD1D-02A11ABD7F9D}"/>
    <dgm:cxn modelId="{0CC14E32-DF32-4C00-96DF-81B7954F25DB}" srcId="{E7AA5E60-CC46-4F2E-BC42-80A728AE610B}" destId="{01AB24E1-DC31-4D10-98C1-3CF14753DE1B}" srcOrd="0" destOrd="0" parTransId="{E202ACD5-9D28-4F03-A65E-79CC09EB6A3F}" sibTransId="{D32AF791-F5F5-4972-BDF1-795213149BDB}"/>
    <dgm:cxn modelId="{D656C30C-1149-43CC-A4B6-E975E5B0A9D4}" type="presOf" srcId="{E7AA5E60-CC46-4F2E-BC42-80A728AE610B}" destId="{E9C52F35-6D53-4FCA-B3AE-910144E8AEE3}" srcOrd="0" destOrd="0" presId="urn:microsoft.com/office/officeart/2005/8/layout/radial6"/>
    <dgm:cxn modelId="{75A4CF1E-EE96-467F-A876-12CE3B07F09E}" type="presOf" srcId="{83038E89-B227-43F8-BD1D-02A11ABD7F9D}" destId="{D6A73FBF-FE6D-4188-BBE2-3FC701EEE462}" srcOrd="0" destOrd="0" presId="urn:microsoft.com/office/officeart/2005/8/layout/radial6"/>
    <dgm:cxn modelId="{BAD5AA37-5A30-46C3-A35A-368415CA85A9}" type="presOf" srcId="{4D6CA985-BB92-482F-B49C-448B9A0C2096}" destId="{614C57DE-3D3D-4BB5-A249-F924AEB5D627}" srcOrd="0" destOrd="0" presId="urn:microsoft.com/office/officeart/2005/8/layout/radial6"/>
    <dgm:cxn modelId="{A16D1B9F-BA50-4158-BA3E-873F8F0BF1DA}" type="presOf" srcId="{D32AF791-F5F5-4972-BDF1-795213149BDB}" destId="{F03069A3-1A5C-43FF-8C1B-F9AC4E6232AD}" srcOrd="0" destOrd="0" presId="urn:microsoft.com/office/officeart/2005/8/layout/radial6"/>
    <dgm:cxn modelId="{1B8403C9-3842-492B-93F9-8B74849E8399}" srcId="{E7AA5E60-CC46-4F2E-BC42-80A728AE610B}" destId="{A6673B54-29D4-4045-BDB0-66E9F41E8C57}" srcOrd="1" destOrd="0" parTransId="{7153B67A-9598-4E23-AA8A-38928065F4F4}" sibTransId="{672A0A94-C634-4E4F-B64C-8B024DF34D57}"/>
    <dgm:cxn modelId="{CB0C2432-943D-46E8-9544-C3A2AA12774A}" type="presOf" srcId="{A6673B54-29D4-4045-BDB0-66E9F41E8C57}" destId="{D103A83B-EEA0-49C0-9FAC-46A3395B5783}" srcOrd="0" destOrd="0" presId="urn:microsoft.com/office/officeart/2005/8/layout/radial6"/>
    <dgm:cxn modelId="{AA5CB30C-0A7D-44ED-AFB2-91ED04753253}" type="presOf" srcId="{672A0A94-C634-4E4F-B64C-8B024DF34D57}" destId="{620081D0-8749-458F-8D70-AF59EFBB99B4}" srcOrd="0" destOrd="0" presId="urn:microsoft.com/office/officeart/2005/8/layout/radial6"/>
    <dgm:cxn modelId="{2D9AED2B-02BF-4946-9F7F-DCE9FD1E40E5}" srcId="{B3C4176A-4CCE-42CC-9436-717E21F8AB98}" destId="{E7AA5E60-CC46-4F2E-BC42-80A728AE610B}" srcOrd="0" destOrd="0" parTransId="{AF2F33B7-BDAC-4653-8049-581DB8B311CB}" sibTransId="{51C2941B-6B59-4A36-8619-2F5D818A3B36}"/>
    <dgm:cxn modelId="{1B3BFA31-0654-4973-975C-9EFE1DD716C4}" type="presOf" srcId="{B3C4176A-4CCE-42CC-9436-717E21F8AB98}" destId="{62470018-688C-40F6-AFE0-215C28E0A997}" srcOrd="0" destOrd="0" presId="urn:microsoft.com/office/officeart/2005/8/layout/radial6"/>
    <dgm:cxn modelId="{5B0CE615-7E13-4130-9FBB-90D9A19AA5E7}" type="presOf" srcId="{01AB24E1-DC31-4D10-98C1-3CF14753DE1B}" destId="{711E5F8A-815D-4F7D-9A75-36819F6A510E}" srcOrd="0" destOrd="0" presId="urn:microsoft.com/office/officeart/2005/8/layout/radial6"/>
    <dgm:cxn modelId="{F65EAE38-4977-491B-A2BC-EF0C6D4D351F}" type="presParOf" srcId="{62470018-688C-40F6-AFE0-215C28E0A997}" destId="{E9C52F35-6D53-4FCA-B3AE-910144E8AEE3}" srcOrd="0" destOrd="0" presId="urn:microsoft.com/office/officeart/2005/8/layout/radial6"/>
    <dgm:cxn modelId="{B8EA7CBA-5D08-43CE-A3CA-D2A16D902891}" type="presParOf" srcId="{62470018-688C-40F6-AFE0-215C28E0A997}" destId="{711E5F8A-815D-4F7D-9A75-36819F6A510E}" srcOrd="1" destOrd="0" presId="urn:microsoft.com/office/officeart/2005/8/layout/radial6"/>
    <dgm:cxn modelId="{D9580167-B508-412D-B097-F36A7885AB48}" type="presParOf" srcId="{62470018-688C-40F6-AFE0-215C28E0A997}" destId="{BBF93DF2-04FB-457A-A98C-F99FCBB2166C}" srcOrd="2" destOrd="0" presId="urn:microsoft.com/office/officeart/2005/8/layout/radial6"/>
    <dgm:cxn modelId="{0E1F6E8C-2DBB-4ECD-BDEE-2E3209A96274}" type="presParOf" srcId="{62470018-688C-40F6-AFE0-215C28E0A997}" destId="{F03069A3-1A5C-43FF-8C1B-F9AC4E6232AD}" srcOrd="3" destOrd="0" presId="urn:microsoft.com/office/officeart/2005/8/layout/radial6"/>
    <dgm:cxn modelId="{AB30B0F1-522C-415B-8139-2BE83B98609C}" type="presParOf" srcId="{62470018-688C-40F6-AFE0-215C28E0A997}" destId="{D103A83B-EEA0-49C0-9FAC-46A3395B5783}" srcOrd="4" destOrd="0" presId="urn:microsoft.com/office/officeart/2005/8/layout/radial6"/>
    <dgm:cxn modelId="{1EDA9DF8-5C1C-40B8-98AC-02B169E34FA3}" type="presParOf" srcId="{62470018-688C-40F6-AFE0-215C28E0A997}" destId="{1F03516A-BE7C-4189-B90D-65C2DECF108F}" srcOrd="5" destOrd="0" presId="urn:microsoft.com/office/officeart/2005/8/layout/radial6"/>
    <dgm:cxn modelId="{8909F32B-2F78-4CEC-80CB-F7A6D21FB995}" type="presParOf" srcId="{62470018-688C-40F6-AFE0-215C28E0A997}" destId="{620081D0-8749-458F-8D70-AF59EFBB99B4}" srcOrd="6" destOrd="0" presId="urn:microsoft.com/office/officeart/2005/8/layout/radial6"/>
    <dgm:cxn modelId="{4B94911B-330F-42A6-8759-D2AE2035DC09}" type="presParOf" srcId="{62470018-688C-40F6-AFE0-215C28E0A997}" destId="{614C57DE-3D3D-4BB5-A249-F924AEB5D627}" srcOrd="7" destOrd="0" presId="urn:microsoft.com/office/officeart/2005/8/layout/radial6"/>
    <dgm:cxn modelId="{FB678654-9BC5-4A82-936A-82ED93356307}" type="presParOf" srcId="{62470018-688C-40F6-AFE0-215C28E0A997}" destId="{9E725A41-8CF2-4C59-9479-DA7A4C215B40}" srcOrd="8" destOrd="0" presId="urn:microsoft.com/office/officeart/2005/8/layout/radial6"/>
    <dgm:cxn modelId="{9F028DB6-916C-4D9F-AB4B-5FF6D773A856}" type="presParOf" srcId="{62470018-688C-40F6-AFE0-215C28E0A997}" destId="{D6A73FBF-FE6D-4188-BBE2-3FC701EEE462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BCAC25E-EE1B-42DC-B8E5-4E8B634432E1}" type="doc">
      <dgm:prSet loTypeId="urn:microsoft.com/office/officeart/2005/8/layout/hProcess9" loCatId="process" qsTypeId="urn:microsoft.com/office/officeart/2005/8/quickstyle/simple3" qsCatId="simple" csTypeId="urn:microsoft.com/office/officeart/2005/8/colors/accent1_2" csCatId="accent1" phldr="1"/>
      <dgm:spPr/>
    </dgm:pt>
    <dgm:pt modelId="{081BE888-28B4-416E-A9EE-60DE9F8C4497}">
      <dgm:prSet phldrT="[Текст]"/>
      <dgm:spPr/>
      <dgm:t>
        <a:bodyPr/>
        <a:lstStyle/>
        <a:p>
          <a:r>
            <a:rPr lang="uk-UA" noProof="0" dirty="0" smtClean="0"/>
            <a:t>Документ </a:t>
          </a:r>
          <a:r>
            <a:rPr lang="uk-UA" b="1" i="1" noProof="0" dirty="0" smtClean="0"/>
            <a:t>містить інформацію про соціальні явища</a:t>
          </a:r>
          <a:r>
            <a:rPr lang="uk-UA" noProof="0" dirty="0" smtClean="0"/>
            <a:t>, норми, цінності, поведінку та інститути.</a:t>
          </a:r>
          <a:endParaRPr lang="uk-UA" noProof="0" dirty="0"/>
        </a:p>
      </dgm:t>
    </dgm:pt>
    <dgm:pt modelId="{7DD8DBE7-8FD1-4D52-A528-4BD704509EE4}" type="parTrans" cxnId="{4917CCF0-BF48-4963-B9BC-7DA8C180EBDE}">
      <dgm:prSet/>
      <dgm:spPr/>
      <dgm:t>
        <a:bodyPr/>
        <a:lstStyle/>
        <a:p>
          <a:endParaRPr lang="uk-UA"/>
        </a:p>
      </dgm:t>
    </dgm:pt>
    <dgm:pt modelId="{D7665E0C-1CFA-4010-9698-B19E23D1FD56}" type="sibTrans" cxnId="{4917CCF0-BF48-4963-B9BC-7DA8C180EBDE}">
      <dgm:prSet/>
      <dgm:spPr/>
      <dgm:t>
        <a:bodyPr/>
        <a:lstStyle/>
        <a:p>
          <a:endParaRPr lang="uk-UA"/>
        </a:p>
      </dgm:t>
    </dgm:pt>
    <dgm:pt modelId="{D6750258-5CB7-4F00-9C52-666FAF7E8A23}">
      <dgm:prSet phldrT="[Текст]"/>
      <dgm:spPr/>
      <dgm:t>
        <a:bodyPr/>
        <a:lstStyle/>
        <a:p>
          <a:r>
            <a:rPr lang="uk-UA" noProof="0" dirty="0" smtClean="0"/>
            <a:t>Відображає </a:t>
          </a:r>
          <a:r>
            <a:rPr lang="uk-UA" b="1" i="1" noProof="0" dirty="0" smtClean="0"/>
            <a:t>історичні та культурні зміни </a:t>
          </a:r>
          <a:r>
            <a:rPr lang="uk-UA" noProof="0" dirty="0" smtClean="0"/>
            <a:t>в суспільстві.</a:t>
          </a:r>
          <a:endParaRPr lang="uk-UA" noProof="0" dirty="0"/>
        </a:p>
      </dgm:t>
    </dgm:pt>
    <dgm:pt modelId="{D0CE0764-12CD-47BF-938B-6D770C3965F1}" type="parTrans" cxnId="{59E3EC79-5583-4827-9F27-9209BA80ECBA}">
      <dgm:prSet/>
      <dgm:spPr/>
      <dgm:t>
        <a:bodyPr/>
        <a:lstStyle/>
        <a:p>
          <a:endParaRPr lang="uk-UA"/>
        </a:p>
      </dgm:t>
    </dgm:pt>
    <dgm:pt modelId="{05E671CB-D020-4D20-B590-76C35A985FF4}" type="sibTrans" cxnId="{59E3EC79-5583-4827-9F27-9209BA80ECBA}">
      <dgm:prSet/>
      <dgm:spPr/>
      <dgm:t>
        <a:bodyPr/>
        <a:lstStyle/>
        <a:p>
          <a:endParaRPr lang="uk-UA"/>
        </a:p>
      </dgm:t>
    </dgm:pt>
    <dgm:pt modelId="{B57E858D-845B-4E01-9FCF-7E14BB78E11D}">
      <dgm:prSet phldrT="[Текст]"/>
      <dgm:spPr/>
      <dgm:t>
        <a:bodyPr/>
        <a:lstStyle/>
        <a:p>
          <a:r>
            <a:rPr lang="uk-UA" noProof="0" dirty="0" smtClean="0"/>
            <a:t>Дозволяє соціологам виявляти </a:t>
          </a:r>
          <a:r>
            <a:rPr lang="uk-UA" b="1" i="1" noProof="0" dirty="0" smtClean="0"/>
            <a:t>приховані аспекти соціальних процесів</a:t>
          </a:r>
          <a:endParaRPr lang="uk-UA" b="1" i="1" noProof="0" dirty="0"/>
        </a:p>
      </dgm:t>
    </dgm:pt>
    <dgm:pt modelId="{A46242F4-8F66-4312-AB37-1C6595B9B9E8}" type="parTrans" cxnId="{A4313356-B7C0-43B8-A412-2A89F17F0D7F}">
      <dgm:prSet/>
      <dgm:spPr/>
      <dgm:t>
        <a:bodyPr/>
        <a:lstStyle/>
        <a:p>
          <a:endParaRPr lang="uk-UA"/>
        </a:p>
      </dgm:t>
    </dgm:pt>
    <dgm:pt modelId="{4AA15CCB-58D7-48F1-B151-8D9C61248763}" type="sibTrans" cxnId="{A4313356-B7C0-43B8-A412-2A89F17F0D7F}">
      <dgm:prSet/>
      <dgm:spPr/>
      <dgm:t>
        <a:bodyPr/>
        <a:lstStyle/>
        <a:p>
          <a:endParaRPr lang="uk-UA"/>
        </a:p>
      </dgm:t>
    </dgm:pt>
    <dgm:pt modelId="{B6981F33-4B77-4DE5-B52F-8ABB6BAA077C}" type="pres">
      <dgm:prSet presAssocID="{4BCAC25E-EE1B-42DC-B8E5-4E8B634432E1}" presName="CompostProcess" presStyleCnt="0">
        <dgm:presLayoutVars>
          <dgm:dir/>
          <dgm:resizeHandles val="exact"/>
        </dgm:presLayoutVars>
      </dgm:prSet>
      <dgm:spPr/>
    </dgm:pt>
    <dgm:pt modelId="{52BA1B17-4A4F-421C-ACA7-94666A2925DD}" type="pres">
      <dgm:prSet presAssocID="{4BCAC25E-EE1B-42DC-B8E5-4E8B634432E1}" presName="arrow" presStyleLbl="bgShp" presStyleIdx="0" presStyleCnt="1" custLinFactNeighborX="-29" custLinFactNeighborY="831"/>
      <dgm:spPr/>
    </dgm:pt>
    <dgm:pt modelId="{AE65EEB5-1BB0-4988-A479-44032B70B75B}" type="pres">
      <dgm:prSet presAssocID="{4BCAC25E-EE1B-42DC-B8E5-4E8B634432E1}" presName="linearProcess" presStyleCnt="0"/>
      <dgm:spPr/>
    </dgm:pt>
    <dgm:pt modelId="{768A3718-73EB-4EF7-B709-67F680159283}" type="pres">
      <dgm:prSet presAssocID="{081BE888-28B4-416E-A9EE-60DE9F8C4497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B8D63F3-EE4A-4921-9C91-0C9A616E0F99}" type="pres">
      <dgm:prSet presAssocID="{D7665E0C-1CFA-4010-9698-B19E23D1FD56}" presName="sibTrans" presStyleCnt="0"/>
      <dgm:spPr/>
    </dgm:pt>
    <dgm:pt modelId="{6CFC55BB-89E8-4DEC-9997-61A3A7F76EDA}" type="pres">
      <dgm:prSet presAssocID="{D6750258-5CB7-4F00-9C52-666FAF7E8A23}" presName="text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6A84CA9-58A6-47C8-B3A3-BFEEFE961095}" type="pres">
      <dgm:prSet presAssocID="{05E671CB-D020-4D20-B590-76C35A985FF4}" presName="sibTrans" presStyleCnt="0"/>
      <dgm:spPr/>
    </dgm:pt>
    <dgm:pt modelId="{9DE6B5CF-F30F-4C58-A620-A9A2F4BCE1AA}" type="pres">
      <dgm:prSet presAssocID="{B57E858D-845B-4E01-9FCF-7E14BB78E11D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C03DA6C-CE59-485D-B179-0EBBD81BC7C4}" type="presOf" srcId="{D6750258-5CB7-4F00-9C52-666FAF7E8A23}" destId="{6CFC55BB-89E8-4DEC-9997-61A3A7F76EDA}" srcOrd="0" destOrd="0" presId="urn:microsoft.com/office/officeart/2005/8/layout/hProcess9"/>
    <dgm:cxn modelId="{FBB26FFE-573C-4BAA-91C0-83FBB2043C94}" type="presOf" srcId="{4BCAC25E-EE1B-42DC-B8E5-4E8B634432E1}" destId="{B6981F33-4B77-4DE5-B52F-8ABB6BAA077C}" srcOrd="0" destOrd="0" presId="urn:microsoft.com/office/officeart/2005/8/layout/hProcess9"/>
    <dgm:cxn modelId="{4917CCF0-BF48-4963-B9BC-7DA8C180EBDE}" srcId="{4BCAC25E-EE1B-42DC-B8E5-4E8B634432E1}" destId="{081BE888-28B4-416E-A9EE-60DE9F8C4497}" srcOrd="0" destOrd="0" parTransId="{7DD8DBE7-8FD1-4D52-A528-4BD704509EE4}" sibTransId="{D7665E0C-1CFA-4010-9698-B19E23D1FD56}"/>
    <dgm:cxn modelId="{0AF71A03-AF2A-430B-BBFC-6B676DA381D4}" type="presOf" srcId="{B57E858D-845B-4E01-9FCF-7E14BB78E11D}" destId="{9DE6B5CF-F30F-4C58-A620-A9A2F4BCE1AA}" srcOrd="0" destOrd="0" presId="urn:microsoft.com/office/officeart/2005/8/layout/hProcess9"/>
    <dgm:cxn modelId="{A4313356-B7C0-43B8-A412-2A89F17F0D7F}" srcId="{4BCAC25E-EE1B-42DC-B8E5-4E8B634432E1}" destId="{B57E858D-845B-4E01-9FCF-7E14BB78E11D}" srcOrd="2" destOrd="0" parTransId="{A46242F4-8F66-4312-AB37-1C6595B9B9E8}" sibTransId="{4AA15CCB-58D7-48F1-B151-8D9C61248763}"/>
    <dgm:cxn modelId="{59E3EC79-5583-4827-9F27-9209BA80ECBA}" srcId="{4BCAC25E-EE1B-42DC-B8E5-4E8B634432E1}" destId="{D6750258-5CB7-4F00-9C52-666FAF7E8A23}" srcOrd="1" destOrd="0" parTransId="{D0CE0764-12CD-47BF-938B-6D770C3965F1}" sibTransId="{05E671CB-D020-4D20-B590-76C35A985FF4}"/>
    <dgm:cxn modelId="{3B0BA521-5F3F-4911-BA9C-6248266980E7}" type="presOf" srcId="{081BE888-28B4-416E-A9EE-60DE9F8C4497}" destId="{768A3718-73EB-4EF7-B709-67F680159283}" srcOrd="0" destOrd="0" presId="urn:microsoft.com/office/officeart/2005/8/layout/hProcess9"/>
    <dgm:cxn modelId="{05D57729-86D1-4B53-9118-76282CE9E539}" type="presParOf" srcId="{B6981F33-4B77-4DE5-B52F-8ABB6BAA077C}" destId="{52BA1B17-4A4F-421C-ACA7-94666A2925DD}" srcOrd="0" destOrd="0" presId="urn:microsoft.com/office/officeart/2005/8/layout/hProcess9"/>
    <dgm:cxn modelId="{D626287F-DF30-494B-B22C-2CD892CE6263}" type="presParOf" srcId="{B6981F33-4B77-4DE5-B52F-8ABB6BAA077C}" destId="{AE65EEB5-1BB0-4988-A479-44032B70B75B}" srcOrd="1" destOrd="0" presId="urn:microsoft.com/office/officeart/2005/8/layout/hProcess9"/>
    <dgm:cxn modelId="{F3CBB025-F773-458B-A2CB-B59A1B95A8CA}" type="presParOf" srcId="{AE65EEB5-1BB0-4988-A479-44032B70B75B}" destId="{768A3718-73EB-4EF7-B709-67F680159283}" srcOrd="0" destOrd="0" presId="urn:microsoft.com/office/officeart/2005/8/layout/hProcess9"/>
    <dgm:cxn modelId="{816ED32D-D1D8-49EA-A6DA-EF87D439725C}" type="presParOf" srcId="{AE65EEB5-1BB0-4988-A479-44032B70B75B}" destId="{CB8D63F3-EE4A-4921-9C91-0C9A616E0F99}" srcOrd="1" destOrd="0" presId="urn:microsoft.com/office/officeart/2005/8/layout/hProcess9"/>
    <dgm:cxn modelId="{03CFEDB3-9C7B-465E-B54E-6A0C84090DE2}" type="presParOf" srcId="{AE65EEB5-1BB0-4988-A479-44032B70B75B}" destId="{6CFC55BB-89E8-4DEC-9997-61A3A7F76EDA}" srcOrd="2" destOrd="0" presId="urn:microsoft.com/office/officeart/2005/8/layout/hProcess9"/>
    <dgm:cxn modelId="{6C51CF32-4BE3-4D5F-8551-742D58A5D465}" type="presParOf" srcId="{AE65EEB5-1BB0-4988-A479-44032B70B75B}" destId="{E6A84CA9-58A6-47C8-B3A3-BFEEFE961095}" srcOrd="3" destOrd="0" presId="urn:microsoft.com/office/officeart/2005/8/layout/hProcess9"/>
    <dgm:cxn modelId="{CF3FCBC2-494A-49F6-A337-6D9B47CA9DF7}" type="presParOf" srcId="{AE65EEB5-1BB0-4988-A479-44032B70B75B}" destId="{9DE6B5CF-F30F-4C58-A620-A9A2F4BCE1AA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A3E80F7-A7BA-4062-B34C-4D53EA5A7A2A}" type="doc">
      <dgm:prSet loTypeId="urn:microsoft.com/office/officeart/2005/8/layout/vList5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uk-UA"/>
        </a:p>
      </dgm:t>
    </dgm:pt>
    <dgm:pt modelId="{A21E4EF7-A96F-44C7-9076-14A8F1A282E3}">
      <dgm:prSet phldrT="[Текст]"/>
      <dgm:spPr/>
      <dgm:t>
        <a:bodyPr/>
        <a:lstStyle/>
        <a:p>
          <a:r>
            <a:rPr lang="uk-UA" b="1" i="1" dirty="0" smtClean="0"/>
            <a:t>інформаційна</a:t>
          </a:r>
          <a:endParaRPr lang="uk-UA" b="1" i="1" dirty="0"/>
        </a:p>
      </dgm:t>
    </dgm:pt>
    <dgm:pt modelId="{55DD40CE-2CB7-44DC-904C-09D5CB535751}" type="parTrans" cxnId="{1FBE22BA-FA3D-45A3-B8DB-972C8CFAC6D1}">
      <dgm:prSet/>
      <dgm:spPr/>
      <dgm:t>
        <a:bodyPr/>
        <a:lstStyle/>
        <a:p>
          <a:endParaRPr lang="uk-UA"/>
        </a:p>
      </dgm:t>
    </dgm:pt>
    <dgm:pt modelId="{125214D2-9A58-49E2-8B24-798716588BDE}" type="sibTrans" cxnId="{1FBE22BA-FA3D-45A3-B8DB-972C8CFAC6D1}">
      <dgm:prSet/>
      <dgm:spPr/>
      <dgm:t>
        <a:bodyPr/>
        <a:lstStyle/>
        <a:p>
          <a:endParaRPr lang="uk-UA"/>
        </a:p>
      </dgm:t>
    </dgm:pt>
    <dgm:pt modelId="{5AD16381-6C23-4FFD-B338-F952D9BB913D}">
      <dgm:prSet phldrT="[Текст]"/>
      <dgm:spPr/>
      <dgm:t>
        <a:bodyPr/>
        <a:lstStyle/>
        <a:p>
          <a:r>
            <a:rPr lang="uk-UA" dirty="0" smtClean="0"/>
            <a:t>збереження та передача знань</a:t>
          </a:r>
          <a:endParaRPr lang="uk-UA" dirty="0"/>
        </a:p>
      </dgm:t>
    </dgm:pt>
    <dgm:pt modelId="{9419C780-3C07-4CD5-A8B2-6488460C408A}" type="parTrans" cxnId="{463F73BB-FA6D-4E82-B6EB-A5E11DA524F3}">
      <dgm:prSet/>
      <dgm:spPr/>
      <dgm:t>
        <a:bodyPr/>
        <a:lstStyle/>
        <a:p>
          <a:endParaRPr lang="uk-UA"/>
        </a:p>
      </dgm:t>
    </dgm:pt>
    <dgm:pt modelId="{227DBDFA-96A2-4C48-9E36-5534B0DF1981}" type="sibTrans" cxnId="{463F73BB-FA6D-4E82-B6EB-A5E11DA524F3}">
      <dgm:prSet/>
      <dgm:spPr/>
      <dgm:t>
        <a:bodyPr/>
        <a:lstStyle/>
        <a:p>
          <a:endParaRPr lang="uk-UA"/>
        </a:p>
      </dgm:t>
    </dgm:pt>
    <dgm:pt modelId="{A076050A-AF47-4E02-B11C-2A1A2022670A}">
      <dgm:prSet phldrT="[Текст]"/>
      <dgm:spPr/>
      <dgm:t>
        <a:bodyPr/>
        <a:lstStyle/>
        <a:p>
          <a:r>
            <a:rPr lang="uk-UA" b="1" i="1" dirty="0" smtClean="0"/>
            <a:t>комунікативна</a:t>
          </a:r>
          <a:endParaRPr lang="uk-UA" b="1" i="1" dirty="0"/>
        </a:p>
      </dgm:t>
    </dgm:pt>
    <dgm:pt modelId="{FA3C8A23-AC9F-4FB6-BEF0-9060B0828728}" type="parTrans" cxnId="{5E995BD8-8546-40D9-AA35-66979DAAB2D7}">
      <dgm:prSet/>
      <dgm:spPr/>
      <dgm:t>
        <a:bodyPr/>
        <a:lstStyle/>
        <a:p>
          <a:endParaRPr lang="uk-UA"/>
        </a:p>
      </dgm:t>
    </dgm:pt>
    <dgm:pt modelId="{DA8381C3-DFB1-4458-AC76-D3B7ACC94A5C}" type="sibTrans" cxnId="{5E995BD8-8546-40D9-AA35-66979DAAB2D7}">
      <dgm:prSet/>
      <dgm:spPr/>
      <dgm:t>
        <a:bodyPr/>
        <a:lstStyle/>
        <a:p>
          <a:endParaRPr lang="uk-UA"/>
        </a:p>
      </dgm:t>
    </dgm:pt>
    <dgm:pt modelId="{E3493E5D-F082-42DB-BD7C-B25C0E60EEE0}">
      <dgm:prSet phldrT="[Текст]"/>
      <dgm:spPr/>
      <dgm:t>
        <a:bodyPr/>
        <a:lstStyle/>
        <a:p>
          <a:r>
            <a:rPr lang="uk-UA" dirty="0" smtClean="0"/>
            <a:t>посередництво в обміні інформацією</a:t>
          </a:r>
          <a:endParaRPr lang="uk-UA" dirty="0"/>
        </a:p>
      </dgm:t>
    </dgm:pt>
    <dgm:pt modelId="{2B159648-3443-412C-A522-1FFCABFC8142}" type="parTrans" cxnId="{CFD28A48-5AFB-4BF9-A918-FF3A1B9FA3CC}">
      <dgm:prSet/>
      <dgm:spPr/>
      <dgm:t>
        <a:bodyPr/>
        <a:lstStyle/>
        <a:p>
          <a:endParaRPr lang="uk-UA"/>
        </a:p>
      </dgm:t>
    </dgm:pt>
    <dgm:pt modelId="{23BC77B6-36C9-46AF-80B9-60663635D958}" type="sibTrans" cxnId="{CFD28A48-5AFB-4BF9-A918-FF3A1B9FA3CC}">
      <dgm:prSet/>
      <dgm:spPr/>
      <dgm:t>
        <a:bodyPr/>
        <a:lstStyle/>
        <a:p>
          <a:endParaRPr lang="uk-UA"/>
        </a:p>
      </dgm:t>
    </dgm:pt>
    <dgm:pt modelId="{B2BC7C94-2BA5-413C-AD00-CF1AC3AD0FA4}">
      <dgm:prSet phldrT="[Текст]"/>
      <dgm:spPr/>
      <dgm:t>
        <a:bodyPr/>
        <a:lstStyle/>
        <a:p>
          <a:r>
            <a:rPr lang="uk-UA" b="1" i="1" dirty="0" smtClean="0"/>
            <a:t>регулятивна</a:t>
          </a:r>
          <a:endParaRPr lang="uk-UA" b="1" i="1" dirty="0"/>
        </a:p>
      </dgm:t>
    </dgm:pt>
    <dgm:pt modelId="{33DD5554-A398-4738-BD37-7E598A94273F}" type="parTrans" cxnId="{9DCD451E-AEB4-47D9-B45C-5C2684020A9B}">
      <dgm:prSet/>
      <dgm:spPr/>
      <dgm:t>
        <a:bodyPr/>
        <a:lstStyle/>
        <a:p>
          <a:endParaRPr lang="uk-UA"/>
        </a:p>
      </dgm:t>
    </dgm:pt>
    <dgm:pt modelId="{27D8D33E-A538-475D-B01A-4E3881ABEB26}" type="sibTrans" cxnId="{9DCD451E-AEB4-47D9-B45C-5C2684020A9B}">
      <dgm:prSet/>
      <dgm:spPr/>
      <dgm:t>
        <a:bodyPr/>
        <a:lstStyle/>
        <a:p>
          <a:endParaRPr lang="uk-UA"/>
        </a:p>
      </dgm:t>
    </dgm:pt>
    <dgm:pt modelId="{A8FA4191-884A-43E9-8EA0-FD60142A106D}">
      <dgm:prSet phldrT="[Текст]"/>
      <dgm:spPr/>
      <dgm:t>
        <a:bodyPr/>
        <a:lstStyle/>
        <a:p>
          <a:r>
            <a:rPr lang="uk-UA" dirty="0" smtClean="0"/>
            <a:t>встановлення норм і правил</a:t>
          </a:r>
          <a:endParaRPr lang="uk-UA" dirty="0"/>
        </a:p>
      </dgm:t>
    </dgm:pt>
    <dgm:pt modelId="{796D4A60-3FDA-45E9-987E-601A6E474AD2}" type="parTrans" cxnId="{3540663D-2CD8-4F97-B17D-3E02BC0B23C6}">
      <dgm:prSet/>
      <dgm:spPr/>
      <dgm:t>
        <a:bodyPr/>
        <a:lstStyle/>
        <a:p>
          <a:endParaRPr lang="uk-UA"/>
        </a:p>
      </dgm:t>
    </dgm:pt>
    <dgm:pt modelId="{C3187A2E-33E6-43AA-B96F-E6054A4437F4}" type="sibTrans" cxnId="{3540663D-2CD8-4F97-B17D-3E02BC0B23C6}">
      <dgm:prSet/>
      <dgm:spPr/>
      <dgm:t>
        <a:bodyPr/>
        <a:lstStyle/>
        <a:p>
          <a:endParaRPr lang="uk-UA"/>
        </a:p>
      </dgm:t>
    </dgm:pt>
    <dgm:pt modelId="{406E5F2F-3EE3-434B-8EAC-D565B984C2DB}">
      <dgm:prSet phldrT="[Текст]"/>
      <dgm:spPr/>
      <dgm:t>
        <a:bodyPr/>
        <a:lstStyle/>
        <a:p>
          <a:r>
            <a:rPr lang="uk-UA" b="1" i="1" dirty="0" smtClean="0"/>
            <a:t>ідентифікаційна</a:t>
          </a:r>
          <a:endParaRPr lang="uk-UA" b="1" i="1" dirty="0"/>
        </a:p>
      </dgm:t>
    </dgm:pt>
    <dgm:pt modelId="{94778B3F-7421-4DB8-A13F-C5476F60744A}" type="parTrans" cxnId="{AC606C99-BFAD-443E-B58E-0CE596B28F66}">
      <dgm:prSet/>
      <dgm:spPr/>
      <dgm:t>
        <a:bodyPr/>
        <a:lstStyle/>
        <a:p>
          <a:endParaRPr lang="uk-UA"/>
        </a:p>
      </dgm:t>
    </dgm:pt>
    <dgm:pt modelId="{4128C300-EC5E-404E-8ACD-5ADF034002C1}" type="sibTrans" cxnId="{AC606C99-BFAD-443E-B58E-0CE596B28F66}">
      <dgm:prSet/>
      <dgm:spPr/>
      <dgm:t>
        <a:bodyPr/>
        <a:lstStyle/>
        <a:p>
          <a:endParaRPr lang="uk-UA"/>
        </a:p>
      </dgm:t>
    </dgm:pt>
    <dgm:pt modelId="{D4C93B3E-B9E5-4CDE-8D63-7A9C2DC89B54}">
      <dgm:prSet phldrT="[Текст]"/>
      <dgm:spPr/>
      <dgm:t>
        <a:bodyPr/>
        <a:lstStyle/>
        <a:p>
          <a:r>
            <a:rPr lang="uk-UA" dirty="0" smtClean="0"/>
            <a:t>фіксація особистості чи події</a:t>
          </a:r>
          <a:endParaRPr lang="uk-UA" dirty="0"/>
        </a:p>
      </dgm:t>
    </dgm:pt>
    <dgm:pt modelId="{48C6ABE1-1908-4A70-9FB6-7B718400DA07}" type="parTrans" cxnId="{167C4B93-42AE-4C79-8135-C51289838F48}">
      <dgm:prSet/>
      <dgm:spPr/>
      <dgm:t>
        <a:bodyPr/>
        <a:lstStyle/>
        <a:p>
          <a:endParaRPr lang="uk-UA"/>
        </a:p>
      </dgm:t>
    </dgm:pt>
    <dgm:pt modelId="{9DD22947-7E7B-4FC2-A347-DA4FDCD201BA}" type="sibTrans" cxnId="{167C4B93-42AE-4C79-8135-C51289838F48}">
      <dgm:prSet/>
      <dgm:spPr/>
      <dgm:t>
        <a:bodyPr/>
        <a:lstStyle/>
        <a:p>
          <a:endParaRPr lang="uk-UA"/>
        </a:p>
      </dgm:t>
    </dgm:pt>
    <dgm:pt modelId="{9256A175-2685-46F1-96CE-18488B600B76}">
      <dgm:prSet phldrT="[Текст]"/>
      <dgm:spPr/>
      <dgm:t>
        <a:bodyPr/>
        <a:lstStyle/>
        <a:p>
          <a:r>
            <a:rPr lang="ru-RU" dirty="0" err="1" smtClean="0"/>
            <a:t>вплив</a:t>
          </a:r>
          <a:r>
            <a:rPr lang="ru-RU" dirty="0" smtClean="0"/>
            <a:t> на </a:t>
          </a:r>
          <a:r>
            <a:rPr lang="ru-RU" dirty="0" err="1" smtClean="0"/>
            <a:t>світогляд</a:t>
          </a:r>
          <a:r>
            <a:rPr lang="ru-RU" dirty="0" smtClean="0"/>
            <a:t> і </a:t>
          </a:r>
          <a:r>
            <a:rPr lang="ru-RU" dirty="0" err="1" smtClean="0"/>
            <a:t>переконання</a:t>
          </a:r>
          <a:endParaRPr lang="uk-UA" dirty="0"/>
        </a:p>
      </dgm:t>
    </dgm:pt>
    <dgm:pt modelId="{0A6EDA16-55B1-4386-A651-ED79097FB377}" type="parTrans" cxnId="{441C2C68-31F8-4BF8-A123-5F184311FB6C}">
      <dgm:prSet/>
      <dgm:spPr/>
      <dgm:t>
        <a:bodyPr/>
        <a:lstStyle/>
        <a:p>
          <a:endParaRPr lang="uk-UA"/>
        </a:p>
      </dgm:t>
    </dgm:pt>
    <dgm:pt modelId="{0CF09DEF-BC82-4F18-B3F1-4852675AE22A}" type="sibTrans" cxnId="{441C2C68-31F8-4BF8-A123-5F184311FB6C}">
      <dgm:prSet/>
      <dgm:spPr/>
      <dgm:t>
        <a:bodyPr/>
        <a:lstStyle/>
        <a:p>
          <a:endParaRPr lang="uk-UA"/>
        </a:p>
      </dgm:t>
    </dgm:pt>
    <dgm:pt modelId="{041B1AE2-387C-4EFD-8F28-D2B78362690E}">
      <dgm:prSet phldrT="[Текст]"/>
      <dgm:spPr/>
      <dgm:t>
        <a:bodyPr/>
        <a:lstStyle/>
        <a:p>
          <a:r>
            <a:rPr lang="uk-UA" b="1" i="1" dirty="0" smtClean="0"/>
            <a:t>ідеологічна</a:t>
          </a:r>
          <a:endParaRPr lang="uk-UA" b="1" i="1" dirty="0"/>
        </a:p>
      </dgm:t>
    </dgm:pt>
    <dgm:pt modelId="{59DFF65A-347F-475E-A5BA-B680FA3A1199}" type="parTrans" cxnId="{51F1D6C7-8971-4ABF-8076-C256431DA0D7}">
      <dgm:prSet/>
      <dgm:spPr/>
      <dgm:t>
        <a:bodyPr/>
        <a:lstStyle/>
        <a:p>
          <a:endParaRPr lang="uk-UA"/>
        </a:p>
      </dgm:t>
    </dgm:pt>
    <dgm:pt modelId="{72FE1C8F-6732-4142-B0D9-05AE6EB92C9C}" type="sibTrans" cxnId="{51F1D6C7-8971-4ABF-8076-C256431DA0D7}">
      <dgm:prSet/>
      <dgm:spPr/>
      <dgm:t>
        <a:bodyPr/>
        <a:lstStyle/>
        <a:p>
          <a:endParaRPr lang="uk-UA"/>
        </a:p>
      </dgm:t>
    </dgm:pt>
    <dgm:pt modelId="{F8853794-5AD8-41EE-A83D-5D8FD930BC4F}" type="pres">
      <dgm:prSet presAssocID="{1A3E80F7-A7BA-4062-B34C-4D53EA5A7A2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6BBF2CEA-7304-4180-AA84-FD7E8D07966F}" type="pres">
      <dgm:prSet presAssocID="{A21E4EF7-A96F-44C7-9076-14A8F1A282E3}" presName="linNode" presStyleCnt="0"/>
      <dgm:spPr/>
    </dgm:pt>
    <dgm:pt modelId="{649DA61A-B9BD-457B-922F-EEA3CF327394}" type="pres">
      <dgm:prSet presAssocID="{A21E4EF7-A96F-44C7-9076-14A8F1A282E3}" presName="parentText" presStyleLbl="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5E22981-1E6C-45EE-9AE7-BB94C7A36640}" type="pres">
      <dgm:prSet presAssocID="{A21E4EF7-A96F-44C7-9076-14A8F1A282E3}" presName="descendantText" presStyleLbl="align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D3DD3B8D-703A-4C68-8E32-4C81E357E95C}" type="pres">
      <dgm:prSet presAssocID="{125214D2-9A58-49E2-8B24-798716588BDE}" presName="sp" presStyleCnt="0"/>
      <dgm:spPr/>
    </dgm:pt>
    <dgm:pt modelId="{E5B343BD-DF15-46F1-B16B-9CE0B939124B}" type="pres">
      <dgm:prSet presAssocID="{A076050A-AF47-4E02-B11C-2A1A2022670A}" presName="linNode" presStyleCnt="0"/>
      <dgm:spPr/>
    </dgm:pt>
    <dgm:pt modelId="{AC814D04-E1C2-4011-B430-ACC9FFC5D75D}" type="pres">
      <dgm:prSet presAssocID="{A076050A-AF47-4E02-B11C-2A1A2022670A}" presName="parentText" presStyleLbl="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EA026F53-E7EE-4A96-9452-19A2B6069F08}" type="pres">
      <dgm:prSet presAssocID="{A076050A-AF47-4E02-B11C-2A1A2022670A}" presName="descendantText" presStyleLbl="align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F86CC087-CEA9-453D-8294-C91E7A633AEF}" type="pres">
      <dgm:prSet presAssocID="{DA8381C3-DFB1-4458-AC76-D3B7ACC94A5C}" presName="sp" presStyleCnt="0"/>
      <dgm:spPr/>
    </dgm:pt>
    <dgm:pt modelId="{AA0DE896-155C-4ED8-86E5-80532C030C32}" type="pres">
      <dgm:prSet presAssocID="{B2BC7C94-2BA5-413C-AD00-CF1AC3AD0FA4}" presName="linNode" presStyleCnt="0"/>
      <dgm:spPr/>
    </dgm:pt>
    <dgm:pt modelId="{9FF9DDDE-4F9D-4496-A1E7-F25EB2F85936}" type="pres">
      <dgm:prSet presAssocID="{B2BC7C94-2BA5-413C-AD00-CF1AC3AD0FA4}" presName="parentText" presStyleLbl="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9AE14AB-8814-44DD-93B4-72DE0AF15FB5}" type="pres">
      <dgm:prSet presAssocID="{B2BC7C94-2BA5-413C-AD00-CF1AC3AD0FA4}" presName="descendantText" presStyleLbl="alignAccFollowNode1" presStyleIdx="2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3F97B1E8-BBE6-4E30-8219-3886FE41AB07}" type="pres">
      <dgm:prSet presAssocID="{27D8D33E-A538-475D-B01A-4E3881ABEB26}" presName="sp" presStyleCnt="0"/>
      <dgm:spPr/>
    </dgm:pt>
    <dgm:pt modelId="{1AA587F9-1A9E-4559-83C9-44AE61102698}" type="pres">
      <dgm:prSet presAssocID="{406E5F2F-3EE3-434B-8EAC-D565B984C2DB}" presName="linNode" presStyleCnt="0"/>
      <dgm:spPr/>
    </dgm:pt>
    <dgm:pt modelId="{5611B24C-80DD-4CAA-AF44-71CA5AFD42CE}" type="pres">
      <dgm:prSet presAssocID="{406E5F2F-3EE3-434B-8EAC-D565B984C2DB}" presName="parentText" presStyleLbl="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C96E8CC-C521-481E-B7C2-707F53EC9E43}" type="pres">
      <dgm:prSet presAssocID="{406E5F2F-3EE3-434B-8EAC-D565B984C2DB}" presName="descendantText" presStyleLbl="alignAccFollowNode1" presStyleIdx="3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4E9B3B4-999B-42D9-9057-A21F7E11B774}" type="pres">
      <dgm:prSet presAssocID="{4128C300-EC5E-404E-8ACD-5ADF034002C1}" presName="sp" presStyleCnt="0"/>
      <dgm:spPr/>
    </dgm:pt>
    <dgm:pt modelId="{CDEEBECA-FB17-4B8E-9357-7EF60D4D882F}" type="pres">
      <dgm:prSet presAssocID="{041B1AE2-387C-4EFD-8F28-D2B78362690E}" presName="linNode" presStyleCnt="0"/>
      <dgm:spPr/>
    </dgm:pt>
    <dgm:pt modelId="{92E5D436-907B-4130-9EE7-75BA935CB3E6}" type="pres">
      <dgm:prSet presAssocID="{041B1AE2-387C-4EFD-8F28-D2B78362690E}" presName="parentText" presStyleLbl="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A777D0EE-0918-4785-88EE-47053B04AD19}" type="pres">
      <dgm:prSet presAssocID="{041B1AE2-387C-4EFD-8F28-D2B78362690E}" presName="descendantText" presStyleLbl="align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E982A5E6-7546-43ED-82CB-C42A1FD9A5BC}" type="presOf" srcId="{1A3E80F7-A7BA-4062-B34C-4D53EA5A7A2A}" destId="{F8853794-5AD8-41EE-A83D-5D8FD930BC4F}" srcOrd="0" destOrd="0" presId="urn:microsoft.com/office/officeart/2005/8/layout/vList5"/>
    <dgm:cxn modelId="{EEE88790-B395-4E12-9B1D-E436CB8BB87E}" type="presOf" srcId="{406E5F2F-3EE3-434B-8EAC-D565B984C2DB}" destId="{5611B24C-80DD-4CAA-AF44-71CA5AFD42CE}" srcOrd="0" destOrd="0" presId="urn:microsoft.com/office/officeart/2005/8/layout/vList5"/>
    <dgm:cxn modelId="{3279D860-C736-4E5A-AD55-190A3A02306F}" type="presOf" srcId="{A076050A-AF47-4E02-B11C-2A1A2022670A}" destId="{AC814D04-E1C2-4011-B430-ACC9FFC5D75D}" srcOrd="0" destOrd="0" presId="urn:microsoft.com/office/officeart/2005/8/layout/vList5"/>
    <dgm:cxn modelId="{463F73BB-FA6D-4E82-B6EB-A5E11DA524F3}" srcId="{A21E4EF7-A96F-44C7-9076-14A8F1A282E3}" destId="{5AD16381-6C23-4FFD-B338-F952D9BB913D}" srcOrd="0" destOrd="0" parTransId="{9419C780-3C07-4CD5-A8B2-6488460C408A}" sibTransId="{227DBDFA-96A2-4C48-9E36-5534B0DF1981}"/>
    <dgm:cxn modelId="{AC606C99-BFAD-443E-B58E-0CE596B28F66}" srcId="{1A3E80F7-A7BA-4062-B34C-4D53EA5A7A2A}" destId="{406E5F2F-3EE3-434B-8EAC-D565B984C2DB}" srcOrd="3" destOrd="0" parTransId="{94778B3F-7421-4DB8-A13F-C5476F60744A}" sibTransId="{4128C300-EC5E-404E-8ACD-5ADF034002C1}"/>
    <dgm:cxn modelId="{9DCD451E-AEB4-47D9-B45C-5C2684020A9B}" srcId="{1A3E80F7-A7BA-4062-B34C-4D53EA5A7A2A}" destId="{B2BC7C94-2BA5-413C-AD00-CF1AC3AD0FA4}" srcOrd="2" destOrd="0" parTransId="{33DD5554-A398-4738-BD37-7E598A94273F}" sibTransId="{27D8D33E-A538-475D-B01A-4E3881ABEB26}"/>
    <dgm:cxn modelId="{A38975ED-4BEF-45AD-9DF6-5540817143A1}" type="presOf" srcId="{B2BC7C94-2BA5-413C-AD00-CF1AC3AD0FA4}" destId="{9FF9DDDE-4F9D-4496-A1E7-F25EB2F85936}" srcOrd="0" destOrd="0" presId="urn:microsoft.com/office/officeart/2005/8/layout/vList5"/>
    <dgm:cxn modelId="{E8A3990D-8819-4E3D-98AB-683C5257341F}" type="presOf" srcId="{9256A175-2685-46F1-96CE-18488B600B76}" destId="{A777D0EE-0918-4785-88EE-47053B04AD19}" srcOrd="0" destOrd="0" presId="urn:microsoft.com/office/officeart/2005/8/layout/vList5"/>
    <dgm:cxn modelId="{748918E7-CAFE-416A-A20F-2B0A3BD01E20}" type="presOf" srcId="{D4C93B3E-B9E5-4CDE-8D63-7A9C2DC89B54}" destId="{6C96E8CC-C521-481E-B7C2-707F53EC9E43}" srcOrd="0" destOrd="0" presId="urn:microsoft.com/office/officeart/2005/8/layout/vList5"/>
    <dgm:cxn modelId="{5E995BD8-8546-40D9-AA35-66979DAAB2D7}" srcId="{1A3E80F7-A7BA-4062-B34C-4D53EA5A7A2A}" destId="{A076050A-AF47-4E02-B11C-2A1A2022670A}" srcOrd="1" destOrd="0" parTransId="{FA3C8A23-AC9F-4FB6-BEF0-9060B0828728}" sibTransId="{DA8381C3-DFB1-4458-AC76-D3B7ACC94A5C}"/>
    <dgm:cxn modelId="{AC9A2F43-A57C-4272-914E-085FF70DE67C}" type="presOf" srcId="{A8FA4191-884A-43E9-8EA0-FD60142A106D}" destId="{19AE14AB-8814-44DD-93B4-72DE0AF15FB5}" srcOrd="0" destOrd="0" presId="urn:microsoft.com/office/officeart/2005/8/layout/vList5"/>
    <dgm:cxn modelId="{CFD28A48-5AFB-4BF9-A918-FF3A1B9FA3CC}" srcId="{A076050A-AF47-4E02-B11C-2A1A2022670A}" destId="{E3493E5D-F082-42DB-BD7C-B25C0E60EEE0}" srcOrd="0" destOrd="0" parTransId="{2B159648-3443-412C-A522-1FFCABFC8142}" sibTransId="{23BC77B6-36C9-46AF-80B9-60663635D958}"/>
    <dgm:cxn modelId="{1FBE22BA-FA3D-45A3-B8DB-972C8CFAC6D1}" srcId="{1A3E80F7-A7BA-4062-B34C-4D53EA5A7A2A}" destId="{A21E4EF7-A96F-44C7-9076-14A8F1A282E3}" srcOrd="0" destOrd="0" parTransId="{55DD40CE-2CB7-44DC-904C-09D5CB535751}" sibTransId="{125214D2-9A58-49E2-8B24-798716588BDE}"/>
    <dgm:cxn modelId="{3540663D-2CD8-4F97-B17D-3E02BC0B23C6}" srcId="{B2BC7C94-2BA5-413C-AD00-CF1AC3AD0FA4}" destId="{A8FA4191-884A-43E9-8EA0-FD60142A106D}" srcOrd="0" destOrd="0" parTransId="{796D4A60-3FDA-45E9-987E-601A6E474AD2}" sibTransId="{C3187A2E-33E6-43AA-B96F-E6054A4437F4}"/>
    <dgm:cxn modelId="{167C4B93-42AE-4C79-8135-C51289838F48}" srcId="{406E5F2F-3EE3-434B-8EAC-D565B984C2DB}" destId="{D4C93B3E-B9E5-4CDE-8D63-7A9C2DC89B54}" srcOrd="0" destOrd="0" parTransId="{48C6ABE1-1908-4A70-9FB6-7B718400DA07}" sibTransId="{9DD22947-7E7B-4FC2-A347-DA4FDCD201BA}"/>
    <dgm:cxn modelId="{00DBCBFA-7793-4AF8-AD19-0B2782E11797}" type="presOf" srcId="{A21E4EF7-A96F-44C7-9076-14A8F1A282E3}" destId="{649DA61A-B9BD-457B-922F-EEA3CF327394}" srcOrd="0" destOrd="0" presId="urn:microsoft.com/office/officeart/2005/8/layout/vList5"/>
    <dgm:cxn modelId="{51F1D6C7-8971-4ABF-8076-C256431DA0D7}" srcId="{1A3E80F7-A7BA-4062-B34C-4D53EA5A7A2A}" destId="{041B1AE2-387C-4EFD-8F28-D2B78362690E}" srcOrd="4" destOrd="0" parTransId="{59DFF65A-347F-475E-A5BA-B680FA3A1199}" sibTransId="{72FE1C8F-6732-4142-B0D9-05AE6EB92C9C}"/>
    <dgm:cxn modelId="{441C2C68-31F8-4BF8-A123-5F184311FB6C}" srcId="{041B1AE2-387C-4EFD-8F28-D2B78362690E}" destId="{9256A175-2685-46F1-96CE-18488B600B76}" srcOrd="0" destOrd="0" parTransId="{0A6EDA16-55B1-4386-A651-ED79097FB377}" sibTransId="{0CF09DEF-BC82-4F18-B3F1-4852675AE22A}"/>
    <dgm:cxn modelId="{375DB449-1600-40C2-BD80-5B631F8697A7}" type="presOf" srcId="{E3493E5D-F082-42DB-BD7C-B25C0E60EEE0}" destId="{EA026F53-E7EE-4A96-9452-19A2B6069F08}" srcOrd="0" destOrd="0" presId="urn:microsoft.com/office/officeart/2005/8/layout/vList5"/>
    <dgm:cxn modelId="{BD6DD77C-B497-45F3-96C4-48B87E8AAD41}" type="presOf" srcId="{041B1AE2-387C-4EFD-8F28-D2B78362690E}" destId="{92E5D436-907B-4130-9EE7-75BA935CB3E6}" srcOrd="0" destOrd="0" presId="urn:microsoft.com/office/officeart/2005/8/layout/vList5"/>
    <dgm:cxn modelId="{C62207B6-3596-44A0-A048-D00C701DC390}" type="presOf" srcId="{5AD16381-6C23-4FFD-B338-F952D9BB913D}" destId="{E5E22981-1E6C-45EE-9AE7-BB94C7A36640}" srcOrd="0" destOrd="0" presId="urn:microsoft.com/office/officeart/2005/8/layout/vList5"/>
    <dgm:cxn modelId="{766F7EED-C0A3-421F-B790-E799C67784ED}" type="presParOf" srcId="{F8853794-5AD8-41EE-A83D-5D8FD930BC4F}" destId="{6BBF2CEA-7304-4180-AA84-FD7E8D07966F}" srcOrd="0" destOrd="0" presId="urn:microsoft.com/office/officeart/2005/8/layout/vList5"/>
    <dgm:cxn modelId="{B7B7519C-AE32-47E2-9EBD-3283DEE530F8}" type="presParOf" srcId="{6BBF2CEA-7304-4180-AA84-FD7E8D07966F}" destId="{649DA61A-B9BD-457B-922F-EEA3CF327394}" srcOrd="0" destOrd="0" presId="urn:microsoft.com/office/officeart/2005/8/layout/vList5"/>
    <dgm:cxn modelId="{C4BD13E4-E142-4A45-AED6-22BE2DEE8D64}" type="presParOf" srcId="{6BBF2CEA-7304-4180-AA84-FD7E8D07966F}" destId="{E5E22981-1E6C-45EE-9AE7-BB94C7A36640}" srcOrd="1" destOrd="0" presId="urn:microsoft.com/office/officeart/2005/8/layout/vList5"/>
    <dgm:cxn modelId="{1FE1EE89-EFF1-4C69-882E-BB7C5C9466DC}" type="presParOf" srcId="{F8853794-5AD8-41EE-A83D-5D8FD930BC4F}" destId="{D3DD3B8D-703A-4C68-8E32-4C81E357E95C}" srcOrd="1" destOrd="0" presId="urn:microsoft.com/office/officeart/2005/8/layout/vList5"/>
    <dgm:cxn modelId="{D794B6C4-03D3-4B07-B6F5-0A2AA6DDDE4C}" type="presParOf" srcId="{F8853794-5AD8-41EE-A83D-5D8FD930BC4F}" destId="{E5B343BD-DF15-46F1-B16B-9CE0B939124B}" srcOrd="2" destOrd="0" presId="urn:microsoft.com/office/officeart/2005/8/layout/vList5"/>
    <dgm:cxn modelId="{C3100685-3102-484B-8B36-6E527D135179}" type="presParOf" srcId="{E5B343BD-DF15-46F1-B16B-9CE0B939124B}" destId="{AC814D04-E1C2-4011-B430-ACC9FFC5D75D}" srcOrd="0" destOrd="0" presId="urn:microsoft.com/office/officeart/2005/8/layout/vList5"/>
    <dgm:cxn modelId="{1A267CD2-9580-4258-810C-8E33BB691C67}" type="presParOf" srcId="{E5B343BD-DF15-46F1-B16B-9CE0B939124B}" destId="{EA026F53-E7EE-4A96-9452-19A2B6069F08}" srcOrd="1" destOrd="0" presId="urn:microsoft.com/office/officeart/2005/8/layout/vList5"/>
    <dgm:cxn modelId="{E865CA09-69E6-4D0E-B10C-F1DB8EFA5AB4}" type="presParOf" srcId="{F8853794-5AD8-41EE-A83D-5D8FD930BC4F}" destId="{F86CC087-CEA9-453D-8294-C91E7A633AEF}" srcOrd="3" destOrd="0" presId="urn:microsoft.com/office/officeart/2005/8/layout/vList5"/>
    <dgm:cxn modelId="{F0832B53-BD06-4EEF-876C-BEFDE5597F5A}" type="presParOf" srcId="{F8853794-5AD8-41EE-A83D-5D8FD930BC4F}" destId="{AA0DE896-155C-4ED8-86E5-80532C030C32}" srcOrd="4" destOrd="0" presId="urn:microsoft.com/office/officeart/2005/8/layout/vList5"/>
    <dgm:cxn modelId="{22BCEF93-BF76-4511-A398-348656D41184}" type="presParOf" srcId="{AA0DE896-155C-4ED8-86E5-80532C030C32}" destId="{9FF9DDDE-4F9D-4496-A1E7-F25EB2F85936}" srcOrd="0" destOrd="0" presId="urn:microsoft.com/office/officeart/2005/8/layout/vList5"/>
    <dgm:cxn modelId="{92091A8A-4224-4D54-8D4A-243EB21EB41D}" type="presParOf" srcId="{AA0DE896-155C-4ED8-86E5-80532C030C32}" destId="{19AE14AB-8814-44DD-93B4-72DE0AF15FB5}" srcOrd="1" destOrd="0" presId="urn:microsoft.com/office/officeart/2005/8/layout/vList5"/>
    <dgm:cxn modelId="{A64B3A5A-F78D-4E27-8D7B-9B71B107D2A6}" type="presParOf" srcId="{F8853794-5AD8-41EE-A83D-5D8FD930BC4F}" destId="{3F97B1E8-BBE6-4E30-8219-3886FE41AB07}" srcOrd="5" destOrd="0" presId="urn:microsoft.com/office/officeart/2005/8/layout/vList5"/>
    <dgm:cxn modelId="{E70D0CC1-66E3-4FAB-A733-26BBA62FD818}" type="presParOf" srcId="{F8853794-5AD8-41EE-A83D-5D8FD930BC4F}" destId="{1AA587F9-1A9E-4559-83C9-44AE61102698}" srcOrd="6" destOrd="0" presId="urn:microsoft.com/office/officeart/2005/8/layout/vList5"/>
    <dgm:cxn modelId="{C8F353BE-CD75-4291-B460-3FB9210DF836}" type="presParOf" srcId="{1AA587F9-1A9E-4559-83C9-44AE61102698}" destId="{5611B24C-80DD-4CAA-AF44-71CA5AFD42CE}" srcOrd="0" destOrd="0" presId="urn:microsoft.com/office/officeart/2005/8/layout/vList5"/>
    <dgm:cxn modelId="{9F83B699-932B-49B4-A129-02C8F425F2F0}" type="presParOf" srcId="{1AA587F9-1A9E-4559-83C9-44AE61102698}" destId="{6C96E8CC-C521-481E-B7C2-707F53EC9E43}" srcOrd="1" destOrd="0" presId="urn:microsoft.com/office/officeart/2005/8/layout/vList5"/>
    <dgm:cxn modelId="{83A90B51-B4C8-461E-946F-CBA7F7612DEE}" type="presParOf" srcId="{F8853794-5AD8-41EE-A83D-5D8FD930BC4F}" destId="{14E9B3B4-999B-42D9-9057-A21F7E11B774}" srcOrd="7" destOrd="0" presId="urn:microsoft.com/office/officeart/2005/8/layout/vList5"/>
    <dgm:cxn modelId="{A0426CD2-DF1E-466B-8D40-38B533F94F3C}" type="presParOf" srcId="{F8853794-5AD8-41EE-A83D-5D8FD930BC4F}" destId="{CDEEBECA-FB17-4B8E-9357-7EF60D4D882F}" srcOrd="8" destOrd="0" presId="urn:microsoft.com/office/officeart/2005/8/layout/vList5"/>
    <dgm:cxn modelId="{D21B0A50-BF76-4140-A861-E5861B3C5AC5}" type="presParOf" srcId="{CDEEBECA-FB17-4B8E-9357-7EF60D4D882F}" destId="{92E5D436-907B-4130-9EE7-75BA935CB3E6}" srcOrd="0" destOrd="0" presId="urn:microsoft.com/office/officeart/2005/8/layout/vList5"/>
    <dgm:cxn modelId="{76CC6C47-F3DD-4EEA-8624-BB0302903AA3}" type="presParOf" srcId="{CDEEBECA-FB17-4B8E-9357-7EF60D4D882F}" destId="{A777D0EE-0918-4785-88EE-47053B04AD19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99510E9-440A-4D39-992B-F533FCDF695E}" type="datetimeFigureOut">
              <a:rPr lang="uk-UA"/>
              <a:pPr>
                <a:defRPr/>
              </a:pPr>
              <a:t>11.02.2025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uk-UA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  <a:endParaRPr lang="uk-UA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itchFamily="34" charset="0"/>
              </a:defRPr>
            </a:lvl1pPr>
          </a:lstStyle>
          <a:p>
            <a:fld id="{B56BE3EB-B43F-45F9-AC99-517BF61573CF}" type="slidenum">
              <a:rPr lang="uk-UA" altLang="uk-UA"/>
              <a:pPr/>
              <a:t>‹#›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22817110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5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37394877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6BE3EB-B43F-45F9-AC99-517BF61573CF}" type="slidenum">
              <a:rPr lang="uk-UA" altLang="uk-UA" smtClean="0"/>
              <a:pPr/>
              <a:t>8</a:t>
            </a:fld>
            <a:endParaRPr lang="uk-UA" altLang="uk-UA"/>
          </a:p>
        </p:txBody>
      </p:sp>
    </p:spTree>
    <p:extLst>
      <p:ext uri="{BB962C8B-B14F-4D97-AF65-F5344CB8AC3E}">
        <p14:creationId xmlns:p14="http://schemas.microsoft.com/office/powerpoint/2010/main" val="1500719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CF915-64BE-479C-BF59-4996C1473477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BB678F-2F64-48E1-B5B9-FC4CF6CC658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E3415-C268-4B77-BBC9-A666FC615E17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B6B399-8CCB-4BD3-B5B4-587A94A0933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62D25-08C5-4E3D-95E7-A903FA933C37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EE6A20-FD62-422E-85E3-183D0DCDB3B1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C6A702-3D32-4566-8106-CA9BF6C3C24F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D1CB6D-586A-48D1-BE57-A371A8AE3F7C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AC94D-DE52-45BA-A8EA-19B23E463430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498DAF-1B89-4D3F-8CDB-6A1FAFEBE7E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44562-EA22-4ECD-B5CB-98A7CB145D49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BD6CCF-E82A-41EB-8304-108AC2D3F740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A98FBC-B552-402B-9E28-3B8DECF3E468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6F4753-3C2B-43AA-ABEF-FE9121C3B6CA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7AC4D-C091-4599-9868-36861D3F667E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E8D4AD-7F29-4FD4-BFDC-45A387ECEC0E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0AD15-254A-48AF-B894-6CDFCC2A8C2E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E53CA3-4721-407F-B821-7665DB4CD287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BCEE8-DB58-4BA6-B5FA-EEBED7F82F63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A83CC5-FF44-4E32-9C41-42616AF1F363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E6922-37CB-477B-A946-87CC24234384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27107-F32A-46D9-8347-A2D1645166F4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uk-UA"/>
              <a:t>Образец текста</a:t>
            </a:r>
          </a:p>
          <a:p>
            <a:pPr lvl="1"/>
            <a:r>
              <a:rPr lang="ru-RU" altLang="uk-UA"/>
              <a:t>Второй уровень</a:t>
            </a:r>
          </a:p>
          <a:p>
            <a:pPr lvl="2"/>
            <a:r>
              <a:rPr lang="ru-RU" altLang="uk-UA"/>
              <a:t>Третий уровень</a:t>
            </a:r>
          </a:p>
          <a:p>
            <a:pPr lvl="3"/>
            <a:r>
              <a:rPr lang="ru-RU" altLang="uk-UA"/>
              <a:t>Четвертый уровень</a:t>
            </a:r>
          </a:p>
          <a:p>
            <a:pPr lvl="4"/>
            <a:r>
              <a:rPr lang="ru-RU" altLang="uk-UA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72ECBE7-75E0-410A-8AB8-36B7CE4D508A}" type="datetimeFigureOut">
              <a:rPr lang="ru-RU"/>
              <a:pPr>
                <a:defRPr/>
              </a:pPr>
              <a:t>11.02.2025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1A1288E-79EC-433F-927F-6A6CB80EFC86}" type="slidenum">
              <a:rPr lang="ru-RU" altLang="uk-UA"/>
              <a:pPr/>
              <a:t>‹#›</a:t>
            </a:fld>
            <a:endParaRPr lang="ru-RU" alt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5.pn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microsoft.com/office/2007/relationships/diagramDrawing" Target="../diagrams/drawing2.xml"/><Relationship Id="rId4" Type="http://schemas.openxmlformats.org/officeDocument/2006/relationships/image" Target="../media/image6.png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778" y="1142984"/>
            <a:ext cx="9423358" cy="3438144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0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Соціологічний </a:t>
            </a:r>
            <a:r>
              <a:rPr lang="uk-UA" sz="2000" b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аналіз документів</a:t>
            </a:r>
            <a: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0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Лекція 1.</a:t>
            </a:r>
            <a:b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</a:br>
            <a:r>
              <a:rPr lang="uk-UA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Вступ до курсу </a:t>
            </a:r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lantagenet Cherokee"/>
              </a:rPr>
              <a:t>«Соціологічний аналіз документів»</a:t>
            </a:r>
            <a:endParaRPr lang="uk-UA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AC8B3051-FA15-E9D3-85EA-CBB037582B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11320" y="-9872"/>
            <a:ext cx="2757632" cy="1949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753909" y="4912357"/>
            <a:ext cx="4803494" cy="1348904"/>
          </a:xfrm>
        </p:spPr>
        <p:txBody>
          <a:bodyPr anchor="b"/>
          <a:lstStyle/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Розробник курсу: </a:t>
            </a:r>
            <a:r>
              <a:rPr lang="uk-UA" sz="2000" dirty="0" err="1" smtClean="0">
                <a:solidFill>
                  <a:schemeClr val="tx1"/>
                </a:solidFill>
              </a:rPr>
              <a:t>к.соц.н</a:t>
            </a:r>
            <a:r>
              <a:rPr lang="uk-UA" sz="2000" dirty="0" smtClean="0">
                <a:solidFill>
                  <a:schemeClr val="tx1"/>
                </a:solidFill>
              </a:rPr>
              <a:t>., 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dirty="0" smtClean="0">
                <a:solidFill>
                  <a:schemeClr val="tx1"/>
                </a:solidFill>
              </a:rPr>
              <a:t>доцент кафедри соціології</a:t>
            </a:r>
          </a:p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uk-UA" sz="2000" b="1" i="1" dirty="0" smtClean="0">
                <a:solidFill>
                  <a:schemeClr val="tx1"/>
                </a:solidFill>
              </a:rPr>
              <a:t>Пилипенко Яна Сергіївна</a:t>
            </a:r>
            <a:endParaRPr lang="uk-UA" sz="2000" b="1" i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09056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31504" y="40466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Структура документа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71464" y="2048212"/>
            <a:ext cx="5256584" cy="436273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uk-UA" sz="2400" dirty="0"/>
              <a:t>🔹 </a:t>
            </a:r>
            <a:r>
              <a:rPr lang="uk-UA" sz="2200" b="1" dirty="0"/>
              <a:t>Структура документа </a:t>
            </a:r>
            <a:r>
              <a:rPr lang="uk-UA" sz="2200" dirty="0"/>
              <a:t>визначає його внутрішню організацію, що може включати </a:t>
            </a:r>
            <a:r>
              <a:rPr lang="uk-UA" sz="2200" b="1" u="sng" dirty="0"/>
              <a:t>формальні елементи</a:t>
            </a:r>
            <a:r>
              <a:rPr lang="uk-UA" sz="2200" dirty="0"/>
              <a:t> (заголовки, підписи, реквізити) та </a:t>
            </a:r>
            <a:r>
              <a:rPr lang="uk-UA" sz="2200" b="1" u="sng" dirty="0"/>
              <a:t>логічний поділ інформації.</a:t>
            </a:r>
            <a:r>
              <a:rPr lang="uk-UA" sz="2200" dirty="0"/>
              <a:t> </a:t>
            </a:r>
            <a:endParaRPr lang="uk-UA" sz="2200" dirty="0" smtClean="0"/>
          </a:p>
          <a:p>
            <a:pPr algn="just">
              <a:lnSpc>
                <a:spcPct val="125000"/>
              </a:lnSpc>
            </a:pPr>
            <a:endParaRPr lang="uk-UA" sz="2200" dirty="0"/>
          </a:p>
          <a:p>
            <a:pPr algn="just">
              <a:lnSpc>
                <a:spcPct val="125000"/>
              </a:lnSpc>
            </a:pPr>
            <a:r>
              <a:rPr lang="uk-UA" sz="2200" dirty="0" smtClean="0"/>
              <a:t>Аналіз </a:t>
            </a:r>
            <a:r>
              <a:rPr lang="uk-UA" sz="2200" dirty="0"/>
              <a:t>структури допомагає зрозуміти, </a:t>
            </a:r>
            <a:r>
              <a:rPr lang="uk-UA" sz="2200" b="1" dirty="0"/>
              <a:t>як і для кого</a:t>
            </a:r>
            <a:r>
              <a:rPr lang="uk-UA" sz="2200" dirty="0"/>
              <a:t> створювався документ, а також </a:t>
            </a:r>
            <a:r>
              <a:rPr lang="uk-UA" sz="2200" b="1" i="1" dirty="0"/>
              <a:t>які соціальні норми та стандарти він відображає.</a:t>
            </a:r>
            <a:endParaRPr lang="uk-UA" sz="2200" b="1" i="1" dirty="0" smtClean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8090" y="603099"/>
            <a:ext cx="4661968" cy="284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7103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09056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31504" y="404664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/>
              <a:t>Функції </a:t>
            </a:r>
            <a:r>
              <a:rPr lang="uk-UA" sz="2400" b="1" dirty="0" smtClean="0"/>
              <a:t>документів</a:t>
            </a: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421686413"/>
              </p:ext>
            </p:extLst>
          </p:nvPr>
        </p:nvGraphicFramePr>
        <p:xfrm>
          <a:off x="1199456" y="1556792"/>
          <a:ext cx="8744520" cy="43655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00305859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5066820" y="116632"/>
            <a:ext cx="5112568" cy="446449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«</a:t>
            </a:r>
            <a:r>
              <a:rPr lang="uk-UA" sz="4000" b="1" dirty="0" smtClean="0">
                <a:solidFill>
                  <a:schemeClr val="tx1"/>
                </a:solidFill>
              </a:rPr>
              <a:t>Як змінюється значення документа в цифрову епоху?"</a:t>
            </a:r>
            <a:endParaRPr lang="uk-UA" sz="40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384" y="2852936"/>
            <a:ext cx="4324704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0940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13845" y="-571601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548680"/>
            <a:ext cx="4968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 err="1">
                <a:solidFill>
                  <a:schemeClr val="accent2">
                    <a:lumMod val="75000"/>
                  </a:schemeClr>
                </a:solidFill>
              </a:rPr>
              <a:t>Цифровізація</a:t>
            </a:r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 та доступність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448" y="1124744"/>
            <a:ext cx="6096000" cy="178510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just"/>
            <a:r>
              <a:rPr lang="uk-UA" sz="2200" dirty="0" smtClean="0"/>
              <a:t>Документи більше не обмежуються паперовими носіями. Вони стали доступними в </a:t>
            </a:r>
            <a:r>
              <a:rPr lang="uk-UA" sz="2200" b="1" i="1" dirty="0" smtClean="0"/>
              <a:t>електронному вигляді</a:t>
            </a:r>
            <a:r>
              <a:rPr lang="uk-UA" sz="2200" dirty="0" smtClean="0"/>
              <a:t>, що полегшує їх зберігання, обробку та доступ з будь-якої точки світу.</a:t>
            </a:r>
            <a:endParaRPr lang="uk-UA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703512" y="3873875"/>
            <a:ext cx="7536160" cy="212365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200" dirty="0"/>
              <a:t>Оскільки документи тепер можуть бути відправлені через Інтернет за кілька секунд, це </a:t>
            </a:r>
            <a:r>
              <a:rPr lang="uk-UA" sz="2200" b="1" i="1" dirty="0"/>
              <a:t>значно прискорює комунікацію та бізнес-процеси.</a:t>
            </a:r>
            <a:r>
              <a:rPr lang="uk-UA" sz="2200" dirty="0"/>
              <a:t> Водночас, можливість зберігати великі обсяги даних без фізичних обмежень відкриває нові горизонти для </a:t>
            </a:r>
            <a:r>
              <a:rPr lang="uk-UA" sz="2200" b="1" i="1" dirty="0"/>
              <a:t>архівування та доступу.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19736" y="3325662"/>
            <a:ext cx="60486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Швидкість обміну та збереження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0176" y="548680"/>
            <a:ext cx="3703259" cy="2466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792096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13845" y="-571601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548680"/>
            <a:ext cx="4968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Безпека та захист даних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448" y="1124744"/>
            <a:ext cx="7248128" cy="1782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200" dirty="0"/>
              <a:t>Цифрові документи потребують нових підходів до забезпечення безпеки — </a:t>
            </a:r>
            <a:r>
              <a:rPr lang="uk-UA" sz="2200" b="1" i="1" dirty="0"/>
              <a:t>шифрування, цифрові підписи, доступ через паролі або біометрію</a:t>
            </a:r>
            <a:r>
              <a:rPr lang="uk-UA" sz="2200" dirty="0"/>
              <a:t>. Це робить їх більш захищеними, але й створює нові виклики у боротьбі з </a:t>
            </a:r>
            <a:r>
              <a:rPr lang="uk-UA" sz="2200" dirty="0" err="1"/>
              <a:t>кіберзагрозами</a:t>
            </a:r>
            <a:endParaRPr lang="uk-UA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919536" y="4005492"/>
            <a:ext cx="7536160" cy="178510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/>
              <a:t>За допомогою технологій штучного інтелекту та аналізу даних, документи можна </a:t>
            </a:r>
            <a:r>
              <a:rPr lang="uk-UA" sz="2200" b="1" i="1" dirty="0" smtClean="0"/>
              <a:t>легко систематизувати, шукати потрібну інформацію, робити автоматичні витяги</a:t>
            </a:r>
            <a:r>
              <a:rPr lang="uk-UA" sz="2200" dirty="0" smtClean="0"/>
              <a:t>, що значно зменшує час на обробку.</a:t>
            </a:r>
            <a:endParaRPr lang="uk-UA" sz="2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3719736" y="3325662"/>
            <a:ext cx="60486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Спрощення управління та аналізу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280" y="341958"/>
            <a:ext cx="2780928" cy="2780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28063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13845" y="-578802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135560" y="548680"/>
            <a:ext cx="496855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Екологічний аспект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27448" y="1124744"/>
            <a:ext cx="7248128" cy="1107996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/>
              <a:t>Зменшення потреби в паперових документах допомагає </a:t>
            </a:r>
            <a:r>
              <a:rPr lang="uk-UA" sz="2200" b="1" i="1" dirty="0" smtClean="0"/>
              <a:t>скоротити витрати на ресурси </a:t>
            </a:r>
            <a:r>
              <a:rPr lang="uk-UA" sz="2200" dirty="0" smtClean="0"/>
              <a:t>та зменшує екологічний слід.</a:t>
            </a:r>
            <a:endParaRPr lang="uk-UA" sz="2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081317" y="3454160"/>
            <a:ext cx="5472608" cy="178510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uk-UA" sz="2200" dirty="0" smtClean="0"/>
              <a:t>Цифрові документи можуть бути стандартизованими і інтегрованими з іншими системами, що дозволяє </a:t>
            </a:r>
            <a:r>
              <a:rPr lang="uk-UA" sz="2200" b="1" i="1" dirty="0" smtClean="0"/>
              <a:t>ефективно працювати з ними в глобальних рамк</a:t>
            </a:r>
            <a:r>
              <a:rPr lang="uk-UA" sz="2200" dirty="0" smtClean="0"/>
              <a:t>ах.</a:t>
            </a:r>
            <a:endParaRPr lang="uk-UA" sz="22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4617953" y="2712170"/>
            <a:ext cx="604867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500" b="1" dirty="0">
                <a:solidFill>
                  <a:schemeClr val="accent2">
                    <a:lumMod val="75000"/>
                  </a:schemeClr>
                </a:solidFill>
              </a:rPr>
              <a:t>Глобалізація та інтеграція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08" y="2937129"/>
            <a:ext cx="3456384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19590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166910" y="265974"/>
            <a:ext cx="7858180" cy="135732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  <a:t>ДЯКУЮ ЗА УВАГУ!</a:t>
            </a:r>
            <a:br>
              <a:rPr lang="uk-UA" sz="2800" b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3C2E43"/>
                </a:solidFill>
                <a:latin typeface="George" panose="02000500000000000000" pitchFamily="50" charset="0"/>
                <a:cs typeface="Times New Roman" pitchFamily="18" charset="0"/>
              </a:rPr>
            </a:br>
            <a:endParaRPr lang="ru-RU" sz="2800" b="1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3C2E43"/>
              </a:solidFill>
              <a:latin typeface="George" panose="02000500000000000000" pitchFamily="50" charset="0"/>
              <a:cs typeface="Times New Roman" pitchFamily="18" charset="0"/>
            </a:endParaRPr>
          </a:p>
        </p:txBody>
      </p:sp>
      <p:pic>
        <p:nvPicPr>
          <p:cNvPr id="16387" name="Picture 2" descr="http://qrcoder.ru/code/?https%3A%2F%2Ftaplink.cc%2Ffsu_znu&amp;10&amp;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08888" y="1628775"/>
            <a:ext cx="314325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000" y="1624013"/>
            <a:ext cx="5911850" cy="417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639300" y="4538663"/>
            <a:ext cx="61595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864600" y="4562475"/>
            <a:ext cx="592138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85138" y="4549775"/>
            <a:ext cx="59690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2" name="Заголовок 1"/>
          <p:cNvSpPr txBox="1">
            <a:spLocks/>
          </p:cNvSpPr>
          <p:nvPr/>
        </p:nvSpPr>
        <p:spPr bwMode="auto">
          <a:xfrm>
            <a:off x="7434263" y="5154613"/>
            <a:ext cx="3452812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n-US" altLang="uk-UA" sz="2800" b="1">
                <a:latin typeface="George" pitchFamily="50" charset="0"/>
                <a:cs typeface="Times New Roman" pitchFamily="18" charset="0"/>
              </a:rPr>
              <a:t>@fsu_znu</a:t>
            </a:r>
            <a:endParaRPr lang="ru-RU" altLang="uk-UA" sz="2800" b="1">
              <a:latin typeface="George" pitchFamily="50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283968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92981160"/>
              </p:ext>
            </p:extLst>
          </p:nvPr>
        </p:nvGraphicFramePr>
        <p:xfrm>
          <a:off x="1271464" y="548680"/>
          <a:ext cx="8784976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25912030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162300" y="-535622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Овальная выноска 1"/>
          <p:cNvSpPr/>
          <p:nvPr/>
        </p:nvSpPr>
        <p:spPr>
          <a:xfrm>
            <a:off x="1703512" y="1124744"/>
            <a:ext cx="5112568" cy="4464496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«</a:t>
            </a:r>
            <a:r>
              <a:rPr lang="uk-UA" sz="4000" b="1" dirty="0" smtClean="0">
                <a:solidFill>
                  <a:schemeClr val="tx1"/>
                </a:solidFill>
              </a:rPr>
              <a:t>Як на вашу думку визначається поняття «документ» в соціології ?"</a:t>
            </a:r>
            <a:endParaRPr lang="uk-UA" sz="4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5020" y="332656"/>
            <a:ext cx="4372744" cy="291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32057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73885" y="-5355976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15480" y="548680"/>
            <a:ext cx="4896544" cy="5904656"/>
          </a:xfrm>
        </p:spPr>
        <p:txBody>
          <a:bodyPr>
            <a:noAutofit/>
          </a:bodyPr>
          <a:lstStyle/>
          <a:p>
            <a:r>
              <a:rPr lang="ru-RU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C00000"/>
                </a:solidFill>
                <a:latin typeface="George" panose="02000500000000000000" pitchFamily="50" charset="0"/>
                <a:cs typeface="Times New Roman" pitchFamily="18" charset="0"/>
              </a:rPr>
              <a:t>Документ – </a:t>
            </a:r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це засіб закріплення встановленим способом за допомогою </a:t>
            </a:r>
            <a:b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спеціального носія інформації про факти, явища, процеси об’єктивної </a:t>
            </a:r>
            <a:b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реальності та розумової діяльності людини. </a:t>
            </a:r>
            <a:b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/>
            </a:r>
            <a:br>
              <a:rPr lang="uk-UA" sz="280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</a:br>
            <a:r>
              <a:rPr lang="ru-RU" sz="2800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George" panose="02000500000000000000" pitchFamily="50" charset="0"/>
                <a:cs typeface="Times New Roman" pitchFamily="18" charset="0"/>
              </a:rPr>
              <a:t>Документ</a:t>
            </a:r>
            <a:r>
              <a:rPr lang="ru-RU" sz="2800" i="1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 – </a:t>
            </a:r>
            <a:r>
              <a:rPr lang="uk-UA" sz="2800" i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latin typeface="George" panose="02000500000000000000" pitchFamily="50" charset="0"/>
                <a:cs typeface="Times New Roman" pitchFamily="18" charset="0"/>
              </a:rPr>
              <a:t>це матеріальний носій інформації, який містить певні дані, що можуть бути використані для соціологічного аналізу.</a:t>
            </a:r>
            <a:endParaRPr lang="uk-UA" sz="2600" i="1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080" y="692696"/>
            <a:ext cx="3861048" cy="3861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988211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1412776"/>
            <a:ext cx="3028312" cy="27089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056" y="-14073"/>
            <a:ext cx="3347864" cy="2510898"/>
          </a:xfrm>
          <a:prstGeom prst="rect">
            <a:avLst/>
          </a:prstGeom>
        </p:spPr>
      </p:pic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-1680864" y="-622007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091000091"/>
              </p:ext>
            </p:extLst>
          </p:nvPr>
        </p:nvGraphicFramePr>
        <p:xfrm>
          <a:off x="839416" y="692696"/>
          <a:ext cx="968062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76320" y="2708920"/>
            <a:ext cx="2420888" cy="2420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1909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553072" y="-5504514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911424" y="728700"/>
            <a:ext cx="5040560" cy="4824536"/>
          </a:xfrm>
        </p:spPr>
        <p:txBody>
          <a:bodyPr>
            <a:noAutofit/>
          </a:bodyPr>
          <a:lstStyle/>
          <a:p>
            <a:r>
              <a:rPr lang="uk-UA" sz="2600" dirty="0"/>
              <a:t>Соціологи у своїх дослідженнях використовують </a:t>
            </a:r>
            <a:r>
              <a:rPr lang="uk-UA" sz="2600" b="1" dirty="0">
                <a:solidFill>
                  <a:schemeClr val="accent2">
                    <a:lumMod val="75000"/>
                  </a:schemeClr>
                </a:solidFill>
              </a:rPr>
              <a:t>різноманітні документи </a:t>
            </a:r>
            <a:r>
              <a:rPr lang="uk-UA" sz="2600" dirty="0"/>
              <a:t>– державні та урядові акти, статистичні збірники і матеріали переписів, відомчу документацію, художні твори і наукові публікації, пресу, листи населення тощо</a:t>
            </a:r>
            <a:endParaRPr lang="uk-UA" sz="2600" i="1" dirty="0"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12" y="548680"/>
            <a:ext cx="3724672" cy="2484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88366" y="3645024"/>
            <a:ext cx="3485935" cy="261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908047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25080" y="-5572000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Заголовок 1"/>
          <p:cNvSpPr>
            <a:spLocks noGrp="1"/>
          </p:cNvSpPr>
          <p:nvPr>
            <p:ph type="ctrTitle"/>
          </p:nvPr>
        </p:nvSpPr>
        <p:spPr>
          <a:xfrm>
            <a:off x="1487488" y="332656"/>
            <a:ext cx="7776864" cy="1188132"/>
          </a:xfrm>
        </p:spPr>
        <p:txBody>
          <a:bodyPr>
            <a:noAutofit/>
          </a:bodyPr>
          <a:lstStyle/>
          <a:p>
            <a:r>
              <a:rPr lang="uk-UA" sz="3000" b="1" dirty="0" smtClean="0"/>
              <a:t>Документ як джерело соціологічної інформації</a:t>
            </a:r>
            <a:endParaRPr lang="uk-UA" sz="3000" b="1" i="1" dirty="0">
              <a:latin typeface="Arial" charset="0"/>
              <a:ea typeface="+mn-ea"/>
              <a:cs typeface="Arial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55478255"/>
              </p:ext>
            </p:extLst>
          </p:nvPr>
        </p:nvGraphicFramePr>
        <p:xfrm>
          <a:off x="2063552" y="119675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033791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184920" y="-6373535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2567608" y="444768"/>
            <a:ext cx="79928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sz="2500" b="1" dirty="0" smtClean="0"/>
              <a:t>Документи </a:t>
            </a:r>
            <a:r>
              <a:rPr lang="uk-UA" sz="2500" b="1" dirty="0"/>
              <a:t>як </a:t>
            </a:r>
            <a:r>
              <a:rPr lang="uk-UA" sz="2500" b="1" dirty="0" smtClean="0"/>
              <a:t>соціальні артефакти</a:t>
            </a:r>
            <a:endParaRPr lang="uk-UA" sz="2500" dirty="0" smtClean="0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621563"/>
              </p:ext>
            </p:extLst>
          </p:nvPr>
        </p:nvGraphicFramePr>
        <p:xfrm>
          <a:off x="695400" y="1556792"/>
          <a:ext cx="7128792" cy="4586452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7128792"/>
              </a:tblGrid>
              <a:tr h="959332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uk-UA" sz="2200" b="0" noProof="0" dirty="0" smtClean="0"/>
                        <a:t>Документи є не лише засобом збереження інформації, а й </a:t>
                      </a:r>
                      <a:r>
                        <a:rPr lang="uk-UA" sz="2200" b="1" i="1" noProof="0" dirty="0" smtClean="0"/>
                        <a:t>відображенням соціальних реалій </a:t>
                      </a:r>
                      <a:r>
                        <a:rPr lang="uk-UA" sz="2200" b="0" noProof="0" dirty="0" smtClean="0"/>
                        <a:t>певного часу та суспільства.</a:t>
                      </a:r>
                      <a:endParaRPr lang="uk-UA" sz="2200" b="0" noProof="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70475">
                <a:tc>
                  <a:txBody>
                    <a:bodyPr/>
                    <a:lstStyle/>
                    <a:p>
                      <a:pPr marL="342900" indent="-342900">
                        <a:buFont typeface="Wingdings" panose="05000000000000000000" pitchFamily="2" charset="2"/>
                        <a:buChar char="Ø"/>
                      </a:pPr>
                      <a:r>
                        <a:rPr lang="uk-UA" sz="2200" dirty="0" smtClean="0"/>
                        <a:t>Вони містять </a:t>
                      </a:r>
                      <a:r>
                        <a:rPr lang="uk-UA" sz="2200" b="1" i="1" dirty="0" smtClean="0"/>
                        <a:t>закодовані норми, цінності, ідеології та форми комунікації</a:t>
                      </a:r>
                      <a:r>
                        <a:rPr lang="uk-UA" sz="2200" dirty="0" smtClean="0"/>
                        <a:t>, що дозволяє дослідникам аналізувати соціальну структуру, владу, історичні процеси та культурні трансформації.</a:t>
                      </a:r>
                      <a:endParaRPr lang="uk-UA" sz="2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93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uk-UA" sz="2200" dirty="0" smtClean="0"/>
                        <a:t>Документ може слугувати як </a:t>
                      </a:r>
                      <a:r>
                        <a:rPr lang="uk-UA" sz="2200" b="1" i="1" dirty="0" smtClean="0"/>
                        <a:t>доказ змін у суспільстві</a:t>
                      </a:r>
                      <a:r>
                        <a:rPr lang="uk-UA" sz="2200" dirty="0" smtClean="0"/>
                        <a:t>, фіксуючи важливі події, соціальні конфлікти або політичні рішення.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5933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Ø"/>
                        <a:tabLst/>
                        <a:defRPr/>
                      </a:pPr>
                      <a:r>
                        <a:rPr lang="ru-RU" sz="2200" dirty="0" smtClean="0"/>
                        <a:t>Таким чином, </a:t>
                      </a:r>
                      <a:r>
                        <a:rPr lang="uk-UA" sz="2200" noProof="0" dirty="0" smtClean="0"/>
                        <a:t>аналіз документів дає змогу виявляти </a:t>
                      </a:r>
                      <a:r>
                        <a:rPr lang="uk-UA" sz="2200" b="1" i="1" noProof="0" dirty="0" smtClean="0"/>
                        <a:t>приховані механізми функціонування суспільства.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6240" y="921821"/>
            <a:ext cx="3338587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346612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D48E47C-F366-5164-E5A7-2DA6902FE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Content Placeholder 3">
            <a:extLst>
              <a:ext uri="{FF2B5EF4-FFF2-40B4-BE49-F238E27FC236}">
                <a16:creationId xmlns:a16="http://schemas.microsoft.com/office/drawing/2014/main" xmlns="" id="{44881BD1-60C4-277C-1DEA-FA6D95F5CC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09056" y="-5139952"/>
            <a:ext cx="20635913" cy="145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631504" y="404664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Зміст документа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5440" y="1412776"/>
            <a:ext cx="4824536" cy="432111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uk-UA" sz="2400" dirty="0"/>
              <a:t>🔹 </a:t>
            </a:r>
            <a:r>
              <a:rPr lang="uk-UA" sz="2200" b="1" dirty="0"/>
              <a:t>Зміст документа </a:t>
            </a:r>
            <a:r>
              <a:rPr lang="uk-UA" sz="2200" dirty="0"/>
              <a:t>відображає інформацію, яку він містить, включаючи </a:t>
            </a:r>
            <a:r>
              <a:rPr lang="uk-UA" sz="2200" u="sng" dirty="0"/>
              <a:t>текстову, візуальну або іншу семіотичну </a:t>
            </a:r>
            <a:r>
              <a:rPr lang="uk-UA" sz="2200" u="sng" dirty="0" smtClean="0"/>
              <a:t>складову</a:t>
            </a:r>
            <a:r>
              <a:rPr lang="uk-UA" sz="2200" dirty="0" smtClean="0"/>
              <a:t>.</a:t>
            </a:r>
          </a:p>
          <a:p>
            <a:pPr algn="just">
              <a:lnSpc>
                <a:spcPct val="125000"/>
              </a:lnSpc>
            </a:pPr>
            <a:endParaRPr lang="uk-UA" sz="2200" dirty="0" smtClean="0"/>
          </a:p>
          <a:p>
            <a:pPr algn="just">
              <a:lnSpc>
                <a:spcPct val="125000"/>
              </a:lnSpc>
            </a:pPr>
            <a:r>
              <a:rPr lang="uk-UA" sz="2200" dirty="0" smtClean="0"/>
              <a:t>Він </a:t>
            </a:r>
            <a:r>
              <a:rPr lang="uk-UA" sz="2200" dirty="0"/>
              <a:t>може передавати </a:t>
            </a:r>
            <a:r>
              <a:rPr lang="uk-UA" sz="2200" b="1" i="1" dirty="0"/>
              <a:t>офіційну чи неофіційну </a:t>
            </a:r>
            <a:r>
              <a:rPr lang="uk-UA" sz="2200" dirty="0"/>
              <a:t>інформацію, відображати інтереси різних соціальних груп та фіксувати суспільні процеси.</a:t>
            </a:r>
            <a:endParaRPr lang="uk-UA" sz="2200" dirty="0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1175" y="1484784"/>
            <a:ext cx="3501008" cy="350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33176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6033</TotalTime>
  <Words>554</Words>
  <Application>Microsoft Office PowerPoint</Application>
  <PresentationFormat>Широкоэкранный</PresentationFormat>
  <Paragraphs>65</Paragraphs>
  <Slides>16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George</vt:lpstr>
      <vt:lpstr>Plantagenet Cherokee</vt:lpstr>
      <vt:lpstr>Times New Roman</vt:lpstr>
      <vt:lpstr>Wingdings</vt:lpstr>
      <vt:lpstr>Тема Office</vt:lpstr>
      <vt:lpstr>Соціологічний аналіз документів  Лекція 1. Вступ до курсу «Соціологічний аналіз документів»</vt:lpstr>
      <vt:lpstr>Презентация PowerPoint</vt:lpstr>
      <vt:lpstr>Презентация PowerPoint</vt:lpstr>
      <vt:lpstr>Документ – це засіб закріплення встановленим способом за допомогою  спеціального носія інформації про факти, явища, процеси об’єктивної  реальності та розумової діяльності людини.   Документ – це матеріальний носій інформації, який містить певні дані, що можуть бути використані для соціологічного аналізу.</vt:lpstr>
      <vt:lpstr>Презентация PowerPoint</vt:lpstr>
      <vt:lpstr>Соціологи у своїх дослідженнях використовують різноманітні документи – державні та урядові акти, статистичні збірники і матеріали переписів, відомчу документацію, художні твори і наукові публікації, пресу, листи населення тощо</vt:lpstr>
      <vt:lpstr>Документ як джерело соціологічної інформації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ДЯКУЮ ЗА УВАГУ! </vt:lpstr>
    </vt:vector>
  </TitlesOfParts>
  <Company>DNA Project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Програма практики з організації соціологічного дослідження</dc:title>
  <dc:creator>DNA7 X86</dc:creator>
  <cp:lastModifiedBy>Dell Latitude E5580</cp:lastModifiedBy>
  <cp:revision>398</cp:revision>
  <dcterms:created xsi:type="dcterms:W3CDTF">2014-05-17T18:57:21Z</dcterms:created>
  <dcterms:modified xsi:type="dcterms:W3CDTF">2025-02-11T10:00:17Z</dcterms:modified>
</cp:coreProperties>
</file>