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6988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pc="-1" dirty="0" smtClean="0">
                <a:solidFill>
                  <a:srgbClr val="000000"/>
                </a:solidFill>
                <a:latin typeface="Calibri"/>
              </a:rPr>
              <a:t>Методологія досліджень імунної системи</a:t>
            </a:r>
            <a:endParaRPr lang="ru-RU" sz="3200" spc="-1" dirty="0"/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8520" cy="49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Лабораторне заняття № 8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Люмінесцентний метод аналізу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функціональної активності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лімфоцитів із застосуванням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двохвильового люмінофору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акридинового оранжевого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МЕТА: вивчити і засвоїти люмінесцентний метод із застосуванням акридинового оранжевого для визначення активації імунокомпетентних клітин у процесі імуногенезу.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36000" y="360000"/>
            <a:ext cx="7846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здорових осіб середнього віку вони наступні: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4" name="Рисунок 113"/>
          <p:cNvPicPr/>
          <p:nvPr/>
        </p:nvPicPr>
        <p:blipFill>
          <a:blip r:embed="rId2" cstate="print"/>
          <a:srcRect l="19498" t="51275" r="20887" b="19345"/>
          <a:stretch/>
        </p:blipFill>
        <p:spPr>
          <a:xfrm>
            <a:off x="144000" y="1080000"/>
            <a:ext cx="8710920" cy="251892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360000" y="3672000"/>
            <a:ext cx="85669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ряді випадків складають гістограму клітин за інтенсивністю флуоресценції з метою виявлення частки клітин з найбільшим ступенем флуоресценції, що є активованими за рахунок протікаючого імуногенезу.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2" cstate="print"/>
          <a:stretch/>
        </p:blipFill>
        <p:spPr>
          <a:xfrm>
            <a:off x="2088000" y="144000"/>
            <a:ext cx="4578480" cy="661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85840" y="357120"/>
            <a:ext cx="8427240" cy="31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4. Медико-біологічна інтерпретація клінічного прикладу даних люмінесцентного методу.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Згідно Додатка Ж занести до лабораторного журналу клінічний приклад визначення функціональної активності лімфоцитів периферичної крові людини, пофарбованих з використанням двохвильового флуорохрому акридинового оранжевого та дати йому імунологічну інтерпретацію.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20440" y="149400"/>
            <a:ext cx="77464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Визначення функціональної активності лімфоцитів периферичної крові людини люмінесцентним методом із застосуванням двохвильового флуорохрому акридинового оранжевого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 cstate="print"/>
          <a:srcRect l="18712" t="16235" r="49815" b="6727"/>
          <a:stretch/>
        </p:blipFill>
        <p:spPr>
          <a:xfrm>
            <a:off x="2088000" y="1008000"/>
            <a:ext cx="5051880" cy="57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 cstate="print"/>
          <a:srcRect l="18773" t="13578" r="50163" b="36924"/>
          <a:stretch/>
        </p:blipFill>
        <p:spPr>
          <a:xfrm>
            <a:off x="1728000" y="144360"/>
            <a:ext cx="5758920" cy="460656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 cstate="print"/>
          <a:srcRect l="49045" t="54331" r="19885" b="29149"/>
          <a:stretch/>
        </p:blipFill>
        <p:spPr>
          <a:xfrm>
            <a:off x="1728000" y="4896000"/>
            <a:ext cx="5859000" cy="172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/>
          <p:cNvPicPr/>
          <p:nvPr/>
        </p:nvPicPr>
        <p:blipFill>
          <a:blip r:embed="rId2" cstate="print"/>
          <a:srcRect l="49051" t="17653" r="19885" b="17219"/>
          <a:stretch/>
        </p:blipFill>
        <p:spPr>
          <a:xfrm>
            <a:off x="1800000" y="216000"/>
            <a:ext cx="5500080" cy="647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2"/>
          <p:cNvPicPr/>
          <p:nvPr/>
        </p:nvPicPr>
        <p:blipFill>
          <a:blip r:embed="rId2" cstate="print"/>
          <a:srcRect l="49126" t="28853" r="19885" b="36152"/>
          <a:stretch/>
        </p:blipFill>
        <p:spPr>
          <a:xfrm>
            <a:off x="1872000" y="144000"/>
            <a:ext cx="5754240" cy="323100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3" cstate="print"/>
          <a:srcRect l="18712" t="42441" r="49815" b="23799"/>
          <a:stretch/>
        </p:blipFill>
        <p:spPr>
          <a:xfrm>
            <a:off x="1872000" y="3343320"/>
            <a:ext cx="5686920" cy="320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/>
          <p:cNvPicPr/>
          <p:nvPr/>
        </p:nvPicPr>
        <p:blipFill>
          <a:blip r:embed="rId2" cstate="print"/>
          <a:srcRect l="17924" t="23553" r="49815" b="10630"/>
          <a:stretch/>
        </p:blipFill>
        <p:spPr>
          <a:xfrm>
            <a:off x="1443240" y="178920"/>
            <a:ext cx="5971680" cy="65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71320" y="214200"/>
            <a:ext cx="8212680" cy="600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Дати визначення явищам люмінесценції, флуоресценції, фосфоресценції, хемілюмінесценції.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Яке співвідношення довжин хвиль спектру поглинання та спектру люмінесценції.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Який спектр люмінесценції мономерів та димерів акридинового оранжевого.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Який спектр люмінесценції одноланцюгових РНК та дволанцюгових ДНК, що пофарбовані акридиновим оранжевим?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Характеристика α-параметру у відношенні одноланцюгових та дволанцюгових нуклеїнових кислот.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Оцінити метаболічний (функціональний) стан лімфоцитів за рівнем α-параметру: 0,3; 0,7; 1,2, якщо урахувати, що α-параметр чистих фракцій ДНК, пофарбованих акридиновим оранжевим знаходиться у межах 0,2-0,25.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7120" y="357120"/>
            <a:ext cx="8498520" cy="57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Фізико-хімічні основи явища люмінесценції (флуоресценції).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Принципова схема пристрою сучасних люмінесцентних мікроскопів.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Люмінесцентні фарбники, фізико-хімічна характеристика. Застосування для аналізу білків, вуглеводів, нуклеїнових кислот.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Загальні принципи аналізу метаболізму нуклеїнових кислот за допомогою акридинового оранжевого.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Співвідношення одноланцюгових та дволанцюгових нуклеїнових кислот у лейкоцитах в залежності від їх синтетичної активності.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Біологічне та клінічне значення люмінесцентного аналізу клітин тканин.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44000" y="142560"/>
            <a:ext cx="8926920" cy="636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1. Ознайомитись з принципом методу.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вибірковій здатності мономерів акридинового оранжевого (АО) до інтеркаляції між нуклеотидами у фіксованих препаратах (рН 4-6) з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дволанцюговими нуклеїновими кислотами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 основному з ДНК та конденсованими ділянками РНК), а його димерів - з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одноланцюговими їх ділянками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 основному з РНК, а також з метаболічно активними ділянками ДНК). При цьому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мономери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АО флуоресцюють у максимумі довжини світлової хвилі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530 нм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червоний колір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), а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димери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640 нм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зелений колір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) при спектрі збудження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430 нм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Співвідношення одноланцюгових до дволанцюгових НК збільшується у процесі активації лімфоцитів за рахунок розгортання білок-синтезуючої системи у клітині.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Посилення синтезу білка у лімфоцитах спостерігається на усіх стадіях імуногенезу.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Білок-синтетичну активність оцінюють за інтенсивністю флуоресценції клітин імунної системи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60000" y="288000"/>
            <a:ext cx="863892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Білок-синтетичну активність клітин імунної системи, а отже і їх функціональну активність, оцінюють за інтенсивністю флуоресценції (І) в умовних одиницях (у. о.):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спектрі 640 нм (І 640 нм),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спектрі 530 нм (І 530 нм)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та за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А-параметром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(відношення І 640 нм до І 530 нм),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запропонованого Риглером (1966).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4200" y="75600"/>
            <a:ext cx="8784360" cy="67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2. Підготувати реактиви та обладнання для постановки реакції.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Реактиви: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1)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Цитратно-фосфатний буфер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рН 6,0 (Мак-Ілвейна). Маточні розчини: 200 мл 0,2 М р-ну двозаміщеного фосфату натрію та 200 мл 0,1 М лимонної кислоти. Для отримання робочого р-ну буфера рН 6,0 змішати 126,3 мл першого та 73,7 мл другого р-нів. Рівень рН перевірити на рН-метрі і відтитрувати до потрібного маточними розчинами. Всі р-ни зберігати у холодильнику при температурі +4-6°С. Робочий розчин перед роботою нагріти до кімнатної температури.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Робочий розчин АО 1:20000-1:30000 на цитратно-фосфатному буфері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Готується з маточного р-ну концентрації 1:1000 на дист. воді. Зберігається близько місяця в холодильнику у чорному футлярі.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Ацетон-етаноловий фіксатор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Готується шляхом змішування абсолютних ацетону та етанолу у рівних співвідношеннях.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4)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Батарея спиртів понижаючої концентрації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96°; 60°; 30°; Н</a:t>
            </a:r>
            <a:r>
              <a:rPr lang="ru-RU" sz="2200" b="1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О. Розведення етилового спирту здійснюють за правилом хреста, наприклад, 60% спирт: 60 вагових частин 96° спирту + 36 вагових частин Н</a:t>
            </a:r>
            <a:r>
              <a:rPr lang="ru-RU" sz="2200" b="1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О; 30% спирт: 30 вагових частин 96° спирту + 66 вагових частин Н</a:t>
            </a:r>
            <a:r>
              <a:rPr lang="ru-RU" sz="2200" b="1" strike="noStrike" spc="-1" baseline="-33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60000" y="270000"/>
            <a:ext cx="8350920" cy="344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5) 30% розчин полістиролу в ксилолі.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Матеріали та обладнання: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Предметне скло.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Покривне скло (Германія, Чехословаччина).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3) Чашки Петрі.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4) Пінцети анатомічні.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5) Хімічні стакани.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6) Дозовані автоматичні піпетки.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7) Мікроспектрофлуориметр-2 (МСФ-2).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5840" y="357120"/>
            <a:ext cx="8641440" cy="533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3. Провести постановку метода.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Мазок з цільної крові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готовлять стандартним способом.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Після висихання його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фіксують у суміші ацетон/етанол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протягом 20 хвилин і знову висушують.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Далі його проводять по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батареї спиртів понижаючої концентрації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96% спирті - 15 хвилин;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60% розчині спирту - 10 хвилин;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30% розчині спирту - 5 хвилин; </a:t>
            </a:r>
            <a:endParaRPr lang="ru-RU" sz="2400" b="0" strike="noStrike" spc="-1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споліскують у дистильованій воді та занурюють у цитратно-фосфатний буфер на 4 хвилини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Процес можна зупинити після проводки у спиртах та дистильованій воді і препарати </a:t>
            </a:r>
            <a:r>
              <a:rPr lang="ru-RU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довго зберігати (2-3 місяці)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до флуорофромування у висушеному стані.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32000" y="342000"/>
            <a:ext cx="8422920" cy="58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безперервній постановці метода препарати відразу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піддають флуорохромуванню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При постановці метода на стадії сухих фіксованих та проведених через батарею спиртів та дистильовану воду їх спочатку видержують 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2-х порціях дистильованої води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потім, незалежно від модифікації постановки метода, препарати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інкубують при кімнатній температурі у цитратно-фосфатному буфері рН 6,0 протягом 4 хвилин.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Флуорохромують у розчині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АО 1:20000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на тому ж буфері 10 хвилин.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Відмивають від непрореагувавшого АО спочатку шляхом швидкого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полоскання у свіжому ЦФБ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потім у 2-х порціях такого ж буферу по 2 хвилини.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Препарати накривають покривним склом і краї окантовують від висихання буфера 30% розчином полістеролу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Після його підсихання оцінюють флуоресценцію на МСФ-2.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Перед роботою він повинен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прогрітися не менше 5 хвилин.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Збуджуючий потік світла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перекривають фільтром, який дає спектр збудження 436 нм.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4280" y="432000"/>
            <a:ext cx="8559000" cy="59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даний потік ставлять зонд за діаметром не набагато більший розміру нейтрофіла.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Препарати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мікроскопують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збільшенні об. 100 х; ок. 10 х.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5-ти різних місцях препарату оцінюють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інтенсивність флуоресценції в умовних одиницях по 10 лімфоцитів і по 10 нейтрофілів та по 3 вільних поля зору (фон)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Середні показники фону у кожному місці препарату віднімають з показників флуоресценції клітин та оцінюють їх значення у спектрах 530 нм та 640 нм і за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А-параметром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для кожної клітини. Дані показники флуоресценції складають за кожним типом клітин - для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лімфоцитів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нейтрофілів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- і роблять висновки про стан білоксинтетичної системи клітин крові.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1110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Пользователь Windows</cp:lastModifiedBy>
  <cp:revision>159</cp:revision>
  <dcterms:created xsi:type="dcterms:W3CDTF">2020-10-25T20:49:32Z</dcterms:created>
  <dcterms:modified xsi:type="dcterms:W3CDTF">2024-03-27T14:27:40Z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