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ppt/diagrams/data85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5.xml" ContentType="application/vnd.ms-office.drawingml.diagramDrawing+xml"/>
  <Override PartName="/ppt/diagrams/data86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6.xml" ContentType="application/vnd.ms-office.drawingml.diagramDrawing+xml"/>
  <Override PartName="/ppt/diagrams/data87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7.xml" ContentType="application/vnd.ms-office.drawingml.diagramDrawing+xml"/>
  <Override PartName="/ppt/diagrams/data88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8.xml" ContentType="application/vnd.ms-office.drawingml.diagramDrawing+xml"/>
  <Override PartName="/ppt/diagrams/data89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9.xml" ContentType="application/vnd.ms-office.drawingml.diagramDrawing+xml"/>
  <Override PartName="/ppt/diagrams/data90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90.xml" ContentType="application/vnd.ms-office.drawingml.diagramDrawing+xml"/>
  <Override PartName="/ppt/diagrams/data91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91.xml" ContentType="application/vnd.ms-office.drawingml.diagramDrawing+xml"/>
  <Override PartName="/ppt/diagrams/data92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92.xml" ContentType="application/vnd.ms-office.drawingml.diagramDrawing+xml"/>
  <Override PartName="/ppt/diagrams/data93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93.xml" ContentType="application/vnd.ms-office.drawingml.diagramDrawing+xml"/>
  <Override PartName="/ppt/diagrams/data94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4.xml" ContentType="application/vnd.ms-office.drawingml.diagramDrawing+xml"/>
  <Override PartName="/ppt/diagrams/data95.xml" ContentType="application/vnd.openxmlformats-officedocument.drawingml.diagramData+xml"/>
  <Override PartName="/ppt/diagrams/layout95.xml" ContentType="application/vnd.openxmlformats-officedocument.drawingml.diagramLayout+xml"/>
  <Override PartName="/ppt/diagrams/quickStyle95.xml" ContentType="application/vnd.openxmlformats-officedocument.drawingml.diagramStyle+xml"/>
  <Override PartName="/ppt/diagrams/colors95.xml" ContentType="application/vnd.openxmlformats-officedocument.drawingml.diagramColors+xml"/>
  <Override PartName="/ppt/diagrams/drawing9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9290"/>
    <a:srgbClr val="D3E527"/>
    <a:srgbClr val="58C349"/>
    <a:srgbClr val="CC66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53" d="100"/>
          <a:sy n="53" d="100"/>
        </p:scale>
        <p:origin x="134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_rels/data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FECA1D-37E4-446A-9020-D67C847D062B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0162678-0DFD-49B2-A4EA-BAC850CC80F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err="1" smtClean="0"/>
            <a:t>Рентна</a:t>
          </a:r>
          <a:r>
            <a:rPr lang="ru-RU" sz="2000" b="1" dirty="0" smtClean="0"/>
            <a:t> плата </a:t>
          </a:r>
          <a:r>
            <a:rPr lang="ru-RU" sz="2000" b="1" dirty="0" err="1" smtClean="0"/>
            <a:t>складається</a:t>
          </a:r>
          <a:r>
            <a:rPr lang="ru-RU" sz="2000" b="1" dirty="0" smtClean="0"/>
            <a:t> з: </a:t>
          </a:r>
          <a:endParaRPr lang="ru-RU" sz="2000" b="1" dirty="0"/>
        </a:p>
      </dgm:t>
    </dgm:pt>
    <dgm:pt modelId="{43CE2E1C-E6BC-4F34-8AB9-13320C0FF716}" type="parTrans" cxnId="{A260E28C-B446-4D44-9841-024B697A25DC}">
      <dgm:prSet/>
      <dgm:spPr/>
      <dgm:t>
        <a:bodyPr/>
        <a:lstStyle/>
        <a:p>
          <a:endParaRPr lang="ru-RU"/>
        </a:p>
      </dgm:t>
    </dgm:pt>
    <dgm:pt modelId="{CB46B531-A311-445C-ACED-D8B149725045}" type="sibTrans" cxnId="{A260E28C-B446-4D44-9841-024B697A25DC}">
      <dgm:prSet/>
      <dgm:spPr/>
      <dgm:t>
        <a:bodyPr/>
        <a:lstStyle/>
        <a:p>
          <a:endParaRPr lang="ru-RU"/>
        </a:p>
      </dgm:t>
    </dgm:pt>
    <dgm:pt modelId="{6B907ED2-0617-430B-B0A0-641C9F58CFD3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•</a:t>
          </a:r>
          <a:r>
            <a:rPr lang="ru-RU" sz="2000" b="1" i="1" dirty="0" err="1" smtClean="0"/>
            <a:t>рентної</a:t>
          </a:r>
          <a:r>
            <a:rPr lang="ru-RU" sz="2000" b="1" i="1" dirty="0" smtClean="0"/>
            <a:t> плати за </a:t>
          </a:r>
          <a:r>
            <a:rPr lang="ru-RU" sz="2000" b="1" i="1" dirty="0" err="1" smtClean="0"/>
            <a:t>користування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надрами</a:t>
          </a:r>
          <a:r>
            <a:rPr lang="ru-RU" sz="2000" b="1" i="1" dirty="0" smtClean="0"/>
            <a:t> для </a:t>
          </a:r>
          <a:r>
            <a:rPr lang="ru-RU" sz="2000" b="1" i="1" dirty="0" err="1" smtClean="0"/>
            <a:t>видобування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корисних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копалин</a:t>
          </a:r>
          <a:r>
            <a:rPr lang="ru-RU" sz="2000" b="1" i="1" dirty="0" smtClean="0"/>
            <a:t>; </a:t>
          </a:r>
          <a:endParaRPr lang="ru-RU" sz="2000" b="1" dirty="0"/>
        </a:p>
      </dgm:t>
    </dgm:pt>
    <dgm:pt modelId="{116AA36E-BDA1-437F-9E65-6C0822D227F6}" type="parTrans" cxnId="{409B84C0-5F63-48FF-B860-5AA7FAAD09A0}">
      <dgm:prSet/>
      <dgm:spPr/>
      <dgm:t>
        <a:bodyPr/>
        <a:lstStyle/>
        <a:p>
          <a:endParaRPr lang="ru-RU"/>
        </a:p>
      </dgm:t>
    </dgm:pt>
    <dgm:pt modelId="{6E9CB224-A993-4116-B310-8896B562155C}" type="sibTrans" cxnId="{409B84C0-5F63-48FF-B860-5AA7FAAD09A0}">
      <dgm:prSet/>
      <dgm:spPr/>
      <dgm:t>
        <a:bodyPr/>
        <a:lstStyle/>
        <a:p>
          <a:endParaRPr lang="ru-RU"/>
        </a:p>
      </dgm:t>
    </dgm:pt>
    <dgm:pt modelId="{8B619602-9186-4D6D-ADA3-2791452D33B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•</a:t>
          </a:r>
          <a:r>
            <a:rPr lang="ru-RU" sz="2000" b="1" i="1" dirty="0" err="1" smtClean="0"/>
            <a:t>рентної</a:t>
          </a:r>
          <a:r>
            <a:rPr lang="ru-RU" sz="2000" b="1" i="1" dirty="0" smtClean="0"/>
            <a:t> плати за </a:t>
          </a:r>
          <a:r>
            <a:rPr lang="ru-RU" sz="2000" b="1" i="1" dirty="0" err="1" smtClean="0"/>
            <a:t>користування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надрами</a:t>
          </a:r>
          <a:r>
            <a:rPr lang="ru-RU" sz="2000" b="1" i="1" dirty="0" smtClean="0"/>
            <a:t> в </a:t>
          </a:r>
          <a:r>
            <a:rPr lang="ru-RU" sz="2000" b="1" i="1" dirty="0" err="1" smtClean="0"/>
            <a:t>цілях</a:t>
          </a:r>
          <a:r>
            <a:rPr lang="ru-RU" sz="2000" b="1" i="1" dirty="0" smtClean="0"/>
            <a:t>, не </a:t>
          </a:r>
          <a:r>
            <a:rPr lang="ru-RU" sz="2000" b="1" i="1" dirty="0" err="1" smtClean="0"/>
            <a:t>пов'язаних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з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видобуванням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корисних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копалин</a:t>
          </a:r>
          <a:r>
            <a:rPr lang="ru-RU" sz="2000" b="1" i="1" dirty="0" smtClean="0"/>
            <a:t>; </a:t>
          </a:r>
          <a:endParaRPr lang="ru-RU" sz="2000" b="1" dirty="0"/>
        </a:p>
      </dgm:t>
    </dgm:pt>
    <dgm:pt modelId="{8971035E-E919-401D-9622-87872BE29E76}" type="parTrans" cxnId="{5FA066CB-3798-4BAB-BB0C-6124457C7322}">
      <dgm:prSet/>
      <dgm:spPr/>
      <dgm:t>
        <a:bodyPr/>
        <a:lstStyle/>
        <a:p>
          <a:endParaRPr lang="ru-RU"/>
        </a:p>
      </dgm:t>
    </dgm:pt>
    <dgm:pt modelId="{914686DE-6D55-442A-B43E-9702BDF53AFE}" type="sibTrans" cxnId="{5FA066CB-3798-4BAB-BB0C-6124457C7322}">
      <dgm:prSet/>
      <dgm:spPr/>
      <dgm:t>
        <a:bodyPr/>
        <a:lstStyle/>
        <a:p>
          <a:endParaRPr lang="ru-RU"/>
        </a:p>
      </dgm:t>
    </dgm:pt>
    <dgm:pt modelId="{60045607-FAA2-4DEE-8669-71AB20BD39F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•</a:t>
          </a:r>
          <a:r>
            <a:rPr lang="ru-RU" sz="2000" b="1" i="1" dirty="0" err="1" smtClean="0"/>
            <a:t>рентної</a:t>
          </a:r>
          <a:r>
            <a:rPr lang="ru-RU" sz="2000" b="1" i="1" dirty="0" smtClean="0"/>
            <a:t> плати за </a:t>
          </a:r>
          <a:r>
            <a:rPr lang="ru-RU" sz="2000" b="1" i="1" dirty="0" err="1" smtClean="0"/>
            <a:t>користування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радіочастотним</a:t>
          </a:r>
          <a:r>
            <a:rPr lang="ru-RU" sz="2000" b="1" i="1" dirty="0" smtClean="0"/>
            <a:t> ресурсом </a:t>
          </a:r>
          <a:r>
            <a:rPr lang="ru-RU" sz="2000" b="1" i="1" dirty="0" err="1" smtClean="0"/>
            <a:t>України</a:t>
          </a:r>
          <a:r>
            <a:rPr lang="ru-RU" sz="2000" b="1" i="1" dirty="0" smtClean="0"/>
            <a:t>; </a:t>
          </a:r>
          <a:endParaRPr lang="ru-RU" sz="2000" b="1" dirty="0"/>
        </a:p>
      </dgm:t>
    </dgm:pt>
    <dgm:pt modelId="{50B6FC58-8994-4A92-A641-5E4206590E40}" type="parTrans" cxnId="{F5307BE2-FF7F-4F36-9E53-0B11A84BE70D}">
      <dgm:prSet/>
      <dgm:spPr/>
      <dgm:t>
        <a:bodyPr/>
        <a:lstStyle/>
        <a:p>
          <a:endParaRPr lang="ru-RU"/>
        </a:p>
      </dgm:t>
    </dgm:pt>
    <dgm:pt modelId="{71C3689F-7EA5-4237-B7AC-1BAC83571C90}" type="sibTrans" cxnId="{F5307BE2-FF7F-4F36-9E53-0B11A84BE70D}">
      <dgm:prSet/>
      <dgm:spPr/>
      <dgm:t>
        <a:bodyPr/>
        <a:lstStyle/>
        <a:p>
          <a:endParaRPr lang="ru-RU"/>
        </a:p>
      </dgm:t>
    </dgm:pt>
    <dgm:pt modelId="{15452FEA-7222-4088-A206-DE8794996E5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•</a:t>
          </a:r>
          <a:r>
            <a:rPr lang="ru-RU" sz="2000" b="1" i="1" dirty="0" err="1" smtClean="0"/>
            <a:t>рентної</a:t>
          </a:r>
          <a:r>
            <a:rPr lang="ru-RU" sz="2000" b="1" i="1" dirty="0" smtClean="0"/>
            <a:t> плати за </a:t>
          </a:r>
          <a:r>
            <a:rPr lang="ru-RU" sz="2000" b="1" i="1" dirty="0" err="1" smtClean="0"/>
            <a:t>спеціальне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використання</a:t>
          </a:r>
          <a:r>
            <a:rPr lang="ru-RU" sz="2000" b="1" i="1" dirty="0" smtClean="0"/>
            <a:t> води; </a:t>
          </a:r>
          <a:endParaRPr lang="ru-RU" sz="2000" b="1" dirty="0"/>
        </a:p>
      </dgm:t>
    </dgm:pt>
    <dgm:pt modelId="{AD097E32-1305-49F9-8A7E-AB51D9ACA4BB}" type="parTrans" cxnId="{A19935C0-546F-4601-9382-EE98A0FE4D44}">
      <dgm:prSet/>
      <dgm:spPr/>
      <dgm:t>
        <a:bodyPr/>
        <a:lstStyle/>
        <a:p>
          <a:endParaRPr lang="ru-RU"/>
        </a:p>
      </dgm:t>
    </dgm:pt>
    <dgm:pt modelId="{43F25E5F-9862-4B7D-8D45-47C586BDA017}" type="sibTrans" cxnId="{A19935C0-546F-4601-9382-EE98A0FE4D44}">
      <dgm:prSet/>
      <dgm:spPr/>
      <dgm:t>
        <a:bodyPr/>
        <a:lstStyle/>
        <a:p>
          <a:endParaRPr lang="ru-RU"/>
        </a:p>
      </dgm:t>
    </dgm:pt>
    <dgm:pt modelId="{D1CB30D6-7FCC-4E09-9581-AB92E49C71D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•</a:t>
          </a:r>
          <a:r>
            <a:rPr lang="ru-RU" sz="2000" b="1" i="1" dirty="0" err="1" smtClean="0"/>
            <a:t>рентної</a:t>
          </a:r>
          <a:r>
            <a:rPr lang="ru-RU" sz="2000" b="1" i="1" dirty="0" smtClean="0"/>
            <a:t> плати за </a:t>
          </a:r>
          <a:r>
            <a:rPr lang="ru-RU" sz="2000" b="1" i="1" dirty="0" err="1" smtClean="0"/>
            <a:t>спеціальне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використання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лісових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ресурсів</a:t>
          </a:r>
          <a:r>
            <a:rPr lang="ru-RU" sz="2000" b="1" i="1" dirty="0" smtClean="0"/>
            <a:t>; </a:t>
          </a:r>
          <a:endParaRPr lang="ru-RU" sz="2000" b="1" dirty="0"/>
        </a:p>
      </dgm:t>
    </dgm:pt>
    <dgm:pt modelId="{E4241E59-85DC-407D-A101-AB349B136C53}" type="parTrans" cxnId="{DF47A3A5-F35F-469C-A36B-05431E6FE6BD}">
      <dgm:prSet/>
      <dgm:spPr/>
      <dgm:t>
        <a:bodyPr/>
        <a:lstStyle/>
        <a:p>
          <a:endParaRPr lang="ru-RU"/>
        </a:p>
      </dgm:t>
    </dgm:pt>
    <dgm:pt modelId="{79A6F485-7D63-4E55-A2E3-8919048C3F2B}" type="sibTrans" cxnId="{DF47A3A5-F35F-469C-A36B-05431E6FE6BD}">
      <dgm:prSet/>
      <dgm:spPr/>
      <dgm:t>
        <a:bodyPr/>
        <a:lstStyle/>
        <a:p>
          <a:endParaRPr lang="ru-RU"/>
        </a:p>
      </dgm:t>
    </dgm:pt>
    <dgm:pt modelId="{D8B9817D-39E9-451A-9948-5EF7320517F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•</a:t>
          </a:r>
          <a:r>
            <a:rPr lang="ru-RU" sz="2000" b="1" i="1" dirty="0" err="1" smtClean="0"/>
            <a:t>рентної</a:t>
          </a:r>
          <a:r>
            <a:rPr lang="ru-RU" sz="2000" b="1" i="1" dirty="0" smtClean="0"/>
            <a:t> плати за </a:t>
          </a:r>
          <a:r>
            <a:rPr lang="ru-RU" sz="2000" b="1" i="1" dirty="0" err="1" smtClean="0"/>
            <a:t>транспортування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нафти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і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нафтопродуктів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магістральними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нафтопроводами</a:t>
          </a:r>
          <a:r>
            <a:rPr lang="ru-RU" sz="2000" b="1" i="1" dirty="0" smtClean="0"/>
            <a:t> та </a:t>
          </a:r>
          <a:r>
            <a:rPr lang="ru-RU" sz="2000" b="1" i="1" dirty="0" err="1" smtClean="0"/>
            <a:t>нафтопродуктопроводами</a:t>
          </a:r>
          <a:r>
            <a:rPr lang="ru-RU" sz="2000" b="1" i="1" dirty="0" smtClean="0"/>
            <a:t>, </a:t>
          </a:r>
          <a:r>
            <a:rPr lang="ru-RU" sz="2000" b="1" i="1" dirty="0" err="1" smtClean="0"/>
            <a:t>транзитне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транспортування</a:t>
          </a:r>
          <a:r>
            <a:rPr lang="ru-RU" sz="2000" b="1" i="1" dirty="0" smtClean="0"/>
            <a:t> трубопроводами природного газу та </a:t>
          </a:r>
          <a:r>
            <a:rPr lang="ru-RU" sz="2000" b="1" i="1" dirty="0" err="1" smtClean="0"/>
            <a:t>аміаку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територією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України</a:t>
          </a:r>
          <a:r>
            <a:rPr lang="ru-RU" sz="2000" b="1" i="1" dirty="0" smtClean="0"/>
            <a:t>. </a:t>
          </a:r>
          <a:endParaRPr lang="ru-RU" sz="2000" b="1" dirty="0"/>
        </a:p>
      </dgm:t>
    </dgm:pt>
    <dgm:pt modelId="{03F02D78-BC8A-4EF4-9E34-E432D7088605}" type="parTrans" cxnId="{8BC5EC18-AD3B-43C4-B05E-043BE8EE96E3}">
      <dgm:prSet/>
      <dgm:spPr/>
      <dgm:t>
        <a:bodyPr/>
        <a:lstStyle/>
        <a:p>
          <a:endParaRPr lang="ru-RU"/>
        </a:p>
      </dgm:t>
    </dgm:pt>
    <dgm:pt modelId="{A83E706F-7B42-4DD2-B4FC-F1B10C5E7C67}" type="sibTrans" cxnId="{8BC5EC18-AD3B-43C4-B05E-043BE8EE96E3}">
      <dgm:prSet/>
      <dgm:spPr/>
      <dgm:t>
        <a:bodyPr/>
        <a:lstStyle/>
        <a:p>
          <a:endParaRPr lang="ru-RU"/>
        </a:p>
      </dgm:t>
    </dgm:pt>
    <dgm:pt modelId="{4F76C40B-4AEC-4AF0-8BDA-12B53CB0D611}" type="pres">
      <dgm:prSet presAssocID="{FBFECA1D-37E4-446A-9020-D67C847D06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19DC02-309C-4FFD-8C7C-56EACE96ED94}" type="pres">
      <dgm:prSet presAssocID="{30162678-0DFD-49B2-A4EA-BAC850CC80FF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40BC1-4024-4FD2-A6CD-EA46693427A3}" type="pres">
      <dgm:prSet presAssocID="{CB46B531-A311-445C-ACED-D8B149725045}" presName="spacer" presStyleCnt="0"/>
      <dgm:spPr/>
    </dgm:pt>
    <dgm:pt modelId="{AF569861-A66E-42CD-A0BE-16DE1C07F865}" type="pres">
      <dgm:prSet presAssocID="{6B907ED2-0617-430B-B0A0-641C9F58CFD3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592798-0DC1-4CA3-947E-627DE30229DA}" type="pres">
      <dgm:prSet presAssocID="{6E9CB224-A993-4116-B310-8896B562155C}" presName="spacer" presStyleCnt="0"/>
      <dgm:spPr/>
    </dgm:pt>
    <dgm:pt modelId="{C5ED017B-B2D0-4240-8690-DB3D6A4E1574}" type="pres">
      <dgm:prSet presAssocID="{8B619602-9186-4D6D-ADA3-2791452D33B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4A54E-51B9-4643-AEA3-D9E71929AF7D}" type="pres">
      <dgm:prSet presAssocID="{914686DE-6D55-442A-B43E-9702BDF53AFE}" presName="spacer" presStyleCnt="0"/>
      <dgm:spPr/>
    </dgm:pt>
    <dgm:pt modelId="{78B1C036-480C-4250-B168-FB32D9707629}" type="pres">
      <dgm:prSet presAssocID="{60045607-FAA2-4DEE-8669-71AB20BD39F8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D2B38-2F6C-4624-A018-28B21BC0BBC4}" type="pres">
      <dgm:prSet presAssocID="{71C3689F-7EA5-4237-B7AC-1BAC83571C90}" presName="spacer" presStyleCnt="0"/>
      <dgm:spPr/>
    </dgm:pt>
    <dgm:pt modelId="{7A40EE82-E046-427C-B470-165E951037DF}" type="pres">
      <dgm:prSet presAssocID="{15452FEA-7222-4088-A206-DE8794996E5C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96354-4E74-4424-BE54-FB42913CCFAD}" type="pres">
      <dgm:prSet presAssocID="{43F25E5F-9862-4B7D-8D45-47C586BDA017}" presName="spacer" presStyleCnt="0"/>
      <dgm:spPr/>
    </dgm:pt>
    <dgm:pt modelId="{AEEC6A3D-1CC9-4E44-96A9-97B8B07B8BD9}" type="pres">
      <dgm:prSet presAssocID="{D1CB30D6-7FCC-4E09-9581-AB92E49C71D5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AD119-E4A0-44DB-A9D3-9FA626C4DE81}" type="pres">
      <dgm:prSet presAssocID="{79A6F485-7D63-4E55-A2E3-8919048C3F2B}" presName="spacer" presStyleCnt="0"/>
      <dgm:spPr/>
    </dgm:pt>
    <dgm:pt modelId="{144058B0-3A12-488E-85A7-B87588BD7A8A}" type="pres">
      <dgm:prSet presAssocID="{D8B9817D-39E9-451A-9948-5EF7320517FE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C5EC18-AD3B-43C4-B05E-043BE8EE96E3}" srcId="{FBFECA1D-37E4-446A-9020-D67C847D062B}" destId="{D8B9817D-39E9-451A-9948-5EF7320517FE}" srcOrd="6" destOrd="0" parTransId="{03F02D78-BC8A-4EF4-9E34-E432D7088605}" sibTransId="{A83E706F-7B42-4DD2-B4FC-F1B10C5E7C67}"/>
    <dgm:cxn modelId="{E199EA46-83DE-43F0-A8A1-BC699B55BA86}" type="presOf" srcId="{60045607-FAA2-4DEE-8669-71AB20BD39F8}" destId="{78B1C036-480C-4250-B168-FB32D9707629}" srcOrd="0" destOrd="0" presId="urn:microsoft.com/office/officeart/2005/8/layout/vList2"/>
    <dgm:cxn modelId="{5FA066CB-3798-4BAB-BB0C-6124457C7322}" srcId="{FBFECA1D-37E4-446A-9020-D67C847D062B}" destId="{8B619602-9186-4D6D-ADA3-2791452D33B9}" srcOrd="2" destOrd="0" parTransId="{8971035E-E919-401D-9622-87872BE29E76}" sibTransId="{914686DE-6D55-442A-B43E-9702BDF53AFE}"/>
    <dgm:cxn modelId="{EC79147A-DAF2-4381-B22F-763DAD6537B5}" type="presOf" srcId="{30162678-0DFD-49B2-A4EA-BAC850CC80FF}" destId="{5C19DC02-309C-4FFD-8C7C-56EACE96ED94}" srcOrd="0" destOrd="0" presId="urn:microsoft.com/office/officeart/2005/8/layout/vList2"/>
    <dgm:cxn modelId="{A19935C0-546F-4601-9382-EE98A0FE4D44}" srcId="{FBFECA1D-37E4-446A-9020-D67C847D062B}" destId="{15452FEA-7222-4088-A206-DE8794996E5C}" srcOrd="4" destOrd="0" parTransId="{AD097E32-1305-49F9-8A7E-AB51D9ACA4BB}" sibTransId="{43F25E5F-9862-4B7D-8D45-47C586BDA017}"/>
    <dgm:cxn modelId="{DF47A3A5-F35F-469C-A36B-05431E6FE6BD}" srcId="{FBFECA1D-37E4-446A-9020-D67C847D062B}" destId="{D1CB30D6-7FCC-4E09-9581-AB92E49C71D5}" srcOrd="5" destOrd="0" parTransId="{E4241E59-85DC-407D-A101-AB349B136C53}" sibTransId="{79A6F485-7D63-4E55-A2E3-8919048C3F2B}"/>
    <dgm:cxn modelId="{F5307BE2-FF7F-4F36-9E53-0B11A84BE70D}" srcId="{FBFECA1D-37E4-446A-9020-D67C847D062B}" destId="{60045607-FAA2-4DEE-8669-71AB20BD39F8}" srcOrd="3" destOrd="0" parTransId="{50B6FC58-8994-4A92-A641-5E4206590E40}" sibTransId="{71C3689F-7EA5-4237-B7AC-1BAC83571C90}"/>
    <dgm:cxn modelId="{A260E28C-B446-4D44-9841-024B697A25DC}" srcId="{FBFECA1D-37E4-446A-9020-D67C847D062B}" destId="{30162678-0DFD-49B2-A4EA-BAC850CC80FF}" srcOrd="0" destOrd="0" parTransId="{43CE2E1C-E6BC-4F34-8AB9-13320C0FF716}" sibTransId="{CB46B531-A311-445C-ACED-D8B149725045}"/>
    <dgm:cxn modelId="{C6B7A1A7-9103-4D7D-BBD2-EC1366C786B7}" type="presOf" srcId="{15452FEA-7222-4088-A206-DE8794996E5C}" destId="{7A40EE82-E046-427C-B470-165E951037DF}" srcOrd="0" destOrd="0" presId="urn:microsoft.com/office/officeart/2005/8/layout/vList2"/>
    <dgm:cxn modelId="{F51C9543-E814-46D2-A1DB-F2C7EA7F7E9A}" type="presOf" srcId="{D8B9817D-39E9-451A-9948-5EF7320517FE}" destId="{144058B0-3A12-488E-85A7-B87588BD7A8A}" srcOrd="0" destOrd="0" presId="urn:microsoft.com/office/officeart/2005/8/layout/vList2"/>
    <dgm:cxn modelId="{A852EF6D-FF75-4430-9F8B-F74375B8CD7E}" type="presOf" srcId="{FBFECA1D-37E4-446A-9020-D67C847D062B}" destId="{4F76C40B-4AEC-4AF0-8BDA-12B53CB0D611}" srcOrd="0" destOrd="0" presId="urn:microsoft.com/office/officeart/2005/8/layout/vList2"/>
    <dgm:cxn modelId="{755CC201-A2EC-412D-9806-A535EFAEBEEB}" type="presOf" srcId="{D1CB30D6-7FCC-4E09-9581-AB92E49C71D5}" destId="{AEEC6A3D-1CC9-4E44-96A9-97B8B07B8BD9}" srcOrd="0" destOrd="0" presId="urn:microsoft.com/office/officeart/2005/8/layout/vList2"/>
    <dgm:cxn modelId="{9A061755-810B-446A-8FFE-779E3EFC1A5F}" type="presOf" srcId="{8B619602-9186-4D6D-ADA3-2791452D33B9}" destId="{C5ED017B-B2D0-4240-8690-DB3D6A4E1574}" srcOrd="0" destOrd="0" presId="urn:microsoft.com/office/officeart/2005/8/layout/vList2"/>
    <dgm:cxn modelId="{409B84C0-5F63-48FF-B860-5AA7FAAD09A0}" srcId="{FBFECA1D-37E4-446A-9020-D67C847D062B}" destId="{6B907ED2-0617-430B-B0A0-641C9F58CFD3}" srcOrd="1" destOrd="0" parTransId="{116AA36E-BDA1-437F-9E65-6C0822D227F6}" sibTransId="{6E9CB224-A993-4116-B310-8896B562155C}"/>
    <dgm:cxn modelId="{6C6711B6-3552-4E13-9CBB-8D97580C9698}" type="presOf" srcId="{6B907ED2-0617-430B-B0A0-641C9F58CFD3}" destId="{AF569861-A66E-42CD-A0BE-16DE1C07F865}" srcOrd="0" destOrd="0" presId="urn:microsoft.com/office/officeart/2005/8/layout/vList2"/>
    <dgm:cxn modelId="{743A27EC-B919-4F1D-9B70-94E5B8A4BE04}" type="presParOf" srcId="{4F76C40B-4AEC-4AF0-8BDA-12B53CB0D611}" destId="{5C19DC02-309C-4FFD-8C7C-56EACE96ED94}" srcOrd="0" destOrd="0" presId="urn:microsoft.com/office/officeart/2005/8/layout/vList2"/>
    <dgm:cxn modelId="{73FCDD24-3FBC-4173-A6BA-306E897732C1}" type="presParOf" srcId="{4F76C40B-4AEC-4AF0-8BDA-12B53CB0D611}" destId="{A2640BC1-4024-4FD2-A6CD-EA46693427A3}" srcOrd="1" destOrd="0" presId="urn:microsoft.com/office/officeart/2005/8/layout/vList2"/>
    <dgm:cxn modelId="{36B85DC0-E4E4-490C-807E-902501664B13}" type="presParOf" srcId="{4F76C40B-4AEC-4AF0-8BDA-12B53CB0D611}" destId="{AF569861-A66E-42CD-A0BE-16DE1C07F865}" srcOrd="2" destOrd="0" presId="urn:microsoft.com/office/officeart/2005/8/layout/vList2"/>
    <dgm:cxn modelId="{7DF836ED-224E-46C1-94BD-E5B35799A130}" type="presParOf" srcId="{4F76C40B-4AEC-4AF0-8BDA-12B53CB0D611}" destId="{E9592798-0DC1-4CA3-947E-627DE30229DA}" srcOrd="3" destOrd="0" presId="urn:microsoft.com/office/officeart/2005/8/layout/vList2"/>
    <dgm:cxn modelId="{06AA96D0-7F1F-42FE-A429-82FC9EA79566}" type="presParOf" srcId="{4F76C40B-4AEC-4AF0-8BDA-12B53CB0D611}" destId="{C5ED017B-B2D0-4240-8690-DB3D6A4E1574}" srcOrd="4" destOrd="0" presId="urn:microsoft.com/office/officeart/2005/8/layout/vList2"/>
    <dgm:cxn modelId="{9E7A049C-2B18-41E7-8FFE-88E35A46AC01}" type="presParOf" srcId="{4F76C40B-4AEC-4AF0-8BDA-12B53CB0D611}" destId="{6324A54E-51B9-4643-AEA3-D9E71929AF7D}" srcOrd="5" destOrd="0" presId="urn:microsoft.com/office/officeart/2005/8/layout/vList2"/>
    <dgm:cxn modelId="{E9939957-75F0-45B2-8CB5-D8B12BDC61AA}" type="presParOf" srcId="{4F76C40B-4AEC-4AF0-8BDA-12B53CB0D611}" destId="{78B1C036-480C-4250-B168-FB32D9707629}" srcOrd="6" destOrd="0" presId="urn:microsoft.com/office/officeart/2005/8/layout/vList2"/>
    <dgm:cxn modelId="{8A191BAC-D31B-4301-A6D4-4CD27BF997D6}" type="presParOf" srcId="{4F76C40B-4AEC-4AF0-8BDA-12B53CB0D611}" destId="{5E0D2B38-2F6C-4624-A018-28B21BC0BBC4}" srcOrd="7" destOrd="0" presId="urn:microsoft.com/office/officeart/2005/8/layout/vList2"/>
    <dgm:cxn modelId="{4FFE8A3D-0DD1-4397-872D-56093B653B9A}" type="presParOf" srcId="{4F76C40B-4AEC-4AF0-8BDA-12B53CB0D611}" destId="{7A40EE82-E046-427C-B470-165E951037DF}" srcOrd="8" destOrd="0" presId="urn:microsoft.com/office/officeart/2005/8/layout/vList2"/>
    <dgm:cxn modelId="{468D95D8-4E51-4447-9378-B9AB7D21112C}" type="presParOf" srcId="{4F76C40B-4AEC-4AF0-8BDA-12B53CB0D611}" destId="{5AA96354-4E74-4424-BE54-FB42913CCFAD}" srcOrd="9" destOrd="0" presId="urn:microsoft.com/office/officeart/2005/8/layout/vList2"/>
    <dgm:cxn modelId="{730E94E5-69AE-4B36-9342-5A8C15D641B7}" type="presParOf" srcId="{4F76C40B-4AEC-4AF0-8BDA-12B53CB0D611}" destId="{AEEC6A3D-1CC9-4E44-96A9-97B8B07B8BD9}" srcOrd="10" destOrd="0" presId="urn:microsoft.com/office/officeart/2005/8/layout/vList2"/>
    <dgm:cxn modelId="{E3A2187A-9CD5-4ABE-A2F9-EE564B13AE3C}" type="presParOf" srcId="{4F76C40B-4AEC-4AF0-8BDA-12B53CB0D611}" destId="{051AD119-E4A0-44DB-A9D3-9FA626C4DE81}" srcOrd="11" destOrd="0" presId="urn:microsoft.com/office/officeart/2005/8/layout/vList2"/>
    <dgm:cxn modelId="{1BE9F2FC-F81A-42B4-BCA9-41A0742AD2C5}" type="presParOf" srcId="{4F76C40B-4AEC-4AF0-8BDA-12B53CB0D611}" destId="{144058B0-3A12-488E-85A7-B87588BD7A8A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07DC467-C932-4D73-96E2-164A09C35E7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26D9BF-CAC8-45CC-8F88-7FFDE0967D41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для потреб </a:t>
          </a:r>
          <a:r>
            <a:rPr lang="ru-RU" dirty="0" err="1" smtClean="0"/>
            <a:t>гідроенергетики</a:t>
          </a:r>
          <a:r>
            <a:rPr lang="ru-RU" dirty="0" smtClean="0"/>
            <a:t> -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гідроакумулюючих</a:t>
          </a:r>
          <a:r>
            <a:rPr lang="ru-RU" dirty="0" smtClean="0"/>
            <a:t> </a:t>
          </a:r>
          <a:r>
            <a:rPr lang="ru-RU" dirty="0" err="1" smtClean="0"/>
            <a:t>електростанцій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функціонують</a:t>
          </a:r>
          <a:r>
            <a:rPr lang="ru-RU" dirty="0" smtClean="0"/>
            <a:t> у </a:t>
          </a:r>
          <a:r>
            <a:rPr lang="ru-RU" dirty="0" err="1" smtClean="0"/>
            <a:t>комплексі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гідроелектростанціями</a:t>
          </a:r>
          <a:r>
            <a:rPr lang="ru-RU" dirty="0" smtClean="0"/>
            <a:t>;</a:t>
          </a:r>
          <a:endParaRPr lang="ru-RU" dirty="0"/>
        </a:p>
      </dgm:t>
    </dgm:pt>
    <dgm:pt modelId="{B8E26F93-C1E0-4A19-804B-23E3A7AAFAA4}" type="parTrans" cxnId="{1D82ECE8-6D3C-4FA3-BAAA-F5507AFEFD5F}">
      <dgm:prSet/>
      <dgm:spPr/>
      <dgm:t>
        <a:bodyPr/>
        <a:lstStyle/>
        <a:p>
          <a:endParaRPr lang="ru-RU"/>
        </a:p>
      </dgm:t>
    </dgm:pt>
    <dgm:pt modelId="{24B0EFE4-540E-4A28-B2AD-2D1261241E41}" type="sibTrans" cxnId="{1D82ECE8-6D3C-4FA3-BAAA-F5507AFEFD5F}">
      <dgm:prSet/>
      <dgm:spPr/>
      <dgm:t>
        <a:bodyPr/>
        <a:lstStyle/>
        <a:p>
          <a:endParaRPr lang="ru-RU"/>
        </a:p>
      </dgm:t>
    </dgm:pt>
    <dgm:pt modelId="{02EAF8C1-3684-4C4C-9C36-41CE263536DD}" type="pres">
      <dgm:prSet presAssocID="{E07DC467-C932-4D73-96E2-164A09C35E7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530E3D-3636-4727-A9C8-8D0F3D2FBE14}" type="pres">
      <dgm:prSet presAssocID="{BB26D9BF-CAC8-45CC-8F88-7FFDE0967D41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2ECE8-6D3C-4FA3-BAAA-F5507AFEFD5F}" srcId="{E07DC467-C932-4D73-96E2-164A09C35E76}" destId="{BB26D9BF-CAC8-45CC-8F88-7FFDE0967D41}" srcOrd="0" destOrd="0" parTransId="{B8E26F93-C1E0-4A19-804B-23E3A7AAFAA4}" sibTransId="{24B0EFE4-540E-4A28-B2AD-2D1261241E41}"/>
    <dgm:cxn modelId="{F4720421-0557-4336-9CDE-518D6FEF656C}" type="presOf" srcId="{BB26D9BF-CAC8-45CC-8F88-7FFDE0967D41}" destId="{21530E3D-3636-4727-A9C8-8D0F3D2FBE14}" srcOrd="0" destOrd="0" presId="urn:microsoft.com/office/officeart/2005/8/layout/chevron1"/>
    <dgm:cxn modelId="{C560DDF5-8287-431F-B655-FCF32528354F}" type="presOf" srcId="{E07DC467-C932-4D73-96E2-164A09C35E76}" destId="{02EAF8C1-3684-4C4C-9C36-41CE263536DD}" srcOrd="0" destOrd="0" presId="urn:microsoft.com/office/officeart/2005/8/layout/chevron1"/>
    <dgm:cxn modelId="{D644FCDC-0B6D-4105-888A-CACF51858E55}" type="presParOf" srcId="{02EAF8C1-3684-4C4C-9C36-41CE263536DD}" destId="{21530E3D-3636-4727-A9C8-8D0F3D2FBE14}" srcOrd="0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ABBA302-7727-4C25-AC73-5464306C9EBC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1AE6BF-CE43-4EE3-839A-1637AB7ECCA8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для потреб водного транспорту:</a:t>
          </a:r>
          <a:endParaRPr lang="ru-RU" dirty="0"/>
        </a:p>
      </dgm:t>
    </dgm:pt>
    <dgm:pt modelId="{255BBD4D-1897-4D1A-8051-0FBEE1C41393}" type="parTrans" cxnId="{5DECB054-753D-47C8-A5CA-1100AA00DBC3}">
      <dgm:prSet/>
      <dgm:spPr/>
      <dgm:t>
        <a:bodyPr/>
        <a:lstStyle/>
        <a:p>
          <a:endParaRPr lang="ru-RU"/>
        </a:p>
      </dgm:t>
    </dgm:pt>
    <dgm:pt modelId="{A7B72BE8-2938-44C3-8CD0-62331C96C0EC}" type="sibTrans" cxnId="{5DECB054-753D-47C8-A5CA-1100AA00DBC3}">
      <dgm:prSet/>
      <dgm:spPr/>
      <dgm:t>
        <a:bodyPr/>
        <a:lstStyle/>
        <a:p>
          <a:endParaRPr lang="ru-RU"/>
        </a:p>
      </dgm:t>
    </dgm:pt>
    <dgm:pt modelId="{EE1B8181-EDC3-4338-9F93-F13C187513FB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морського</a:t>
          </a:r>
          <a:r>
            <a:rPr lang="ru-RU" dirty="0" smtClean="0"/>
            <a:t> водного транспорту,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використовує</a:t>
          </a:r>
          <a:r>
            <a:rPr lang="ru-RU" dirty="0" smtClean="0"/>
            <a:t> </a:t>
          </a:r>
          <a:r>
            <a:rPr lang="ru-RU" dirty="0" err="1" smtClean="0"/>
            <a:t>річковий</a:t>
          </a:r>
          <a:r>
            <a:rPr lang="ru-RU" dirty="0" smtClean="0"/>
            <a:t> </a:t>
          </a:r>
          <a:r>
            <a:rPr lang="ru-RU" dirty="0" err="1" smtClean="0"/>
            <a:t>водний</a:t>
          </a:r>
          <a:r>
            <a:rPr lang="ru-RU" dirty="0" smtClean="0"/>
            <a:t> шлях </a:t>
          </a:r>
          <a:r>
            <a:rPr lang="ru-RU" dirty="0" err="1" smtClean="0"/>
            <a:t>виключно</a:t>
          </a:r>
          <a:r>
            <a:rPr lang="ru-RU" dirty="0" smtClean="0"/>
            <a:t> для </a:t>
          </a:r>
          <a:r>
            <a:rPr lang="ru-RU" dirty="0" err="1" smtClean="0"/>
            <a:t>заходження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моря у </a:t>
          </a:r>
          <a:r>
            <a:rPr lang="ru-RU" dirty="0" err="1" smtClean="0"/>
            <a:t>морський</a:t>
          </a:r>
          <a:r>
            <a:rPr lang="ru-RU" dirty="0" smtClean="0"/>
            <a:t> порт, </a:t>
          </a:r>
          <a:r>
            <a:rPr lang="ru-RU" dirty="0" err="1" smtClean="0"/>
            <a:t>розташований</a:t>
          </a:r>
          <a:r>
            <a:rPr lang="ru-RU" dirty="0" smtClean="0"/>
            <a:t> у </a:t>
          </a:r>
          <a:r>
            <a:rPr lang="ru-RU" dirty="0" err="1" smtClean="0"/>
            <a:t>пониззі</a:t>
          </a:r>
          <a:r>
            <a:rPr lang="ru-RU" dirty="0" smtClean="0"/>
            <a:t> </a:t>
          </a:r>
          <a:r>
            <a:rPr lang="ru-RU" dirty="0" err="1" smtClean="0"/>
            <a:t>річки</a:t>
          </a:r>
          <a:r>
            <a:rPr lang="ru-RU" dirty="0" smtClean="0"/>
            <a:t>, без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спеціальних</a:t>
          </a:r>
          <a:r>
            <a:rPr lang="ru-RU" dirty="0" smtClean="0"/>
            <a:t> </a:t>
          </a:r>
          <a:r>
            <a:rPr lang="ru-RU" dirty="0" err="1" smtClean="0"/>
            <a:t>заходів</a:t>
          </a:r>
          <a:r>
            <a:rPr lang="ru-RU" dirty="0" smtClean="0"/>
            <a:t> </a:t>
          </a:r>
          <a:r>
            <a:rPr lang="ru-RU" dirty="0" err="1" smtClean="0"/>
            <a:t>забезпечення</a:t>
          </a:r>
          <a:r>
            <a:rPr lang="ru-RU" dirty="0" smtClean="0"/>
            <a:t> </a:t>
          </a:r>
          <a:r>
            <a:rPr lang="ru-RU" dirty="0" err="1" smtClean="0"/>
            <a:t>судноплавства</a:t>
          </a:r>
          <a:r>
            <a:rPr lang="ru-RU" dirty="0" smtClean="0"/>
            <a:t> (попуски води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водосховищ</a:t>
          </a:r>
          <a:r>
            <a:rPr lang="ru-RU" dirty="0" smtClean="0"/>
            <a:t> та </a:t>
          </a:r>
          <a:r>
            <a:rPr lang="ru-RU" dirty="0" err="1" smtClean="0"/>
            <a:t>шлюзування</a:t>
          </a:r>
          <a:r>
            <a:rPr lang="ru-RU" dirty="0" smtClean="0"/>
            <a:t>);</a:t>
          </a:r>
          <a:endParaRPr lang="ru-RU" dirty="0"/>
        </a:p>
      </dgm:t>
    </dgm:pt>
    <dgm:pt modelId="{2EF17014-04E8-4F98-8D7A-A3622A25BFAA}" type="parTrans" cxnId="{5599D752-9AA0-4FA0-8951-9F175894C57A}">
      <dgm:prSet/>
      <dgm:spPr/>
      <dgm:t>
        <a:bodyPr/>
        <a:lstStyle/>
        <a:p>
          <a:endParaRPr lang="ru-RU"/>
        </a:p>
      </dgm:t>
    </dgm:pt>
    <dgm:pt modelId="{1142BCEC-BCDD-47E7-BE76-7A94A9179CE0}" type="sibTrans" cxnId="{5599D752-9AA0-4FA0-8951-9F175894C57A}">
      <dgm:prSet/>
      <dgm:spPr/>
      <dgm:t>
        <a:bodyPr/>
        <a:lstStyle/>
        <a:p>
          <a:endParaRPr lang="ru-RU"/>
        </a:p>
      </dgm:t>
    </dgm:pt>
    <dgm:pt modelId="{51B1EA75-B1AA-4B4C-970A-1A627AA03411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експлуатації</a:t>
          </a:r>
          <a:r>
            <a:rPr lang="ru-RU" dirty="0" smtClean="0"/>
            <a:t>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шляхів</a:t>
          </a:r>
          <a:r>
            <a:rPr lang="ru-RU" dirty="0" smtClean="0"/>
            <a:t> </a:t>
          </a:r>
          <a:r>
            <a:rPr lang="ru-RU" dirty="0" err="1" smtClean="0"/>
            <a:t>стоянковими</a:t>
          </a:r>
          <a:r>
            <a:rPr lang="ru-RU" dirty="0" smtClean="0"/>
            <a:t> (</a:t>
          </a:r>
          <a:r>
            <a:rPr lang="ru-RU" dirty="0" err="1" smtClean="0"/>
            <a:t>нафтоперекачувальні</a:t>
          </a:r>
          <a:r>
            <a:rPr lang="ru-RU" dirty="0" smtClean="0"/>
            <a:t> </a:t>
          </a:r>
          <a:r>
            <a:rPr lang="ru-RU" dirty="0" err="1" smtClean="0"/>
            <a:t>станції</a:t>
          </a:r>
          <a:r>
            <a:rPr lang="ru-RU" dirty="0" smtClean="0"/>
            <a:t>, </a:t>
          </a:r>
          <a:r>
            <a:rPr lang="ru-RU" dirty="0" err="1" smtClean="0"/>
            <a:t>плавнафтобази</a:t>
          </a:r>
          <a:r>
            <a:rPr lang="ru-RU" dirty="0" smtClean="0"/>
            <a:t>, </a:t>
          </a:r>
          <a:r>
            <a:rPr lang="ru-RU" dirty="0" err="1" smtClean="0"/>
            <a:t>дебаркадери</a:t>
          </a:r>
          <a:r>
            <a:rPr lang="ru-RU" dirty="0" smtClean="0"/>
            <a:t>, доки </a:t>
          </a:r>
          <a:r>
            <a:rPr lang="ru-RU" dirty="0" err="1" smtClean="0"/>
            <a:t>плавучі</a:t>
          </a:r>
          <a:r>
            <a:rPr lang="ru-RU" dirty="0" smtClean="0"/>
            <a:t>, судна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механічним</a:t>
          </a:r>
          <a:r>
            <a:rPr lang="ru-RU" dirty="0" smtClean="0"/>
            <a:t> </a:t>
          </a:r>
          <a:r>
            <a:rPr lang="ru-RU" dirty="0" err="1" smtClean="0"/>
            <a:t>обладнанням</a:t>
          </a:r>
          <a:r>
            <a:rPr lang="ru-RU" dirty="0" smtClean="0"/>
            <a:t> та </a:t>
          </a:r>
          <a:r>
            <a:rPr lang="ru-RU" dirty="0" err="1" smtClean="0"/>
            <a:t>інші</a:t>
          </a:r>
          <a:r>
            <a:rPr lang="ru-RU" dirty="0" smtClean="0"/>
            <a:t> </a:t>
          </a:r>
          <a:r>
            <a:rPr lang="ru-RU" dirty="0" err="1" smtClean="0"/>
            <a:t>стоянкові</a:t>
          </a:r>
          <a:r>
            <a:rPr lang="ru-RU" dirty="0" smtClean="0"/>
            <a:t> судна)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службово-допоміжними</a:t>
          </a:r>
          <a:r>
            <a:rPr lang="ru-RU" dirty="0" smtClean="0"/>
            <a:t> суднами та </a:t>
          </a:r>
          <a:r>
            <a:rPr lang="ru-RU" dirty="0" err="1" smtClean="0"/>
            <a:t>експлуатації</a:t>
          </a:r>
          <a:r>
            <a:rPr lang="ru-RU" dirty="0" smtClean="0"/>
            <a:t>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шляхів</a:t>
          </a:r>
          <a:r>
            <a:rPr lang="ru-RU" dirty="0" smtClean="0"/>
            <a:t> </a:t>
          </a:r>
          <a:r>
            <a:rPr lang="ru-RU" dirty="0" err="1" smtClean="0"/>
            <a:t>річки</a:t>
          </a:r>
          <a:r>
            <a:rPr lang="ru-RU" dirty="0" smtClean="0"/>
            <a:t> Дунаю.</a:t>
          </a:r>
          <a:endParaRPr lang="ru-RU" dirty="0"/>
        </a:p>
      </dgm:t>
    </dgm:pt>
    <dgm:pt modelId="{6C5B3A0E-522B-49DB-9378-20BB237B768F}" type="parTrans" cxnId="{787D8C6C-D175-4723-AAA4-FA80D10F60AE}">
      <dgm:prSet/>
      <dgm:spPr/>
      <dgm:t>
        <a:bodyPr/>
        <a:lstStyle/>
        <a:p>
          <a:endParaRPr lang="ru-RU"/>
        </a:p>
      </dgm:t>
    </dgm:pt>
    <dgm:pt modelId="{81CC3DE1-1EDE-42B2-8632-3EDEA0F537EC}" type="sibTrans" cxnId="{787D8C6C-D175-4723-AAA4-FA80D10F60AE}">
      <dgm:prSet/>
      <dgm:spPr/>
      <dgm:t>
        <a:bodyPr/>
        <a:lstStyle/>
        <a:p>
          <a:endParaRPr lang="ru-RU"/>
        </a:p>
      </dgm:t>
    </dgm:pt>
    <dgm:pt modelId="{0BEB0FDD-D53A-41CD-91BA-4FB1990E7BFF}" type="pres">
      <dgm:prSet presAssocID="{2ABBA302-7727-4C25-AC73-5464306C9EB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714D45D-9D2B-4CA4-8741-CCAA3FA95E12}" type="pres">
      <dgm:prSet presAssocID="{791AE6BF-CE43-4EE3-839A-1637AB7ECCA8}" presName="horFlow" presStyleCnt="0"/>
      <dgm:spPr/>
    </dgm:pt>
    <dgm:pt modelId="{A46FB9D9-AE41-44AC-AB01-B313A7F0C92E}" type="pres">
      <dgm:prSet presAssocID="{791AE6BF-CE43-4EE3-839A-1637AB7ECCA8}" presName="bigChev" presStyleLbl="node1" presStyleIdx="0" presStyleCnt="3" custScaleX="201773"/>
      <dgm:spPr/>
      <dgm:t>
        <a:bodyPr/>
        <a:lstStyle/>
        <a:p>
          <a:endParaRPr lang="ru-RU"/>
        </a:p>
      </dgm:t>
    </dgm:pt>
    <dgm:pt modelId="{DC19C1C2-7025-4179-8FD5-CC0ABFFF537A}" type="pres">
      <dgm:prSet presAssocID="{791AE6BF-CE43-4EE3-839A-1637AB7ECCA8}" presName="vSp" presStyleCnt="0"/>
      <dgm:spPr/>
    </dgm:pt>
    <dgm:pt modelId="{D0962003-28DC-454E-BA70-CA25CD86F94F}" type="pres">
      <dgm:prSet presAssocID="{EE1B8181-EDC3-4338-9F93-F13C187513FB}" presName="horFlow" presStyleCnt="0"/>
      <dgm:spPr/>
    </dgm:pt>
    <dgm:pt modelId="{F39F5A0F-AC57-401F-8374-F712ED5F30AF}" type="pres">
      <dgm:prSet presAssocID="{EE1B8181-EDC3-4338-9F93-F13C187513FB}" presName="bigChev" presStyleLbl="node1" presStyleIdx="1" presStyleCnt="3" custScaleX="201773"/>
      <dgm:spPr/>
      <dgm:t>
        <a:bodyPr/>
        <a:lstStyle/>
        <a:p>
          <a:endParaRPr lang="ru-RU"/>
        </a:p>
      </dgm:t>
    </dgm:pt>
    <dgm:pt modelId="{AE043C61-A94C-4F79-A8BC-8F5C8D2CC194}" type="pres">
      <dgm:prSet presAssocID="{EE1B8181-EDC3-4338-9F93-F13C187513FB}" presName="vSp" presStyleCnt="0"/>
      <dgm:spPr/>
    </dgm:pt>
    <dgm:pt modelId="{CA955113-313B-47A6-AF7E-612F92DBC41B}" type="pres">
      <dgm:prSet presAssocID="{51B1EA75-B1AA-4B4C-970A-1A627AA03411}" presName="horFlow" presStyleCnt="0"/>
      <dgm:spPr/>
    </dgm:pt>
    <dgm:pt modelId="{D63D4A9C-A6A9-4D52-8673-C96BC1F70B21}" type="pres">
      <dgm:prSet presAssocID="{51B1EA75-B1AA-4B4C-970A-1A627AA03411}" presName="bigChev" presStyleLbl="node1" presStyleIdx="2" presStyleCnt="3" custScaleX="201773"/>
      <dgm:spPr/>
      <dgm:t>
        <a:bodyPr/>
        <a:lstStyle/>
        <a:p>
          <a:endParaRPr lang="ru-RU"/>
        </a:p>
      </dgm:t>
    </dgm:pt>
  </dgm:ptLst>
  <dgm:cxnLst>
    <dgm:cxn modelId="{8A620372-9B4F-4104-9FEE-16596B5C1372}" type="presOf" srcId="{2ABBA302-7727-4C25-AC73-5464306C9EBC}" destId="{0BEB0FDD-D53A-41CD-91BA-4FB1990E7BFF}" srcOrd="0" destOrd="0" presId="urn:microsoft.com/office/officeart/2005/8/layout/lProcess3"/>
    <dgm:cxn modelId="{787D8C6C-D175-4723-AAA4-FA80D10F60AE}" srcId="{2ABBA302-7727-4C25-AC73-5464306C9EBC}" destId="{51B1EA75-B1AA-4B4C-970A-1A627AA03411}" srcOrd="2" destOrd="0" parTransId="{6C5B3A0E-522B-49DB-9378-20BB237B768F}" sibTransId="{81CC3DE1-1EDE-42B2-8632-3EDEA0F537EC}"/>
    <dgm:cxn modelId="{5DECB054-753D-47C8-A5CA-1100AA00DBC3}" srcId="{2ABBA302-7727-4C25-AC73-5464306C9EBC}" destId="{791AE6BF-CE43-4EE3-839A-1637AB7ECCA8}" srcOrd="0" destOrd="0" parTransId="{255BBD4D-1897-4D1A-8051-0FBEE1C41393}" sibTransId="{A7B72BE8-2938-44C3-8CD0-62331C96C0EC}"/>
    <dgm:cxn modelId="{5599D752-9AA0-4FA0-8951-9F175894C57A}" srcId="{2ABBA302-7727-4C25-AC73-5464306C9EBC}" destId="{EE1B8181-EDC3-4338-9F93-F13C187513FB}" srcOrd="1" destOrd="0" parTransId="{2EF17014-04E8-4F98-8D7A-A3622A25BFAA}" sibTransId="{1142BCEC-BCDD-47E7-BE76-7A94A9179CE0}"/>
    <dgm:cxn modelId="{CAFA636F-5019-470E-83C3-3E1E52A63C63}" type="presOf" srcId="{51B1EA75-B1AA-4B4C-970A-1A627AA03411}" destId="{D63D4A9C-A6A9-4D52-8673-C96BC1F70B21}" srcOrd="0" destOrd="0" presId="urn:microsoft.com/office/officeart/2005/8/layout/lProcess3"/>
    <dgm:cxn modelId="{B25BD991-C830-4C35-99D6-DFB86A9593B1}" type="presOf" srcId="{791AE6BF-CE43-4EE3-839A-1637AB7ECCA8}" destId="{A46FB9D9-AE41-44AC-AB01-B313A7F0C92E}" srcOrd="0" destOrd="0" presId="urn:microsoft.com/office/officeart/2005/8/layout/lProcess3"/>
    <dgm:cxn modelId="{45D31CD3-06BA-4FF2-BA7D-0BC0CF47D722}" type="presOf" srcId="{EE1B8181-EDC3-4338-9F93-F13C187513FB}" destId="{F39F5A0F-AC57-401F-8374-F712ED5F30AF}" srcOrd="0" destOrd="0" presId="urn:microsoft.com/office/officeart/2005/8/layout/lProcess3"/>
    <dgm:cxn modelId="{C3E6FE96-7910-41F9-8562-EE8DB45C2CED}" type="presParOf" srcId="{0BEB0FDD-D53A-41CD-91BA-4FB1990E7BFF}" destId="{B714D45D-9D2B-4CA4-8741-CCAA3FA95E12}" srcOrd="0" destOrd="0" presId="urn:microsoft.com/office/officeart/2005/8/layout/lProcess3"/>
    <dgm:cxn modelId="{41E46B69-8426-499E-A47C-D51B3E4E2AD8}" type="presParOf" srcId="{B714D45D-9D2B-4CA4-8741-CCAA3FA95E12}" destId="{A46FB9D9-AE41-44AC-AB01-B313A7F0C92E}" srcOrd="0" destOrd="0" presId="urn:microsoft.com/office/officeart/2005/8/layout/lProcess3"/>
    <dgm:cxn modelId="{2F915671-E3DC-47AA-8ADE-4068D1BCA030}" type="presParOf" srcId="{0BEB0FDD-D53A-41CD-91BA-4FB1990E7BFF}" destId="{DC19C1C2-7025-4179-8FD5-CC0ABFFF537A}" srcOrd="1" destOrd="0" presId="urn:microsoft.com/office/officeart/2005/8/layout/lProcess3"/>
    <dgm:cxn modelId="{22DECEE6-AE88-4BE4-A5B9-C77C85160E82}" type="presParOf" srcId="{0BEB0FDD-D53A-41CD-91BA-4FB1990E7BFF}" destId="{D0962003-28DC-454E-BA70-CA25CD86F94F}" srcOrd="2" destOrd="0" presId="urn:microsoft.com/office/officeart/2005/8/layout/lProcess3"/>
    <dgm:cxn modelId="{1439DBD4-F641-4E54-98F0-772908ACB305}" type="presParOf" srcId="{D0962003-28DC-454E-BA70-CA25CD86F94F}" destId="{F39F5A0F-AC57-401F-8374-F712ED5F30AF}" srcOrd="0" destOrd="0" presId="urn:microsoft.com/office/officeart/2005/8/layout/lProcess3"/>
    <dgm:cxn modelId="{EF5B8E35-4A0C-4127-8B16-DC5E4A79372F}" type="presParOf" srcId="{0BEB0FDD-D53A-41CD-91BA-4FB1990E7BFF}" destId="{AE043C61-A94C-4F79-A8BC-8F5C8D2CC194}" srcOrd="3" destOrd="0" presId="urn:microsoft.com/office/officeart/2005/8/layout/lProcess3"/>
    <dgm:cxn modelId="{4994546D-506D-4E3B-B13F-887C06EBBE53}" type="presParOf" srcId="{0BEB0FDD-D53A-41CD-91BA-4FB1990E7BFF}" destId="{CA955113-313B-47A6-AF7E-612F92DBC41B}" srcOrd="4" destOrd="0" presId="urn:microsoft.com/office/officeart/2005/8/layout/lProcess3"/>
    <dgm:cxn modelId="{2D00C654-A7B4-413E-907E-C5DB7D3C257D}" type="presParOf" srcId="{CA955113-313B-47A6-AF7E-612F92DBC41B}" destId="{D63D4A9C-A6A9-4D52-8673-C96BC1F70B2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F2A2A73-0673-4CCF-B9B0-233FC8050DA3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348A27C5-592D-4258-B6B4-AEEB1086ACF5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встановлюються</a:t>
          </a:r>
          <a:r>
            <a:rPr lang="ru-RU" dirty="0" smtClean="0"/>
            <a:t> у таких </a:t>
          </a:r>
          <a:r>
            <a:rPr lang="ru-RU" dirty="0" err="1" smtClean="0"/>
            <a:t>розмірах</a:t>
          </a:r>
          <a:r>
            <a:rPr lang="ru-RU" dirty="0" smtClean="0"/>
            <a:t>:</a:t>
          </a:r>
          <a:endParaRPr lang="ru-RU" dirty="0"/>
        </a:p>
      </dgm:t>
    </dgm:pt>
    <dgm:pt modelId="{3633EC99-574B-423F-8954-90364E28FCEC}" type="parTrans" cxnId="{995A9837-5039-405A-8D4A-69F64A054B86}">
      <dgm:prSet/>
      <dgm:spPr/>
      <dgm:t>
        <a:bodyPr/>
        <a:lstStyle/>
        <a:p>
          <a:endParaRPr lang="ru-RU"/>
        </a:p>
      </dgm:t>
    </dgm:pt>
    <dgm:pt modelId="{429BB6E7-0DC2-4DC2-96BF-A24FE1FCD56E}" type="sibTrans" cxnId="{995A9837-5039-405A-8D4A-69F64A054B86}">
      <dgm:prSet/>
      <dgm:spPr/>
      <dgm:t>
        <a:bodyPr/>
        <a:lstStyle/>
        <a:p>
          <a:endParaRPr lang="ru-RU"/>
        </a:p>
      </dgm:t>
    </dgm:pt>
    <dgm:pt modelId="{E12ECB2C-D8E3-449B-9DFC-AA6DC1050576}" type="pres">
      <dgm:prSet presAssocID="{CF2A2A73-0673-4CCF-B9B0-233FC8050DA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371E3C-7C39-4E4E-8E66-CDF038CCCE49}" type="pres">
      <dgm:prSet presAssocID="{CF2A2A73-0673-4CCF-B9B0-233FC8050DA3}" presName="arrow" presStyleLbl="bgShp" presStyleIdx="0" presStyleCnt="1"/>
      <dgm:spPr/>
    </dgm:pt>
    <dgm:pt modelId="{470B6578-5838-432E-BD89-5A9F94D37B86}" type="pres">
      <dgm:prSet presAssocID="{CF2A2A73-0673-4CCF-B9B0-233FC8050DA3}" presName="linearProcess" presStyleCnt="0"/>
      <dgm:spPr/>
    </dgm:pt>
    <dgm:pt modelId="{C49C2B49-BF4B-4F61-898F-DA6F8EDAA2D1}" type="pres">
      <dgm:prSet presAssocID="{348A27C5-592D-4258-B6B4-AEEB1086ACF5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9C08DD-41B5-4FBC-ACFB-707D07CD2327}" type="presOf" srcId="{348A27C5-592D-4258-B6B4-AEEB1086ACF5}" destId="{C49C2B49-BF4B-4F61-898F-DA6F8EDAA2D1}" srcOrd="0" destOrd="0" presId="urn:microsoft.com/office/officeart/2005/8/layout/hProcess9"/>
    <dgm:cxn modelId="{995A9837-5039-405A-8D4A-69F64A054B86}" srcId="{CF2A2A73-0673-4CCF-B9B0-233FC8050DA3}" destId="{348A27C5-592D-4258-B6B4-AEEB1086ACF5}" srcOrd="0" destOrd="0" parTransId="{3633EC99-574B-423F-8954-90364E28FCEC}" sibTransId="{429BB6E7-0DC2-4DC2-96BF-A24FE1FCD56E}"/>
    <dgm:cxn modelId="{B201E252-434C-42B3-A3B3-D9B2AF330234}" type="presOf" srcId="{CF2A2A73-0673-4CCF-B9B0-233FC8050DA3}" destId="{E12ECB2C-D8E3-449B-9DFC-AA6DC1050576}" srcOrd="0" destOrd="0" presId="urn:microsoft.com/office/officeart/2005/8/layout/hProcess9"/>
    <dgm:cxn modelId="{FBC31A27-EDB7-4E74-82EF-41E3DB86B3D4}" type="presParOf" srcId="{E12ECB2C-D8E3-449B-9DFC-AA6DC1050576}" destId="{5C371E3C-7C39-4E4E-8E66-CDF038CCCE49}" srcOrd="0" destOrd="0" presId="urn:microsoft.com/office/officeart/2005/8/layout/hProcess9"/>
    <dgm:cxn modelId="{8DBC302F-0F5E-4658-B4C3-B87D8E6D4097}" type="presParOf" srcId="{E12ECB2C-D8E3-449B-9DFC-AA6DC1050576}" destId="{470B6578-5838-432E-BD89-5A9F94D37B86}" srcOrd="1" destOrd="0" presId="urn:microsoft.com/office/officeart/2005/8/layout/hProcess9"/>
    <dgm:cxn modelId="{D75AE285-8574-4706-BF0F-660C98B361BD}" type="presParOf" srcId="{470B6578-5838-432E-BD89-5A9F94D37B86}" destId="{C49C2B49-BF4B-4F61-898F-DA6F8EDAA2D1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75BA905-40CB-4810-95F2-9CAABBAC3D9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24879-5EDE-4571-98F1-D306CB59526D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u="sng" dirty="0" smtClean="0"/>
            <a:t>для потреб </a:t>
          </a:r>
          <a:r>
            <a:rPr lang="ru-RU" u="sng" dirty="0" err="1" smtClean="0"/>
            <a:t>гідроенергетики</a:t>
          </a:r>
          <a:r>
            <a:rPr lang="ru-RU" u="sng" dirty="0" smtClean="0"/>
            <a:t> </a:t>
          </a:r>
          <a:r>
            <a:rPr lang="ru-RU" dirty="0" smtClean="0"/>
            <a:t>- 6,93 </a:t>
          </a:r>
          <a:r>
            <a:rPr lang="ru-RU" dirty="0" err="1" smtClean="0"/>
            <a:t>гривні</a:t>
          </a:r>
          <a:r>
            <a:rPr lang="ru-RU" dirty="0" smtClean="0"/>
            <a:t> за 10 тис. куб. </a:t>
          </a:r>
          <a:r>
            <a:rPr lang="ru-RU" dirty="0" err="1" smtClean="0"/>
            <a:t>метрів</a:t>
          </a:r>
          <a:r>
            <a:rPr lang="ru-RU" dirty="0" smtClean="0"/>
            <a:t> води, </a:t>
          </a:r>
          <a:r>
            <a:rPr lang="ru-RU" dirty="0" err="1" smtClean="0"/>
            <a:t>пропущеної</a:t>
          </a:r>
          <a:r>
            <a:rPr lang="ru-RU" dirty="0" smtClean="0"/>
            <a:t> через </a:t>
          </a:r>
          <a:r>
            <a:rPr lang="ru-RU" dirty="0" err="1" smtClean="0"/>
            <a:t>турбіни</a:t>
          </a:r>
          <a:r>
            <a:rPr lang="ru-RU" dirty="0" smtClean="0"/>
            <a:t> </a:t>
          </a:r>
          <a:r>
            <a:rPr lang="ru-RU" dirty="0" err="1" smtClean="0"/>
            <a:t>гідроелектростанцій</a:t>
          </a:r>
          <a:r>
            <a:rPr lang="ru-RU" dirty="0" smtClean="0"/>
            <a:t>;</a:t>
          </a:r>
          <a:endParaRPr lang="ru-RU" dirty="0"/>
        </a:p>
      </dgm:t>
    </dgm:pt>
    <dgm:pt modelId="{A73B19CD-2CFA-4A30-87B3-8765ACF1D057}" type="parTrans" cxnId="{43914972-97D1-43C5-BCBE-E24CCEEE69E8}">
      <dgm:prSet/>
      <dgm:spPr/>
      <dgm:t>
        <a:bodyPr/>
        <a:lstStyle/>
        <a:p>
          <a:endParaRPr lang="ru-RU"/>
        </a:p>
      </dgm:t>
    </dgm:pt>
    <dgm:pt modelId="{2540BCBE-CA20-41B7-B26F-8FFD1C0344A6}" type="sibTrans" cxnId="{43914972-97D1-43C5-BCBE-E24CCEEE69E8}">
      <dgm:prSet/>
      <dgm:spPr/>
      <dgm:t>
        <a:bodyPr/>
        <a:lstStyle/>
        <a:p>
          <a:endParaRPr lang="ru-RU"/>
        </a:p>
      </dgm:t>
    </dgm:pt>
    <dgm:pt modelId="{1D719FA9-9AC5-4FB8-B688-0FEFCA12DD6E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u="sng" dirty="0" smtClean="0"/>
            <a:t>для потреб водного транспорту </a:t>
          </a:r>
          <a:r>
            <a:rPr lang="ru-RU" u="sng" dirty="0" err="1" smtClean="0"/>
            <a:t>з</a:t>
          </a:r>
          <a:r>
            <a:rPr lang="ru-RU" u="sng" dirty="0" smtClean="0"/>
            <a:t> </a:t>
          </a:r>
          <a:r>
            <a:rPr lang="ru-RU" u="sng" dirty="0" err="1" smtClean="0"/>
            <a:t>усіх</a:t>
          </a:r>
          <a:r>
            <a:rPr lang="ru-RU" u="sng" dirty="0" smtClean="0"/>
            <a:t> </a:t>
          </a:r>
          <a:r>
            <a:rPr lang="ru-RU" u="sng" dirty="0" err="1" smtClean="0"/>
            <a:t>річок</a:t>
          </a:r>
          <a:r>
            <a:rPr lang="ru-RU" u="sng" dirty="0" smtClean="0"/>
            <a:t>, </a:t>
          </a:r>
          <a:r>
            <a:rPr lang="ru-RU" u="sng" dirty="0" err="1" smtClean="0"/>
            <a:t>крім</a:t>
          </a:r>
          <a:r>
            <a:rPr lang="ru-RU" u="sng" dirty="0" smtClean="0"/>
            <a:t> Дунаю:</a:t>
          </a:r>
          <a:endParaRPr lang="ru-RU" dirty="0"/>
        </a:p>
      </dgm:t>
    </dgm:pt>
    <dgm:pt modelId="{A9705423-B6B9-458E-9A95-385ABB84D036}" type="parTrans" cxnId="{ABB9CE9D-4149-45D9-BFD4-3181EDFE8614}">
      <dgm:prSet/>
      <dgm:spPr/>
      <dgm:t>
        <a:bodyPr/>
        <a:lstStyle/>
        <a:p>
          <a:endParaRPr lang="ru-RU"/>
        </a:p>
      </dgm:t>
    </dgm:pt>
    <dgm:pt modelId="{871F923D-2CC2-4C65-A491-03BFB4112E19}" type="sibTrans" cxnId="{ABB9CE9D-4149-45D9-BFD4-3181EDFE8614}">
      <dgm:prSet/>
      <dgm:spPr/>
      <dgm:t>
        <a:bodyPr/>
        <a:lstStyle/>
        <a:p>
          <a:endParaRPr lang="ru-RU"/>
        </a:p>
      </dgm:t>
    </dgm:pt>
    <dgm:pt modelId="{5DFC2B50-F273-4E5F-9883-0DF0CB2E9D85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для </a:t>
          </a:r>
          <a:r>
            <a:rPr lang="ru-RU" dirty="0" err="1" smtClean="0"/>
            <a:t>вантажного</a:t>
          </a:r>
          <a:r>
            <a:rPr lang="ru-RU" dirty="0" smtClean="0"/>
            <a:t> </a:t>
          </a:r>
          <a:r>
            <a:rPr lang="ru-RU" dirty="0" err="1" smtClean="0"/>
            <a:t>самохідного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несамохідного</a:t>
          </a:r>
          <a:r>
            <a:rPr lang="ru-RU" dirty="0" smtClean="0"/>
            <a:t> флоту,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експлуатується</a:t>
          </a:r>
          <a:r>
            <a:rPr lang="ru-RU" dirty="0" smtClean="0"/>
            <a:t>, - 0,1188 </a:t>
          </a:r>
          <a:r>
            <a:rPr lang="ru-RU" dirty="0" err="1" smtClean="0"/>
            <a:t>гривні</a:t>
          </a:r>
          <a:r>
            <a:rPr lang="ru-RU" dirty="0" smtClean="0"/>
            <a:t> за 1 </a:t>
          </a:r>
          <a:r>
            <a:rPr lang="ru-RU" dirty="0" err="1" smtClean="0"/>
            <a:t>тоннаж-добу</a:t>
          </a:r>
          <a:r>
            <a:rPr lang="ru-RU" dirty="0" smtClean="0"/>
            <a:t> </a:t>
          </a:r>
          <a:r>
            <a:rPr lang="ru-RU" dirty="0" err="1" smtClean="0"/>
            <a:t>експлуатації</a:t>
          </a:r>
          <a:r>
            <a:rPr lang="ru-RU" dirty="0" smtClean="0"/>
            <a:t>;</a:t>
          </a:r>
          <a:endParaRPr lang="ru-RU" dirty="0"/>
        </a:p>
      </dgm:t>
    </dgm:pt>
    <dgm:pt modelId="{5E485A38-8FD9-4950-9268-D1566EE65C58}" type="parTrans" cxnId="{5C2B5686-BDBE-40A4-84B2-01B45266E8C1}">
      <dgm:prSet/>
      <dgm:spPr/>
      <dgm:t>
        <a:bodyPr/>
        <a:lstStyle/>
        <a:p>
          <a:endParaRPr lang="ru-RU"/>
        </a:p>
      </dgm:t>
    </dgm:pt>
    <dgm:pt modelId="{E9CC0217-0D2D-4E87-866F-EAD521B26E1B}" type="sibTrans" cxnId="{5C2B5686-BDBE-40A4-84B2-01B45266E8C1}">
      <dgm:prSet/>
      <dgm:spPr/>
      <dgm:t>
        <a:bodyPr/>
        <a:lstStyle/>
        <a:p>
          <a:endParaRPr lang="ru-RU"/>
        </a:p>
      </dgm:t>
    </dgm:pt>
    <dgm:pt modelId="{846419A7-ACBE-4181-BCEB-B466A798F701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для </a:t>
          </a:r>
          <a:r>
            <a:rPr lang="ru-RU" dirty="0" err="1" smtClean="0"/>
            <a:t>пасажирського</a:t>
          </a:r>
          <a:r>
            <a:rPr lang="ru-RU" dirty="0" smtClean="0"/>
            <a:t> флоту,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експлуатується</a:t>
          </a:r>
          <a:r>
            <a:rPr lang="ru-RU" dirty="0" smtClean="0"/>
            <a:t>, - 0,0132 </a:t>
          </a:r>
          <a:r>
            <a:rPr lang="ru-RU" dirty="0" err="1" smtClean="0"/>
            <a:t>гривні</a:t>
          </a:r>
          <a:r>
            <a:rPr lang="ru-RU" dirty="0" smtClean="0"/>
            <a:t> за 1 </a:t>
          </a:r>
          <a:r>
            <a:rPr lang="ru-RU" dirty="0" err="1" smtClean="0"/>
            <a:t>місце-добу</a:t>
          </a:r>
          <a:r>
            <a:rPr lang="ru-RU" dirty="0" smtClean="0"/>
            <a:t> </a:t>
          </a:r>
          <a:r>
            <a:rPr lang="ru-RU" dirty="0" err="1" smtClean="0"/>
            <a:t>експлуатації</a:t>
          </a:r>
          <a:r>
            <a:rPr lang="ru-RU" dirty="0" smtClean="0"/>
            <a:t>;</a:t>
          </a:r>
          <a:endParaRPr lang="ru-RU" dirty="0"/>
        </a:p>
      </dgm:t>
    </dgm:pt>
    <dgm:pt modelId="{DF141151-636A-43E9-9D1F-0FE34C3B81A6}" type="parTrans" cxnId="{F416B3C5-3B0C-44D2-B32B-04431F9DC0CF}">
      <dgm:prSet/>
      <dgm:spPr/>
      <dgm:t>
        <a:bodyPr/>
        <a:lstStyle/>
        <a:p>
          <a:endParaRPr lang="ru-RU"/>
        </a:p>
      </dgm:t>
    </dgm:pt>
    <dgm:pt modelId="{D059C23F-3F20-49CD-AE24-068E17511E4A}" type="sibTrans" cxnId="{F416B3C5-3B0C-44D2-B32B-04431F9DC0CF}">
      <dgm:prSet/>
      <dgm:spPr/>
      <dgm:t>
        <a:bodyPr/>
        <a:lstStyle/>
        <a:p>
          <a:endParaRPr lang="ru-RU"/>
        </a:p>
      </dgm:t>
    </dgm:pt>
    <dgm:pt modelId="{271F8C18-BD9A-4742-A56C-13EF67703A3D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sz="2000" u="sng" dirty="0" smtClean="0"/>
            <a:t>для потреб </a:t>
          </a:r>
          <a:r>
            <a:rPr lang="ru-RU" sz="2000" u="sng" dirty="0" err="1" smtClean="0"/>
            <a:t>рибництва</a:t>
          </a:r>
          <a:r>
            <a:rPr lang="ru-RU" sz="2000" u="sng" dirty="0" smtClean="0"/>
            <a:t>:</a:t>
          </a:r>
          <a:endParaRPr lang="ru-RU" sz="2000" dirty="0"/>
        </a:p>
      </dgm:t>
    </dgm:pt>
    <dgm:pt modelId="{B391EDEE-F477-497C-AB65-4FBBD091C9D1}" type="parTrans" cxnId="{26F482C5-7C3E-4788-AD88-5DE63B7BA5C7}">
      <dgm:prSet/>
      <dgm:spPr/>
      <dgm:t>
        <a:bodyPr/>
        <a:lstStyle/>
        <a:p>
          <a:endParaRPr lang="ru-RU"/>
        </a:p>
      </dgm:t>
    </dgm:pt>
    <dgm:pt modelId="{E36B72DC-3ABD-4075-95E6-E1625FE73680}" type="sibTrans" cxnId="{26F482C5-7C3E-4788-AD88-5DE63B7BA5C7}">
      <dgm:prSet/>
      <dgm:spPr/>
      <dgm:t>
        <a:bodyPr/>
        <a:lstStyle/>
        <a:p>
          <a:endParaRPr lang="ru-RU"/>
        </a:p>
      </dgm:t>
    </dgm:pt>
    <dgm:pt modelId="{18712FF0-A6C0-44F2-A3FC-E75B73ECC353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36,39 </a:t>
          </a:r>
          <a:r>
            <a:rPr lang="ru-RU" dirty="0" err="1" smtClean="0"/>
            <a:t>гривні</a:t>
          </a:r>
          <a:r>
            <a:rPr lang="ru-RU" dirty="0" smtClean="0"/>
            <a:t> за 10 тис. куб. </a:t>
          </a:r>
          <a:r>
            <a:rPr lang="ru-RU" dirty="0" err="1" smtClean="0"/>
            <a:t>метрів</a:t>
          </a:r>
          <a:r>
            <a:rPr lang="ru-RU" dirty="0" smtClean="0"/>
            <a:t> </a:t>
          </a:r>
          <a:r>
            <a:rPr lang="ru-RU" dirty="0" err="1" smtClean="0"/>
            <a:t>поверхневої</a:t>
          </a:r>
          <a:r>
            <a:rPr lang="ru-RU" dirty="0" smtClean="0"/>
            <a:t> води;</a:t>
          </a:r>
          <a:endParaRPr lang="ru-RU" dirty="0"/>
        </a:p>
      </dgm:t>
    </dgm:pt>
    <dgm:pt modelId="{75335FC8-0578-4B99-9C6A-5299F1F0CD9C}" type="parTrans" cxnId="{A723EF29-CCBA-48C8-AF7C-B8EB0C4582A7}">
      <dgm:prSet/>
      <dgm:spPr/>
      <dgm:t>
        <a:bodyPr/>
        <a:lstStyle/>
        <a:p>
          <a:endParaRPr lang="ru-RU"/>
        </a:p>
      </dgm:t>
    </dgm:pt>
    <dgm:pt modelId="{B9BCC513-226F-4E73-8954-7AAF37116D38}" type="sibTrans" cxnId="{A723EF29-CCBA-48C8-AF7C-B8EB0C4582A7}">
      <dgm:prSet/>
      <dgm:spPr/>
      <dgm:t>
        <a:bodyPr/>
        <a:lstStyle/>
        <a:p>
          <a:endParaRPr lang="ru-RU"/>
        </a:p>
      </dgm:t>
    </dgm:pt>
    <dgm:pt modelId="{2DB4A46A-AB98-4882-8765-8DD592A96285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43,75 </a:t>
          </a:r>
          <a:r>
            <a:rPr lang="ru-RU" dirty="0" err="1" smtClean="0"/>
            <a:t>гривні</a:t>
          </a:r>
          <a:r>
            <a:rPr lang="ru-RU" dirty="0" smtClean="0"/>
            <a:t> за 10 тис. куб. </a:t>
          </a:r>
          <a:r>
            <a:rPr lang="ru-RU" dirty="0" err="1" smtClean="0"/>
            <a:t>метрів</a:t>
          </a:r>
          <a:r>
            <a:rPr lang="ru-RU" dirty="0" smtClean="0"/>
            <a:t> </a:t>
          </a:r>
          <a:r>
            <a:rPr lang="ru-RU" dirty="0" err="1" smtClean="0"/>
            <a:t>підземної</a:t>
          </a:r>
          <a:r>
            <a:rPr lang="ru-RU" dirty="0" smtClean="0"/>
            <a:t> води;</a:t>
          </a:r>
          <a:endParaRPr lang="ru-RU" dirty="0"/>
        </a:p>
      </dgm:t>
    </dgm:pt>
    <dgm:pt modelId="{B7790A2E-E5FC-49EE-A846-AED7981BA774}" type="parTrans" cxnId="{0943BF39-A103-4AE7-AA4D-EAC5F3AD45B8}">
      <dgm:prSet/>
      <dgm:spPr/>
      <dgm:t>
        <a:bodyPr/>
        <a:lstStyle/>
        <a:p>
          <a:endParaRPr lang="ru-RU"/>
        </a:p>
      </dgm:t>
    </dgm:pt>
    <dgm:pt modelId="{5E0EEB6B-32E3-4F22-8396-13912676D51B}" type="sibTrans" cxnId="{0943BF39-A103-4AE7-AA4D-EAC5F3AD45B8}">
      <dgm:prSet/>
      <dgm:spPr/>
      <dgm:t>
        <a:bodyPr/>
        <a:lstStyle/>
        <a:p>
          <a:endParaRPr lang="ru-RU"/>
        </a:p>
      </dgm:t>
    </dgm:pt>
    <dgm:pt modelId="{6E1D2DDE-3FA5-442D-918A-607CA3E0DB74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за воду, </a:t>
          </a:r>
          <a:r>
            <a:rPr lang="ru-RU" dirty="0" err="1" smtClean="0"/>
            <a:t>що</a:t>
          </a:r>
          <a:r>
            <a:rPr lang="ru-RU" dirty="0" smtClean="0"/>
            <a:t> входить </a:t>
          </a:r>
          <a:r>
            <a:rPr lang="ru-RU" dirty="0" err="1" smtClean="0"/>
            <a:t>виключно</a:t>
          </a:r>
          <a:r>
            <a:rPr lang="ru-RU" dirty="0" smtClean="0"/>
            <a:t> до складу </a:t>
          </a:r>
          <a:r>
            <a:rPr lang="ru-RU" dirty="0" err="1" smtClean="0"/>
            <a:t>напоїв</a:t>
          </a:r>
          <a:r>
            <a:rPr lang="ru-RU" dirty="0" smtClean="0"/>
            <a:t>:</a:t>
          </a:r>
          <a:endParaRPr lang="ru-RU" dirty="0"/>
        </a:p>
      </dgm:t>
    </dgm:pt>
    <dgm:pt modelId="{D2C1ABD2-00F9-4859-8866-33C77AEC4AEC}" type="parTrans" cxnId="{EC965E84-D3E9-466D-A8C5-CF0E3BA9E640}">
      <dgm:prSet/>
      <dgm:spPr/>
      <dgm:t>
        <a:bodyPr/>
        <a:lstStyle/>
        <a:p>
          <a:endParaRPr lang="ru-RU"/>
        </a:p>
      </dgm:t>
    </dgm:pt>
    <dgm:pt modelId="{43848E7D-DB50-4C56-8457-3CAE47D7D155}" type="sibTrans" cxnId="{EC965E84-D3E9-466D-A8C5-CF0E3BA9E640}">
      <dgm:prSet/>
      <dgm:spPr/>
      <dgm:t>
        <a:bodyPr/>
        <a:lstStyle/>
        <a:p>
          <a:endParaRPr lang="ru-RU"/>
        </a:p>
      </dgm:t>
    </dgm:pt>
    <dgm:pt modelId="{14EF03CE-D066-4394-97A3-564B289D5E91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33,85 </a:t>
          </a:r>
          <a:r>
            <a:rPr lang="ru-RU" dirty="0" err="1" smtClean="0"/>
            <a:t>гривні</a:t>
          </a:r>
          <a:r>
            <a:rPr lang="ru-RU" dirty="0" smtClean="0"/>
            <a:t> за </a:t>
          </a:r>
          <a:r>
            <a:rPr lang="ru-RU" dirty="0" err="1" smtClean="0"/>
            <a:t>і</a:t>
          </a:r>
          <a:r>
            <a:rPr lang="ru-RU" dirty="0" smtClean="0"/>
            <a:t> куб. метр </a:t>
          </a:r>
          <a:r>
            <a:rPr lang="ru-RU" dirty="0" err="1" smtClean="0"/>
            <a:t>поверхневої</a:t>
          </a:r>
          <a:r>
            <a:rPr lang="ru-RU" dirty="0" smtClean="0"/>
            <a:t> води;</a:t>
          </a:r>
          <a:endParaRPr lang="ru-RU" dirty="0"/>
        </a:p>
      </dgm:t>
    </dgm:pt>
    <dgm:pt modelId="{85D153EA-0457-4C2C-941C-6F30E6CB727D}" type="parTrans" cxnId="{09A31284-DE05-404C-A4CE-0DBA3340F6E7}">
      <dgm:prSet/>
      <dgm:spPr/>
      <dgm:t>
        <a:bodyPr/>
        <a:lstStyle/>
        <a:p>
          <a:endParaRPr lang="ru-RU"/>
        </a:p>
      </dgm:t>
    </dgm:pt>
    <dgm:pt modelId="{18AF53A2-A360-48B8-B1D6-F68A9F3B8B91}" type="sibTrans" cxnId="{09A31284-DE05-404C-A4CE-0DBA3340F6E7}">
      <dgm:prSet/>
      <dgm:spPr/>
      <dgm:t>
        <a:bodyPr/>
        <a:lstStyle/>
        <a:p>
          <a:endParaRPr lang="ru-RU"/>
        </a:p>
      </dgm:t>
    </dgm:pt>
    <dgm:pt modelId="{985D9E6E-B1DA-4D22-A3CA-04E8621C3AB1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39,48 </a:t>
          </a:r>
          <a:r>
            <a:rPr lang="ru-RU" dirty="0" err="1" smtClean="0"/>
            <a:t>гривні</a:t>
          </a:r>
          <a:r>
            <a:rPr lang="ru-RU" dirty="0" smtClean="0"/>
            <a:t> за 1 куб. метр </a:t>
          </a:r>
          <a:r>
            <a:rPr lang="ru-RU" dirty="0" err="1" smtClean="0"/>
            <a:t>підземної</a:t>
          </a:r>
          <a:r>
            <a:rPr lang="ru-RU" dirty="0" smtClean="0"/>
            <a:t> води;</a:t>
          </a:r>
          <a:endParaRPr lang="ru-RU" dirty="0"/>
        </a:p>
      </dgm:t>
    </dgm:pt>
    <dgm:pt modelId="{5302143A-4C64-4648-92A1-D38BD4D36D78}" type="parTrans" cxnId="{D17D36F6-FDF9-4ED5-B33A-CBB6A13DB752}">
      <dgm:prSet/>
      <dgm:spPr/>
      <dgm:t>
        <a:bodyPr/>
        <a:lstStyle/>
        <a:p>
          <a:endParaRPr lang="ru-RU"/>
        </a:p>
      </dgm:t>
    </dgm:pt>
    <dgm:pt modelId="{BFDA2446-C677-452E-BC55-1883E18936ED}" type="sibTrans" cxnId="{D17D36F6-FDF9-4ED5-B33A-CBB6A13DB752}">
      <dgm:prSet/>
      <dgm:spPr/>
      <dgm:t>
        <a:bodyPr/>
        <a:lstStyle/>
        <a:p>
          <a:endParaRPr lang="ru-RU"/>
        </a:p>
      </dgm:t>
    </dgm:pt>
    <dgm:pt modelId="{1DFA8D15-7E9A-4210-90D6-8E4728974E8D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u="sng" dirty="0" smtClean="0"/>
            <a:t>за </a:t>
          </a:r>
          <a:r>
            <a:rPr lang="ru-RU" u="sng" dirty="0" err="1" smtClean="0"/>
            <a:t>шахтну</a:t>
          </a:r>
          <a:r>
            <a:rPr lang="ru-RU" u="sng" dirty="0" smtClean="0"/>
            <a:t>, </a:t>
          </a:r>
          <a:r>
            <a:rPr lang="ru-RU" u="sng" dirty="0" err="1" smtClean="0"/>
            <a:t>кар'єрну</a:t>
          </a:r>
          <a:r>
            <a:rPr lang="ru-RU" u="sng" dirty="0" smtClean="0"/>
            <a:t> та </a:t>
          </a:r>
          <a:r>
            <a:rPr lang="ru-RU" u="sng" dirty="0" err="1" smtClean="0"/>
            <a:t>дренажну</a:t>
          </a:r>
          <a:r>
            <a:rPr lang="ru-RU" u="sng" dirty="0" smtClean="0"/>
            <a:t> воду </a:t>
          </a:r>
          <a:r>
            <a:rPr lang="ru-RU" dirty="0" smtClean="0"/>
            <a:t>- 7,84 </a:t>
          </a:r>
          <a:r>
            <a:rPr lang="ru-RU" dirty="0" err="1" smtClean="0"/>
            <a:t>гривні</a:t>
          </a:r>
          <a:r>
            <a:rPr lang="ru-RU" dirty="0" smtClean="0"/>
            <a:t> за 100 куб. </a:t>
          </a:r>
          <a:r>
            <a:rPr lang="ru-RU" dirty="0" err="1" smtClean="0"/>
            <a:t>метрів</a:t>
          </a:r>
          <a:r>
            <a:rPr lang="ru-RU" dirty="0" smtClean="0"/>
            <a:t> води.</a:t>
          </a:r>
          <a:endParaRPr lang="ru-RU" dirty="0"/>
        </a:p>
      </dgm:t>
    </dgm:pt>
    <dgm:pt modelId="{8022F40F-1AFD-49A4-9920-7871D379C1F2}" type="parTrans" cxnId="{31AC711F-7FC1-4F22-806F-74FE384CC0C2}">
      <dgm:prSet/>
      <dgm:spPr/>
      <dgm:t>
        <a:bodyPr/>
        <a:lstStyle/>
        <a:p>
          <a:endParaRPr lang="ru-RU"/>
        </a:p>
      </dgm:t>
    </dgm:pt>
    <dgm:pt modelId="{FE2F0100-3F54-4C75-AB9B-E3E5E0D0D9B9}" type="sibTrans" cxnId="{31AC711F-7FC1-4F22-806F-74FE384CC0C2}">
      <dgm:prSet/>
      <dgm:spPr/>
      <dgm:t>
        <a:bodyPr/>
        <a:lstStyle/>
        <a:p>
          <a:endParaRPr lang="ru-RU"/>
        </a:p>
      </dgm:t>
    </dgm:pt>
    <dgm:pt modelId="{4E9E1CE6-218B-4C74-89D4-7BA7F4C5CC71}" type="pres">
      <dgm:prSet presAssocID="{175BA905-40CB-4810-95F2-9CAABBAC3D9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086C9E-7464-4103-80F7-C57943CFC24A}" type="pres">
      <dgm:prSet presAssocID="{2CC24879-5EDE-4571-98F1-D306CB59526D}" presName="horFlow" presStyleCnt="0"/>
      <dgm:spPr/>
    </dgm:pt>
    <dgm:pt modelId="{F8EF0468-5947-4EAF-AFF3-BF69C0588B81}" type="pres">
      <dgm:prSet presAssocID="{2CC24879-5EDE-4571-98F1-D306CB59526D}" presName="bigChev" presStyleLbl="node1" presStyleIdx="0" presStyleCnt="11" custScaleX="742214"/>
      <dgm:spPr/>
      <dgm:t>
        <a:bodyPr/>
        <a:lstStyle/>
        <a:p>
          <a:endParaRPr lang="ru-RU"/>
        </a:p>
      </dgm:t>
    </dgm:pt>
    <dgm:pt modelId="{E41C21B1-9868-4AAB-B87E-1F56340D6E23}" type="pres">
      <dgm:prSet presAssocID="{2CC24879-5EDE-4571-98F1-D306CB59526D}" presName="vSp" presStyleCnt="0"/>
      <dgm:spPr/>
    </dgm:pt>
    <dgm:pt modelId="{7D2320F0-62B5-4BC1-9DB0-3F710ABD1047}" type="pres">
      <dgm:prSet presAssocID="{1D719FA9-9AC5-4FB8-B688-0FEFCA12DD6E}" presName="horFlow" presStyleCnt="0"/>
      <dgm:spPr/>
    </dgm:pt>
    <dgm:pt modelId="{102F2B00-5AD0-445F-853C-42005D020BD2}" type="pres">
      <dgm:prSet presAssocID="{1D719FA9-9AC5-4FB8-B688-0FEFCA12DD6E}" presName="bigChev" presStyleLbl="node1" presStyleIdx="1" presStyleCnt="11" custScaleX="742214"/>
      <dgm:spPr/>
      <dgm:t>
        <a:bodyPr/>
        <a:lstStyle/>
        <a:p>
          <a:endParaRPr lang="ru-RU"/>
        </a:p>
      </dgm:t>
    </dgm:pt>
    <dgm:pt modelId="{5EB9E9D6-BCD1-4333-92CE-89FD91F664AA}" type="pres">
      <dgm:prSet presAssocID="{1D719FA9-9AC5-4FB8-B688-0FEFCA12DD6E}" presName="vSp" presStyleCnt="0"/>
      <dgm:spPr/>
    </dgm:pt>
    <dgm:pt modelId="{F210D3EE-3CA1-4FB4-B42E-B973F358BE92}" type="pres">
      <dgm:prSet presAssocID="{5DFC2B50-F273-4E5F-9883-0DF0CB2E9D85}" presName="horFlow" presStyleCnt="0"/>
      <dgm:spPr/>
    </dgm:pt>
    <dgm:pt modelId="{2814AF13-2D78-48CB-82A1-077C45B096AA}" type="pres">
      <dgm:prSet presAssocID="{5DFC2B50-F273-4E5F-9883-0DF0CB2E9D85}" presName="bigChev" presStyleLbl="node1" presStyleIdx="2" presStyleCnt="11" custScaleX="742214"/>
      <dgm:spPr/>
      <dgm:t>
        <a:bodyPr/>
        <a:lstStyle/>
        <a:p>
          <a:endParaRPr lang="ru-RU"/>
        </a:p>
      </dgm:t>
    </dgm:pt>
    <dgm:pt modelId="{30B87F81-85E6-4FC6-9273-180F3A86DDEA}" type="pres">
      <dgm:prSet presAssocID="{5DFC2B50-F273-4E5F-9883-0DF0CB2E9D85}" presName="vSp" presStyleCnt="0"/>
      <dgm:spPr/>
    </dgm:pt>
    <dgm:pt modelId="{AC9AA209-80A8-4B01-9119-218045F190A9}" type="pres">
      <dgm:prSet presAssocID="{846419A7-ACBE-4181-BCEB-B466A798F701}" presName="horFlow" presStyleCnt="0"/>
      <dgm:spPr/>
    </dgm:pt>
    <dgm:pt modelId="{0B999B89-18B7-4CD3-8E75-9458304BDB98}" type="pres">
      <dgm:prSet presAssocID="{846419A7-ACBE-4181-BCEB-B466A798F701}" presName="bigChev" presStyleLbl="node1" presStyleIdx="3" presStyleCnt="11" custScaleX="742214"/>
      <dgm:spPr/>
      <dgm:t>
        <a:bodyPr/>
        <a:lstStyle/>
        <a:p>
          <a:endParaRPr lang="ru-RU"/>
        </a:p>
      </dgm:t>
    </dgm:pt>
    <dgm:pt modelId="{EB3A5920-AEDB-41BA-85B5-3F5BED4699FE}" type="pres">
      <dgm:prSet presAssocID="{846419A7-ACBE-4181-BCEB-B466A798F701}" presName="vSp" presStyleCnt="0"/>
      <dgm:spPr/>
    </dgm:pt>
    <dgm:pt modelId="{B26CE5BE-ADDC-4D01-9ED8-7A8502872DDC}" type="pres">
      <dgm:prSet presAssocID="{271F8C18-BD9A-4742-A56C-13EF67703A3D}" presName="horFlow" presStyleCnt="0"/>
      <dgm:spPr/>
    </dgm:pt>
    <dgm:pt modelId="{015E5225-B45A-4EDC-AD4D-3E0E6B4B9820}" type="pres">
      <dgm:prSet presAssocID="{271F8C18-BD9A-4742-A56C-13EF67703A3D}" presName="bigChev" presStyleLbl="node1" presStyleIdx="4" presStyleCnt="11" custScaleX="742214"/>
      <dgm:spPr/>
      <dgm:t>
        <a:bodyPr/>
        <a:lstStyle/>
        <a:p>
          <a:endParaRPr lang="ru-RU"/>
        </a:p>
      </dgm:t>
    </dgm:pt>
    <dgm:pt modelId="{0A612A04-2A0B-4D96-A378-BFDB1EC22AE0}" type="pres">
      <dgm:prSet presAssocID="{271F8C18-BD9A-4742-A56C-13EF67703A3D}" presName="vSp" presStyleCnt="0"/>
      <dgm:spPr/>
    </dgm:pt>
    <dgm:pt modelId="{145EC053-81A9-403E-8427-50F07F5CE51E}" type="pres">
      <dgm:prSet presAssocID="{18712FF0-A6C0-44F2-A3FC-E75B73ECC353}" presName="horFlow" presStyleCnt="0"/>
      <dgm:spPr/>
    </dgm:pt>
    <dgm:pt modelId="{B186FC45-8E4C-45A8-93C2-10C1D8C20C98}" type="pres">
      <dgm:prSet presAssocID="{18712FF0-A6C0-44F2-A3FC-E75B73ECC353}" presName="bigChev" presStyleLbl="node1" presStyleIdx="5" presStyleCnt="11" custScaleX="742214"/>
      <dgm:spPr/>
      <dgm:t>
        <a:bodyPr/>
        <a:lstStyle/>
        <a:p>
          <a:endParaRPr lang="ru-RU"/>
        </a:p>
      </dgm:t>
    </dgm:pt>
    <dgm:pt modelId="{5910D347-CB04-4C8C-B95C-A7397AB9704D}" type="pres">
      <dgm:prSet presAssocID="{18712FF0-A6C0-44F2-A3FC-E75B73ECC353}" presName="vSp" presStyleCnt="0"/>
      <dgm:spPr/>
    </dgm:pt>
    <dgm:pt modelId="{8CA9B3C8-B062-4E24-97B5-A737531A57FA}" type="pres">
      <dgm:prSet presAssocID="{2DB4A46A-AB98-4882-8765-8DD592A96285}" presName="horFlow" presStyleCnt="0"/>
      <dgm:spPr/>
    </dgm:pt>
    <dgm:pt modelId="{84CF0490-B261-4C3C-96CB-5A68C6D31FB0}" type="pres">
      <dgm:prSet presAssocID="{2DB4A46A-AB98-4882-8765-8DD592A96285}" presName="bigChev" presStyleLbl="node1" presStyleIdx="6" presStyleCnt="11" custScaleX="742214"/>
      <dgm:spPr/>
      <dgm:t>
        <a:bodyPr/>
        <a:lstStyle/>
        <a:p>
          <a:endParaRPr lang="ru-RU"/>
        </a:p>
      </dgm:t>
    </dgm:pt>
    <dgm:pt modelId="{D89B99B3-ED2F-4EE2-A61B-53A0817C2A2B}" type="pres">
      <dgm:prSet presAssocID="{2DB4A46A-AB98-4882-8765-8DD592A96285}" presName="vSp" presStyleCnt="0"/>
      <dgm:spPr/>
    </dgm:pt>
    <dgm:pt modelId="{6588F0A1-84EF-4D26-80CE-B5C1CF3D561E}" type="pres">
      <dgm:prSet presAssocID="{6E1D2DDE-3FA5-442D-918A-607CA3E0DB74}" presName="horFlow" presStyleCnt="0"/>
      <dgm:spPr/>
    </dgm:pt>
    <dgm:pt modelId="{F9D27080-A97F-45BD-B001-7A621D57432E}" type="pres">
      <dgm:prSet presAssocID="{6E1D2DDE-3FA5-442D-918A-607CA3E0DB74}" presName="bigChev" presStyleLbl="node1" presStyleIdx="7" presStyleCnt="11" custScaleX="742214"/>
      <dgm:spPr/>
      <dgm:t>
        <a:bodyPr/>
        <a:lstStyle/>
        <a:p>
          <a:endParaRPr lang="ru-RU"/>
        </a:p>
      </dgm:t>
    </dgm:pt>
    <dgm:pt modelId="{4D070464-5A49-4FE2-9983-D14C9859382A}" type="pres">
      <dgm:prSet presAssocID="{6E1D2DDE-3FA5-442D-918A-607CA3E0DB74}" presName="vSp" presStyleCnt="0"/>
      <dgm:spPr/>
    </dgm:pt>
    <dgm:pt modelId="{064FCE6C-1E68-413B-A418-2524BDAB17A4}" type="pres">
      <dgm:prSet presAssocID="{14EF03CE-D066-4394-97A3-564B289D5E91}" presName="horFlow" presStyleCnt="0"/>
      <dgm:spPr/>
    </dgm:pt>
    <dgm:pt modelId="{F70C6360-DFA4-4EDC-A97A-1427BCDAD6C7}" type="pres">
      <dgm:prSet presAssocID="{14EF03CE-D066-4394-97A3-564B289D5E91}" presName="bigChev" presStyleLbl="node1" presStyleIdx="8" presStyleCnt="11" custScaleX="742214"/>
      <dgm:spPr/>
      <dgm:t>
        <a:bodyPr/>
        <a:lstStyle/>
        <a:p>
          <a:endParaRPr lang="ru-RU"/>
        </a:p>
      </dgm:t>
    </dgm:pt>
    <dgm:pt modelId="{2BBA8AB1-4432-430D-B204-FACF70D27FF9}" type="pres">
      <dgm:prSet presAssocID="{14EF03CE-D066-4394-97A3-564B289D5E91}" presName="vSp" presStyleCnt="0"/>
      <dgm:spPr/>
    </dgm:pt>
    <dgm:pt modelId="{0D86ABD7-1F0F-4D43-955F-AB40D238FBC1}" type="pres">
      <dgm:prSet presAssocID="{985D9E6E-B1DA-4D22-A3CA-04E8621C3AB1}" presName="horFlow" presStyleCnt="0"/>
      <dgm:spPr/>
    </dgm:pt>
    <dgm:pt modelId="{CD1B1FD5-1F08-42F2-AFF2-826233016109}" type="pres">
      <dgm:prSet presAssocID="{985D9E6E-B1DA-4D22-A3CA-04E8621C3AB1}" presName="bigChev" presStyleLbl="node1" presStyleIdx="9" presStyleCnt="11" custScaleX="742214"/>
      <dgm:spPr/>
      <dgm:t>
        <a:bodyPr/>
        <a:lstStyle/>
        <a:p>
          <a:endParaRPr lang="ru-RU"/>
        </a:p>
      </dgm:t>
    </dgm:pt>
    <dgm:pt modelId="{F9B5F3A1-3AEA-4FA6-ABC5-54F4B3218904}" type="pres">
      <dgm:prSet presAssocID="{985D9E6E-B1DA-4D22-A3CA-04E8621C3AB1}" presName="vSp" presStyleCnt="0"/>
      <dgm:spPr/>
    </dgm:pt>
    <dgm:pt modelId="{22D1E2DA-D9BC-425C-B652-DE0A09E6F8B0}" type="pres">
      <dgm:prSet presAssocID="{1DFA8D15-7E9A-4210-90D6-8E4728974E8D}" presName="horFlow" presStyleCnt="0"/>
      <dgm:spPr/>
    </dgm:pt>
    <dgm:pt modelId="{7AD7AC1C-4318-42F9-9645-9E3E0F2024FD}" type="pres">
      <dgm:prSet presAssocID="{1DFA8D15-7E9A-4210-90D6-8E4728974E8D}" presName="bigChev" presStyleLbl="node1" presStyleIdx="10" presStyleCnt="11" custScaleX="742214"/>
      <dgm:spPr/>
      <dgm:t>
        <a:bodyPr/>
        <a:lstStyle/>
        <a:p>
          <a:endParaRPr lang="ru-RU"/>
        </a:p>
      </dgm:t>
    </dgm:pt>
  </dgm:ptLst>
  <dgm:cxnLst>
    <dgm:cxn modelId="{09A31284-DE05-404C-A4CE-0DBA3340F6E7}" srcId="{175BA905-40CB-4810-95F2-9CAABBAC3D94}" destId="{14EF03CE-D066-4394-97A3-564B289D5E91}" srcOrd="8" destOrd="0" parTransId="{85D153EA-0457-4C2C-941C-6F30E6CB727D}" sibTransId="{18AF53A2-A360-48B8-B1D6-F68A9F3B8B91}"/>
    <dgm:cxn modelId="{2EFE5180-7426-4B37-A893-41D9AB9DA7EF}" type="presOf" srcId="{5DFC2B50-F273-4E5F-9883-0DF0CB2E9D85}" destId="{2814AF13-2D78-48CB-82A1-077C45B096AA}" srcOrd="0" destOrd="0" presId="urn:microsoft.com/office/officeart/2005/8/layout/lProcess3"/>
    <dgm:cxn modelId="{31AC711F-7FC1-4F22-806F-74FE384CC0C2}" srcId="{175BA905-40CB-4810-95F2-9CAABBAC3D94}" destId="{1DFA8D15-7E9A-4210-90D6-8E4728974E8D}" srcOrd="10" destOrd="0" parTransId="{8022F40F-1AFD-49A4-9920-7871D379C1F2}" sibTransId="{FE2F0100-3F54-4C75-AB9B-E3E5E0D0D9B9}"/>
    <dgm:cxn modelId="{D17D36F6-FDF9-4ED5-B33A-CBB6A13DB752}" srcId="{175BA905-40CB-4810-95F2-9CAABBAC3D94}" destId="{985D9E6E-B1DA-4D22-A3CA-04E8621C3AB1}" srcOrd="9" destOrd="0" parTransId="{5302143A-4C64-4648-92A1-D38BD4D36D78}" sibTransId="{BFDA2446-C677-452E-BC55-1883E18936ED}"/>
    <dgm:cxn modelId="{A723EF29-CCBA-48C8-AF7C-B8EB0C4582A7}" srcId="{175BA905-40CB-4810-95F2-9CAABBAC3D94}" destId="{18712FF0-A6C0-44F2-A3FC-E75B73ECC353}" srcOrd="5" destOrd="0" parTransId="{75335FC8-0578-4B99-9C6A-5299F1F0CD9C}" sibTransId="{B9BCC513-226F-4E73-8954-7AAF37116D38}"/>
    <dgm:cxn modelId="{9EAC1CD3-E5C3-4899-9640-0FC7BE205292}" type="presOf" srcId="{2DB4A46A-AB98-4882-8765-8DD592A96285}" destId="{84CF0490-B261-4C3C-96CB-5A68C6D31FB0}" srcOrd="0" destOrd="0" presId="urn:microsoft.com/office/officeart/2005/8/layout/lProcess3"/>
    <dgm:cxn modelId="{461335E3-04E6-4D84-B7A0-CF34730BA91F}" type="presOf" srcId="{1DFA8D15-7E9A-4210-90D6-8E4728974E8D}" destId="{7AD7AC1C-4318-42F9-9645-9E3E0F2024FD}" srcOrd="0" destOrd="0" presId="urn:microsoft.com/office/officeart/2005/8/layout/lProcess3"/>
    <dgm:cxn modelId="{EA15666C-C730-4FB8-A801-330D28E4CEA9}" type="presOf" srcId="{271F8C18-BD9A-4742-A56C-13EF67703A3D}" destId="{015E5225-B45A-4EDC-AD4D-3E0E6B4B9820}" srcOrd="0" destOrd="0" presId="urn:microsoft.com/office/officeart/2005/8/layout/lProcess3"/>
    <dgm:cxn modelId="{F416B3C5-3B0C-44D2-B32B-04431F9DC0CF}" srcId="{175BA905-40CB-4810-95F2-9CAABBAC3D94}" destId="{846419A7-ACBE-4181-BCEB-B466A798F701}" srcOrd="3" destOrd="0" parTransId="{DF141151-636A-43E9-9D1F-0FE34C3B81A6}" sibTransId="{D059C23F-3F20-49CD-AE24-068E17511E4A}"/>
    <dgm:cxn modelId="{ABB9CE9D-4149-45D9-BFD4-3181EDFE8614}" srcId="{175BA905-40CB-4810-95F2-9CAABBAC3D94}" destId="{1D719FA9-9AC5-4FB8-B688-0FEFCA12DD6E}" srcOrd="1" destOrd="0" parTransId="{A9705423-B6B9-458E-9A95-385ABB84D036}" sibTransId="{871F923D-2CC2-4C65-A491-03BFB4112E19}"/>
    <dgm:cxn modelId="{146539F7-6ED6-45A8-8248-BA3F76C562C4}" type="presOf" srcId="{6E1D2DDE-3FA5-442D-918A-607CA3E0DB74}" destId="{F9D27080-A97F-45BD-B001-7A621D57432E}" srcOrd="0" destOrd="0" presId="urn:microsoft.com/office/officeart/2005/8/layout/lProcess3"/>
    <dgm:cxn modelId="{7B98A770-04A9-4D00-BCAC-72D78CA2FBF6}" type="presOf" srcId="{18712FF0-A6C0-44F2-A3FC-E75B73ECC353}" destId="{B186FC45-8E4C-45A8-93C2-10C1D8C20C98}" srcOrd="0" destOrd="0" presId="urn:microsoft.com/office/officeart/2005/8/layout/lProcess3"/>
    <dgm:cxn modelId="{0943BF39-A103-4AE7-AA4D-EAC5F3AD45B8}" srcId="{175BA905-40CB-4810-95F2-9CAABBAC3D94}" destId="{2DB4A46A-AB98-4882-8765-8DD592A96285}" srcOrd="6" destOrd="0" parTransId="{B7790A2E-E5FC-49EE-A846-AED7981BA774}" sibTransId="{5E0EEB6B-32E3-4F22-8396-13912676D51B}"/>
    <dgm:cxn modelId="{DFCADB17-22A2-4A62-8D54-C6A4C2B88AEA}" type="presOf" srcId="{175BA905-40CB-4810-95F2-9CAABBAC3D94}" destId="{4E9E1CE6-218B-4C74-89D4-7BA7F4C5CC71}" srcOrd="0" destOrd="0" presId="urn:microsoft.com/office/officeart/2005/8/layout/lProcess3"/>
    <dgm:cxn modelId="{43914972-97D1-43C5-BCBE-E24CCEEE69E8}" srcId="{175BA905-40CB-4810-95F2-9CAABBAC3D94}" destId="{2CC24879-5EDE-4571-98F1-D306CB59526D}" srcOrd="0" destOrd="0" parTransId="{A73B19CD-2CFA-4A30-87B3-8765ACF1D057}" sibTransId="{2540BCBE-CA20-41B7-B26F-8FFD1C0344A6}"/>
    <dgm:cxn modelId="{E6D3E36E-5D0C-4BD0-8355-52AFAD7603AC}" type="presOf" srcId="{846419A7-ACBE-4181-BCEB-B466A798F701}" destId="{0B999B89-18B7-4CD3-8E75-9458304BDB98}" srcOrd="0" destOrd="0" presId="urn:microsoft.com/office/officeart/2005/8/layout/lProcess3"/>
    <dgm:cxn modelId="{A37770C8-9D03-4521-AF52-7DFE01C0B1D2}" type="presOf" srcId="{1D719FA9-9AC5-4FB8-B688-0FEFCA12DD6E}" destId="{102F2B00-5AD0-445F-853C-42005D020BD2}" srcOrd="0" destOrd="0" presId="urn:microsoft.com/office/officeart/2005/8/layout/lProcess3"/>
    <dgm:cxn modelId="{26F482C5-7C3E-4788-AD88-5DE63B7BA5C7}" srcId="{175BA905-40CB-4810-95F2-9CAABBAC3D94}" destId="{271F8C18-BD9A-4742-A56C-13EF67703A3D}" srcOrd="4" destOrd="0" parTransId="{B391EDEE-F477-497C-AB65-4FBBD091C9D1}" sibTransId="{E36B72DC-3ABD-4075-95E6-E1625FE73680}"/>
    <dgm:cxn modelId="{2997ABF4-FF98-496D-8F51-B97505A1C0ED}" type="presOf" srcId="{985D9E6E-B1DA-4D22-A3CA-04E8621C3AB1}" destId="{CD1B1FD5-1F08-42F2-AFF2-826233016109}" srcOrd="0" destOrd="0" presId="urn:microsoft.com/office/officeart/2005/8/layout/lProcess3"/>
    <dgm:cxn modelId="{7C112AF4-4FF6-4BC8-B72C-0A79613D351D}" type="presOf" srcId="{14EF03CE-D066-4394-97A3-564B289D5E91}" destId="{F70C6360-DFA4-4EDC-A97A-1427BCDAD6C7}" srcOrd="0" destOrd="0" presId="urn:microsoft.com/office/officeart/2005/8/layout/lProcess3"/>
    <dgm:cxn modelId="{EC965E84-D3E9-466D-A8C5-CF0E3BA9E640}" srcId="{175BA905-40CB-4810-95F2-9CAABBAC3D94}" destId="{6E1D2DDE-3FA5-442D-918A-607CA3E0DB74}" srcOrd="7" destOrd="0" parTransId="{D2C1ABD2-00F9-4859-8866-33C77AEC4AEC}" sibTransId="{43848E7D-DB50-4C56-8457-3CAE47D7D155}"/>
    <dgm:cxn modelId="{5C2B5686-BDBE-40A4-84B2-01B45266E8C1}" srcId="{175BA905-40CB-4810-95F2-9CAABBAC3D94}" destId="{5DFC2B50-F273-4E5F-9883-0DF0CB2E9D85}" srcOrd="2" destOrd="0" parTransId="{5E485A38-8FD9-4950-9268-D1566EE65C58}" sibTransId="{E9CC0217-0D2D-4E87-866F-EAD521B26E1B}"/>
    <dgm:cxn modelId="{E75B0B7E-4772-4C31-A4E1-6F5C22782F68}" type="presOf" srcId="{2CC24879-5EDE-4571-98F1-D306CB59526D}" destId="{F8EF0468-5947-4EAF-AFF3-BF69C0588B81}" srcOrd="0" destOrd="0" presId="urn:microsoft.com/office/officeart/2005/8/layout/lProcess3"/>
    <dgm:cxn modelId="{F85EE79B-A5AA-4A5B-BD1C-A0AFD3CA710A}" type="presParOf" srcId="{4E9E1CE6-218B-4C74-89D4-7BA7F4C5CC71}" destId="{E7086C9E-7464-4103-80F7-C57943CFC24A}" srcOrd="0" destOrd="0" presId="urn:microsoft.com/office/officeart/2005/8/layout/lProcess3"/>
    <dgm:cxn modelId="{FB68D10B-DF58-4F99-948C-C24456D53435}" type="presParOf" srcId="{E7086C9E-7464-4103-80F7-C57943CFC24A}" destId="{F8EF0468-5947-4EAF-AFF3-BF69C0588B81}" srcOrd="0" destOrd="0" presId="urn:microsoft.com/office/officeart/2005/8/layout/lProcess3"/>
    <dgm:cxn modelId="{60ABE197-8784-4024-A39F-7D81081C212F}" type="presParOf" srcId="{4E9E1CE6-218B-4C74-89D4-7BA7F4C5CC71}" destId="{E41C21B1-9868-4AAB-B87E-1F56340D6E23}" srcOrd="1" destOrd="0" presId="urn:microsoft.com/office/officeart/2005/8/layout/lProcess3"/>
    <dgm:cxn modelId="{099CA388-F18D-4967-9239-74AD8C8B71CB}" type="presParOf" srcId="{4E9E1CE6-218B-4C74-89D4-7BA7F4C5CC71}" destId="{7D2320F0-62B5-4BC1-9DB0-3F710ABD1047}" srcOrd="2" destOrd="0" presId="urn:microsoft.com/office/officeart/2005/8/layout/lProcess3"/>
    <dgm:cxn modelId="{80265063-1F01-4866-AD19-E5A500E43484}" type="presParOf" srcId="{7D2320F0-62B5-4BC1-9DB0-3F710ABD1047}" destId="{102F2B00-5AD0-445F-853C-42005D020BD2}" srcOrd="0" destOrd="0" presId="urn:microsoft.com/office/officeart/2005/8/layout/lProcess3"/>
    <dgm:cxn modelId="{10BF783F-5DAE-41A9-B2F0-B9BADD73F5F3}" type="presParOf" srcId="{4E9E1CE6-218B-4C74-89D4-7BA7F4C5CC71}" destId="{5EB9E9D6-BCD1-4333-92CE-89FD91F664AA}" srcOrd="3" destOrd="0" presId="urn:microsoft.com/office/officeart/2005/8/layout/lProcess3"/>
    <dgm:cxn modelId="{32A8B787-9AF8-443C-B860-93BF99A939D8}" type="presParOf" srcId="{4E9E1CE6-218B-4C74-89D4-7BA7F4C5CC71}" destId="{F210D3EE-3CA1-4FB4-B42E-B973F358BE92}" srcOrd="4" destOrd="0" presId="urn:microsoft.com/office/officeart/2005/8/layout/lProcess3"/>
    <dgm:cxn modelId="{622C4689-07A5-43BC-A9C8-EB89861BC4F7}" type="presParOf" srcId="{F210D3EE-3CA1-4FB4-B42E-B973F358BE92}" destId="{2814AF13-2D78-48CB-82A1-077C45B096AA}" srcOrd="0" destOrd="0" presId="urn:microsoft.com/office/officeart/2005/8/layout/lProcess3"/>
    <dgm:cxn modelId="{7F131B94-4523-419F-A01F-DF234D5CB1C7}" type="presParOf" srcId="{4E9E1CE6-218B-4C74-89D4-7BA7F4C5CC71}" destId="{30B87F81-85E6-4FC6-9273-180F3A86DDEA}" srcOrd="5" destOrd="0" presId="urn:microsoft.com/office/officeart/2005/8/layout/lProcess3"/>
    <dgm:cxn modelId="{55D35968-4CA0-447F-B74C-845FDED779BC}" type="presParOf" srcId="{4E9E1CE6-218B-4C74-89D4-7BA7F4C5CC71}" destId="{AC9AA209-80A8-4B01-9119-218045F190A9}" srcOrd="6" destOrd="0" presId="urn:microsoft.com/office/officeart/2005/8/layout/lProcess3"/>
    <dgm:cxn modelId="{5B616A55-61F4-4278-A224-A3D29CA4B76C}" type="presParOf" srcId="{AC9AA209-80A8-4B01-9119-218045F190A9}" destId="{0B999B89-18B7-4CD3-8E75-9458304BDB98}" srcOrd="0" destOrd="0" presId="urn:microsoft.com/office/officeart/2005/8/layout/lProcess3"/>
    <dgm:cxn modelId="{329AFDD1-F965-4B5F-8056-6F0D8939F599}" type="presParOf" srcId="{4E9E1CE6-218B-4C74-89D4-7BA7F4C5CC71}" destId="{EB3A5920-AEDB-41BA-85B5-3F5BED4699FE}" srcOrd="7" destOrd="0" presId="urn:microsoft.com/office/officeart/2005/8/layout/lProcess3"/>
    <dgm:cxn modelId="{231DB0EF-E002-44A2-AA65-3F7DA935A6F7}" type="presParOf" srcId="{4E9E1CE6-218B-4C74-89D4-7BA7F4C5CC71}" destId="{B26CE5BE-ADDC-4D01-9ED8-7A8502872DDC}" srcOrd="8" destOrd="0" presId="urn:microsoft.com/office/officeart/2005/8/layout/lProcess3"/>
    <dgm:cxn modelId="{403AA8B1-F154-4F13-BA37-F054A2CF4D14}" type="presParOf" srcId="{B26CE5BE-ADDC-4D01-9ED8-7A8502872DDC}" destId="{015E5225-B45A-4EDC-AD4D-3E0E6B4B9820}" srcOrd="0" destOrd="0" presId="urn:microsoft.com/office/officeart/2005/8/layout/lProcess3"/>
    <dgm:cxn modelId="{BCE5F38D-DEAD-4083-BC9E-C99F96AE4FAF}" type="presParOf" srcId="{4E9E1CE6-218B-4C74-89D4-7BA7F4C5CC71}" destId="{0A612A04-2A0B-4D96-A378-BFDB1EC22AE0}" srcOrd="9" destOrd="0" presId="urn:microsoft.com/office/officeart/2005/8/layout/lProcess3"/>
    <dgm:cxn modelId="{64ABA6A7-BFED-4AC5-ACF2-6D52B01E3079}" type="presParOf" srcId="{4E9E1CE6-218B-4C74-89D4-7BA7F4C5CC71}" destId="{145EC053-81A9-403E-8427-50F07F5CE51E}" srcOrd="10" destOrd="0" presId="urn:microsoft.com/office/officeart/2005/8/layout/lProcess3"/>
    <dgm:cxn modelId="{713E5DD7-4C0B-4C0A-B27A-A4157AE21AAA}" type="presParOf" srcId="{145EC053-81A9-403E-8427-50F07F5CE51E}" destId="{B186FC45-8E4C-45A8-93C2-10C1D8C20C98}" srcOrd="0" destOrd="0" presId="urn:microsoft.com/office/officeart/2005/8/layout/lProcess3"/>
    <dgm:cxn modelId="{FD06222D-FB3B-41C1-9083-354BA4106629}" type="presParOf" srcId="{4E9E1CE6-218B-4C74-89D4-7BA7F4C5CC71}" destId="{5910D347-CB04-4C8C-B95C-A7397AB9704D}" srcOrd="11" destOrd="0" presId="urn:microsoft.com/office/officeart/2005/8/layout/lProcess3"/>
    <dgm:cxn modelId="{761B42F7-1EC2-42B6-B3C0-03FA5A67CB02}" type="presParOf" srcId="{4E9E1CE6-218B-4C74-89D4-7BA7F4C5CC71}" destId="{8CA9B3C8-B062-4E24-97B5-A737531A57FA}" srcOrd="12" destOrd="0" presId="urn:microsoft.com/office/officeart/2005/8/layout/lProcess3"/>
    <dgm:cxn modelId="{70279ADF-509F-4718-921F-F1CCF1F60EFB}" type="presParOf" srcId="{8CA9B3C8-B062-4E24-97B5-A737531A57FA}" destId="{84CF0490-B261-4C3C-96CB-5A68C6D31FB0}" srcOrd="0" destOrd="0" presId="urn:microsoft.com/office/officeart/2005/8/layout/lProcess3"/>
    <dgm:cxn modelId="{ACCB893C-09F5-4964-A9BA-FE67C17CAD4E}" type="presParOf" srcId="{4E9E1CE6-218B-4C74-89D4-7BA7F4C5CC71}" destId="{D89B99B3-ED2F-4EE2-A61B-53A0817C2A2B}" srcOrd="13" destOrd="0" presId="urn:microsoft.com/office/officeart/2005/8/layout/lProcess3"/>
    <dgm:cxn modelId="{3102E216-F2C0-467B-ABC0-3D1DDDBF0D1A}" type="presParOf" srcId="{4E9E1CE6-218B-4C74-89D4-7BA7F4C5CC71}" destId="{6588F0A1-84EF-4D26-80CE-B5C1CF3D561E}" srcOrd="14" destOrd="0" presId="urn:microsoft.com/office/officeart/2005/8/layout/lProcess3"/>
    <dgm:cxn modelId="{C93A5B6A-DBA5-42E2-84B7-70EE5F47E94A}" type="presParOf" srcId="{6588F0A1-84EF-4D26-80CE-B5C1CF3D561E}" destId="{F9D27080-A97F-45BD-B001-7A621D57432E}" srcOrd="0" destOrd="0" presId="urn:microsoft.com/office/officeart/2005/8/layout/lProcess3"/>
    <dgm:cxn modelId="{222B383B-9365-4E92-9627-0B56EB8E82F2}" type="presParOf" srcId="{4E9E1CE6-218B-4C74-89D4-7BA7F4C5CC71}" destId="{4D070464-5A49-4FE2-9983-D14C9859382A}" srcOrd="15" destOrd="0" presId="urn:microsoft.com/office/officeart/2005/8/layout/lProcess3"/>
    <dgm:cxn modelId="{567B813B-5D71-4146-9310-F11E132ED37C}" type="presParOf" srcId="{4E9E1CE6-218B-4C74-89D4-7BA7F4C5CC71}" destId="{064FCE6C-1E68-413B-A418-2524BDAB17A4}" srcOrd="16" destOrd="0" presId="urn:microsoft.com/office/officeart/2005/8/layout/lProcess3"/>
    <dgm:cxn modelId="{93C7C934-FD99-4D11-AEE6-8EF337B79842}" type="presParOf" srcId="{064FCE6C-1E68-413B-A418-2524BDAB17A4}" destId="{F70C6360-DFA4-4EDC-A97A-1427BCDAD6C7}" srcOrd="0" destOrd="0" presId="urn:microsoft.com/office/officeart/2005/8/layout/lProcess3"/>
    <dgm:cxn modelId="{62942AA0-D59A-4F25-85A7-0DA26769A2AE}" type="presParOf" srcId="{4E9E1CE6-218B-4C74-89D4-7BA7F4C5CC71}" destId="{2BBA8AB1-4432-430D-B204-FACF70D27FF9}" srcOrd="17" destOrd="0" presId="urn:microsoft.com/office/officeart/2005/8/layout/lProcess3"/>
    <dgm:cxn modelId="{44E05571-7680-4410-A099-E0A83DEF48A7}" type="presParOf" srcId="{4E9E1CE6-218B-4C74-89D4-7BA7F4C5CC71}" destId="{0D86ABD7-1F0F-4D43-955F-AB40D238FBC1}" srcOrd="18" destOrd="0" presId="urn:microsoft.com/office/officeart/2005/8/layout/lProcess3"/>
    <dgm:cxn modelId="{994B3753-1EDC-41AC-816E-1F9E69241545}" type="presParOf" srcId="{0D86ABD7-1F0F-4D43-955F-AB40D238FBC1}" destId="{CD1B1FD5-1F08-42F2-AFF2-826233016109}" srcOrd="0" destOrd="0" presId="urn:microsoft.com/office/officeart/2005/8/layout/lProcess3"/>
    <dgm:cxn modelId="{E6AF6FD4-89EC-4B7A-A7A9-4554800427B4}" type="presParOf" srcId="{4E9E1CE6-218B-4C74-89D4-7BA7F4C5CC71}" destId="{F9B5F3A1-3AEA-4FA6-ABC5-54F4B3218904}" srcOrd="19" destOrd="0" presId="urn:microsoft.com/office/officeart/2005/8/layout/lProcess3"/>
    <dgm:cxn modelId="{EF62FBEC-A857-4631-BBD6-B7B75F630EC2}" type="presParOf" srcId="{4E9E1CE6-218B-4C74-89D4-7BA7F4C5CC71}" destId="{22D1E2DA-D9BC-425C-B652-DE0A09E6F8B0}" srcOrd="20" destOrd="0" presId="urn:microsoft.com/office/officeart/2005/8/layout/lProcess3"/>
    <dgm:cxn modelId="{03ED623F-8ED8-49D3-8388-2A8E5021F247}" type="presParOf" srcId="{22D1E2DA-D9BC-425C-B652-DE0A09E6F8B0}" destId="{7AD7AC1C-4318-42F9-9645-9E3E0F2024F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5DA8D69-E4E4-4DB1-A9ED-26B46CB9BA0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FD5084-EC57-42D8-BA52-AEDAA56D8813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Для </a:t>
          </a:r>
          <a:r>
            <a:rPr lang="ru-RU" dirty="0" err="1" smtClean="0"/>
            <a:t>теплоелектростанцій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прямоточною системою </a:t>
          </a:r>
          <a:r>
            <a:rPr lang="ru-RU" dirty="0" err="1" smtClean="0"/>
            <a:t>водопостачання</a:t>
          </a:r>
          <a:r>
            <a:rPr lang="ru-RU" dirty="0" smtClean="0"/>
            <a:t> </a:t>
          </a:r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фактичний</a:t>
          </a:r>
          <a:r>
            <a:rPr lang="ru-RU" dirty="0" smtClean="0"/>
            <a:t> </a:t>
          </a:r>
          <a:r>
            <a:rPr lang="ru-RU" dirty="0" err="1" smtClean="0"/>
            <a:t>обсяг</a:t>
          </a:r>
          <a:r>
            <a:rPr lang="ru-RU" dirty="0" smtClean="0"/>
            <a:t> води,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пропускається</a:t>
          </a:r>
          <a:r>
            <a:rPr lang="ru-RU" dirty="0" smtClean="0"/>
            <a:t> через </a:t>
          </a:r>
          <a:r>
            <a:rPr lang="ru-RU" dirty="0" err="1" smtClean="0"/>
            <a:t>конденсатори</a:t>
          </a:r>
          <a:r>
            <a:rPr lang="ru-RU" dirty="0" smtClean="0"/>
            <a:t> </a:t>
          </a:r>
          <a:r>
            <a:rPr lang="ru-RU" dirty="0" err="1" smtClean="0"/>
            <a:t>турбін</a:t>
          </a:r>
          <a:r>
            <a:rPr lang="ru-RU" dirty="0" smtClean="0"/>
            <a:t> для </a:t>
          </a:r>
          <a:r>
            <a:rPr lang="ru-RU" dirty="0" err="1" smtClean="0"/>
            <a:t>охолодження</a:t>
          </a:r>
          <a:r>
            <a:rPr lang="ru-RU" dirty="0" smtClean="0"/>
            <a:t> конденсату,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із</a:t>
          </a:r>
          <a:r>
            <a:rPr lang="ru-RU" dirty="0" smtClean="0"/>
            <a:t> </a:t>
          </a:r>
          <a:r>
            <a:rPr lang="ru-RU" dirty="0" err="1" smtClean="0"/>
            <a:t>застосуванням</a:t>
          </a:r>
          <a:r>
            <a:rPr lang="ru-RU" dirty="0" smtClean="0"/>
            <a:t> </a:t>
          </a:r>
          <a:r>
            <a:rPr lang="ru-RU" dirty="0" err="1" smtClean="0"/>
            <a:t>коефіцієнта</a:t>
          </a:r>
          <a:r>
            <a:rPr lang="ru-RU" dirty="0" smtClean="0"/>
            <a:t> 0,005.</a:t>
          </a:r>
          <a:endParaRPr lang="ru-RU" dirty="0"/>
        </a:p>
      </dgm:t>
    </dgm:pt>
    <dgm:pt modelId="{E0619B6F-3C0B-4FD7-B91B-BE9C6F6DA5C8}" type="parTrans" cxnId="{6D3B4B7B-C26F-49A3-95D1-93ED5E37AD7E}">
      <dgm:prSet/>
      <dgm:spPr/>
      <dgm:t>
        <a:bodyPr/>
        <a:lstStyle/>
        <a:p>
          <a:endParaRPr lang="ru-RU"/>
        </a:p>
      </dgm:t>
    </dgm:pt>
    <dgm:pt modelId="{7BA25845-E7C0-460A-B02D-8308E385B352}" type="sibTrans" cxnId="{6D3B4B7B-C26F-49A3-95D1-93ED5E37AD7E}">
      <dgm:prSet/>
      <dgm:spPr/>
      <dgm:t>
        <a:bodyPr/>
        <a:lstStyle/>
        <a:p>
          <a:endParaRPr lang="ru-RU"/>
        </a:p>
      </dgm:t>
    </dgm:pt>
    <dgm:pt modelId="{5D9EAB4B-2B08-4A44-B0D2-09B762F65C4E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Житлово-комунальні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</a:t>
          </a:r>
          <a:r>
            <a:rPr lang="ru-RU" dirty="0" err="1" smtClean="0"/>
            <a:t>застосовують</a:t>
          </a:r>
          <a:r>
            <a:rPr lang="ru-RU" dirty="0" smtClean="0"/>
            <a:t> до ставок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коефіцієнт</a:t>
          </a:r>
          <a:r>
            <a:rPr lang="ru-RU" dirty="0" smtClean="0"/>
            <a:t> 0,3.</a:t>
          </a:r>
          <a:endParaRPr lang="ru-RU" dirty="0"/>
        </a:p>
      </dgm:t>
    </dgm:pt>
    <dgm:pt modelId="{E9DCF440-C854-4C7B-B602-B71B741B23C3}" type="parTrans" cxnId="{1648E514-A257-4ABD-B1AF-6ED28D833983}">
      <dgm:prSet/>
      <dgm:spPr/>
      <dgm:t>
        <a:bodyPr/>
        <a:lstStyle/>
        <a:p>
          <a:endParaRPr lang="ru-RU"/>
        </a:p>
      </dgm:t>
    </dgm:pt>
    <dgm:pt modelId="{8DC6670C-06F7-446F-9589-3BA713FE912B}" type="sibTrans" cxnId="{1648E514-A257-4ABD-B1AF-6ED28D833983}">
      <dgm:prSet/>
      <dgm:spPr/>
      <dgm:t>
        <a:bodyPr/>
        <a:lstStyle/>
        <a:p>
          <a:endParaRPr lang="ru-RU"/>
        </a:p>
      </dgm:t>
    </dgm:pt>
    <dgm:pt modelId="{55466761-7A04-465F-8EB0-E95920EB2604}" type="pres">
      <dgm:prSet presAssocID="{95DA8D69-E4E4-4DB1-A9ED-26B46CB9BA0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DA282D9-BC45-4707-A6DC-566473D0ED71}" type="pres">
      <dgm:prSet presAssocID="{65FD5084-EC57-42D8-BA52-AEDAA56D8813}" presName="horFlow" presStyleCnt="0"/>
      <dgm:spPr/>
    </dgm:pt>
    <dgm:pt modelId="{7309DC4F-44D0-44DD-8BFF-E6F45AC21311}" type="pres">
      <dgm:prSet presAssocID="{65FD5084-EC57-42D8-BA52-AEDAA56D8813}" presName="bigChev" presStyleLbl="node1" presStyleIdx="0" presStyleCnt="2" custScaleX="129949"/>
      <dgm:spPr/>
      <dgm:t>
        <a:bodyPr/>
        <a:lstStyle/>
        <a:p>
          <a:endParaRPr lang="ru-RU"/>
        </a:p>
      </dgm:t>
    </dgm:pt>
    <dgm:pt modelId="{39C7D714-24F8-4BDA-B4E8-0F03972319C8}" type="pres">
      <dgm:prSet presAssocID="{65FD5084-EC57-42D8-BA52-AEDAA56D8813}" presName="vSp" presStyleCnt="0"/>
      <dgm:spPr/>
    </dgm:pt>
    <dgm:pt modelId="{7A3F17BD-A416-4D06-A8F4-57B52398E69B}" type="pres">
      <dgm:prSet presAssocID="{5D9EAB4B-2B08-4A44-B0D2-09B762F65C4E}" presName="horFlow" presStyleCnt="0"/>
      <dgm:spPr/>
    </dgm:pt>
    <dgm:pt modelId="{4F7E85CC-CDCF-4C5C-9F55-5B3E12F328F6}" type="pres">
      <dgm:prSet presAssocID="{5D9EAB4B-2B08-4A44-B0D2-09B762F65C4E}" presName="bigChev" presStyleLbl="node1" presStyleIdx="1" presStyleCnt="2" custScaleX="129949"/>
      <dgm:spPr/>
      <dgm:t>
        <a:bodyPr/>
        <a:lstStyle/>
        <a:p>
          <a:endParaRPr lang="ru-RU"/>
        </a:p>
      </dgm:t>
    </dgm:pt>
  </dgm:ptLst>
  <dgm:cxnLst>
    <dgm:cxn modelId="{5BF74D60-B275-4456-824A-B0392D6133F8}" type="presOf" srcId="{95DA8D69-E4E4-4DB1-A9ED-26B46CB9BA00}" destId="{55466761-7A04-465F-8EB0-E95920EB2604}" srcOrd="0" destOrd="0" presId="urn:microsoft.com/office/officeart/2005/8/layout/lProcess3"/>
    <dgm:cxn modelId="{C28C607D-5B94-4746-9E1E-7512BF8B2DB0}" type="presOf" srcId="{65FD5084-EC57-42D8-BA52-AEDAA56D8813}" destId="{7309DC4F-44D0-44DD-8BFF-E6F45AC21311}" srcOrd="0" destOrd="0" presId="urn:microsoft.com/office/officeart/2005/8/layout/lProcess3"/>
    <dgm:cxn modelId="{1648E514-A257-4ABD-B1AF-6ED28D833983}" srcId="{95DA8D69-E4E4-4DB1-A9ED-26B46CB9BA00}" destId="{5D9EAB4B-2B08-4A44-B0D2-09B762F65C4E}" srcOrd="1" destOrd="0" parTransId="{E9DCF440-C854-4C7B-B602-B71B741B23C3}" sibTransId="{8DC6670C-06F7-446F-9589-3BA713FE912B}"/>
    <dgm:cxn modelId="{43F2B8D7-8F6B-469D-A8E9-A775DA69F538}" type="presOf" srcId="{5D9EAB4B-2B08-4A44-B0D2-09B762F65C4E}" destId="{4F7E85CC-CDCF-4C5C-9F55-5B3E12F328F6}" srcOrd="0" destOrd="0" presId="urn:microsoft.com/office/officeart/2005/8/layout/lProcess3"/>
    <dgm:cxn modelId="{6D3B4B7B-C26F-49A3-95D1-93ED5E37AD7E}" srcId="{95DA8D69-E4E4-4DB1-A9ED-26B46CB9BA00}" destId="{65FD5084-EC57-42D8-BA52-AEDAA56D8813}" srcOrd="0" destOrd="0" parTransId="{E0619B6F-3C0B-4FD7-B91B-BE9C6F6DA5C8}" sibTransId="{7BA25845-E7C0-460A-B02D-8308E385B352}"/>
    <dgm:cxn modelId="{1C3F0427-E93F-4403-9892-8BAC41538150}" type="presParOf" srcId="{55466761-7A04-465F-8EB0-E95920EB2604}" destId="{8DA282D9-BC45-4707-A6DC-566473D0ED71}" srcOrd="0" destOrd="0" presId="urn:microsoft.com/office/officeart/2005/8/layout/lProcess3"/>
    <dgm:cxn modelId="{AFAD9B2A-A1CE-4436-B9AB-EF42E948231D}" type="presParOf" srcId="{8DA282D9-BC45-4707-A6DC-566473D0ED71}" destId="{7309DC4F-44D0-44DD-8BFF-E6F45AC21311}" srcOrd="0" destOrd="0" presId="urn:microsoft.com/office/officeart/2005/8/layout/lProcess3"/>
    <dgm:cxn modelId="{D680F829-1D9C-46DA-8F1A-9A3EFD6094A7}" type="presParOf" srcId="{55466761-7A04-465F-8EB0-E95920EB2604}" destId="{39C7D714-24F8-4BDA-B4E8-0F03972319C8}" srcOrd="1" destOrd="0" presId="urn:microsoft.com/office/officeart/2005/8/layout/lProcess3"/>
    <dgm:cxn modelId="{2A07A3C2-1CDF-4CC6-846E-15181D1788E8}" type="presParOf" srcId="{55466761-7A04-465F-8EB0-E95920EB2604}" destId="{7A3F17BD-A416-4D06-A8F4-57B52398E69B}" srcOrd="2" destOrd="0" presId="urn:microsoft.com/office/officeart/2005/8/layout/lProcess3"/>
    <dgm:cxn modelId="{D305C43E-5811-4DF4-BD3C-262C56BA5BE0}" type="presParOf" srcId="{7A3F17BD-A416-4D06-A8F4-57B52398E69B}" destId="{4F7E85CC-CDCF-4C5C-9F55-5B3E12F328F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61E6300-03D1-466B-8958-D52629AF8F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09AA89-7BF8-4FDB-A999-D65F632AAC6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умови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лиманів</a:t>
          </a:r>
          <a:r>
            <a:rPr lang="ru-RU" dirty="0" smtClean="0"/>
            <a:t> </a:t>
          </a:r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застосовується</a:t>
          </a:r>
          <a:r>
            <a:rPr lang="ru-RU" dirty="0" smtClean="0"/>
            <a:t> ставка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встановлена</a:t>
          </a:r>
          <a:r>
            <a:rPr lang="ru-RU" dirty="0" smtClean="0"/>
            <a:t>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поверхневих</a:t>
          </a:r>
          <a:r>
            <a:rPr lang="ru-RU" dirty="0" smtClean="0"/>
            <a:t> вод </a:t>
          </a:r>
          <a:r>
            <a:rPr lang="ru-RU" dirty="0" err="1" smtClean="0"/>
            <a:t>відповідно</a:t>
          </a:r>
          <a:r>
            <a:rPr lang="ru-RU" dirty="0" smtClean="0"/>
            <a:t> до </a:t>
          </a:r>
          <a:r>
            <a:rPr lang="ru-RU" dirty="0" err="1" smtClean="0"/>
            <a:t>показника</a:t>
          </a:r>
          <a:r>
            <a:rPr lang="ru-RU" dirty="0" smtClean="0"/>
            <a:t> "</a:t>
          </a:r>
          <a:r>
            <a:rPr lang="ru-RU" dirty="0" err="1" smtClean="0"/>
            <a:t>Інші</a:t>
          </a:r>
          <a:r>
            <a:rPr lang="ru-RU" dirty="0" smtClean="0"/>
            <a:t> </a:t>
          </a:r>
          <a:r>
            <a:rPr lang="ru-RU" dirty="0" err="1" smtClean="0"/>
            <a:t>водні</a:t>
          </a:r>
          <a:r>
            <a:rPr lang="ru-RU" dirty="0" smtClean="0"/>
            <a:t> </a:t>
          </a:r>
          <a:r>
            <a:rPr lang="ru-RU" dirty="0" err="1" smtClean="0"/>
            <a:t>об'єкти</a:t>
          </a:r>
          <a:r>
            <a:rPr lang="ru-RU" dirty="0" smtClean="0"/>
            <a:t>", </a:t>
          </a:r>
          <a:r>
            <a:rPr lang="ru-RU" dirty="0" err="1" smtClean="0"/>
            <a:t>зазначеного</a:t>
          </a:r>
          <a:r>
            <a:rPr lang="ru-RU" dirty="0" smtClean="0"/>
            <a:t> у </a:t>
          </a:r>
          <a:r>
            <a:rPr lang="ru-RU" dirty="0" err="1" smtClean="0"/>
            <a:t>підпункті</a:t>
          </a:r>
          <a:r>
            <a:rPr lang="ru-RU" dirty="0" smtClean="0"/>
            <a:t> 255.5.1 пункту 255.5 </a:t>
          </a:r>
          <a:r>
            <a:rPr lang="ru-RU" dirty="0" err="1" smtClean="0"/>
            <a:t>цієї</a:t>
          </a:r>
          <a:r>
            <a:rPr lang="ru-RU" dirty="0" smtClean="0"/>
            <a:t> </a:t>
          </a:r>
          <a:r>
            <a:rPr lang="ru-RU" dirty="0" err="1" smtClean="0"/>
            <a:t>статті</a:t>
          </a:r>
          <a:r>
            <a:rPr lang="ru-RU" dirty="0" smtClean="0"/>
            <a:t>.</a:t>
          </a:r>
          <a:endParaRPr lang="ru-RU" dirty="0"/>
        </a:p>
      </dgm:t>
    </dgm:pt>
    <dgm:pt modelId="{5BF0F070-B4FD-4C1B-875A-E0750EDC4F49}" type="parTrans" cxnId="{6676B4EA-1D06-482F-8F5C-930070FF1B99}">
      <dgm:prSet/>
      <dgm:spPr/>
      <dgm:t>
        <a:bodyPr/>
        <a:lstStyle/>
        <a:p>
          <a:endParaRPr lang="ru-RU"/>
        </a:p>
      </dgm:t>
    </dgm:pt>
    <dgm:pt modelId="{E66644AF-EACE-4D36-9806-102320317978}" type="sibTrans" cxnId="{6676B4EA-1D06-482F-8F5C-930070FF1B99}">
      <dgm:prSet/>
      <dgm:spPr/>
      <dgm:t>
        <a:bodyPr/>
        <a:lstStyle/>
        <a:p>
          <a:endParaRPr lang="ru-RU"/>
        </a:p>
      </dgm:t>
    </dgm:pt>
    <dgm:pt modelId="{95E34A40-C7C0-437D-8C33-7D4AE501212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умови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каналів</a:t>
          </a:r>
          <a:r>
            <a:rPr lang="ru-RU" dirty="0" smtClean="0"/>
            <a:t> </a:t>
          </a:r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застосовуються</a:t>
          </a:r>
          <a:r>
            <a:rPr lang="ru-RU" dirty="0" smtClean="0"/>
            <a:t> ставки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встановлені</a:t>
          </a:r>
          <a:r>
            <a:rPr lang="ru-RU" dirty="0" smtClean="0"/>
            <a:t>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водного </a:t>
          </a:r>
          <a:r>
            <a:rPr lang="ru-RU" dirty="0" err="1" smtClean="0"/>
            <a:t>об'єкта</a:t>
          </a:r>
          <a:r>
            <a:rPr lang="ru-RU" dirty="0" smtClean="0"/>
            <a:t>,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якого</a:t>
          </a:r>
          <a:r>
            <a:rPr lang="ru-RU" dirty="0" smtClean="0"/>
            <a:t> </a:t>
          </a:r>
          <a:r>
            <a:rPr lang="ru-RU" dirty="0" err="1" smtClean="0"/>
            <a:t>забирається</a:t>
          </a:r>
          <a:r>
            <a:rPr lang="ru-RU" dirty="0" smtClean="0"/>
            <a:t> вода в канал.</a:t>
          </a:r>
          <a:endParaRPr lang="ru-RU" dirty="0"/>
        </a:p>
      </dgm:t>
    </dgm:pt>
    <dgm:pt modelId="{104A7811-67D5-4CA5-81B5-BD491850423C}" type="parTrans" cxnId="{3ECEACBD-F410-4301-826A-262B19A86494}">
      <dgm:prSet/>
      <dgm:spPr/>
      <dgm:t>
        <a:bodyPr/>
        <a:lstStyle/>
        <a:p>
          <a:endParaRPr lang="ru-RU"/>
        </a:p>
      </dgm:t>
    </dgm:pt>
    <dgm:pt modelId="{ECA759BA-FBCD-4A17-AD3B-684E52FC611A}" type="sibTrans" cxnId="{3ECEACBD-F410-4301-826A-262B19A86494}">
      <dgm:prSet/>
      <dgm:spPr/>
      <dgm:t>
        <a:bodyPr/>
        <a:lstStyle/>
        <a:p>
          <a:endParaRPr lang="ru-RU"/>
        </a:p>
      </dgm:t>
    </dgm:pt>
    <dgm:pt modelId="{EF4BEEE1-CF50-4B27-8BE3-63BD96FA8284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умови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із</a:t>
          </a:r>
          <a:r>
            <a:rPr lang="ru-RU" dirty="0" smtClean="0"/>
            <a:t> </a:t>
          </a:r>
          <a:r>
            <a:rPr lang="ru-RU" dirty="0" err="1" smtClean="0"/>
            <a:t>змішаних</a:t>
          </a:r>
          <a:r>
            <a:rPr lang="ru-RU" dirty="0" smtClean="0"/>
            <a:t> </a:t>
          </a:r>
          <a:r>
            <a:rPr lang="ru-RU" dirty="0" err="1" smtClean="0"/>
            <a:t>джерел</a:t>
          </a:r>
          <a:r>
            <a:rPr lang="ru-RU" dirty="0" smtClean="0"/>
            <a:t> </a:t>
          </a:r>
          <a:r>
            <a:rPr lang="ru-RU" dirty="0" err="1" smtClean="0"/>
            <a:t>водопостачання</a:t>
          </a:r>
          <a:r>
            <a:rPr lang="ru-RU" dirty="0" smtClean="0"/>
            <a:t> </a:t>
          </a:r>
          <a:r>
            <a:rPr lang="ru-RU" dirty="0" err="1" smtClean="0"/>
            <a:t>застосовуються</a:t>
          </a:r>
          <a:r>
            <a:rPr lang="ru-RU" dirty="0" smtClean="0"/>
            <a:t> ставки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встановлені</a:t>
          </a:r>
          <a:r>
            <a:rPr lang="ru-RU" dirty="0" smtClean="0"/>
            <a:t> для </a:t>
          </a:r>
          <a:r>
            <a:rPr lang="ru-RU" dirty="0" err="1" smtClean="0"/>
            <a:t>джерел</a:t>
          </a:r>
          <a:r>
            <a:rPr lang="ru-RU" dirty="0" smtClean="0"/>
            <a:t>,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яких</a:t>
          </a:r>
          <a:r>
            <a:rPr lang="ru-RU" dirty="0" smtClean="0"/>
            <a:t> </a:t>
          </a:r>
          <a:r>
            <a:rPr lang="ru-RU" dirty="0" err="1" smtClean="0"/>
            <a:t>формуються</a:t>
          </a:r>
          <a:r>
            <a:rPr lang="ru-RU" dirty="0" smtClean="0"/>
            <a:t> (</a:t>
          </a:r>
          <a:r>
            <a:rPr lang="ru-RU" dirty="0" err="1" smtClean="0"/>
            <a:t>наповнюються</a:t>
          </a:r>
          <a:r>
            <a:rPr lang="ru-RU" dirty="0" smtClean="0"/>
            <a:t>) </a:t>
          </a:r>
          <a:r>
            <a:rPr lang="ru-RU" dirty="0" err="1" smtClean="0"/>
            <a:t>змішані</a:t>
          </a:r>
          <a:r>
            <a:rPr lang="ru-RU" dirty="0" smtClean="0"/>
            <a:t> </a:t>
          </a:r>
          <a:r>
            <a:rPr lang="ru-RU" dirty="0" err="1" smtClean="0"/>
            <a:t>джерела</a:t>
          </a:r>
          <a:r>
            <a:rPr lang="ru-RU" dirty="0" smtClean="0"/>
            <a:t>.</a:t>
          </a:r>
          <a:endParaRPr lang="ru-RU" dirty="0"/>
        </a:p>
      </dgm:t>
    </dgm:pt>
    <dgm:pt modelId="{14438183-9E27-43FE-9A97-8090C1F56666}" type="parTrans" cxnId="{AD4E5E50-B90C-4DDA-9BDB-5FE155AEACFC}">
      <dgm:prSet/>
      <dgm:spPr/>
      <dgm:t>
        <a:bodyPr/>
        <a:lstStyle/>
        <a:p>
          <a:endParaRPr lang="ru-RU"/>
        </a:p>
      </dgm:t>
    </dgm:pt>
    <dgm:pt modelId="{31F91325-F636-4C8F-A9CC-5E6E0943D6AB}" type="sibTrans" cxnId="{AD4E5E50-B90C-4DDA-9BDB-5FE155AEACFC}">
      <dgm:prSet/>
      <dgm:spPr/>
      <dgm:t>
        <a:bodyPr/>
        <a:lstStyle/>
        <a:p>
          <a:endParaRPr lang="ru-RU"/>
        </a:p>
      </dgm:t>
    </dgm:pt>
    <dgm:pt modelId="{19923425-7F7B-4ACE-92DF-891821962540}" type="pres">
      <dgm:prSet presAssocID="{961E6300-03D1-466B-8958-D52629AF8F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AEABE2-18FD-4B3A-84ED-1B6D062D50CD}" type="pres">
      <dgm:prSet presAssocID="{1B09AA89-7BF8-4FDB-A999-D65F632AAC6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2956C-712E-4C2D-B419-05D6EEC341A5}" type="pres">
      <dgm:prSet presAssocID="{E66644AF-EACE-4D36-9806-102320317978}" presName="spacer" presStyleCnt="0"/>
      <dgm:spPr/>
    </dgm:pt>
    <dgm:pt modelId="{58A67B6E-C122-49FB-A578-67DD8AB3DB13}" type="pres">
      <dgm:prSet presAssocID="{95E34A40-C7C0-437D-8C33-7D4AE501212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D28CB3-FD47-44B4-8802-EB490BC7D816}" type="pres">
      <dgm:prSet presAssocID="{ECA759BA-FBCD-4A17-AD3B-684E52FC611A}" presName="spacer" presStyleCnt="0"/>
      <dgm:spPr/>
    </dgm:pt>
    <dgm:pt modelId="{E2B2D312-145C-45B3-88EE-47DF5E9CE4FB}" type="pres">
      <dgm:prSet presAssocID="{EF4BEEE1-CF50-4B27-8BE3-63BD96FA82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4E5E50-B90C-4DDA-9BDB-5FE155AEACFC}" srcId="{961E6300-03D1-466B-8958-D52629AF8FD4}" destId="{EF4BEEE1-CF50-4B27-8BE3-63BD96FA8284}" srcOrd="2" destOrd="0" parTransId="{14438183-9E27-43FE-9A97-8090C1F56666}" sibTransId="{31F91325-F636-4C8F-A9CC-5E6E0943D6AB}"/>
    <dgm:cxn modelId="{6676B4EA-1D06-482F-8F5C-930070FF1B99}" srcId="{961E6300-03D1-466B-8958-D52629AF8FD4}" destId="{1B09AA89-7BF8-4FDB-A999-D65F632AAC66}" srcOrd="0" destOrd="0" parTransId="{5BF0F070-B4FD-4C1B-875A-E0750EDC4F49}" sibTransId="{E66644AF-EACE-4D36-9806-102320317978}"/>
    <dgm:cxn modelId="{A24943CB-A10F-46D6-8AF9-6E9B6689A5AA}" type="presOf" srcId="{961E6300-03D1-466B-8958-D52629AF8FD4}" destId="{19923425-7F7B-4ACE-92DF-891821962540}" srcOrd="0" destOrd="0" presId="urn:microsoft.com/office/officeart/2005/8/layout/vList2"/>
    <dgm:cxn modelId="{3ECEACBD-F410-4301-826A-262B19A86494}" srcId="{961E6300-03D1-466B-8958-D52629AF8FD4}" destId="{95E34A40-C7C0-437D-8C33-7D4AE501212D}" srcOrd="1" destOrd="0" parTransId="{104A7811-67D5-4CA5-81B5-BD491850423C}" sibTransId="{ECA759BA-FBCD-4A17-AD3B-684E52FC611A}"/>
    <dgm:cxn modelId="{277F20DB-31AE-422B-96BC-AACF8B9C86DF}" type="presOf" srcId="{EF4BEEE1-CF50-4B27-8BE3-63BD96FA8284}" destId="{E2B2D312-145C-45B3-88EE-47DF5E9CE4FB}" srcOrd="0" destOrd="0" presId="urn:microsoft.com/office/officeart/2005/8/layout/vList2"/>
    <dgm:cxn modelId="{D3E46605-9FF5-4F42-8E55-C84D37B2CE56}" type="presOf" srcId="{1B09AA89-7BF8-4FDB-A999-D65F632AAC66}" destId="{85AEABE2-18FD-4B3A-84ED-1B6D062D50CD}" srcOrd="0" destOrd="0" presId="urn:microsoft.com/office/officeart/2005/8/layout/vList2"/>
    <dgm:cxn modelId="{65596603-B0BF-42B6-AC81-7A1523EEB116}" type="presOf" srcId="{95E34A40-C7C0-437D-8C33-7D4AE501212D}" destId="{58A67B6E-C122-49FB-A578-67DD8AB3DB13}" srcOrd="0" destOrd="0" presId="urn:microsoft.com/office/officeart/2005/8/layout/vList2"/>
    <dgm:cxn modelId="{65D28841-9191-4228-A0F8-501B94359AA8}" type="presParOf" srcId="{19923425-7F7B-4ACE-92DF-891821962540}" destId="{85AEABE2-18FD-4B3A-84ED-1B6D062D50CD}" srcOrd="0" destOrd="0" presId="urn:microsoft.com/office/officeart/2005/8/layout/vList2"/>
    <dgm:cxn modelId="{8755E074-3E31-4B41-A3B5-8416722D20A6}" type="presParOf" srcId="{19923425-7F7B-4ACE-92DF-891821962540}" destId="{5F52956C-712E-4C2D-B419-05D6EEC341A5}" srcOrd="1" destOrd="0" presId="urn:microsoft.com/office/officeart/2005/8/layout/vList2"/>
    <dgm:cxn modelId="{E4139C02-D0C6-472A-9D2F-BF2064CC1886}" type="presParOf" srcId="{19923425-7F7B-4ACE-92DF-891821962540}" destId="{58A67B6E-C122-49FB-A578-67DD8AB3DB13}" srcOrd="2" destOrd="0" presId="urn:microsoft.com/office/officeart/2005/8/layout/vList2"/>
    <dgm:cxn modelId="{3E4F409C-8A27-468B-ACF9-BC7E431043D4}" type="presParOf" srcId="{19923425-7F7B-4ACE-92DF-891821962540}" destId="{45D28CB3-FD47-44B4-8802-EB490BC7D816}" srcOrd="3" destOrd="0" presId="urn:microsoft.com/office/officeart/2005/8/layout/vList2"/>
    <dgm:cxn modelId="{8A462075-045E-4F69-93DB-5575BD619DFB}" type="presParOf" srcId="{19923425-7F7B-4ACE-92DF-891821962540}" destId="{E2B2D312-145C-45B3-88EE-47DF5E9CE4F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5824F6D-E9AA-4801-86C7-648132D506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618C4E-D266-4D4B-83A3-1258AF604AE6}">
      <dgm:prSet/>
      <dgm:spPr>
        <a:solidFill>
          <a:srgbClr val="003366"/>
        </a:solidFill>
      </dgm:spPr>
      <dgm:t>
        <a:bodyPr/>
        <a:lstStyle/>
        <a:p>
          <a:pPr algn="just" rtl="0"/>
          <a:r>
            <a:rPr lang="ru-RU" b="1" i="1" u="sng" dirty="0" smtClean="0"/>
            <a:t>Порядок </a:t>
          </a:r>
          <a:r>
            <a:rPr lang="ru-RU" b="1" i="1" u="sng" dirty="0" err="1" smtClean="0"/>
            <a:t>нарахування</a:t>
          </a:r>
          <a:r>
            <a:rPr lang="ru-RU" b="1" i="1" u="sng" dirty="0" smtClean="0"/>
            <a:t> </a:t>
          </a:r>
          <a:r>
            <a:rPr lang="ru-RU" b="1" i="1" u="sng" dirty="0" err="1" smtClean="0"/>
            <a:t>податкових</a:t>
          </a:r>
          <a:r>
            <a:rPr lang="ru-RU" b="1" i="1" u="sng" dirty="0" smtClean="0"/>
            <a:t> </a:t>
          </a:r>
          <a:r>
            <a:rPr lang="ru-RU" b="1" i="1" u="sng" dirty="0" err="1" smtClean="0"/>
            <a:t>зобов'язань</a:t>
          </a:r>
          <a:r>
            <a:rPr lang="ru-RU" b="1" i="1" u="sng" dirty="0" smtClean="0"/>
            <a:t> </a:t>
          </a:r>
          <a:r>
            <a:rPr lang="ru-RU" b="1" i="1" u="sng" dirty="0" err="1" smtClean="0"/>
            <a:t>з</a:t>
          </a:r>
          <a:r>
            <a:rPr lang="ru-RU" b="1" i="1" u="sng" dirty="0" smtClean="0"/>
            <a:t> </a:t>
          </a:r>
          <a:r>
            <a:rPr lang="ru-RU" b="1" i="1" u="sng" dirty="0" err="1" smtClean="0"/>
            <a:t>рентної</a:t>
          </a:r>
          <a:r>
            <a:rPr lang="ru-RU" b="1" i="1" u="sng" dirty="0" smtClean="0"/>
            <a:t> плати за </a:t>
          </a:r>
          <a:r>
            <a:rPr lang="ru-RU" b="1" i="1" u="sng" dirty="0" err="1" smtClean="0"/>
            <a:t>спеціальне</a:t>
          </a:r>
          <a:r>
            <a:rPr lang="ru-RU" b="1" i="1" u="sng" dirty="0" smtClean="0"/>
            <a:t> </a:t>
          </a:r>
          <a:r>
            <a:rPr lang="ru-RU" b="1" i="1" u="sng" dirty="0" err="1" smtClean="0"/>
            <a:t>використання</a:t>
          </a:r>
          <a:r>
            <a:rPr lang="ru-RU" b="1" i="1" u="sng" dirty="0" smtClean="0"/>
            <a:t> води</a:t>
          </a:r>
          <a:endParaRPr lang="ru-RU" dirty="0"/>
        </a:p>
      </dgm:t>
    </dgm:pt>
    <dgm:pt modelId="{BD269BA2-A63B-44C9-9937-E2023723824B}" type="parTrans" cxnId="{41593C46-8664-4E52-9E6A-5CB4D7A64F1F}">
      <dgm:prSet/>
      <dgm:spPr/>
      <dgm:t>
        <a:bodyPr/>
        <a:lstStyle/>
        <a:p>
          <a:endParaRPr lang="ru-RU"/>
        </a:p>
      </dgm:t>
    </dgm:pt>
    <dgm:pt modelId="{552D760B-C2B4-4D7A-88E5-AFA2E450663B}" type="sibTrans" cxnId="{41593C46-8664-4E52-9E6A-5CB4D7A64F1F}">
      <dgm:prSet/>
      <dgm:spPr/>
      <dgm:t>
        <a:bodyPr/>
        <a:lstStyle/>
        <a:p>
          <a:endParaRPr lang="ru-RU"/>
        </a:p>
      </dgm:t>
    </dgm:pt>
    <dgm:pt modelId="{39FEB4C7-FFD7-4112-AE2C-D9801428513A}">
      <dgm:prSet/>
      <dgm:spPr>
        <a:solidFill>
          <a:srgbClr val="003366"/>
        </a:solidFill>
      </dgm:spPr>
      <dgm:t>
        <a:bodyPr/>
        <a:lstStyle/>
        <a:p>
          <a:pPr algn="just" rtl="0"/>
          <a:r>
            <a:rPr lang="ru-RU" dirty="0" err="1" smtClean="0"/>
            <a:t>Водокористувачі</a:t>
          </a:r>
          <a:r>
            <a:rPr lang="ru-RU" dirty="0" smtClean="0"/>
            <a:t> </a:t>
          </a:r>
          <a:r>
            <a:rPr lang="ru-RU" dirty="0" err="1" smtClean="0"/>
            <a:t>самостійно</a:t>
          </a:r>
          <a:r>
            <a:rPr lang="ru-RU" dirty="0" smtClean="0"/>
            <a:t> </a:t>
          </a:r>
          <a:r>
            <a:rPr lang="ru-RU" dirty="0" err="1" smtClean="0"/>
            <a:t>обчислюють</a:t>
          </a:r>
          <a:r>
            <a:rPr lang="ru-RU" dirty="0" smtClean="0"/>
            <a:t> </a:t>
          </a:r>
          <a:r>
            <a:rPr lang="ru-RU" dirty="0" err="1" smtClean="0"/>
            <a:t>рентну</a:t>
          </a:r>
          <a:r>
            <a:rPr lang="ru-RU" dirty="0" smtClean="0"/>
            <a:t> плату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та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</a:t>
          </a:r>
          <a:r>
            <a:rPr lang="ru-RU" dirty="0" err="1" smtClean="0"/>
            <a:t>гідроенергетики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рибництва</a:t>
          </a:r>
          <a:r>
            <a:rPr lang="ru-RU" dirty="0" smtClean="0"/>
            <a:t> </a:t>
          </a:r>
          <a:r>
            <a:rPr lang="ru-RU" dirty="0" err="1" smtClean="0"/>
            <a:t>щокварталу</a:t>
          </a:r>
          <a:r>
            <a:rPr lang="ru-RU" dirty="0" smtClean="0"/>
            <a:t> </a:t>
          </a:r>
          <a:r>
            <a:rPr lang="ru-RU" dirty="0" err="1" smtClean="0"/>
            <a:t>наростаючим</a:t>
          </a:r>
          <a:r>
            <a:rPr lang="ru-RU" dirty="0" smtClean="0"/>
            <a:t> </a:t>
          </a:r>
          <a:r>
            <a:rPr lang="ru-RU" dirty="0" err="1" smtClean="0"/>
            <a:t>підсумком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початку року, 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водного транспорту - </a:t>
          </a:r>
          <a:r>
            <a:rPr lang="ru-RU" dirty="0" err="1" smtClean="0"/>
            <a:t>починаючи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першого</a:t>
          </a:r>
          <a:r>
            <a:rPr lang="ru-RU" dirty="0" smtClean="0"/>
            <a:t> </a:t>
          </a:r>
          <a:r>
            <a:rPr lang="ru-RU" dirty="0" err="1" smtClean="0"/>
            <a:t>півріччя</a:t>
          </a:r>
          <a:r>
            <a:rPr lang="ru-RU" dirty="0" smtClean="0"/>
            <a:t> поточного року, у </a:t>
          </a:r>
          <a:r>
            <a:rPr lang="ru-RU" dirty="0" err="1" smtClean="0"/>
            <a:t>якому</a:t>
          </a:r>
          <a:r>
            <a:rPr lang="ru-RU" dirty="0" smtClean="0"/>
            <a:t> </a:t>
          </a:r>
          <a:r>
            <a:rPr lang="ru-RU" dirty="0" err="1" smtClean="0"/>
            <a:t>було</a:t>
          </a:r>
          <a:r>
            <a:rPr lang="ru-RU" dirty="0" smtClean="0"/>
            <a:t> </a:t>
          </a:r>
          <a:r>
            <a:rPr lang="ru-RU" dirty="0" err="1" smtClean="0"/>
            <a:t>здійснено</a:t>
          </a:r>
          <a:r>
            <a:rPr lang="ru-RU" dirty="0" smtClean="0"/>
            <a:t> </a:t>
          </a:r>
          <a:r>
            <a:rPr lang="ru-RU" dirty="0" err="1" smtClean="0"/>
            <a:t>таке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.</a:t>
          </a:r>
          <a:endParaRPr lang="ru-RU" dirty="0"/>
        </a:p>
      </dgm:t>
    </dgm:pt>
    <dgm:pt modelId="{E0BDB993-073F-4A01-88C9-8FEFAD778765}" type="parTrans" cxnId="{79EEEDCE-AD0A-4DFD-9779-C9BE560E2129}">
      <dgm:prSet/>
      <dgm:spPr/>
      <dgm:t>
        <a:bodyPr/>
        <a:lstStyle/>
        <a:p>
          <a:endParaRPr lang="ru-RU"/>
        </a:p>
      </dgm:t>
    </dgm:pt>
    <dgm:pt modelId="{78286FAD-681E-48A7-B32D-333A48E9140E}" type="sibTrans" cxnId="{79EEEDCE-AD0A-4DFD-9779-C9BE560E2129}">
      <dgm:prSet/>
      <dgm:spPr/>
      <dgm:t>
        <a:bodyPr/>
        <a:lstStyle/>
        <a:p>
          <a:endParaRPr lang="ru-RU"/>
        </a:p>
      </dgm:t>
    </dgm:pt>
    <dgm:pt modelId="{13CE598E-FD5A-486A-99FC-AF2B5AB6A97E}" type="pres">
      <dgm:prSet presAssocID="{D5824F6D-E9AA-4801-86C7-648132D506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DCACEA-EC56-4437-933C-CC15E8BCE638}" type="pres">
      <dgm:prSet presAssocID="{3B618C4E-D266-4D4B-83A3-1258AF604AE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E3FD28-CA05-4036-928D-45C4482BD58B}" type="pres">
      <dgm:prSet presAssocID="{552D760B-C2B4-4D7A-88E5-AFA2E450663B}" presName="spacer" presStyleCnt="0"/>
      <dgm:spPr/>
    </dgm:pt>
    <dgm:pt modelId="{D8032272-B49F-42AB-BBD1-ED4E7236DEFE}" type="pres">
      <dgm:prSet presAssocID="{39FEB4C7-FFD7-4112-AE2C-D9801428513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93C46-8664-4E52-9E6A-5CB4D7A64F1F}" srcId="{D5824F6D-E9AA-4801-86C7-648132D506D9}" destId="{3B618C4E-D266-4D4B-83A3-1258AF604AE6}" srcOrd="0" destOrd="0" parTransId="{BD269BA2-A63B-44C9-9937-E2023723824B}" sibTransId="{552D760B-C2B4-4D7A-88E5-AFA2E450663B}"/>
    <dgm:cxn modelId="{E3D6B4E4-2F4A-4FE3-8883-697B0F62A954}" type="presOf" srcId="{39FEB4C7-FFD7-4112-AE2C-D9801428513A}" destId="{D8032272-B49F-42AB-BBD1-ED4E7236DEFE}" srcOrd="0" destOrd="0" presId="urn:microsoft.com/office/officeart/2005/8/layout/vList2"/>
    <dgm:cxn modelId="{79EEEDCE-AD0A-4DFD-9779-C9BE560E2129}" srcId="{D5824F6D-E9AA-4801-86C7-648132D506D9}" destId="{39FEB4C7-FFD7-4112-AE2C-D9801428513A}" srcOrd="1" destOrd="0" parTransId="{E0BDB993-073F-4A01-88C9-8FEFAD778765}" sibTransId="{78286FAD-681E-48A7-B32D-333A48E9140E}"/>
    <dgm:cxn modelId="{A73F10B1-8EE4-4A5D-B720-9C50CF8690B4}" type="presOf" srcId="{3B618C4E-D266-4D4B-83A3-1258AF604AE6}" destId="{6BDCACEA-EC56-4437-933C-CC15E8BCE638}" srcOrd="0" destOrd="0" presId="urn:microsoft.com/office/officeart/2005/8/layout/vList2"/>
    <dgm:cxn modelId="{558A80D0-49AC-43B1-8937-7180F481D08C}" type="presOf" srcId="{D5824F6D-E9AA-4801-86C7-648132D506D9}" destId="{13CE598E-FD5A-486A-99FC-AF2B5AB6A97E}" srcOrd="0" destOrd="0" presId="urn:microsoft.com/office/officeart/2005/8/layout/vList2"/>
    <dgm:cxn modelId="{3F1C0FD7-254D-442D-978F-EE9AD8875963}" type="presParOf" srcId="{13CE598E-FD5A-486A-99FC-AF2B5AB6A97E}" destId="{6BDCACEA-EC56-4437-933C-CC15E8BCE638}" srcOrd="0" destOrd="0" presId="urn:microsoft.com/office/officeart/2005/8/layout/vList2"/>
    <dgm:cxn modelId="{EB429F2B-F08E-4587-BF16-97A29810FB1E}" type="presParOf" srcId="{13CE598E-FD5A-486A-99FC-AF2B5AB6A97E}" destId="{F8E3FD28-CA05-4036-928D-45C4482BD58B}" srcOrd="1" destOrd="0" presId="urn:microsoft.com/office/officeart/2005/8/layout/vList2"/>
    <dgm:cxn modelId="{47C69E7A-4872-4A94-9571-0AC950FEF264}" type="presParOf" srcId="{13CE598E-FD5A-486A-99FC-AF2B5AB6A97E}" destId="{D8032272-B49F-42AB-BBD1-ED4E7236DEF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A083B31-EC8C-451B-895F-2B8D436733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3A630E-7AF4-48C3-A41D-2E7321840DAA}">
      <dgm:prSet/>
      <dgm:spPr>
        <a:solidFill>
          <a:schemeClr val="tx2"/>
        </a:solidFill>
      </dgm:spPr>
      <dgm:t>
        <a:bodyPr/>
        <a:lstStyle/>
        <a:p>
          <a:pPr algn="just" rtl="0"/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</a:t>
          </a:r>
          <a:r>
            <a:rPr lang="ru-RU" dirty="0" err="1" smtClean="0"/>
            <a:t>використаної</a:t>
          </a:r>
          <a:r>
            <a:rPr lang="ru-RU" dirty="0" smtClean="0"/>
            <a:t> води (</a:t>
          </a:r>
          <a:r>
            <a:rPr lang="ru-RU" dirty="0" err="1" smtClean="0"/>
            <a:t>підземної</a:t>
          </a:r>
          <a:r>
            <a:rPr lang="ru-RU" dirty="0" smtClean="0"/>
            <a:t>, </a:t>
          </a:r>
          <a:r>
            <a:rPr lang="ru-RU" dirty="0" err="1" smtClean="0"/>
            <a:t>поверхневої</a:t>
          </a:r>
          <a:r>
            <a:rPr lang="ru-RU" dirty="0" smtClean="0"/>
            <a:t>, </a:t>
          </a:r>
          <a:r>
            <a:rPr lang="ru-RU" dirty="0" err="1" smtClean="0"/>
            <a:t>отриманої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водокористувачів</a:t>
          </a:r>
          <a:r>
            <a:rPr lang="ru-RU" dirty="0" smtClean="0"/>
            <a:t>)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об'єктів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обсягу</a:t>
          </a:r>
          <a:r>
            <a:rPr lang="ru-RU" dirty="0" smtClean="0"/>
            <a:t> </a:t>
          </a:r>
          <a:r>
            <a:rPr lang="ru-RU" dirty="0" err="1" smtClean="0"/>
            <a:t>втрат</a:t>
          </a:r>
          <a:r>
            <a:rPr lang="ru-RU" dirty="0" smtClean="0"/>
            <a:t> </a:t>
          </a:r>
          <a:r>
            <a:rPr lang="ru-RU" dirty="0" err="1" smtClean="0"/>
            <a:t>води</a:t>
          </a:r>
          <a:r>
            <a:rPr lang="ru-RU" dirty="0" smtClean="0"/>
            <a:t> в </a:t>
          </a:r>
          <a:r>
            <a:rPr lang="ru-RU" dirty="0" err="1" smtClean="0"/>
            <a:t>їх</a:t>
          </a:r>
          <a:r>
            <a:rPr lang="ru-RU" dirty="0" smtClean="0"/>
            <a:t> системах </a:t>
          </a:r>
          <a:r>
            <a:rPr lang="ru-RU" dirty="0" err="1" smtClean="0"/>
            <a:t>водопостачання</a:t>
          </a:r>
          <a:r>
            <a:rPr lang="ru-RU" dirty="0" smtClean="0"/>
            <a:t>, </a:t>
          </a:r>
          <a:r>
            <a:rPr lang="ru-RU" dirty="0" err="1" smtClean="0"/>
            <a:t>встановлених</a:t>
          </a:r>
          <a:r>
            <a:rPr lang="ru-RU" dirty="0" smtClean="0"/>
            <a:t> у </a:t>
          </a:r>
          <a:r>
            <a:rPr lang="ru-RU" dirty="0" err="1" smtClean="0"/>
            <a:t>дозволі</a:t>
          </a:r>
          <a:r>
            <a:rPr lang="ru-RU" dirty="0" smtClean="0"/>
            <a:t> на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водокористування</a:t>
          </a:r>
          <a:r>
            <a:rPr lang="ru-RU" dirty="0" smtClean="0"/>
            <a:t>, </a:t>
          </a:r>
          <a:r>
            <a:rPr lang="ru-RU" dirty="0" err="1" smtClean="0"/>
            <a:t>лімітів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води, ставок </a:t>
          </a:r>
          <a:r>
            <a:rPr lang="ru-RU" dirty="0" err="1" smtClean="0"/>
            <a:t>рентної</a:t>
          </a:r>
          <a:r>
            <a:rPr lang="ru-RU" dirty="0" smtClean="0"/>
            <a:t> плати та </a:t>
          </a:r>
          <a:r>
            <a:rPr lang="ru-RU" dirty="0" err="1" smtClean="0"/>
            <a:t>коефіцієнтів</a:t>
          </a:r>
          <a:r>
            <a:rPr lang="ru-RU" dirty="0" smtClean="0"/>
            <a:t>.</a:t>
          </a:r>
          <a:endParaRPr lang="ru-RU" dirty="0"/>
        </a:p>
      </dgm:t>
    </dgm:pt>
    <dgm:pt modelId="{87264B37-8721-41E4-9135-A5B94A6A8605}" type="parTrans" cxnId="{7F81EADA-EA14-4EC2-AFC4-6D7EF7A0D0ED}">
      <dgm:prSet/>
      <dgm:spPr/>
      <dgm:t>
        <a:bodyPr/>
        <a:lstStyle/>
        <a:p>
          <a:endParaRPr lang="ru-RU"/>
        </a:p>
      </dgm:t>
    </dgm:pt>
    <dgm:pt modelId="{06E304B0-7EEB-4027-B287-A779E5A31367}" type="sibTrans" cxnId="{7F81EADA-EA14-4EC2-AFC4-6D7EF7A0D0ED}">
      <dgm:prSet/>
      <dgm:spPr/>
      <dgm:t>
        <a:bodyPr/>
        <a:lstStyle/>
        <a:p>
          <a:endParaRPr lang="ru-RU"/>
        </a:p>
      </dgm:t>
    </dgm:pt>
    <dgm:pt modelId="{C72CB551-82C8-41EE-9836-71ED3F6CB172}">
      <dgm:prSet/>
      <dgm:spPr>
        <a:solidFill>
          <a:schemeClr val="tx2"/>
        </a:solidFill>
      </dgm:spPr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обсяги</a:t>
          </a:r>
          <a:r>
            <a:rPr lang="ru-RU" dirty="0" smtClean="0"/>
            <a:t> води, </a:t>
          </a:r>
          <a:r>
            <a:rPr lang="ru-RU" dirty="0" err="1" smtClean="0"/>
            <a:t>переданої</a:t>
          </a:r>
          <a:r>
            <a:rPr lang="ru-RU" dirty="0" smtClean="0"/>
            <a:t> </a:t>
          </a:r>
          <a:r>
            <a:rPr lang="ru-RU" dirty="0" err="1" smtClean="0"/>
            <a:t>водокористувачем-постачальником</a:t>
          </a:r>
          <a:r>
            <a:rPr lang="ru-RU" dirty="0" smtClean="0"/>
            <a:t> </a:t>
          </a:r>
          <a:r>
            <a:rPr lang="ru-RU" dirty="0" err="1" smtClean="0"/>
            <a:t>іншим</a:t>
          </a:r>
          <a:r>
            <a:rPr lang="ru-RU" dirty="0" smtClean="0"/>
            <a:t> </a:t>
          </a:r>
          <a:r>
            <a:rPr lang="ru-RU" dirty="0" err="1" smtClean="0"/>
            <a:t>водокористувачам</a:t>
          </a:r>
          <a:r>
            <a:rPr lang="ru-RU" dirty="0" smtClean="0"/>
            <a:t> без </a:t>
          </a:r>
          <a:r>
            <a:rPr lang="ru-RU" dirty="0" err="1" smtClean="0"/>
            <a:t>укладення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останніми</a:t>
          </a:r>
          <a:r>
            <a:rPr lang="ru-RU" dirty="0" smtClean="0"/>
            <a:t> договору на поставку води, </a:t>
          </a:r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сплачується</a:t>
          </a:r>
          <a:r>
            <a:rPr lang="ru-RU" dirty="0" smtClean="0"/>
            <a:t> таким </a:t>
          </a:r>
          <a:r>
            <a:rPr lang="ru-RU" dirty="0" err="1" smtClean="0"/>
            <a:t>водокористувачем-постачальником</a:t>
          </a:r>
          <a:r>
            <a:rPr lang="ru-RU" dirty="0" smtClean="0"/>
            <a:t>.</a:t>
          </a:r>
          <a:endParaRPr lang="ru-RU" dirty="0"/>
        </a:p>
      </dgm:t>
    </dgm:pt>
    <dgm:pt modelId="{8524BA0C-4D06-4E64-AA3E-75044755C283}" type="parTrans" cxnId="{6768782E-9E79-441F-91E3-8ECC32CC545B}">
      <dgm:prSet/>
      <dgm:spPr/>
      <dgm:t>
        <a:bodyPr/>
        <a:lstStyle/>
        <a:p>
          <a:endParaRPr lang="ru-RU"/>
        </a:p>
      </dgm:t>
    </dgm:pt>
    <dgm:pt modelId="{14686FDC-D2F8-4E73-A41B-FC3A76D367DA}" type="sibTrans" cxnId="{6768782E-9E79-441F-91E3-8ECC32CC545B}">
      <dgm:prSet/>
      <dgm:spPr/>
      <dgm:t>
        <a:bodyPr/>
        <a:lstStyle/>
        <a:p>
          <a:endParaRPr lang="ru-RU"/>
        </a:p>
      </dgm:t>
    </dgm:pt>
    <dgm:pt modelId="{0A46ACCC-7994-43C4-88BE-946203CAB484}" type="pres">
      <dgm:prSet presAssocID="{5A083B31-EC8C-451B-895F-2B8D436733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B20A42-3B00-4C8E-A759-7B00ED33CD38}" type="pres">
      <dgm:prSet presAssocID="{543A630E-7AF4-48C3-A41D-2E7321840DA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D368E-79E5-45CD-BFD3-0063C48036EB}" type="pres">
      <dgm:prSet presAssocID="{06E304B0-7EEB-4027-B287-A779E5A31367}" presName="spacer" presStyleCnt="0"/>
      <dgm:spPr/>
    </dgm:pt>
    <dgm:pt modelId="{9049CCB4-C3B1-4283-BCEC-B57B3A12294C}" type="pres">
      <dgm:prSet presAssocID="{C72CB551-82C8-41EE-9836-71ED3F6CB17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7EEC48-2C3B-4960-9D0F-5832168637ED}" type="presOf" srcId="{5A083B31-EC8C-451B-895F-2B8D43673389}" destId="{0A46ACCC-7994-43C4-88BE-946203CAB484}" srcOrd="0" destOrd="0" presId="urn:microsoft.com/office/officeart/2005/8/layout/vList2"/>
    <dgm:cxn modelId="{6768782E-9E79-441F-91E3-8ECC32CC545B}" srcId="{5A083B31-EC8C-451B-895F-2B8D43673389}" destId="{C72CB551-82C8-41EE-9836-71ED3F6CB172}" srcOrd="1" destOrd="0" parTransId="{8524BA0C-4D06-4E64-AA3E-75044755C283}" sibTransId="{14686FDC-D2F8-4E73-A41B-FC3A76D367DA}"/>
    <dgm:cxn modelId="{ACFF5BBE-AC7A-457A-9FC9-4E575DA95304}" type="presOf" srcId="{543A630E-7AF4-48C3-A41D-2E7321840DAA}" destId="{36B20A42-3B00-4C8E-A759-7B00ED33CD38}" srcOrd="0" destOrd="0" presId="urn:microsoft.com/office/officeart/2005/8/layout/vList2"/>
    <dgm:cxn modelId="{EEBFC88B-A529-4244-AA63-36609153E935}" type="presOf" srcId="{C72CB551-82C8-41EE-9836-71ED3F6CB172}" destId="{9049CCB4-C3B1-4283-BCEC-B57B3A12294C}" srcOrd="0" destOrd="0" presId="urn:microsoft.com/office/officeart/2005/8/layout/vList2"/>
    <dgm:cxn modelId="{7F81EADA-EA14-4EC2-AFC4-6D7EF7A0D0ED}" srcId="{5A083B31-EC8C-451B-895F-2B8D43673389}" destId="{543A630E-7AF4-48C3-A41D-2E7321840DAA}" srcOrd="0" destOrd="0" parTransId="{87264B37-8721-41E4-9135-A5B94A6A8605}" sibTransId="{06E304B0-7EEB-4027-B287-A779E5A31367}"/>
    <dgm:cxn modelId="{291BE4C5-52E0-4FD1-A8D3-6F5C9AEA3A6A}" type="presParOf" srcId="{0A46ACCC-7994-43C4-88BE-946203CAB484}" destId="{36B20A42-3B00-4C8E-A759-7B00ED33CD38}" srcOrd="0" destOrd="0" presId="urn:microsoft.com/office/officeart/2005/8/layout/vList2"/>
    <dgm:cxn modelId="{83B8DCD5-CA4E-4A14-9633-CD3F81EFD34B}" type="presParOf" srcId="{0A46ACCC-7994-43C4-88BE-946203CAB484}" destId="{864D368E-79E5-45CD-BFD3-0063C48036EB}" srcOrd="1" destOrd="0" presId="urn:microsoft.com/office/officeart/2005/8/layout/vList2"/>
    <dgm:cxn modelId="{390AC1A7-ED33-4E28-8901-4195024785D6}" type="presParOf" srcId="{0A46ACCC-7994-43C4-88BE-946203CAB484}" destId="{9049CCB4-C3B1-4283-BCEC-B57B3A12294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D822CDC-2FAA-4368-BBEE-029211A6FD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88ABDB-B318-499B-9734-34204CC58B7E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Водокористувачі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використовують</a:t>
          </a:r>
          <a:r>
            <a:rPr lang="ru-RU" dirty="0" smtClean="0"/>
            <a:t> воду </a:t>
          </a:r>
          <a:r>
            <a:rPr lang="ru-RU" dirty="0" err="1" smtClean="0"/>
            <a:t>із</a:t>
          </a:r>
          <a:r>
            <a:rPr lang="ru-RU" dirty="0" smtClean="0"/>
            <a:t> </a:t>
          </a:r>
          <a:r>
            <a:rPr lang="ru-RU" dirty="0" err="1" smtClean="0"/>
            <a:t>змішаного</a:t>
          </a:r>
          <a:r>
            <a:rPr lang="ru-RU" dirty="0" smtClean="0"/>
            <a:t> </a:t>
          </a:r>
          <a:r>
            <a:rPr lang="ru-RU" dirty="0" err="1" smtClean="0"/>
            <a:t>джерела</a:t>
          </a:r>
          <a:r>
            <a:rPr lang="ru-RU" dirty="0" smtClean="0"/>
            <a:t>, </a:t>
          </a:r>
          <a:r>
            <a:rPr lang="ru-RU" dirty="0" err="1" smtClean="0"/>
            <a:t>обчислюють</a:t>
          </a:r>
          <a:r>
            <a:rPr lang="ru-RU" dirty="0" smtClean="0"/>
            <a:t> </a:t>
          </a:r>
          <a:r>
            <a:rPr lang="ru-RU" dirty="0" err="1" smtClean="0"/>
            <a:t>рентну</a:t>
          </a:r>
          <a:r>
            <a:rPr lang="ru-RU" dirty="0" smtClean="0"/>
            <a:t> плату, </a:t>
          </a:r>
          <a:r>
            <a:rPr lang="ru-RU" dirty="0" err="1" smtClean="0"/>
            <a:t>враховуючи</a:t>
          </a:r>
          <a:r>
            <a:rPr lang="ru-RU" dirty="0" smtClean="0"/>
            <a:t> </a:t>
          </a:r>
          <a:r>
            <a:rPr lang="ru-RU" dirty="0" err="1" smtClean="0"/>
            <a:t>обсяги</a:t>
          </a:r>
          <a:r>
            <a:rPr lang="ru-RU" dirty="0" smtClean="0"/>
            <a:t> води в тому </a:t>
          </a:r>
          <a:r>
            <a:rPr lang="ru-RU" dirty="0" err="1" smtClean="0"/>
            <a:t>співвідношенні</a:t>
          </a:r>
          <a:r>
            <a:rPr lang="ru-RU" dirty="0" smtClean="0"/>
            <a:t>, у </a:t>
          </a:r>
          <a:r>
            <a:rPr lang="ru-RU" dirty="0" err="1" smtClean="0"/>
            <a:t>якому</a:t>
          </a:r>
          <a:r>
            <a:rPr lang="ru-RU" dirty="0" smtClean="0"/>
            <a:t> </a:t>
          </a:r>
          <a:r>
            <a:rPr lang="ru-RU" dirty="0" err="1" smtClean="0"/>
            <a:t>формується</a:t>
          </a:r>
          <a:r>
            <a:rPr lang="ru-RU" dirty="0" smtClean="0"/>
            <a:t> </a:t>
          </a:r>
          <a:r>
            <a:rPr lang="ru-RU" dirty="0" err="1" smtClean="0"/>
            <a:t>таке</a:t>
          </a:r>
          <a:r>
            <a:rPr lang="ru-RU" dirty="0" smtClean="0"/>
            <a:t> </a:t>
          </a:r>
          <a:r>
            <a:rPr lang="ru-RU" dirty="0" err="1" smtClean="0"/>
            <a:t>змішане</a:t>
          </a:r>
          <a:r>
            <a:rPr lang="ru-RU" dirty="0" smtClean="0"/>
            <a:t> </a:t>
          </a:r>
          <a:r>
            <a:rPr lang="ru-RU" dirty="0" err="1" smtClean="0"/>
            <a:t>джерело</a:t>
          </a:r>
          <a:r>
            <a:rPr lang="ru-RU" dirty="0" smtClean="0"/>
            <a:t>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зазначається</a:t>
          </a:r>
          <a:r>
            <a:rPr lang="ru-RU" dirty="0" smtClean="0"/>
            <a:t> в </a:t>
          </a:r>
          <a:r>
            <a:rPr lang="ru-RU" dirty="0" err="1" smtClean="0"/>
            <a:t>дозволах</a:t>
          </a:r>
          <a:r>
            <a:rPr lang="ru-RU" dirty="0" smtClean="0"/>
            <a:t> та договорах на поставку води,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втрат</a:t>
          </a:r>
          <a:r>
            <a:rPr lang="ru-RU" dirty="0" smtClean="0"/>
            <a:t> води в </a:t>
          </a:r>
          <a:r>
            <a:rPr lang="ru-RU" dirty="0" err="1" smtClean="0"/>
            <a:t>їх</a:t>
          </a:r>
          <a:r>
            <a:rPr lang="ru-RU" dirty="0" smtClean="0"/>
            <a:t> системах </a:t>
          </a:r>
          <a:r>
            <a:rPr lang="ru-RU" dirty="0" err="1" smtClean="0"/>
            <a:t>водопостачання</a:t>
          </a:r>
          <a:r>
            <a:rPr lang="ru-RU" dirty="0" smtClean="0"/>
            <a:t>, ставок </a:t>
          </a:r>
          <a:r>
            <a:rPr lang="ru-RU" dirty="0" err="1" smtClean="0"/>
            <a:t>рентної</a:t>
          </a:r>
          <a:r>
            <a:rPr lang="ru-RU" dirty="0" smtClean="0"/>
            <a:t> плати та </a:t>
          </a:r>
          <a:r>
            <a:rPr lang="ru-RU" dirty="0" err="1" smtClean="0"/>
            <a:t>коефіцієнтів</a:t>
          </a:r>
          <a:r>
            <a:rPr lang="ru-RU" dirty="0" smtClean="0"/>
            <a:t>.</a:t>
          </a:r>
          <a:endParaRPr lang="ru-RU" dirty="0"/>
        </a:p>
      </dgm:t>
    </dgm:pt>
    <dgm:pt modelId="{0C84ADA7-9ED0-4C70-85EB-18FF88A87233}" type="parTrans" cxnId="{52C75552-8F96-40E3-8ADF-3BAA31D49BEE}">
      <dgm:prSet/>
      <dgm:spPr/>
      <dgm:t>
        <a:bodyPr/>
        <a:lstStyle/>
        <a:p>
          <a:endParaRPr lang="ru-RU"/>
        </a:p>
      </dgm:t>
    </dgm:pt>
    <dgm:pt modelId="{65D6C12B-E5F3-42DD-BE96-BFE07DEB6AE2}" type="sibTrans" cxnId="{52C75552-8F96-40E3-8ADF-3BAA31D49BEE}">
      <dgm:prSet/>
      <dgm:spPr/>
      <dgm:t>
        <a:bodyPr/>
        <a:lstStyle/>
        <a:p>
          <a:endParaRPr lang="ru-RU"/>
        </a:p>
      </dgm:t>
    </dgm:pt>
    <dgm:pt modelId="{0127E89A-3365-4E5D-8D64-60D04A088D50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Водокористувачі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використовують</a:t>
          </a:r>
          <a:r>
            <a:rPr lang="ru-RU" dirty="0" smtClean="0"/>
            <a:t> воду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каналів</a:t>
          </a:r>
          <a:r>
            <a:rPr lang="ru-RU" dirty="0" smtClean="0"/>
            <a:t>, </a:t>
          </a:r>
          <a:r>
            <a:rPr lang="ru-RU" dirty="0" err="1" smtClean="0"/>
            <a:t>обчислюють</a:t>
          </a:r>
          <a:r>
            <a:rPr lang="ru-RU" dirty="0" smtClean="0"/>
            <a:t> </a:t>
          </a:r>
          <a:r>
            <a:rPr lang="ru-RU" dirty="0" err="1" smtClean="0"/>
            <a:t>рентну</a:t>
          </a:r>
          <a:r>
            <a:rPr lang="ru-RU" dirty="0" smtClean="0"/>
            <a:t> плату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</a:t>
          </a:r>
          <a:r>
            <a:rPr lang="ru-RU" dirty="0" err="1" smtClean="0"/>
            <a:t>використаної</a:t>
          </a:r>
          <a:r>
            <a:rPr lang="ru-RU" dirty="0" smtClean="0"/>
            <a:t> води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втрат</a:t>
          </a:r>
          <a:r>
            <a:rPr lang="ru-RU" dirty="0" smtClean="0"/>
            <a:t> </a:t>
          </a:r>
          <a:r>
            <a:rPr lang="ru-RU" dirty="0" err="1" smtClean="0"/>
            <a:t>води</a:t>
          </a:r>
          <a:r>
            <a:rPr lang="ru-RU" dirty="0" smtClean="0"/>
            <a:t> в </a:t>
          </a:r>
          <a:r>
            <a:rPr lang="ru-RU" dirty="0" err="1" smtClean="0"/>
            <a:t>їх</a:t>
          </a:r>
          <a:r>
            <a:rPr lang="ru-RU" dirty="0" smtClean="0"/>
            <a:t> системах </a:t>
          </a:r>
          <a:r>
            <a:rPr lang="ru-RU" dirty="0" err="1" smtClean="0"/>
            <a:t>водопостачання</a:t>
          </a:r>
          <a:r>
            <a:rPr lang="ru-RU" dirty="0" smtClean="0"/>
            <a:t>, </a:t>
          </a:r>
          <a:r>
            <a:rPr lang="ru-RU" dirty="0" err="1" smtClean="0"/>
            <a:t>встановлених</a:t>
          </a:r>
          <a:r>
            <a:rPr lang="ru-RU" dirty="0" smtClean="0"/>
            <a:t> </a:t>
          </a:r>
          <a:r>
            <a:rPr lang="ru-RU" dirty="0" err="1" smtClean="0"/>
            <a:t>лімітів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води, ставок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встановлених</a:t>
          </a:r>
          <a:r>
            <a:rPr lang="ru-RU" dirty="0" smtClean="0"/>
            <a:t> для водного </a:t>
          </a:r>
          <a:r>
            <a:rPr lang="ru-RU" dirty="0" err="1" smtClean="0"/>
            <a:t>об'єкта</a:t>
          </a:r>
          <a:r>
            <a:rPr lang="ru-RU" dirty="0" smtClean="0"/>
            <a:t>,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якого</a:t>
          </a:r>
          <a:r>
            <a:rPr lang="ru-RU" dirty="0" smtClean="0"/>
            <a:t> </a:t>
          </a:r>
          <a:r>
            <a:rPr lang="ru-RU" dirty="0" err="1" smtClean="0"/>
            <a:t>забирається</a:t>
          </a:r>
          <a:r>
            <a:rPr lang="ru-RU" dirty="0" smtClean="0"/>
            <a:t> вода в канал, та </a:t>
          </a:r>
          <a:r>
            <a:rPr lang="ru-RU" dirty="0" err="1" smtClean="0"/>
            <a:t>коефіцієнтів</a:t>
          </a:r>
          <a:r>
            <a:rPr lang="ru-RU" dirty="0" smtClean="0"/>
            <a:t>.</a:t>
          </a:r>
          <a:endParaRPr lang="ru-RU" dirty="0"/>
        </a:p>
      </dgm:t>
    </dgm:pt>
    <dgm:pt modelId="{C6A4F9A3-B9E3-419A-BDD0-6B0FC81B00E2}" type="parTrans" cxnId="{FA6B42F4-FED3-47C8-A444-336A42E4AE9C}">
      <dgm:prSet/>
      <dgm:spPr/>
      <dgm:t>
        <a:bodyPr/>
        <a:lstStyle/>
        <a:p>
          <a:endParaRPr lang="ru-RU"/>
        </a:p>
      </dgm:t>
    </dgm:pt>
    <dgm:pt modelId="{715580D0-327D-4000-8861-E2D86AEE1938}" type="sibTrans" cxnId="{FA6B42F4-FED3-47C8-A444-336A42E4AE9C}">
      <dgm:prSet/>
      <dgm:spPr/>
      <dgm:t>
        <a:bodyPr/>
        <a:lstStyle/>
        <a:p>
          <a:endParaRPr lang="ru-RU"/>
        </a:p>
      </dgm:t>
    </dgm:pt>
    <dgm:pt modelId="{4AAA28C7-1457-43D4-A7A7-2A5304AEDE40}" type="pres">
      <dgm:prSet presAssocID="{4D822CDC-2FAA-4368-BBEE-029211A6FD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70CE5D-5C2B-42EC-8ACF-FB9A6327D0CF}" type="pres">
      <dgm:prSet presAssocID="{0A88ABDB-B318-499B-9734-34204CC58B7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411F5-C668-49EA-844D-24E4A9EC1E5C}" type="pres">
      <dgm:prSet presAssocID="{65D6C12B-E5F3-42DD-BE96-BFE07DEB6AE2}" presName="spacer" presStyleCnt="0"/>
      <dgm:spPr/>
    </dgm:pt>
    <dgm:pt modelId="{016F7FFE-7070-49E7-837A-4907D16A124E}" type="pres">
      <dgm:prSet presAssocID="{0127E89A-3365-4E5D-8D64-60D04A088D5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35A4C2-BEBA-49C9-8F84-B49EDE5228B8}" type="presOf" srcId="{0A88ABDB-B318-499B-9734-34204CC58B7E}" destId="{AF70CE5D-5C2B-42EC-8ACF-FB9A6327D0CF}" srcOrd="0" destOrd="0" presId="urn:microsoft.com/office/officeart/2005/8/layout/vList2"/>
    <dgm:cxn modelId="{1687120A-95BB-4156-BAD4-37B5792F2AB9}" type="presOf" srcId="{4D822CDC-2FAA-4368-BBEE-029211A6FD33}" destId="{4AAA28C7-1457-43D4-A7A7-2A5304AEDE40}" srcOrd="0" destOrd="0" presId="urn:microsoft.com/office/officeart/2005/8/layout/vList2"/>
    <dgm:cxn modelId="{FAF10AAC-A58A-4D75-9763-BF28523281CE}" type="presOf" srcId="{0127E89A-3365-4E5D-8D64-60D04A088D50}" destId="{016F7FFE-7070-49E7-837A-4907D16A124E}" srcOrd="0" destOrd="0" presId="urn:microsoft.com/office/officeart/2005/8/layout/vList2"/>
    <dgm:cxn modelId="{52C75552-8F96-40E3-8ADF-3BAA31D49BEE}" srcId="{4D822CDC-2FAA-4368-BBEE-029211A6FD33}" destId="{0A88ABDB-B318-499B-9734-34204CC58B7E}" srcOrd="0" destOrd="0" parTransId="{0C84ADA7-9ED0-4C70-85EB-18FF88A87233}" sibTransId="{65D6C12B-E5F3-42DD-BE96-BFE07DEB6AE2}"/>
    <dgm:cxn modelId="{FA6B42F4-FED3-47C8-A444-336A42E4AE9C}" srcId="{4D822CDC-2FAA-4368-BBEE-029211A6FD33}" destId="{0127E89A-3365-4E5D-8D64-60D04A088D50}" srcOrd="1" destOrd="0" parTransId="{C6A4F9A3-B9E3-419A-BDD0-6B0FC81B00E2}" sibTransId="{715580D0-327D-4000-8861-E2D86AEE1938}"/>
    <dgm:cxn modelId="{34BDA086-3353-42F1-86D6-F2DDA206919D}" type="presParOf" srcId="{4AAA28C7-1457-43D4-A7A7-2A5304AEDE40}" destId="{AF70CE5D-5C2B-42EC-8ACF-FB9A6327D0CF}" srcOrd="0" destOrd="0" presId="urn:microsoft.com/office/officeart/2005/8/layout/vList2"/>
    <dgm:cxn modelId="{57E04915-D23B-4146-A0CB-86BEA75865EF}" type="presParOf" srcId="{4AAA28C7-1457-43D4-A7A7-2A5304AEDE40}" destId="{4AF411F5-C668-49EA-844D-24E4A9EC1E5C}" srcOrd="1" destOrd="0" presId="urn:microsoft.com/office/officeart/2005/8/layout/vList2"/>
    <dgm:cxn modelId="{F0BF0650-13C9-4E85-9F28-DCBA6C7B16B5}" type="presParOf" srcId="{4AAA28C7-1457-43D4-A7A7-2A5304AEDE40}" destId="{016F7FFE-7070-49E7-837A-4907D16A124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9410B27-5E9C-4A33-B716-4136DE8525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1ADCEA-280C-4FB6-80DB-045302A7C82C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</a:t>
          </a:r>
          <a:r>
            <a:rPr lang="ru-RU" dirty="0" err="1" smtClean="0"/>
            <a:t>гідроенергетики</a:t>
          </a:r>
          <a:r>
            <a:rPr lang="ru-RU" dirty="0" smtClean="0"/>
            <a:t>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води, </a:t>
          </a:r>
          <a:r>
            <a:rPr lang="ru-RU" dirty="0" err="1" smtClean="0"/>
            <a:t>пропущеної</a:t>
          </a:r>
          <a:r>
            <a:rPr lang="ru-RU" dirty="0" smtClean="0"/>
            <a:t> через </a:t>
          </a:r>
          <a:r>
            <a:rPr lang="ru-RU" dirty="0" err="1" smtClean="0"/>
            <a:t>турбіни</a:t>
          </a:r>
          <a:r>
            <a:rPr lang="ru-RU" dirty="0" smtClean="0"/>
            <a:t> </a:t>
          </a:r>
          <a:r>
            <a:rPr lang="ru-RU" dirty="0" err="1" smtClean="0"/>
            <a:t>гідроелектростанцій</a:t>
          </a:r>
          <a:r>
            <a:rPr lang="ru-RU" dirty="0" smtClean="0"/>
            <a:t>, та ставки </a:t>
          </a:r>
          <a:r>
            <a:rPr lang="ru-RU" dirty="0" err="1" smtClean="0"/>
            <a:t>рентної</a:t>
          </a:r>
          <a:r>
            <a:rPr lang="ru-RU" dirty="0" smtClean="0"/>
            <a:t> плати.</a:t>
          </a:r>
          <a:endParaRPr lang="ru-RU" dirty="0"/>
        </a:p>
      </dgm:t>
    </dgm:pt>
    <dgm:pt modelId="{BAC47F1B-60D3-4C99-BA20-3CAB977914B6}" type="parTrans" cxnId="{387C8864-3B4B-4723-9A06-A2F973DAD136}">
      <dgm:prSet/>
      <dgm:spPr/>
      <dgm:t>
        <a:bodyPr/>
        <a:lstStyle/>
        <a:p>
          <a:endParaRPr lang="ru-RU"/>
        </a:p>
      </dgm:t>
    </dgm:pt>
    <dgm:pt modelId="{044DC279-BACB-443F-B867-94DE2DEAD6DB}" type="sibTrans" cxnId="{387C8864-3B4B-4723-9A06-A2F973DAD136}">
      <dgm:prSet/>
      <dgm:spPr/>
      <dgm:t>
        <a:bodyPr/>
        <a:lstStyle/>
        <a:p>
          <a:endParaRPr lang="ru-RU"/>
        </a:p>
      </dgm:t>
    </dgm:pt>
    <dgm:pt modelId="{394B3D92-25A9-4F79-B6C3-F041D290A24C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умови</a:t>
          </a:r>
          <a:r>
            <a:rPr lang="ru-RU" dirty="0" smtClean="0"/>
            <a:t> </a:t>
          </a:r>
          <a:r>
            <a:rPr lang="ru-RU" dirty="0" err="1" smtClean="0"/>
            <a:t>експлуатації</a:t>
          </a:r>
          <a:r>
            <a:rPr lang="ru-RU" dirty="0" smtClean="0"/>
            <a:t>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шляхів</a:t>
          </a:r>
          <a:r>
            <a:rPr lang="ru-RU" dirty="0" smtClean="0"/>
            <a:t> </a:t>
          </a:r>
          <a:r>
            <a:rPr lang="ru-RU" dirty="0" err="1" smtClean="0"/>
            <a:t>вантажними</a:t>
          </a:r>
          <a:r>
            <a:rPr lang="ru-RU" dirty="0" smtClean="0"/>
            <a:t> </a:t>
          </a:r>
          <a:r>
            <a:rPr lang="ru-RU" dirty="0" err="1" smtClean="0"/>
            <a:t>самохідними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несамохідними</a:t>
          </a:r>
          <a:r>
            <a:rPr lang="ru-RU" dirty="0" smtClean="0"/>
            <a:t> суднами </a:t>
          </a:r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водного транспорту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даних</a:t>
          </a:r>
          <a:r>
            <a:rPr lang="ru-RU" dirty="0" smtClean="0"/>
            <a:t> </a:t>
          </a:r>
          <a:r>
            <a:rPr lang="ru-RU" dirty="0" err="1" smtClean="0"/>
            <a:t>обліку</a:t>
          </a:r>
          <a:r>
            <a:rPr lang="ru-RU" dirty="0" smtClean="0"/>
            <a:t> </a:t>
          </a:r>
          <a:r>
            <a:rPr lang="ru-RU" dirty="0" err="1" smtClean="0"/>
            <a:t>тоннаж-доби</a:t>
          </a:r>
          <a:r>
            <a:rPr lang="ru-RU" dirty="0" smtClean="0"/>
            <a:t> та ставки </a:t>
          </a:r>
          <a:r>
            <a:rPr lang="ru-RU" dirty="0" err="1" smtClean="0"/>
            <a:t>рентної</a:t>
          </a:r>
          <a:r>
            <a:rPr lang="ru-RU" dirty="0" smtClean="0"/>
            <a:t> плати, а </a:t>
          </a:r>
          <a:r>
            <a:rPr lang="ru-RU" dirty="0" err="1" smtClean="0"/>
            <a:t>пасажирськими</a:t>
          </a:r>
          <a:r>
            <a:rPr lang="ru-RU" dirty="0" smtClean="0"/>
            <a:t> суднами -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місця-доби</a:t>
          </a:r>
          <a:r>
            <a:rPr lang="ru-RU" dirty="0" smtClean="0"/>
            <a:t> та ставки </a:t>
          </a:r>
          <a:r>
            <a:rPr lang="ru-RU" dirty="0" err="1" smtClean="0"/>
            <a:t>рентної</a:t>
          </a:r>
          <a:r>
            <a:rPr lang="ru-RU" dirty="0" smtClean="0"/>
            <a:t> плати.</a:t>
          </a:r>
          <a:endParaRPr lang="ru-RU" dirty="0"/>
        </a:p>
      </dgm:t>
    </dgm:pt>
    <dgm:pt modelId="{C83C0B8F-9A1F-45D1-862B-77C36A153123}" type="parTrans" cxnId="{91F28676-FA3B-45F6-B45F-9B1F394D8A3C}">
      <dgm:prSet/>
      <dgm:spPr/>
      <dgm:t>
        <a:bodyPr/>
        <a:lstStyle/>
        <a:p>
          <a:endParaRPr lang="ru-RU"/>
        </a:p>
      </dgm:t>
    </dgm:pt>
    <dgm:pt modelId="{2BF35375-7336-45C6-9DDD-1BB4A30A20B5}" type="sibTrans" cxnId="{91F28676-FA3B-45F6-B45F-9B1F394D8A3C}">
      <dgm:prSet/>
      <dgm:spPr/>
      <dgm:t>
        <a:bodyPr/>
        <a:lstStyle/>
        <a:p>
          <a:endParaRPr lang="ru-RU"/>
        </a:p>
      </dgm:t>
    </dgm:pt>
    <dgm:pt modelId="{51818E5D-86AE-479E-A996-5AD9FB60DB84}" type="pres">
      <dgm:prSet presAssocID="{79410B27-5E9C-4A33-B716-4136DE8525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D97C81-0E10-4B1E-9FC0-980D457766BD}" type="pres">
      <dgm:prSet presAssocID="{371ADCEA-280C-4FB6-80DB-045302A7C82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0E99B-610F-4A2B-8C40-7101C74BBA1A}" type="pres">
      <dgm:prSet presAssocID="{044DC279-BACB-443F-B867-94DE2DEAD6DB}" presName="spacer" presStyleCnt="0"/>
      <dgm:spPr/>
    </dgm:pt>
    <dgm:pt modelId="{90662A34-D901-417D-9EF5-581F2E9DD7CD}" type="pres">
      <dgm:prSet presAssocID="{394B3D92-25A9-4F79-B6C3-F041D290A24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025760-2F6D-4AC0-A105-57DBC4136D34}" type="presOf" srcId="{79410B27-5E9C-4A33-B716-4136DE852509}" destId="{51818E5D-86AE-479E-A996-5AD9FB60DB84}" srcOrd="0" destOrd="0" presId="urn:microsoft.com/office/officeart/2005/8/layout/vList2"/>
    <dgm:cxn modelId="{91F28676-FA3B-45F6-B45F-9B1F394D8A3C}" srcId="{79410B27-5E9C-4A33-B716-4136DE852509}" destId="{394B3D92-25A9-4F79-B6C3-F041D290A24C}" srcOrd="1" destOrd="0" parTransId="{C83C0B8F-9A1F-45D1-862B-77C36A153123}" sibTransId="{2BF35375-7336-45C6-9DDD-1BB4A30A20B5}"/>
    <dgm:cxn modelId="{387C8864-3B4B-4723-9A06-A2F973DAD136}" srcId="{79410B27-5E9C-4A33-B716-4136DE852509}" destId="{371ADCEA-280C-4FB6-80DB-045302A7C82C}" srcOrd="0" destOrd="0" parTransId="{BAC47F1B-60D3-4C99-BA20-3CAB977914B6}" sibTransId="{044DC279-BACB-443F-B867-94DE2DEAD6DB}"/>
    <dgm:cxn modelId="{41BC22F0-E934-47BC-884B-D3930C262FC3}" type="presOf" srcId="{371ADCEA-280C-4FB6-80DB-045302A7C82C}" destId="{55D97C81-0E10-4B1E-9FC0-980D457766BD}" srcOrd="0" destOrd="0" presId="urn:microsoft.com/office/officeart/2005/8/layout/vList2"/>
    <dgm:cxn modelId="{CCE87BC4-3382-4F16-AF4C-84DCA4CB886C}" type="presOf" srcId="{394B3D92-25A9-4F79-B6C3-F041D290A24C}" destId="{90662A34-D901-417D-9EF5-581F2E9DD7CD}" srcOrd="0" destOrd="0" presId="urn:microsoft.com/office/officeart/2005/8/layout/vList2"/>
    <dgm:cxn modelId="{9B9FAC04-5F9B-435A-9824-C65019CDC822}" type="presParOf" srcId="{51818E5D-86AE-479E-A996-5AD9FB60DB84}" destId="{55D97C81-0E10-4B1E-9FC0-980D457766BD}" srcOrd="0" destOrd="0" presId="urn:microsoft.com/office/officeart/2005/8/layout/vList2"/>
    <dgm:cxn modelId="{CB62346E-F001-4914-8574-21BE3BE89E89}" type="presParOf" srcId="{51818E5D-86AE-479E-A996-5AD9FB60DB84}" destId="{A490E99B-610F-4A2B-8C40-7101C74BBA1A}" srcOrd="1" destOrd="0" presId="urn:microsoft.com/office/officeart/2005/8/layout/vList2"/>
    <dgm:cxn modelId="{E7772D00-C4A8-4F06-A8DD-263985A78346}" type="presParOf" srcId="{51818E5D-86AE-479E-A996-5AD9FB60DB84}" destId="{90662A34-D901-417D-9EF5-581F2E9DD7C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E578B0-57D9-44B9-8846-E1A94B299BD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401DD7-D9DA-410B-B272-F26055C7CF5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err="1" smtClean="0">
              <a:latin typeface="Arial Black" pitchFamily="34" charset="0"/>
            </a:rPr>
            <a:t>Платниками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рентної</a:t>
          </a:r>
          <a:r>
            <a:rPr lang="ru-RU" sz="1600" b="1" dirty="0" smtClean="0">
              <a:latin typeface="Arial Black" pitchFamily="34" charset="0"/>
            </a:rPr>
            <a:t> плати за </a:t>
          </a:r>
          <a:r>
            <a:rPr lang="ru-RU" sz="1600" b="1" dirty="0" err="1" smtClean="0">
              <a:latin typeface="Arial Black" pitchFamily="34" charset="0"/>
            </a:rPr>
            <a:t>спеціальне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використання</a:t>
          </a:r>
          <a:r>
            <a:rPr lang="ru-RU" sz="1600" b="1" dirty="0" smtClean="0">
              <a:latin typeface="Arial Black" pitchFamily="34" charset="0"/>
            </a:rPr>
            <a:t> води </a:t>
          </a:r>
          <a:r>
            <a:rPr lang="ru-RU" sz="1600" b="1" dirty="0" err="1" smtClean="0">
              <a:latin typeface="Arial Black" pitchFamily="34" charset="0"/>
            </a:rPr>
            <a:t>є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водокористувачі</a:t>
          </a:r>
          <a:r>
            <a:rPr lang="ru-RU" sz="1600" b="1" dirty="0" smtClean="0">
              <a:latin typeface="Arial Black" pitchFamily="34" charset="0"/>
            </a:rPr>
            <a:t> – </a:t>
          </a:r>
          <a:endParaRPr lang="ru-RU" sz="1600" b="1" dirty="0">
            <a:latin typeface="Arial Black" pitchFamily="34" charset="0"/>
          </a:endParaRPr>
        </a:p>
      </dgm:t>
    </dgm:pt>
    <dgm:pt modelId="{E5AAC699-9900-4CF2-8389-C47825F99D03}" type="parTrans" cxnId="{0824793E-5D88-48C4-B12A-65A914BE88B2}">
      <dgm:prSet/>
      <dgm:spPr/>
      <dgm:t>
        <a:bodyPr/>
        <a:lstStyle/>
        <a:p>
          <a:endParaRPr lang="ru-RU"/>
        </a:p>
      </dgm:t>
    </dgm:pt>
    <dgm:pt modelId="{B05DF7E5-3B0F-42A5-9BEA-E9816BEB9E43}" type="sibTrans" cxnId="{0824793E-5D88-48C4-B12A-65A914BE88B2}">
      <dgm:prSet/>
      <dgm:spPr/>
      <dgm:t>
        <a:bodyPr/>
        <a:lstStyle/>
        <a:p>
          <a:endParaRPr lang="ru-RU"/>
        </a:p>
      </dgm:t>
    </dgm:pt>
    <dgm:pt modelId="{AA03D256-4AD9-43CE-8070-D139F49A190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err="1" smtClean="0">
              <a:latin typeface="Arial Black" pitchFamily="34" charset="0"/>
            </a:rPr>
            <a:t>суб'єкти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господарювання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незалежно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від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форми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власності</a:t>
          </a:r>
          <a:r>
            <a:rPr lang="ru-RU" sz="1600" b="1" dirty="0" smtClean="0">
              <a:latin typeface="Arial Black" pitchFamily="34" charset="0"/>
            </a:rPr>
            <a:t>: </a:t>
          </a:r>
          <a:endParaRPr lang="ru-RU" sz="1600" b="1" dirty="0">
            <a:latin typeface="Arial Black" pitchFamily="34" charset="0"/>
          </a:endParaRPr>
        </a:p>
      </dgm:t>
    </dgm:pt>
    <dgm:pt modelId="{E3651D0C-F1E4-4A5A-854E-25E01B934F65}" type="parTrans" cxnId="{28492BEA-CF45-4049-9CFF-DD5A2FFC6183}">
      <dgm:prSet/>
      <dgm:spPr/>
      <dgm:t>
        <a:bodyPr/>
        <a:lstStyle/>
        <a:p>
          <a:endParaRPr lang="ru-RU"/>
        </a:p>
      </dgm:t>
    </dgm:pt>
    <dgm:pt modelId="{4F705B85-372D-40ED-83FE-97CC68C10452}" type="sibTrans" cxnId="{28492BEA-CF45-4049-9CFF-DD5A2FFC6183}">
      <dgm:prSet/>
      <dgm:spPr/>
      <dgm:t>
        <a:bodyPr/>
        <a:lstStyle/>
        <a:p>
          <a:endParaRPr lang="ru-RU"/>
        </a:p>
      </dgm:t>
    </dgm:pt>
    <dgm:pt modelId="{5D75057B-2687-4380-B562-AF5B00FC484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err="1" smtClean="0">
              <a:latin typeface="Arial Black" pitchFamily="34" charset="0"/>
            </a:rPr>
            <a:t>юридичні</a:t>
          </a:r>
          <a:r>
            <a:rPr lang="ru-RU" sz="1600" b="1" dirty="0" smtClean="0">
              <a:latin typeface="Arial Black" pitchFamily="34" charset="0"/>
            </a:rPr>
            <a:t> особи, </a:t>
          </a:r>
          <a:r>
            <a:rPr lang="ru-RU" sz="1600" b="1" dirty="0" err="1" smtClean="0">
              <a:latin typeface="Arial Black" pitchFamily="34" charset="0"/>
            </a:rPr>
            <a:t>їх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філії</a:t>
          </a:r>
          <a:r>
            <a:rPr lang="ru-RU" sz="1600" b="1" dirty="0" smtClean="0">
              <a:latin typeface="Arial Black" pitchFamily="34" charset="0"/>
            </a:rPr>
            <a:t>, </a:t>
          </a:r>
          <a:r>
            <a:rPr lang="ru-RU" sz="1600" b="1" dirty="0" err="1" smtClean="0">
              <a:latin typeface="Arial Black" pitchFamily="34" charset="0"/>
            </a:rPr>
            <a:t>відділення</a:t>
          </a:r>
          <a:r>
            <a:rPr lang="ru-RU" sz="1600" b="1" dirty="0" smtClean="0">
              <a:latin typeface="Arial Black" pitchFamily="34" charset="0"/>
            </a:rPr>
            <a:t>, </a:t>
          </a:r>
          <a:r>
            <a:rPr lang="ru-RU" sz="1600" b="1" dirty="0" err="1" smtClean="0">
              <a:latin typeface="Arial Black" pitchFamily="34" charset="0"/>
            </a:rPr>
            <a:t>представництва</a:t>
          </a:r>
          <a:r>
            <a:rPr lang="ru-RU" sz="1600" b="1" dirty="0" smtClean="0">
              <a:latin typeface="Arial Black" pitchFamily="34" charset="0"/>
            </a:rPr>
            <a:t>, </a:t>
          </a:r>
          <a:r>
            <a:rPr lang="ru-RU" sz="1600" b="1" dirty="0" err="1" smtClean="0">
              <a:latin typeface="Arial Black" pitchFamily="34" charset="0"/>
            </a:rPr>
            <a:t>інші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відокремлені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підрозділи</a:t>
          </a:r>
          <a:r>
            <a:rPr lang="ru-RU" sz="1600" b="1" dirty="0" smtClean="0">
              <a:latin typeface="Arial Black" pitchFamily="34" charset="0"/>
            </a:rPr>
            <a:t> без </a:t>
          </a:r>
          <a:r>
            <a:rPr lang="ru-RU" sz="1600" b="1" dirty="0" err="1" smtClean="0">
              <a:latin typeface="Arial Black" pitchFamily="34" charset="0"/>
            </a:rPr>
            <a:t>утворення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юридичної</a:t>
          </a:r>
          <a:r>
            <a:rPr lang="ru-RU" sz="1600" b="1" dirty="0" smtClean="0">
              <a:latin typeface="Arial Black" pitchFamily="34" charset="0"/>
            </a:rPr>
            <a:t> особи (</a:t>
          </a:r>
          <a:r>
            <a:rPr lang="ru-RU" sz="1600" b="1" dirty="0" err="1" smtClean="0">
              <a:latin typeface="Arial Black" pitchFamily="34" charset="0"/>
            </a:rPr>
            <a:t>крім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бюджетних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установ</a:t>
          </a:r>
          <a:r>
            <a:rPr lang="ru-RU" sz="1600" b="1" dirty="0" smtClean="0">
              <a:latin typeface="Arial Black" pitchFamily="34" charset="0"/>
            </a:rPr>
            <a:t>), </a:t>
          </a:r>
          <a:endParaRPr lang="ru-RU" sz="1600" b="1" dirty="0">
            <a:latin typeface="Arial Black" pitchFamily="34" charset="0"/>
          </a:endParaRPr>
        </a:p>
      </dgm:t>
    </dgm:pt>
    <dgm:pt modelId="{A173849D-B68D-4120-8B62-D98BA1C8DACB}" type="parTrans" cxnId="{BD3B7A14-A851-4163-974E-CEADBE4B125E}">
      <dgm:prSet/>
      <dgm:spPr/>
      <dgm:t>
        <a:bodyPr/>
        <a:lstStyle/>
        <a:p>
          <a:endParaRPr lang="ru-RU"/>
        </a:p>
      </dgm:t>
    </dgm:pt>
    <dgm:pt modelId="{4F4ECE9E-D4CA-4E4E-8C9C-7C97B88EAD61}" type="sibTrans" cxnId="{BD3B7A14-A851-4163-974E-CEADBE4B125E}">
      <dgm:prSet/>
      <dgm:spPr/>
      <dgm:t>
        <a:bodyPr/>
        <a:lstStyle/>
        <a:p>
          <a:endParaRPr lang="ru-RU"/>
        </a:p>
      </dgm:t>
    </dgm:pt>
    <dgm:pt modelId="{9D4A81ED-90E1-49E8-A6CB-950C2F16572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err="1" smtClean="0">
              <a:latin typeface="Arial Black" pitchFamily="34" charset="0"/>
            </a:rPr>
            <a:t>постійні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представництва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нерезидентів</a:t>
          </a:r>
          <a:r>
            <a:rPr lang="ru-RU" sz="1600" b="1" dirty="0" smtClean="0">
              <a:latin typeface="Arial Black" pitchFamily="34" charset="0"/>
            </a:rPr>
            <a:t>,</a:t>
          </a:r>
          <a:endParaRPr lang="ru-RU" sz="1600" b="1" dirty="0">
            <a:latin typeface="Arial Black" pitchFamily="34" charset="0"/>
          </a:endParaRPr>
        </a:p>
      </dgm:t>
    </dgm:pt>
    <dgm:pt modelId="{DA6E9315-B92E-4A01-AFA0-68973AEE932D}" type="parTrans" cxnId="{0F8C0CAA-8452-48CF-9C27-73372E6BA10C}">
      <dgm:prSet/>
      <dgm:spPr/>
      <dgm:t>
        <a:bodyPr/>
        <a:lstStyle/>
        <a:p>
          <a:endParaRPr lang="ru-RU"/>
        </a:p>
      </dgm:t>
    </dgm:pt>
    <dgm:pt modelId="{DB285A93-A8A6-4B19-83B9-CE3FD54C88A0}" type="sibTrans" cxnId="{0F8C0CAA-8452-48CF-9C27-73372E6BA10C}">
      <dgm:prSet/>
      <dgm:spPr/>
      <dgm:t>
        <a:bodyPr/>
        <a:lstStyle/>
        <a:p>
          <a:endParaRPr lang="ru-RU"/>
        </a:p>
      </dgm:t>
    </dgm:pt>
    <dgm:pt modelId="{CEBC251B-10D1-453B-931A-02A3357E802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latin typeface="Arial Black" pitchFamily="34" charset="0"/>
            </a:rPr>
            <a:t>а </a:t>
          </a:r>
          <a:r>
            <a:rPr lang="ru-RU" sz="1600" b="1" dirty="0" err="1" smtClean="0">
              <a:latin typeface="Arial Black" pitchFamily="34" charset="0"/>
            </a:rPr>
            <a:t>також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фізичні</a:t>
          </a:r>
          <a:r>
            <a:rPr lang="ru-RU" sz="1600" b="1" dirty="0" smtClean="0">
              <a:latin typeface="Arial Black" pitchFamily="34" charset="0"/>
            </a:rPr>
            <a:t> особи - </a:t>
          </a:r>
          <a:r>
            <a:rPr lang="ru-RU" sz="1600" b="1" dirty="0" err="1" smtClean="0">
              <a:latin typeface="Arial Black" pitchFamily="34" charset="0"/>
            </a:rPr>
            <a:t>підприємці</a:t>
          </a:r>
          <a:r>
            <a:rPr lang="ru-RU" sz="1600" b="1" dirty="0" smtClean="0">
              <a:latin typeface="Arial Black" pitchFamily="34" charset="0"/>
            </a:rPr>
            <a:t>, </a:t>
          </a:r>
          <a:r>
            <a:rPr lang="ru-RU" sz="1600" b="1" dirty="0" err="1" smtClean="0">
              <a:latin typeface="Arial Black" pitchFamily="34" charset="0"/>
            </a:rPr>
            <a:t>які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використовують</a:t>
          </a:r>
          <a:r>
            <a:rPr lang="ru-RU" sz="1600" b="1" dirty="0" smtClean="0">
              <a:latin typeface="Arial Black" pitchFamily="34" charset="0"/>
            </a:rPr>
            <a:t> воду, </a:t>
          </a:r>
          <a:r>
            <a:rPr lang="ru-RU" sz="1600" b="1" dirty="0" err="1" smtClean="0">
              <a:latin typeface="Arial Black" pitchFamily="34" charset="0"/>
            </a:rPr>
            <a:t>отриману</a:t>
          </a:r>
          <a:r>
            <a:rPr lang="ru-RU" sz="1600" b="1" dirty="0" smtClean="0">
              <a:latin typeface="Arial Black" pitchFamily="34" charset="0"/>
            </a:rPr>
            <a:t> шляхом забору води </a:t>
          </a:r>
          <a:r>
            <a:rPr lang="ru-RU" sz="1600" b="1" dirty="0" err="1" smtClean="0">
              <a:latin typeface="Arial Black" pitchFamily="34" charset="0"/>
            </a:rPr>
            <a:t>з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водних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об'єктів</a:t>
          </a:r>
          <a:r>
            <a:rPr lang="ru-RU" sz="1600" b="1" dirty="0" smtClean="0">
              <a:latin typeface="Arial Black" pitchFamily="34" charset="0"/>
            </a:rPr>
            <a:t> (</a:t>
          </a:r>
          <a:r>
            <a:rPr lang="ru-RU" sz="1600" b="1" dirty="0" err="1" smtClean="0">
              <a:latin typeface="Arial Black" pitchFamily="34" charset="0"/>
            </a:rPr>
            <a:t>первинні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водокористувачі</a:t>
          </a:r>
          <a:r>
            <a:rPr lang="ru-RU" sz="1600" b="1" dirty="0" smtClean="0">
              <a:latin typeface="Arial Black" pitchFamily="34" charset="0"/>
            </a:rPr>
            <a:t>) та/</a:t>
          </a:r>
          <a:r>
            <a:rPr lang="ru-RU" sz="1600" b="1" dirty="0" err="1" smtClean="0">
              <a:latin typeface="Arial Black" pitchFamily="34" charset="0"/>
            </a:rPr>
            <a:t>або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від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первинних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або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інших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водокористувачів</a:t>
          </a:r>
          <a:r>
            <a:rPr lang="ru-RU" sz="1600" b="1" dirty="0" smtClean="0">
              <a:latin typeface="Arial Black" pitchFamily="34" charset="0"/>
            </a:rPr>
            <a:t> (</a:t>
          </a:r>
          <a:r>
            <a:rPr lang="ru-RU" sz="1600" b="1" dirty="0" err="1" smtClean="0">
              <a:latin typeface="Arial Black" pitchFamily="34" charset="0"/>
            </a:rPr>
            <a:t>вторинні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водокористувачі</a:t>
          </a:r>
          <a:r>
            <a:rPr lang="ru-RU" sz="1600" b="1" dirty="0" smtClean="0">
              <a:latin typeface="Arial Black" pitchFamily="34" charset="0"/>
            </a:rPr>
            <a:t>), </a:t>
          </a:r>
          <a:endParaRPr lang="ru-RU" sz="1600" b="1" dirty="0">
            <a:latin typeface="Arial Black" pitchFamily="34" charset="0"/>
          </a:endParaRPr>
        </a:p>
      </dgm:t>
    </dgm:pt>
    <dgm:pt modelId="{EC1A694D-1E7D-4885-9BA3-BC591D4E2B90}" type="parTrans" cxnId="{2DBDC660-5CA2-468F-B1F4-2F8A3A863B73}">
      <dgm:prSet/>
      <dgm:spPr/>
      <dgm:t>
        <a:bodyPr/>
        <a:lstStyle/>
        <a:p>
          <a:endParaRPr lang="ru-RU"/>
        </a:p>
      </dgm:t>
    </dgm:pt>
    <dgm:pt modelId="{0CAB033F-C48D-43B1-A5A6-D64B23615C1A}" type="sibTrans" cxnId="{2DBDC660-5CA2-468F-B1F4-2F8A3A863B73}">
      <dgm:prSet/>
      <dgm:spPr/>
      <dgm:t>
        <a:bodyPr/>
        <a:lstStyle/>
        <a:p>
          <a:endParaRPr lang="ru-RU"/>
        </a:p>
      </dgm:t>
    </dgm:pt>
    <dgm:pt modelId="{F30BAA6D-D9FE-4A81-BAC9-98169D395D7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latin typeface="Arial Black" pitchFamily="34" charset="0"/>
            </a:rPr>
            <a:t>та </a:t>
          </a:r>
          <a:r>
            <a:rPr lang="ru-RU" sz="1600" b="1" dirty="0" err="1" smtClean="0">
              <a:latin typeface="Arial Black" pitchFamily="34" charset="0"/>
            </a:rPr>
            <a:t>використовують</a:t>
          </a:r>
          <a:r>
            <a:rPr lang="ru-RU" sz="1600" b="1" dirty="0" smtClean="0">
              <a:latin typeface="Arial Black" pitchFamily="34" charset="0"/>
            </a:rPr>
            <a:t> воду для потреб </a:t>
          </a:r>
          <a:r>
            <a:rPr lang="ru-RU" sz="1600" b="1" dirty="0" err="1" smtClean="0">
              <a:latin typeface="Arial Black" pitchFamily="34" charset="0"/>
            </a:rPr>
            <a:t>гідроенергетики</a:t>
          </a:r>
          <a:r>
            <a:rPr lang="ru-RU" sz="1600" b="1" dirty="0" smtClean="0">
              <a:latin typeface="Arial Black" pitchFamily="34" charset="0"/>
            </a:rPr>
            <a:t>, </a:t>
          </a:r>
          <a:endParaRPr lang="ru-RU" sz="1600" b="1" dirty="0">
            <a:latin typeface="Arial Black" pitchFamily="34" charset="0"/>
          </a:endParaRPr>
        </a:p>
      </dgm:t>
    </dgm:pt>
    <dgm:pt modelId="{7DB35DDF-7066-4B73-8D35-171970716D14}" type="parTrans" cxnId="{E33AD7F5-421A-4800-B9B4-CB57E73C48D0}">
      <dgm:prSet/>
      <dgm:spPr/>
      <dgm:t>
        <a:bodyPr/>
        <a:lstStyle/>
        <a:p>
          <a:endParaRPr lang="ru-RU"/>
        </a:p>
      </dgm:t>
    </dgm:pt>
    <dgm:pt modelId="{8E0B5734-764F-4FB6-ADFA-226298F6DF76}" type="sibTrans" cxnId="{E33AD7F5-421A-4800-B9B4-CB57E73C48D0}">
      <dgm:prSet/>
      <dgm:spPr/>
      <dgm:t>
        <a:bodyPr/>
        <a:lstStyle/>
        <a:p>
          <a:endParaRPr lang="ru-RU"/>
        </a:p>
      </dgm:t>
    </dgm:pt>
    <dgm:pt modelId="{4DE45B34-158E-450E-B46F-691FF73B2DF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latin typeface="Arial Black" pitchFamily="34" charset="0"/>
            </a:rPr>
            <a:t>водного транспорту </a:t>
          </a:r>
          <a:endParaRPr lang="ru-RU" sz="1600" b="1" dirty="0">
            <a:latin typeface="Arial Black" pitchFamily="34" charset="0"/>
          </a:endParaRPr>
        </a:p>
      </dgm:t>
    </dgm:pt>
    <dgm:pt modelId="{86B0CAF7-F5D4-461D-88BE-5969A540FAC5}" type="parTrans" cxnId="{60A2DF94-A597-4AA1-AD9E-D537775BC2C4}">
      <dgm:prSet/>
      <dgm:spPr/>
      <dgm:t>
        <a:bodyPr/>
        <a:lstStyle/>
        <a:p>
          <a:endParaRPr lang="ru-RU"/>
        </a:p>
      </dgm:t>
    </dgm:pt>
    <dgm:pt modelId="{17361837-8E47-47C1-8EBD-77385838797A}" type="sibTrans" cxnId="{60A2DF94-A597-4AA1-AD9E-D537775BC2C4}">
      <dgm:prSet/>
      <dgm:spPr/>
      <dgm:t>
        <a:bodyPr/>
        <a:lstStyle/>
        <a:p>
          <a:endParaRPr lang="ru-RU"/>
        </a:p>
      </dgm:t>
    </dgm:pt>
    <dgm:pt modelId="{5BD00AA4-BB38-4763-B40D-6704CD8D673A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err="1" smtClean="0">
              <a:latin typeface="Arial Black" pitchFamily="34" charset="0"/>
            </a:rPr>
            <a:t>і</a:t>
          </a:r>
          <a:r>
            <a:rPr lang="ru-RU" sz="1600" b="1" dirty="0" smtClean="0">
              <a:latin typeface="Arial Black" pitchFamily="34" charset="0"/>
            </a:rPr>
            <a:t> </a:t>
          </a:r>
          <a:r>
            <a:rPr lang="ru-RU" sz="1600" b="1" dirty="0" err="1" smtClean="0">
              <a:latin typeface="Arial Black" pitchFamily="34" charset="0"/>
            </a:rPr>
            <a:t>рибництва</a:t>
          </a:r>
          <a:r>
            <a:rPr lang="ru-RU" sz="1600" b="1" dirty="0" smtClean="0">
              <a:latin typeface="Arial Black" pitchFamily="34" charset="0"/>
            </a:rPr>
            <a:t>.</a:t>
          </a:r>
          <a:endParaRPr lang="ru-RU" sz="1600" b="1" dirty="0">
            <a:latin typeface="Arial Black" pitchFamily="34" charset="0"/>
          </a:endParaRPr>
        </a:p>
      </dgm:t>
    </dgm:pt>
    <dgm:pt modelId="{8B0C7291-5D12-4C14-8291-E67771E35285}" type="parTrans" cxnId="{3EC15A10-EABB-46EA-9EEB-912E0ED28160}">
      <dgm:prSet/>
      <dgm:spPr/>
      <dgm:t>
        <a:bodyPr/>
        <a:lstStyle/>
        <a:p>
          <a:endParaRPr lang="ru-RU"/>
        </a:p>
      </dgm:t>
    </dgm:pt>
    <dgm:pt modelId="{7C8FA381-B72A-4F48-83A4-D9296D057E39}" type="sibTrans" cxnId="{3EC15A10-EABB-46EA-9EEB-912E0ED28160}">
      <dgm:prSet/>
      <dgm:spPr/>
      <dgm:t>
        <a:bodyPr/>
        <a:lstStyle/>
        <a:p>
          <a:endParaRPr lang="ru-RU"/>
        </a:p>
      </dgm:t>
    </dgm:pt>
    <dgm:pt modelId="{D675B24D-7290-47A0-8BE6-D3E289398FA6}" type="pres">
      <dgm:prSet presAssocID="{FAE578B0-57D9-44B9-8846-E1A94B299BD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CDE5CE-6219-465A-8B05-FB297CA5135B}" type="pres">
      <dgm:prSet presAssocID="{35401DD7-D9DA-410B-B272-F26055C7CF51}" presName="horFlow" presStyleCnt="0"/>
      <dgm:spPr/>
    </dgm:pt>
    <dgm:pt modelId="{9BE00A7D-203D-4C84-A957-2663A716DB49}" type="pres">
      <dgm:prSet presAssocID="{35401DD7-D9DA-410B-B272-F26055C7CF51}" presName="bigChev" presStyleLbl="node1" presStyleIdx="0" presStyleCnt="8" custScaleX="598830"/>
      <dgm:spPr/>
      <dgm:t>
        <a:bodyPr/>
        <a:lstStyle/>
        <a:p>
          <a:endParaRPr lang="ru-RU"/>
        </a:p>
      </dgm:t>
    </dgm:pt>
    <dgm:pt modelId="{0129413A-89AD-4C08-942A-CA988FB45475}" type="pres">
      <dgm:prSet presAssocID="{35401DD7-D9DA-410B-B272-F26055C7CF51}" presName="vSp" presStyleCnt="0"/>
      <dgm:spPr/>
    </dgm:pt>
    <dgm:pt modelId="{3908127E-1264-438D-90C4-6D0C18409AA7}" type="pres">
      <dgm:prSet presAssocID="{AA03D256-4AD9-43CE-8070-D139F49A1909}" presName="horFlow" presStyleCnt="0"/>
      <dgm:spPr/>
    </dgm:pt>
    <dgm:pt modelId="{ABC24BCE-D1B6-484A-BE26-735F28472C6C}" type="pres">
      <dgm:prSet presAssocID="{AA03D256-4AD9-43CE-8070-D139F49A1909}" presName="bigChev" presStyleLbl="node1" presStyleIdx="1" presStyleCnt="8" custScaleX="598830"/>
      <dgm:spPr/>
      <dgm:t>
        <a:bodyPr/>
        <a:lstStyle/>
        <a:p>
          <a:endParaRPr lang="ru-RU"/>
        </a:p>
      </dgm:t>
    </dgm:pt>
    <dgm:pt modelId="{CD4DD87A-5326-4153-B9F9-C0A84F464CA2}" type="pres">
      <dgm:prSet presAssocID="{AA03D256-4AD9-43CE-8070-D139F49A1909}" presName="vSp" presStyleCnt="0"/>
      <dgm:spPr/>
    </dgm:pt>
    <dgm:pt modelId="{5895D504-2F7E-4C0E-AA05-5DC54166EA55}" type="pres">
      <dgm:prSet presAssocID="{5D75057B-2687-4380-B562-AF5B00FC4849}" presName="horFlow" presStyleCnt="0"/>
      <dgm:spPr/>
    </dgm:pt>
    <dgm:pt modelId="{DBF989ED-2143-4F68-B3C1-536E7B4F60AF}" type="pres">
      <dgm:prSet presAssocID="{5D75057B-2687-4380-B562-AF5B00FC4849}" presName="bigChev" presStyleLbl="node1" presStyleIdx="2" presStyleCnt="8" custScaleX="598830"/>
      <dgm:spPr/>
      <dgm:t>
        <a:bodyPr/>
        <a:lstStyle/>
        <a:p>
          <a:endParaRPr lang="ru-RU"/>
        </a:p>
      </dgm:t>
    </dgm:pt>
    <dgm:pt modelId="{0EE4FC5D-200D-405F-8167-07FD91E19215}" type="pres">
      <dgm:prSet presAssocID="{5D75057B-2687-4380-B562-AF5B00FC4849}" presName="vSp" presStyleCnt="0"/>
      <dgm:spPr/>
    </dgm:pt>
    <dgm:pt modelId="{A22ACD0B-2FE7-4F0F-97F0-3DAA23BB8E6B}" type="pres">
      <dgm:prSet presAssocID="{9D4A81ED-90E1-49E8-A6CB-950C2F165729}" presName="horFlow" presStyleCnt="0"/>
      <dgm:spPr/>
    </dgm:pt>
    <dgm:pt modelId="{5B229D70-C125-4496-A432-32484D1403BE}" type="pres">
      <dgm:prSet presAssocID="{9D4A81ED-90E1-49E8-A6CB-950C2F165729}" presName="bigChev" presStyleLbl="node1" presStyleIdx="3" presStyleCnt="8" custScaleX="598830"/>
      <dgm:spPr/>
      <dgm:t>
        <a:bodyPr/>
        <a:lstStyle/>
        <a:p>
          <a:endParaRPr lang="ru-RU"/>
        </a:p>
      </dgm:t>
    </dgm:pt>
    <dgm:pt modelId="{50672B02-C74F-4DF7-97FD-E3875731D7E6}" type="pres">
      <dgm:prSet presAssocID="{9D4A81ED-90E1-49E8-A6CB-950C2F165729}" presName="vSp" presStyleCnt="0"/>
      <dgm:spPr/>
    </dgm:pt>
    <dgm:pt modelId="{FC0EC622-86B7-4F0E-B623-93FADECF397B}" type="pres">
      <dgm:prSet presAssocID="{CEBC251B-10D1-453B-931A-02A3357E8022}" presName="horFlow" presStyleCnt="0"/>
      <dgm:spPr/>
    </dgm:pt>
    <dgm:pt modelId="{E5DE0983-BE16-4D69-B599-7EC525196F67}" type="pres">
      <dgm:prSet presAssocID="{CEBC251B-10D1-453B-931A-02A3357E8022}" presName="bigChev" presStyleLbl="node1" presStyleIdx="4" presStyleCnt="8" custScaleX="598830"/>
      <dgm:spPr/>
      <dgm:t>
        <a:bodyPr/>
        <a:lstStyle/>
        <a:p>
          <a:endParaRPr lang="ru-RU"/>
        </a:p>
      </dgm:t>
    </dgm:pt>
    <dgm:pt modelId="{5016BC3E-E5AC-4D79-86D0-E9CA26ABDC7A}" type="pres">
      <dgm:prSet presAssocID="{CEBC251B-10D1-453B-931A-02A3357E8022}" presName="vSp" presStyleCnt="0"/>
      <dgm:spPr/>
    </dgm:pt>
    <dgm:pt modelId="{0D43D737-284D-4231-8C42-409DF9ED7CFB}" type="pres">
      <dgm:prSet presAssocID="{F30BAA6D-D9FE-4A81-BAC9-98169D395D7C}" presName="horFlow" presStyleCnt="0"/>
      <dgm:spPr/>
    </dgm:pt>
    <dgm:pt modelId="{1DAF470D-FACC-4306-927C-4F02EFE812B1}" type="pres">
      <dgm:prSet presAssocID="{F30BAA6D-D9FE-4A81-BAC9-98169D395D7C}" presName="bigChev" presStyleLbl="node1" presStyleIdx="5" presStyleCnt="8" custScaleX="598830"/>
      <dgm:spPr/>
      <dgm:t>
        <a:bodyPr/>
        <a:lstStyle/>
        <a:p>
          <a:endParaRPr lang="ru-RU"/>
        </a:p>
      </dgm:t>
    </dgm:pt>
    <dgm:pt modelId="{F476AE5A-EF41-43EF-8ECA-F42111BD713E}" type="pres">
      <dgm:prSet presAssocID="{F30BAA6D-D9FE-4A81-BAC9-98169D395D7C}" presName="vSp" presStyleCnt="0"/>
      <dgm:spPr/>
    </dgm:pt>
    <dgm:pt modelId="{263D013D-BBC8-410A-8D24-EFAA5218D891}" type="pres">
      <dgm:prSet presAssocID="{4DE45B34-158E-450E-B46F-691FF73B2DF6}" presName="horFlow" presStyleCnt="0"/>
      <dgm:spPr/>
    </dgm:pt>
    <dgm:pt modelId="{9B4571CE-0082-48BF-ACE0-A92FA0441F26}" type="pres">
      <dgm:prSet presAssocID="{4DE45B34-158E-450E-B46F-691FF73B2DF6}" presName="bigChev" presStyleLbl="node1" presStyleIdx="6" presStyleCnt="8" custScaleX="598830"/>
      <dgm:spPr/>
      <dgm:t>
        <a:bodyPr/>
        <a:lstStyle/>
        <a:p>
          <a:endParaRPr lang="ru-RU"/>
        </a:p>
      </dgm:t>
    </dgm:pt>
    <dgm:pt modelId="{B316B3CF-8ADC-4E57-8EE6-319D1429202D}" type="pres">
      <dgm:prSet presAssocID="{4DE45B34-158E-450E-B46F-691FF73B2DF6}" presName="vSp" presStyleCnt="0"/>
      <dgm:spPr/>
    </dgm:pt>
    <dgm:pt modelId="{E4F8EEEB-1B18-4E03-8B9B-17A91FC6A0B6}" type="pres">
      <dgm:prSet presAssocID="{5BD00AA4-BB38-4763-B40D-6704CD8D673A}" presName="horFlow" presStyleCnt="0"/>
      <dgm:spPr/>
    </dgm:pt>
    <dgm:pt modelId="{2CA6FD61-7451-43E8-AFB7-77479A39CD18}" type="pres">
      <dgm:prSet presAssocID="{5BD00AA4-BB38-4763-B40D-6704CD8D673A}" presName="bigChev" presStyleLbl="node1" presStyleIdx="7" presStyleCnt="8" custScaleX="598830"/>
      <dgm:spPr/>
      <dgm:t>
        <a:bodyPr/>
        <a:lstStyle/>
        <a:p>
          <a:endParaRPr lang="ru-RU"/>
        </a:p>
      </dgm:t>
    </dgm:pt>
  </dgm:ptLst>
  <dgm:cxnLst>
    <dgm:cxn modelId="{BD3B7A14-A851-4163-974E-CEADBE4B125E}" srcId="{FAE578B0-57D9-44B9-8846-E1A94B299BDB}" destId="{5D75057B-2687-4380-B562-AF5B00FC4849}" srcOrd="2" destOrd="0" parTransId="{A173849D-B68D-4120-8B62-D98BA1C8DACB}" sibTransId="{4F4ECE9E-D4CA-4E4E-8C9C-7C97B88EAD61}"/>
    <dgm:cxn modelId="{2DBDC660-5CA2-468F-B1F4-2F8A3A863B73}" srcId="{FAE578B0-57D9-44B9-8846-E1A94B299BDB}" destId="{CEBC251B-10D1-453B-931A-02A3357E8022}" srcOrd="4" destOrd="0" parTransId="{EC1A694D-1E7D-4885-9BA3-BC591D4E2B90}" sibTransId="{0CAB033F-C48D-43B1-A5A6-D64B23615C1A}"/>
    <dgm:cxn modelId="{60A2DF94-A597-4AA1-AD9E-D537775BC2C4}" srcId="{FAE578B0-57D9-44B9-8846-E1A94B299BDB}" destId="{4DE45B34-158E-450E-B46F-691FF73B2DF6}" srcOrd="6" destOrd="0" parTransId="{86B0CAF7-F5D4-461D-88BE-5969A540FAC5}" sibTransId="{17361837-8E47-47C1-8EBD-77385838797A}"/>
    <dgm:cxn modelId="{4AA73D19-DBC6-442D-A122-CB9BCDCD3027}" type="presOf" srcId="{FAE578B0-57D9-44B9-8846-E1A94B299BDB}" destId="{D675B24D-7290-47A0-8BE6-D3E289398FA6}" srcOrd="0" destOrd="0" presId="urn:microsoft.com/office/officeart/2005/8/layout/lProcess3"/>
    <dgm:cxn modelId="{A868FF2A-2FDC-45FB-A478-69EE47F39C0C}" type="presOf" srcId="{F30BAA6D-D9FE-4A81-BAC9-98169D395D7C}" destId="{1DAF470D-FACC-4306-927C-4F02EFE812B1}" srcOrd="0" destOrd="0" presId="urn:microsoft.com/office/officeart/2005/8/layout/lProcess3"/>
    <dgm:cxn modelId="{07056A0F-F089-41C7-A09F-124D7742C3E1}" type="presOf" srcId="{35401DD7-D9DA-410B-B272-F26055C7CF51}" destId="{9BE00A7D-203D-4C84-A957-2663A716DB49}" srcOrd="0" destOrd="0" presId="urn:microsoft.com/office/officeart/2005/8/layout/lProcess3"/>
    <dgm:cxn modelId="{3EC15A10-EABB-46EA-9EEB-912E0ED28160}" srcId="{FAE578B0-57D9-44B9-8846-E1A94B299BDB}" destId="{5BD00AA4-BB38-4763-B40D-6704CD8D673A}" srcOrd="7" destOrd="0" parTransId="{8B0C7291-5D12-4C14-8291-E67771E35285}" sibTransId="{7C8FA381-B72A-4F48-83A4-D9296D057E39}"/>
    <dgm:cxn modelId="{0F8C0CAA-8452-48CF-9C27-73372E6BA10C}" srcId="{FAE578B0-57D9-44B9-8846-E1A94B299BDB}" destId="{9D4A81ED-90E1-49E8-A6CB-950C2F165729}" srcOrd="3" destOrd="0" parTransId="{DA6E9315-B92E-4A01-AFA0-68973AEE932D}" sibTransId="{DB285A93-A8A6-4B19-83B9-CE3FD54C88A0}"/>
    <dgm:cxn modelId="{BC638169-C7D5-4C59-94AF-4B3D6F9B24FB}" type="presOf" srcId="{CEBC251B-10D1-453B-931A-02A3357E8022}" destId="{E5DE0983-BE16-4D69-B599-7EC525196F67}" srcOrd="0" destOrd="0" presId="urn:microsoft.com/office/officeart/2005/8/layout/lProcess3"/>
    <dgm:cxn modelId="{0824793E-5D88-48C4-B12A-65A914BE88B2}" srcId="{FAE578B0-57D9-44B9-8846-E1A94B299BDB}" destId="{35401DD7-D9DA-410B-B272-F26055C7CF51}" srcOrd="0" destOrd="0" parTransId="{E5AAC699-9900-4CF2-8389-C47825F99D03}" sibTransId="{B05DF7E5-3B0F-42A5-9BEA-E9816BEB9E43}"/>
    <dgm:cxn modelId="{8ACC265C-F4D8-4C02-8508-2E0F47707FB2}" type="presOf" srcId="{9D4A81ED-90E1-49E8-A6CB-950C2F165729}" destId="{5B229D70-C125-4496-A432-32484D1403BE}" srcOrd="0" destOrd="0" presId="urn:microsoft.com/office/officeart/2005/8/layout/lProcess3"/>
    <dgm:cxn modelId="{28492BEA-CF45-4049-9CFF-DD5A2FFC6183}" srcId="{FAE578B0-57D9-44B9-8846-E1A94B299BDB}" destId="{AA03D256-4AD9-43CE-8070-D139F49A1909}" srcOrd="1" destOrd="0" parTransId="{E3651D0C-F1E4-4A5A-854E-25E01B934F65}" sibTransId="{4F705B85-372D-40ED-83FE-97CC68C10452}"/>
    <dgm:cxn modelId="{D4838D71-0AF3-40EC-BEAD-A1460F56BC6A}" type="presOf" srcId="{5D75057B-2687-4380-B562-AF5B00FC4849}" destId="{DBF989ED-2143-4F68-B3C1-536E7B4F60AF}" srcOrd="0" destOrd="0" presId="urn:microsoft.com/office/officeart/2005/8/layout/lProcess3"/>
    <dgm:cxn modelId="{517E1ABD-7108-45D0-A13C-6B57715F18F9}" type="presOf" srcId="{5BD00AA4-BB38-4763-B40D-6704CD8D673A}" destId="{2CA6FD61-7451-43E8-AFB7-77479A39CD18}" srcOrd="0" destOrd="0" presId="urn:microsoft.com/office/officeart/2005/8/layout/lProcess3"/>
    <dgm:cxn modelId="{E33AD7F5-421A-4800-B9B4-CB57E73C48D0}" srcId="{FAE578B0-57D9-44B9-8846-E1A94B299BDB}" destId="{F30BAA6D-D9FE-4A81-BAC9-98169D395D7C}" srcOrd="5" destOrd="0" parTransId="{7DB35DDF-7066-4B73-8D35-171970716D14}" sibTransId="{8E0B5734-764F-4FB6-ADFA-226298F6DF76}"/>
    <dgm:cxn modelId="{B55B41B1-ADE8-464E-918B-D0E74592E42A}" type="presOf" srcId="{4DE45B34-158E-450E-B46F-691FF73B2DF6}" destId="{9B4571CE-0082-48BF-ACE0-A92FA0441F26}" srcOrd="0" destOrd="0" presId="urn:microsoft.com/office/officeart/2005/8/layout/lProcess3"/>
    <dgm:cxn modelId="{7A120A67-D40A-4271-84C4-08ADD3BB9101}" type="presOf" srcId="{AA03D256-4AD9-43CE-8070-D139F49A1909}" destId="{ABC24BCE-D1B6-484A-BE26-735F28472C6C}" srcOrd="0" destOrd="0" presId="urn:microsoft.com/office/officeart/2005/8/layout/lProcess3"/>
    <dgm:cxn modelId="{948A698E-7F7E-4BA8-951C-484B45F17835}" type="presParOf" srcId="{D675B24D-7290-47A0-8BE6-D3E289398FA6}" destId="{D8CDE5CE-6219-465A-8B05-FB297CA5135B}" srcOrd="0" destOrd="0" presId="urn:microsoft.com/office/officeart/2005/8/layout/lProcess3"/>
    <dgm:cxn modelId="{AA2B4CA9-69FC-4846-A259-50EFFDDBAEC0}" type="presParOf" srcId="{D8CDE5CE-6219-465A-8B05-FB297CA5135B}" destId="{9BE00A7D-203D-4C84-A957-2663A716DB49}" srcOrd="0" destOrd="0" presId="urn:microsoft.com/office/officeart/2005/8/layout/lProcess3"/>
    <dgm:cxn modelId="{9FAF74FE-43AA-43E0-A005-A6608E332560}" type="presParOf" srcId="{D675B24D-7290-47A0-8BE6-D3E289398FA6}" destId="{0129413A-89AD-4C08-942A-CA988FB45475}" srcOrd="1" destOrd="0" presId="urn:microsoft.com/office/officeart/2005/8/layout/lProcess3"/>
    <dgm:cxn modelId="{E61099DA-0E02-41BF-AAAC-FD66C8111DB6}" type="presParOf" srcId="{D675B24D-7290-47A0-8BE6-D3E289398FA6}" destId="{3908127E-1264-438D-90C4-6D0C18409AA7}" srcOrd="2" destOrd="0" presId="urn:microsoft.com/office/officeart/2005/8/layout/lProcess3"/>
    <dgm:cxn modelId="{459EE976-DDCF-498D-8EF1-5453BE6687F7}" type="presParOf" srcId="{3908127E-1264-438D-90C4-6D0C18409AA7}" destId="{ABC24BCE-D1B6-484A-BE26-735F28472C6C}" srcOrd="0" destOrd="0" presId="urn:microsoft.com/office/officeart/2005/8/layout/lProcess3"/>
    <dgm:cxn modelId="{862F8656-44B8-40CD-9A85-ABF34237E220}" type="presParOf" srcId="{D675B24D-7290-47A0-8BE6-D3E289398FA6}" destId="{CD4DD87A-5326-4153-B9F9-C0A84F464CA2}" srcOrd="3" destOrd="0" presId="urn:microsoft.com/office/officeart/2005/8/layout/lProcess3"/>
    <dgm:cxn modelId="{04AA53C0-D3FE-4E7B-BE4A-F55D19565638}" type="presParOf" srcId="{D675B24D-7290-47A0-8BE6-D3E289398FA6}" destId="{5895D504-2F7E-4C0E-AA05-5DC54166EA55}" srcOrd="4" destOrd="0" presId="urn:microsoft.com/office/officeart/2005/8/layout/lProcess3"/>
    <dgm:cxn modelId="{D13457AF-49E8-4F3C-AE6A-E8967748A2DA}" type="presParOf" srcId="{5895D504-2F7E-4C0E-AA05-5DC54166EA55}" destId="{DBF989ED-2143-4F68-B3C1-536E7B4F60AF}" srcOrd="0" destOrd="0" presId="urn:microsoft.com/office/officeart/2005/8/layout/lProcess3"/>
    <dgm:cxn modelId="{74976404-99F4-45A9-BCA9-F6306FC535FC}" type="presParOf" srcId="{D675B24D-7290-47A0-8BE6-D3E289398FA6}" destId="{0EE4FC5D-200D-405F-8167-07FD91E19215}" srcOrd="5" destOrd="0" presId="urn:microsoft.com/office/officeart/2005/8/layout/lProcess3"/>
    <dgm:cxn modelId="{8EA7D2E5-DCEE-496D-A3B2-6209AF34CC77}" type="presParOf" srcId="{D675B24D-7290-47A0-8BE6-D3E289398FA6}" destId="{A22ACD0B-2FE7-4F0F-97F0-3DAA23BB8E6B}" srcOrd="6" destOrd="0" presId="urn:microsoft.com/office/officeart/2005/8/layout/lProcess3"/>
    <dgm:cxn modelId="{24C90111-25BD-4716-8634-2D4A83D85B35}" type="presParOf" srcId="{A22ACD0B-2FE7-4F0F-97F0-3DAA23BB8E6B}" destId="{5B229D70-C125-4496-A432-32484D1403BE}" srcOrd="0" destOrd="0" presId="urn:microsoft.com/office/officeart/2005/8/layout/lProcess3"/>
    <dgm:cxn modelId="{47710E65-7D93-49D8-A86C-8976DEBA985E}" type="presParOf" srcId="{D675B24D-7290-47A0-8BE6-D3E289398FA6}" destId="{50672B02-C74F-4DF7-97FD-E3875731D7E6}" srcOrd="7" destOrd="0" presId="urn:microsoft.com/office/officeart/2005/8/layout/lProcess3"/>
    <dgm:cxn modelId="{1AB13FDB-ED95-432D-8CDB-CBE72142A8F8}" type="presParOf" srcId="{D675B24D-7290-47A0-8BE6-D3E289398FA6}" destId="{FC0EC622-86B7-4F0E-B623-93FADECF397B}" srcOrd="8" destOrd="0" presId="urn:microsoft.com/office/officeart/2005/8/layout/lProcess3"/>
    <dgm:cxn modelId="{C6C3DBE3-994C-4ECE-9F15-C884480E17A3}" type="presParOf" srcId="{FC0EC622-86B7-4F0E-B623-93FADECF397B}" destId="{E5DE0983-BE16-4D69-B599-7EC525196F67}" srcOrd="0" destOrd="0" presId="urn:microsoft.com/office/officeart/2005/8/layout/lProcess3"/>
    <dgm:cxn modelId="{E8AD6D05-2367-4320-BC4C-DC63C05B6BA0}" type="presParOf" srcId="{D675B24D-7290-47A0-8BE6-D3E289398FA6}" destId="{5016BC3E-E5AC-4D79-86D0-E9CA26ABDC7A}" srcOrd="9" destOrd="0" presId="urn:microsoft.com/office/officeart/2005/8/layout/lProcess3"/>
    <dgm:cxn modelId="{3173919A-34DB-4FB3-9B17-DF0F30E989BA}" type="presParOf" srcId="{D675B24D-7290-47A0-8BE6-D3E289398FA6}" destId="{0D43D737-284D-4231-8C42-409DF9ED7CFB}" srcOrd="10" destOrd="0" presId="urn:microsoft.com/office/officeart/2005/8/layout/lProcess3"/>
    <dgm:cxn modelId="{A96455CB-35FC-4506-9972-99A5C5797144}" type="presParOf" srcId="{0D43D737-284D-4231-8C42-409DF9ED7CFB}" destId="{1DAF470D-FACC-4306-927C-4F02EFE812B1}" srcOrd="0" destOrd="0" presId="urn:microsoft.com/office/officeart/2005/8/layout/lProcess3"/>
    <dgm:cxn modelId="{7F82D3DC-287F-4DF8-9964-F6B104FB1E15}" type="presParOf" srcId="{D675B24D-7290-47A0-8BE6-D3E289398FA6}" destId="{F476AE5A-EF41-43EF-8ECA-F42111BD713E}" srcOrd="11" destOrd="0" presId="urn:microsoft.com/office/officeart/2005/8/layout/lProcess3"/>
    <dgm:cxn modelId="{B23037F4-EEC8-4C15-9081-02F4AB174CFD}" type="presParOf" srcId="{D675B24D-7290-47A0-8BE6-D3E289398FA6}" destId="{263D013D-BBC8-410A-8D24-EFAA5218D891}" srcOrd="12" destOrd="0" presId="urn:microsoft.com/office/officeart/2005/8/layout/lProcess3"/>
    <dgm:cxn modelId="{0657B12E-7365-49DE-8CBF-026A5C0A2E94}" type="presParOf" srcId="{263D013D-BBC8-410A-8D24-EFAA5218D891}" destId="{9B4571CE-0082-48BF-ACE0-A92FA0441F26}" srcOrd="0" destOrd="0" presId="urn:microsoft.com/office/officeart/2005/8/layout/lProcess3"/>
    <dgm:cxn modelId="{7DFD5029-5FCF-4E15-8609-0641A09FF253}" type="presParOf" srcId="{D675B24D-7290-47A0-8BE6-D3E289398FA6}" destId="{B316B3CF-8ADC-4E57-8EE6-319D1429202D}" srcOrd="13" destOrd="0" presId="urn:microsoft.com/office/officeart/2005/8/layout/lProcess3"/>
    <dgm:cxn modelId="{4344A3AC-03FD-47EB-8D1E-5D3A67B9FABD}" type="presParOf" srcId="{D675B24D-7290-47A0-8BE6-D3E289398FA6}" destId="{E4F8EEEB-1B18-4E03-8B9B-17A91FC6A0B6}" srcOrd="14" destOrd="0" presId="urn:microsoft.com/office/officeart/2005/8/layout/lProcess3"/>
    <dgm:cxn modelId="{80079004-8D70-4182-A2E1-36D6D3994140}" type="presParOf" srcId="{E4F8EEEB-1B18-4E03-8B9B-17A91FC6A0B6}" destId="{2CA6FD61-7451-43E8-AFB7-77479A39CD1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E69AA96-8A47-47D7-ABB8-6908CDFC47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DD696C-60CB-4E35-ACE0-F126B14F0A27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Справляння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</a:t>
          </a:r>
          <a:r>
            <a:rPr lang="ru-RU" dirty="0" err="1" smtClean="0"/>
            <a:t>гідроенергетики</a:t>
          </a:r>
          <a:r>
            <a:rPr lang="ru-RU" dirty="0" smtClean="0"/>
            <a:t>, водного транспорту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рибництва</a:t>
          </a:r>
          <a:r>
            <a:rPr lang="ru-RU" dirty="0" smtClean="0"/>
            <a:t> не </a:t>
          </a:r>
          <a:r>
            <a:rPr lang="ru-RU" dirty="0" err="1" smtClean="0"/>
            <a:t>звільняє</a:t>
          </a:r>
          <a:r>
            <a:rPr lang="ru-RU" dirty="0" smtClean="0"/>
            <a:t> </a:t>
          </a:r>
          <a:r>
            <a:rPr lang="ru-RU" dirty="0" err="1" smtClean="0"/>
            <a:t>водокористувачів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сплати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води.</a:t>
          </a:r>
          <a:endParaRPr lang="ru-RU" dirty="0"/>
        </a:p>
      </dgm:t>
    </dgm:pt>
    <dgm:pt modelId="{69A325BB-3BAE-4ADE-8FAC-8EA4840C902F}" type="parTrans" cxnId="{D6A3CAD1-EDC9-48DE-B278-A8CECC1091A6}">
      <dgm:prSet/>
      <dgm:spPr/>
      <dgm:t>
        <a:bodyPr/>
        <a:lstStyle/>
        <a:p>
          <a:endParaRPr lang="ru-RU"/>
        </a:p>
      </dgm:t>
    </dgm:pt>
    <dgm:pt modelId="{9CEEFC34-026D-4EB6-8951-FEA2FA4B948C}" type="sibTrans" cxnId="{D6A3CAD1-EDC9-48DE-B278-A8CECC1091A6}">
      <dgm:prSet/>
      <dgm:spPr/>
      <dgm:t>
        <a:bodyPr/>
        <a:lstStyle/>
        <a:p>
          <a:endParaRPr lang="ru-RU"/>
        </a:p>
      </dgm:t>
    </dgm:pt>
    <dgm:pt modelId="{3F383F87-3518-4D2F-ACF3-D1864C6355E1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</a:t>
          </a:r>
          <a:r>
            <a:rPr lang="ru-RU" dirty="0" err="1" smtClean="0"/>
            <a:t>рибництва</a:t>
          </a:r>
          <a:r>
            <a:rPr lang="ru-RU" dirty="0" smtClean="0"/>
            <a:t>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води, </a:t>
          </a:r>
          <a:r>
            <a:rPr lang="ru-RU" dirty="0" err="1" smtClean="0"/>
            <a:t>необхідної</a:t>
          </a:r>
          <a:r>
            <a:rPr lang="ru-RU" dirty="0" smtClean="0"/>
            <a:t> для </a:t>
          </a:r>
          <a:r>
            <a:rPr lang="ru-RU" dirty="0" err="1" smtClean="0"/>
            <a:t>поповнення</a:t>
          </a:r>
          <a:r>
            <a:rPr lang="ru-RU" dirty="0" smtClean="0"/>
            <a:t>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об'єктів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розведення</a:t>
          </a:r>
          <a:r>
            <a:rPr lang="ru-RU" dirty="0" smtClean="0"/>
            <a:t> </a:t>
          </a:r>
          <a:r>
            <a:rPr lang="ru-RU" dirty="0" err="1" smtClean="0"/>
            <a:t>риби</a:t>
          </a:r>
          <a:r>
            <a:rPr lang="ru-RU" dirty="0" smtClean="0"/>
            <a:t> та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живих</a:t>
          </a:r>
          <a:r>
            <a:rPr lang="ru-RU" dirty="0" smtClean="0"/>
            <a:t> </a:t>
          </a:r>
          <a:r>
            <a:rPr lang="ru-RU" dirty="0" err="1" smtClean="0"/>
            <a:t>ресурсів</a:t>
          </a:r>
          <a:r>
            <a:rPr lang="ru-RU" dirty="0" smtClean="0"/>
            <a:t> (у тому </a:t>
          </a:r>
          <a:r>
            <a:rPr lang="ru-RU" dirty="0" err="1" smtClean="0"/>
            <a:t>числі</a:t>
          </a:r>
          <a:r>
            <a:rPr lang="ru-RU" dirty="0" smtClean="0"/>
            <a:t> для </a:t>
          </a:r>
          <a:r>
            <a:rPr lang="ru-RU" dirty="0" err="1" smtClean="0"/>
            <a:t>поповнення</a:t>
          </a:r>
          <a:r>
            <a:rPr lang="ru-RU" dirty="0" smtClean="0"/>
            <a:t>, яке </a:t>
          </a:r>
          <a:r>
            <a:rPr lang="ru-RU" dirty="0" err="1" smtClean="0"/>
            <a:t>пов'язане</a:t>
          </a:r>
          <a:r>
            <a:rPr lang="ru-RU" dirty="0" smtClean="0"/>
            <a:t> </a:t>
          </a:r>
          <a:r>
            <a:rPr lang="ru-RU" dirty="0" err="1" smtClean="0"/>
            <a:t>із</a:t>
          </a:r>
          <a:r>
            <a:rPr lang="ru-RU" dirty="0" smtClean="0"/>
            <a:t> </a:t>
          </a:r>
          <a:r>
            <a:rPr lang="ru-RU" dirty="0" err="1" smtClean="0"/>
            <a:t>втратами</a:t>
          </a:r>
          <a:r>
            <a:rPr lang="ru-RU" dirty="0" smtClean="0"/>
            <a:t> води на </a:t>
          </a:r>
          <a:r>
            <a:rPr lang="ru-RU" dirty="0" err="1" smtClean="0"/>
            <a:t>фільтрацію</a:t>
          </a:r>
          <a:r>
            <a:rPr lang="ru-RU" dirty="0" smtClean="0"/>
            <a:t> та </a:t>
          </a:r>
          <a:r>
            <a:rPr lang="ru-RU" dirty="0" err="1" smtClean="0"/>
            <a:t>випаровування</a:t>
          </a:r>
          <a:r>
            <a:rPr lang="ru-RU" dirty="0" smtClean="0"/>
            <a:t>), </a:t>
          </a:r>
          <a:r>
            <a:rPr lang="ru-RU" dirty="0" err="1" smtClean="0"/>
            <a:t>та</a:t>
          </a:r>
          <a:r>
            <a:rPr lang="ru-RU" dirty="0" smtClean="0"/>
            <a:t> ставок </a:t>
          </a:r>
          <a:r>
            <a:rPr lang="ru-RU" dirty="0" err="1" smtClean="0"/>
            <a:t>рентної</a:t>
          </a:r>
          <a:r>
            <a:rPr lang="ru-RU" dirty="0" smtClean="0"/>
            <a:t> плати.</a:t>
          </a:r>
          <a:endParaRPr lang="ru-RU" dirty="0"/>
        </a:p>
      </dgm:t>
    </dgm:pt>
    <dgm:pt modelId="{0BD5482A-3486-4ABE-BE36-A995758A9F15}" type="parTrans" cxnId="{CDB77E65-D790-47F0-BB65-1E1BF328A73D}">
      <dgm:prSet/>
      <dgm:spPr/>
      <dgm:t>
        <a:bodyPr/>
        <a:lstStyle/>
        <a:p>
          <a:endParaRPr lang="ru-RU"/>
        </a:p>
      </dgm:t>
    </dgm:pt>
    <dgm:pt modelId="{43A08964-E15D-4FE0-9881-AA7804C69BBA}" type="sibTrans" cxnId="{CDB77E65-D790-47F0-BB65-1E1BF328A73D}">
      <dgm:prSet/>
      <dgm:spPr/>
      <dgm:t>
        <a:bodyPr/>
        <a:lstStyle/>
        <a:p>
          <a:endParaRPr lang="ru-RU"/>
        </a:p>
      </dgm:t>
    </dgm:pt>
    <dgm:pt modelId="{7617374D-AD79-4DAF-A0A0-B6FEF75576AF}" type="pres">
      <dgm:prSet presAssocID="{1E69AA96-8A47-47D7-ABB8-6908CDFC47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E24A66-0BA8-47EA-B469-9573E81B47F1}" type="pres">
      <dgm:prSet presAssocID="{7ADD696C-60CB-4E35-ACE0-F126B14F0A2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91818-910B-4182-A8FD-1BEF3BCBAB9A}" type="pres">
      <dgm:prSet presAssocID="{9CEEFC34-026D-4EB6-8951-FEA2FA4B948C}" presName="spacer" presStyleCnt="0"/>
      <dgm:spPr/>
    </dgm:pt>
    <dgm:pt modelId="{2921A80A-18A2-4550-BF46-F7E7899CD044}" type="pres">
      <dgm:prSet presAssocID="{3F383F87-3518-4D2F-ACF3-D1864C6355E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B77E65-D790-47F0-BB65-1E1BF328A73D}" srcId="{1E69AA96-8A47-47D7-ABB8-6908CDFC4737}" destId="{3F383F87-3518-4D2F-ACF3-D1864C6355E1}" srcOrd="1" destOrd="0" parTransId="{0BD5482A-3486-4ABE-BE36-A995758A9F15}" sibTransId="{43A08964-E15D-4FE0-9881-AA7804C69BBA}"/>
    <dgm:cxn modelId="{AEEAEB93-82EB-4D21-9A9B-552837112BC2}" type="presOf" srcId="{7ADD696C-60CB-4E35-ACE0-F126B14F0A27}" destId="{B0E24A66-0BA8-47EA-B469-9573E81B47F1}" srcOrd="0" destOrd="0" presId="urn:microsoft.com/office/officeart/2005/8/layout/vList2"/>
    <dgm:cxn modelId="{CE0686F7-8EA1-4DF7-9DD3-F52D4887C933}" type="presOf" srcId="{1E69AA96-8A47-47D7-ABB8-6908CDFC4737}" destId="{7617374D-AD79-4DAF-A0A0-B6FEF75576AF}" srcOrd="0" destOrd="0" presId="urn:microsoft.com/office/officeart/2005/8/layout/vList2"/>
    <dgm:cxn modelId="{AAD69662-1D4F-4C18-8910-2DFBE23FFF99}" type="presOf" srcId="{3F383F87-3518-4D2F-ACF3-D1864C6355E1}" destId="{2921A80A-18A2-4550-BF46-F7E7899CD044}" srcOrd="0" destOrd="0" presId="urn:microsoft.com/office/officeart/2005/8/layout/vList2"/>
    <dgm:cxn modelId="{D6A3CAD1-EDC9-48DE-B278-A8CECC1091A6}" srcId="{1E69AA96-8A47-47D7-ABB8-6908CDFC4737}" destId="{7ADD696C-60CB-4E35-ACE0-F126B14F0A27}" srcOrd="0" destOrd="0" parTransId="{69A325BB-3BAE-4ADE-8FAC-8EA4840C902F}" sibTransId="{9CEEFC34-026D-4EB6-8951-FEA2FA4B948C}"/>
    <dgm:cxn modelId="{03561175-2581-42DB-8F3E-F6809355EEFF}" type="presParOf" srcId="{7617374D-AD79-4DAF-A0A0-B6FEF75576AF}" destId="{B0E24A66-0BA8-47EA-B469-9573E81B47F1}" srcOrd="0" destOrd="0" presId="urn:microsoft.com/office/officeart/2005/8/layout/vList2"/>
    <dgm:cxn modelId="{D292AA4B-F13D-4E7D-AD9B-C51615BDBD28}" type="presParOf" srcId="{7617374D-AD79-4DAF-A0A0-B6FEF75576AF}" destId="{60491818-910B-4182-A8FD-1BEF3BCBAB9A}" srcOrd="1" destOrd="0" presId="urn:microsoft.com/office/officeart/2005/8/layout/vList2"/>
    <dgm:cxn modelId="{30B3E220-2F9A-4597-94FB-F818477DE3B4}" type="presParOf" srcId="{7617374D-AD79-4DAF-A0A0-B6FEF75576AF}" destId="{2921A80A-18A2-4550-BF46-F7E7899CD04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66D0735-CC64-4910-856B-D8938CB1A47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B1EFD3-79BE-400F-8FA4-17D92568DA05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Водокористувачі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застосовують</a:t>
          </a:r>
          <a:r>
            <a:rPr lang="ru-RU" dirty="0" smtClean="0"/>
            <a:t> для потреб </a:t>
          </a:r>
          <a:r>
            <a:rPr lang="ru-RU" dirty="0" err="1" smtClean="0"/>
            <a:t>охолодження</a:t>
          </a:r>
          <a:r>
            <a:rPr lang="ru-RU" dirty="0" smtClean="0"/>
            <a:t> </a:t>
          </a:r>
          <a:r>
            <a:rPr lang="ru-RU" dirty="0" err="1" smtClean="0"/>
            <a:t>обладнання</a:t>
          </a:r>
          <a:r>
            <a:rPr lang="ru-RU" dirty="0" smtClean="0"/>
            <a:t> </a:t>
          </a:r>
          <a:r>
            <a:rPr lang="ru-RU" dirty="0" err="1" smtClean="0"/>
            <a:t>оборотну</a:t>
          </a:r>
          <a:r>
            <a:rPr lang="ru-RU" dirty="0" smtClean="0"/>
            <a:t> систему </a:t>
          </a:r>
          <a:r>
            <a:rPr lang="ru-RU" dirty="0" err="1" smtClean="0"/>
            <a:t>водопостачання</a:t>
          </a:r>
          <a:r>
            <a:rPr lang="ru-RU" dirty="0" smtClean="0"/>
            <a:t>, </a:t>
          </a:r>
          <a:r>
            <a:rPr lang="ru-RU" dirty="0" err="1" smtClean="0"/>
            <a:t>обчислюють</a:t>
          </a:r>
          <a:r>
            <a:rPr lang="ru-RU" dirty="0" smtClean="0"/>
            <a:t> </a:t>
          </a:r>
          <a:r>
            <a:rPr lang="ru-RU" dirty="0" err="1" smtClean="0"/>
            <a:t>рентну</a:t>
          </a:r>
          <a:r>
            <a:rPr lang="ru-RU" dirty="0" smtClean="0"/>
            <a:t> плату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із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води, </a:t>
          </a:r>
          <a:r>
            <a:rPr lang="ru-RU" dirty="0" err="1" smtClean="0"/>
            <a:t>використаної</a:t>
          </a:r>
          <a:r>
            <a:rPr lang="ru-RU" dirty="0" smtClean="0"/>
            <a:t> на </a:t>
          </a:r>
          <a:r>
            <a:rPr lang="ru-RU" dirty="0" err="1" smtClean="0"/>
            <a:t>підживлення</a:t>
          </a:r>
          <a:r>
            <a:rPr lang="ru-RU" dirty="0" smtClean="0"/>
            <a:t> </a:t>
          </a:r>
          <a:r>
            <a:rPr lang="ru-RU" dirty="0" err="1" smtClean="0"/>
            <a:t>оборотної</a:t>
          </a:r>
          <a:r>
            <a:rPr lang="ru-RU" dirty="0" smtClean="0"/>
            <a:t> </a:t>
          </a:r>
          <a:r>
            <a:rPr lang="ru-RU" dirty="0" err="1" smtClean="0"/>
            <a:t>системи</a:t>
          </a:r>
          <a:r>
            <a:rPr lang="ru-RU" dirty="0" smtClean="0"/>
            <a:t>. За </a:t>
          </a:r>
          <a:r>
            <a:rPr lang="ru-RU" dirty="0" err="1" smtClean="0"/>
            <a:t>всі</a:t>
          </a:r>
          <a:r>
            <a:rPr lang="ru-RU" dirty="0" smtClean="0"/>
            <a:t> </a:t>
          </a:r>
          <a:r>
            <a:rPr lang="ru-RU" dirty="0" err="1" smtClean="0"/>
            <a:t>інші</a:t>
          </a:r>
          <a:r>
            <a:rPr lang="ru-RU" dirty="0" smtClean="0"/>
            <a:t> </a:t>
          </a:r>
          <a:r>
            <a:rPr lang="ru-RU" dirty="0" err="1" smtClean="0"/>
            <a:t>обсяги</a:t>
          </a:r>
          <a:r>
            <a:rPr lang="ru-RU" dirty="0" smtClean="0"/>
            <a:t> </a:t>
          </a:r>
          <a:r>
            <a:rPr lang="ru-RU" dirty="0" err="1" smtClean="0"/>
            <a:t>фактично</a:t>
          </a:r>
          <a:r>
            <a:rPr lang="ru-RU" dirty="0" smtClean="0"/>
            <a:t> </a:t>
          </a:r>
          <a:r>
            <a:rPr lang="ru-RU" dirty="0" err="1" smtClean="0"/>
            <a:t>використаної</a:t>
          </a:r>
          <a:r>
            <a:rPr lang="ru-RU" dirty="0" smtClean="0"/>
            <a:t> води </a:t>
          </a:r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обчислюється</a:t>
          </a:r>
          <a:r>
            <a:rPr lang="ru-RU" dirty="0" smtClean="0"/>
            <a:t> на </a:t>
          </a:r>
          <a:r>
            <a:rPr lang="ru-RU" dirty="0" err="1" smtClean="0"/>
            <a:t>загальних</a:t>
          </a:r>
          <a:r>
            <a:rPr lang="ru-RU" dirty="0" smtClean="0"/>
            <a:t> </a:t>
          </a:r>
          <a:r>
            <a:rPr lang="ru-RU" dirty="0" err="1" smtClean="0"/>
            <a:t>підставах</a:t>
          </a:r>
          <a:r>
            <a:rPr lang="ru-RU" dirty="0" smtClean="0"/>
            <a:t>.</a:t>
          </a:r>
          <a:endParaRPr lang="ru-RU" dirty="0"/>
        </a:p>
      </dgm:t>
    </dgm:pt>
    <dgm:pt modelId="{4893BAB6-F6DA-4D0E-9205-A6AA987CC05A}" type="parTrans" cxnId="{68210C67-49F5-4D64-857A-DFE32967FBC6}">
      <dgm:prSet/>
      <dgm:spPr/>
      <dgm:t>
        <a:bodyPr/>
        <a:lstStyle/>
        <a:p>
          <a:endParaRPr lang="ru-RU"/>
        </a:p>
      </dgm:t>
    </dgm:pt>
    <dgm:pt modelId="{84D5465E-729A-499F-8E56-DB26E4D80D82}" type="sibTrans" cxnId="{68210C67-49F5-4D64-857A-DFE32967FBC6}">
      <dgm:prSet/>
      <dgm:spPr/>
      <dgm:t>
        <a:bodyPr/>
        <a:lstStyle/>
        <a:p>
          <a:endParaRPr lang="ru-RU"/>
        </a:p>
      </dgm:t>
    </dgm:pt>
    <dgm:pt modelId="{AB67CC71-8F90-46D6-BE30-57D7051CE4F3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Обсяг</a:t>
          </a:r>
          <a:r>
            <a:rPr lang="ru-RU" dirty="0" smtClean="0"/>
            <a:t> </a:t>
          </a:r>
          <a:r>
            <a:rPr lang="ru-RU" dirty="0" err="1" smtClean="0"/>
            <a:t>фактично</a:t>
          </a:r>
          <a:r>
            <a:rPr lang="ru-RU" dirty="0" smtClean="0"/>
            <a:t> </a:t>
          </a:r>
          <a:r>
            <a:rPr lang="ru-RU" dirty="0" err="1" smtClean="0"/>
            <a:t>використаної</a:t>
          </a:r>
          <a:r>
            <a:rPr lang="ru-RU" dirty="0" smtClean="0"/>
            <a:t> води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водокористувачами</a:t>
          </a:r>
          <a:r>
            <a:rPr lang="ru-RU" dirty="0" smtClean="0"/>
            <a:t> </a:t>
          </a:r>
          <a:r>
            <a:rPr lang="ru-RU" dirty="0" err="1" smtClean="0"/>
            <a:t>самостійно</a:t>
          </a:r>
          <a:r>
            <a:rPr lang="ru-RU" dirty="0" smtClean="0"/>
            <a:t> на </a:t>
          </a:r>
          <a:r>
            <a:rPr lang="ru-RU" dirty="0" err="1" smtClean="0"/>
            <a:t>підставі</a:t>
          </a:r>
          <a:r>
            <a:rPr lang="ru-RU" dirty="0" smtClean="0"/>
            <a:t> </a:t>
          </a:r>
          <a:r>
            <a:rPr lang="ru-RU" dirty="0" err="1" smtClean="0"/>
            <a:t>даних</a:t>
          </a:r>
          <a:r>
            <a:rPr lang="ru-RU" dirty="0" smtClean="0"/>
            <a:t> </a:t>
          </a:r>
          <a:r>
            <a:rPr lang="ru-RU" dirty="0" err="1" smtClean="0"/>
            <a:t>первинного</a:t>
          </a:r>
          <a:r>
            <a:rPr lang="ru-RU" dirty="0" smtClean="0"/>
            <a:t> </a:t>
          </a:r>
          <a:r>
            <a:rPr lang="ru-RU" dirty="0" err="1" smtClean="0"/>
            <a:t>обліку</a:t>
          </a:r>
          <a:r>
            <a:rPr lang="ru-RU" dirty="0" smtClean="0"/>
            <a:t> </a:t>
          </a:r>
          <a:r>
            <a:rPr lang="ru-RU" dirty="0" err="1" smtClean="0"/>
            <a:t>згідно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показаннями</a:t>
          </a:r>
          <a:r>
            <a:rPr lang="ru-RU" dirty="0" smtClean="0"/>
            <a:t> </a:t>
          </a:r>
          <a:r>
            <a:rPr lang="ru-RU" dirty="0" err="1" smtClean="0"/>
            <a:t>вимірювальних</a:t>
          </a:r>
          <a:r>
            <a:rPr lang="ru-RU" dirty="0" smtClean="0"/>
            <a:t> </a:t>
          </a:r>
          <a:r>
            <a:rPr lang="ru-RU" dirty="0" err="1" smtClean="0"/>
            <a:t>приладів</a:t>
          </a:r>
          <a:r>
            <a:rPr lang="ru-RU" dirty="0" smtClean="0"/>
            <a:t>.</a:t>
          </a:r>
          <a:endParaRPr lang="ru-RU" dirty="0"/>
        </a:p>
      </dgm:t>
    </dgm:pt>
    <dgm:pt modelId="{22924E94-9664-42E8-A346-624FDB4E18F4}" type="parTrans" cxnId="{9A64A841-1185-48D6-A8C6-9D2C8AC02BE5}">
      <dgm:prSet/>
      <dgm:spPr/>
      <dgm:t>
        <a:bodyPr/>
        <a:lstStyle/>
        <a:p>
          <a:endParaRPr lang="ru-RU"/>
        </a:p>
      </dgm:t>
    </dgm:pt>
    <dgm:pt modelId="{87A776FD-D8C3-4E2A-A94F-79CBEE360409}" type="sibTrans" cxnId="{9A64A841-1185-48D6-A8C6-9D2C8AC02BE5}">
      <dgm:prSet/>
      <dgm:spPr/>
      <dgm:t>
        <a:bodyPr/>
        <a:lstStyle/>
        <a:p>
          <a:endParaRPr lang="ru-RU"/>
        </a:p>
      </dgm:t>
    </dgm:pt>
    <dgm:pt modelId="{3AD90B30-79FB-4B1B-AE3F-3781129905B6}" type="pres">
      <dgm:prSet presAssocID="{066D0735-CC64-4910-856B-D8938CB1A4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AEE9F6-4E05-4D13-AB35-CF243AB8A140}" type="pres">
      <dgm:prSet presAssocID="{1DB1EFD3-79BE-400F-8FA4-17D92568DA0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D500D-05D3-4D7A-9887-EBE3FA0F77D7}" type="pres">
      <dgm:prSet presAssocID="{84D5465E-729A-499F-8E56-DB26E4D80D82}" presName="spacer" presStyleCnt="0"/>
      <dgm:spPr/>
    </dgm:pt>
    <dgm:pt modelId="{52C6FCFA-A173-4D57-8EA4-67107ABBBFB4}" type="pres">
      <dgm:prSet presAssocID="{AB67CC71-8F90-46D6-BE30-57D7051CE4F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302DD2-8642-40DF-BB8B-F3B819499438}" type="presOf" srcId="{066D0735-CC64-4910-856B-D8938CB1A478}" destId="{3AD90B30-79FB-4B1B-AE3F-3781129905B6}" srcOrd="0" destOrd="0" presId="urn:microsoft.com/office/officeart/2005/8/layout/vList2"/>
    <dgm:cxn modelId="{886332B0-9BA2-441A-B876-CBDC70AB7795}" type="presOf" srcId="{AB67CC71-8F90-46D6-BE30-57D7051CE4F3}" destId="{52C6FCFA-A173-4D57-8EA4-67107ABBBFB4}" srcOrd="0" destOrd="0" presId="urn:microsoft.com/office/officeart/2005/8/layout/vList2"/>
    <dgm:cxn modelId="{68210C67-49F5-4D64-857A-DFE32967FBC6}" srcId="{066D0735-CC64-4910-856B-D8938CB1A478}" destId="{1DB1EFD3-79BE-400F-8FA4-17D92568DA05}" srcOrd="0" destOrd="0" parTransId="{4893BAB6-F6DA-4D0E-9205-A6AA987CC05A}" sibTransId="{84D5465E-729A-499F-8E56-DB26E4D80D82}"/>
    <dgm:cxn modelId="{7BC29981-EDAE-4E4F-BC46-A011ACA9C00F}" type="presOf" srcId="{1DB1EFD3-79BE-400F-8FA4-17D92568DA05}" destId="{24AEE9F6-4E05-4D13-AB35-CF243AB8A140}" srcOrd="0" destOrd="0" presId="urn:microsoft.com/office/officeart/2005/8/layout/vList2"/>
    <dgm:cxn modelId="{9A64A841-1185-48D6-A8C6-9D2C8AC02BE5}" srcId="{066D0735-CC64-4910-856B-D8938CB1A478}" destId="{AB67CC71-8F90-46D6-BE30-57D7051CE4F3}" srcOrd="1" destOrd="0" parTransId="{22924E94-9664-42E8-A346-624FDB4E18F4}" sibTransId="{87A776FD-D8C3-4E2A-A94F-79CBEE360409}"/>
    <dgm:cxn modelId="{03F95A9A-AAD4-4EDE-ADAA-06FF00D962DF}" type="presParOf" srcId="{3AD90B30-79FB-4B1B-AE3F-3781129905B6}" destId="{24AEE9F6-4E05-4D13-AB35-CF243AB8A140}" srcOrd="0" destOrd="0" presId="urn:microsoft.com/office/officeart/2005/8/layout/vList2"/>
    <dgm:cxn modelId="{09CE3B45-BC15-4CC8-834C-16E3F5D0268A}" type="presParOf" srcId="{3AD90B30-79FB-4B1B-AE3F-3781129905B6}" destId="{4AAD500D-05D3-4D7A-9887-EBE3FA0F77D7}" srcOrd="1" destOrd="0" presId="urn:microsoft.com/office/officeart/2005/8/layout/vList2"/>
    <dgm:cxn modelId="{2B38DA06-71E5-41F7-A4DC-6B9403280DA9}" type="presParOf" srcId="{3AD90B30-79FB-4B1B-AE3F-3781129905B6}" destId="{52C6FCFA-A173-4D57-8EA4-67107ABBBFB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8AB7E03-968F-4820-8725-96E60E52B76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5BB765-55B6-489D-8D5D-970FB49B251B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Якщо</a:t>
          </a:r>
          <a:r>
            <a:rPr lang="ru-RU" dirty="0" smtClean="0"/>
            <a:t> </a:t>
          </a:r>
          <a:r>
            <a:rPr lang="ru-RU" dirty="0" err="1" smtClean="0"/>
            <a:t>водокористувачі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повністю</a:t>
          </a:r>
          <a:r>
            <a:rPr lang="ru-RU" dirty="0" smtClean="0"/>
            <a:t> </a:t>
          </a:r>
          <a:r>
            <a:rPr lang="ru-RU" dirty="0" err="1" smtClean="0"/>
            <a:t>утримуються</a:t>
          </a:r>
          <a:r>
            <a:rPr lang="ru-RU" dirty="0" smtClean="0"/>
            <a:t> за </a:t>
          </a:r>
          <a:r>
            <a:rPr lang="ru-RU" dirty="0" err="1" smtClean="0"/>
            <a:t>рахунок</a:t>
          </a:r>
          <a:r>
            <a:rPr lang="ru-RU" dirty="0" smtClean="0"/>
            <a:t> </a:t>
          </a:r>
          <a:r>
            <a:rPr lang="ru-RU" dirty="0" err="1" smtClean="0"/>
            <a:t>коштів</a:t>
          </a:r>
          <a:r>
            <a:rPr lang="ru-RU" dirty="0" smtClean="0"/>
            <a:t> державного та </a:t>
          </a:r>
          <a:r>
            <a:rPr lang="ru-RU" dirty="0" err="1" smtClean="0"/>
            <a:t>місцевих</a:t>
          </a:r>
          <a:r>
            <a:rPr lang="ru-RU" dirty="0" smtClean="0"/>
            <a:t> </a:t>
          </a:r>
          <a:r>
            <a:rPr lang="ru-RU" dirty="0" err="1" smtClean="0"/>
            <a:t>бюджетів</a:t>
          </a:r>
          <a:r>
            <a:rPr lang="ru-RU" dirty="0" smtClean="0"/>
            <a:t>, </a:t>
          </a:r>
          <a:r>
            <a:rPr lang="ru-RU" dirty="0" err="1" smtClean="0"/>
            <a:t>використовують</a:t>
          </a:r>
          <a:r>
            <a:rPr lang="ru-RU" dirty="0" smtClean="0"/>
            <a:t> </a:t>
          </a:r>
          <a:r>
            <a:rPr lang="ru-RU" dirty="0" err="1" smtClean="0"/>
            <a:t>обсяги</a:t>
          </a:r>
          <a:r>
            <a:rPr lang="ru-RU" dirty="0" smtClean="0"/>
            <a:t> води для </a:t>
          </a:r>
          <a:r>
            <a:rPr lang="ru-RU" dirty="0" err="1" smtClean="0"/>
            <a:t>господарської</a:t>
          </a:r>
          <a:r>
            <a:rPr lang="ru-RU" dirty="0" smtClean="0"/>
            <a:t> </a:t>
          </a:r>
          <a:r>
            <a:rPr lang="ru-RU" dirty="0" err="1" smtClean="0"/>
            <a:t>діяльності</a:t>
          </a:r>
          <a:r>
            <a:rPr lang="ru-RU" dirty="0" smtClean="0"/>
            <a:t>, </a:t>
          </a:r>
          <a:r>
            <a:rPr lang="ru-RU" dirty="0" err="1" smtClean="0"/>
            <a:t>направленої</a:t>
          </a:r>
          <a:r>
            <a:rPr lang="ru-RU" dirty="0" smtClean="0"/>
            <a:t> на </a:t>
          </a:r>
          <a:r>
            <a:rPr lang="ru-RU" dirty="0" err="1" smtClean="0"/>
            <a:t>отримання</a:t>
          </a:r>
          <a:r>
            <a:rPr lang="ru-RU" dirty="0" smtClean="0"/>
            <a:t> доходу в </a:t>
          </a:r>
          <a:r>
            <a:rPr lang="ru-RU" dirty="0" err="1" smtClean="0"/>
            <a:t>грошовій</a:t>
          </a:r>
          <a:r>
            <a:rPr lang="ru-RU" dirty="0" smtClean="0"/>
            <a:t>, </a:t>
          </a:r>
          <a:r>
            <a:rPr lang="ru-RU" dirty="0" err="1" smtClean="0"/>
            <a:t>матеріальній</a:t>
          </a:r>
          <a:r>
            <a:rPr lang="ru-RU" dirty="0" smtClean="0"/>
            <a:t> 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нематеріальній</a:t>
          </a:r>
          <a:r>
            <a:rPr lang="ru-RU" dirty="0" smtClean="0"/>
            <a:t> формах, </a:t>
          </a:r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обчислюється</a:t>
          </a:r>
          <a:r>
            <a:rPr lang="ru-RU" dirty="0" smtClean="0"/>
            <a:t> на </a:t>
          </a:r>
          <a:r>
            <a:rPr lang="ru-RU" dirty="0" err="1" smtClean="0"/>
            <a:t>загальних</a:t>
          </a:r>
          <a:r>
            <a:rPr lang="ru-RU" dirty="0" smtClean="0"/>
            <a:t> </a:t>
          </a:r>
          <a:r>
            <a:rPr lang="ru-RU" dirty="0" err="1" smtClean="0"/>
            <a:t>підставах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усього</a:t>
          </a:r>
          <a:r>
            <a:rPr lang="ru-RU" dirty="0" smtClean="0"/>
            <a:t> </a:t>
          </a:r>
          <a:r>
            <a:rPr lang="ru-RU" dirty="0" err="1" smtClean="0"/>
            <a:t>обсягу</a:t>
          </a:r>
          <a:r>
            <a:rPr lang="ru-RU" dirty="0" smtClean="0"/>
            <a:t> </a:t>
          </a:r>
          <a:r>
            <a:rPr lang="ru-RU" dirty="0" err="1" smtClean="0"/>
            <a:t>використаної</a:t>
          </a:r>
          <a:r>
            <a:rPr lang="ru-RU" dirty="0" smtClean="0"/>
            <a:t> води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обсягу</a:t>
          </a:r>
          <a:r>
            <a:rPr lang="ru-RU" dirty="0" smtClean="0"/>
            <a:t> </a:t>
          </a:r>
          <a:r>
            <a:rPr lang="ru-RU" dirty="0" err="1" smtClean="0"/>
            <a:t>втрат</a:t>
          </a:r>
          <a:r>
            <a:rPr lang="ru-RU" dirty="0" smtClean="0"/>
            <a:t> </a:t>
          </a:r>
          <a:r>
            <a:rPr lang="ru-RU" dirty="0" err="1" smtClean="0"/>
            <a:t>води</a:t>
          </a:r>
          <a:r>
            <a:rPr lang="ru-RU" dirty="0" smtClean="0"/>
            <a:t> в </a:t>
          </a:r>
          <a:r>
            <a:rPr lang="ru-RU" dirty="0" err="1" smtClean="0"/>
            <a:t>їх</a:t>
          </a:r>
          <a:r>
            <a:rPr lang="ru-RU" dirty="0" smtClean="0"/>
            <a:t> системах </a:t>
          </a:r>
          <a:r>
            <a:rPr lang="ru-RU" dirty="0" err="1" smtClean="0"/>
            <a:t>постачання</a:t>
          </a:r>
          <a:r>
            <a:rPr lang="ru-RU" dirty="0" smtClean="0"/>
            <a:t>.</a:t>
          </a:r>
          <a:endParaRPr lang="ru-RU" dirty="0"/>
        </a:p>
      </dgm:t>
    </dgm:pt>
    <dgm:pt modelId="{263DB1B6-A8D3-44BE-9115-632915B85632}" type="parTrans" cxnId="{C27C2E14-5065-4E34-BB5F-F388CEFAEC27}">
      <dgm:prSet/>
      <dgm:spPr/>
      <dgm:t>
        <a:bodyPr/>
        <a:lstStyle/>
        <a:p>
          <a:endParaRPr lang="ru-RU"/>
        </a:p>
      </dgm:t>
    </dgm:pt>
    <dgm:pt modelId="{EB1CDA93-8C45-43FD-A28C-28AE37F66878}" type="sibTrans" cxnId="{C27C2E14-5065-4E34-BB5F-F388CEFAEC27}">
      <dgm:prSet/>
      <dgm:spPr/>
      <dgm:t>
        <a:bodyPr/>
        <a:lstStyle/>
        <a:p>
          <a:endParaRPr lang="ru-RU"/>
        </a:p>
      </dgm:t>
    </dgm:pt>
    <dgm:pt modelId="{B45113CB-7956-4DB5-9793-C543D912787D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smtClean="0"/>
            <a:t>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перевищення</a:t>
          </a:r>
          <a:r>
            <a:rPr lang="ru-RU" dirty="0" smtClean="0"/>
            <a:t> </a:t>
          </a:r>
          <a:r>
            <a:rPr lang="ru-RU" dirty="0" err="1" smtClean="0"/>
            <a:t>водокористувачами</a:t>
          </a:r>
          <a:r>
            <a:rPr lang="ru-RU" dirty="0" smtClean="0"/>
            <a:t> </a:t>
          </a:r>
          <a:r>
            <a:rPr lang="ru-RU" dirty="0" err="1" smtClean="0"/>
            <a:t>встановленого</a:t>
          </a:r>
          <a:r>
            <a:rPr lang="ru-RU" dirty="0" smtClean="0"/>
            <a:t> </a:t>
          </a:r>
          <a:r>
            <a:rPr lang="ru-RU" dirty="0" err="1" smtClean="0"/>
            <a:t>річного</a:t>
          </a:r>
          <a:r>
            <a:rPr lang="ru-RU" dirty="0" smtClean="0"/>
            <a:t> </a:t>
          </a:r>
          <a:r>
            <a:rPr lang="ru-RU" dirty="0" err="1" smtClean="0"/>
            <a:t>ліміту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сплачується</a:t>
          </a:r>
          <a:r>
            <a:rPr lang="ru-RU" dirty="0" smtClean="0"/>
            <a:t> у </a:t>
          </a:r>
          <a:r>
            <a:rPr lang="ru-RU" dirty="0" err="1" smtClean="0"/>
            <a:t>п'ятикратному</a:t>
          </a:r>
          <a:r>
            <a:rPr lang="ru-RU" dirty="0" smtClean="0"/>
            <a:t> </a:t>
          </a:r>
          <a:r>
            <a:rPr lang="ru-RU" dirty="0" err="1" smtClean="0"/>
            <a:t>розмірі</a:t>
          </a:r>
          <a:r>
            <a:rPr lang="ru-RU" dirty="0" smtClean="0"/>
            <a:t>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</a:t>
          </a:r>
          <a:r>
            <a:rPr lang="ru-RU" dirty="0" err="1" smtClean="0"/>
            <a:t>використаної</a:t>
          </a:r>
          <a:r>
            <a:rPr lang="ru-RU" dirty="0" smtClean="0"/>
            <a:t> води </a:t>
          </a:r>
          <a:r>
            <a:rPr lang="ru-RU" dirty="0" err="1" smtClean="0"/>
            <a:t>понад</a:t>
          </a:r>
          <a:r>
            <a:rPr lang="ru-RU" dirty="0" smtClean="0"/>
            <a:t> </a:t>
          </a:r>
          <a:r>
            <a:rPr lang="ru-RU" dirty="0" err="1" smtClean="0"/>
            <a:t>встановлений</a:t>
          </a:r>
          <a:r>
            <a:rPr lang="ru-RU" dirty="0" smtClean="0"/>
            <a:t> </a:t>
          </a:r>
          <a:r>
            <a:rPr lang="ru-RU" dirty="0" err="1" smtClean="0"/>
            <a:t>ліміт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води</a:t>
          </a:r>
          <a:r>
            <a:rPr lang="ru-RU" dirty="0" smtClean="0"/>
            <a:t>, ставок </a:t>
          </a:r>
          <a:r>
            <a:rPr lang="ru-RU" dirty="0" err="1" smtClean="0"/>
            <a:t>рентної</a:t>
          </a:r>
          <a:r>
            <a:rPr lang="ru-RU" dirty="0" smtClean="0"/>
            <a:t> плати та </a:t>
          </a:r>
          <a:r>
            <a:rPr lang="ru-RU" dirty="0" err="1" smtClean="0"/>
            <a:t>коефіцієнтів</a:t>
          </a:r>
          <a:r>
            <a:rPr lang="ru-RU" dirty="0" smtClean="0"/>
            <a:t>.</a:t>
          </a:r>
          <a:endParaRPr lang="ru-RU" dirty="0"/>
        </a:p>
      </dgm:t>
    </dgm:pt>
    <dgm:pt modelId="{C79041BD-E0DB-4D3B-ADEF-10168126CDC7}" type="parTrans" cxnId="{720FD373-686B-4537-8FC3-5EE6AF6C87E7}">
      <dgm:prSet/>
      <dgm:spPr/>
      <dgm:t>
        <a:bodyPr/>
        <a:lstStyle/>
        <a:p>
          <a:endParaRPr lang="ru-RU"/>
        </a:p>
      </dgm:t>
    </dgm:pt>
    <dgm:pt modelId="{AD6D0668-0024-49A4-955E-00DE34CD9BF3}" type="sibTrans" cxnId="{720FD373-686B-4537-8FC3-5EE6AF6C87E7}">
      <dgm:prSet/>
      <dgm:spPr/>
      <dgm:t>
        <a:bodyPr/>
        <a:lstStyle/>
        <a:p>
          <a:endParaRPr lang="ru-RU"/>
        </a:p>
      </dgm:t>
    </dgm:pt>
    <dgm:pt modelId="{94BB52E1-2D83-4905-8FF4-2D4DDE2C4C83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понадлімітне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обчислюється</a:t>
          </a:r>
          <a:r>
            <a:rPr lang="ru-RU" dirty="0" smtClean="0"/>
            <a:t> за </a:t>
          </a:r>
          <a:r>
            <a:rPr lang="ru-RU" dirty="0" err="1" smtClean="0"/>
            <a:t>кожним</a:t>
          </a:r>
          <a:r>
            <a:rPr lang="ru-RU" dirty="0" smtClean="0"/>
            <a:t> </a:t>
          </a:r>
          <a:r>
            <a:rPr lang="ru-RU" dirty="0" err="1" smtClean="0"/>
            <a:t>джерелом</a:t>
          </a:r>
          <a:r>
            <a:rPr lang="ru-RU" dirty="0" smtClean="0"/>
            <a:t> </a:t>
          </a:r>
          <a:r>
            <a:rPr lang="ru-RU" dirty="0" err="1" smtClean="0"/>
            <a:t>водопостачання</a:t>
          </a:r>
          <a:r>
            <a:rPr lang="ru-RU" dirty="0" smtClean="0"/>
            <a:t> </a:t>
          </a:r>
          <a:r>
            <a:rPr lang="ru-RU" dirty="0" err="1" smtClean="0"/>
            <a:t>окремо</a:t>
          </a:r>
          <a:r>
            <a:rPr lang="ru-RU" dirty="0" smtClean="0"/>
            <a:t> </a:t>
          </a:r>
          <a:r>
            <a:rPr lang="ru-RU" dirty="0" err="1" smtClean="0"/>
            <a:t>згідно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установленими</a:t>
          </a:r>
          <a:r>
            <a:rPr lang="ru-RU" dirty="0" smtClean="0"/>
            <a:t> ставками </a:t>
          </a:r>
          <a:r>
            <a:rPr lang="ru-RU" dirty="0" err="1" smtClean="0"/>
            <a:t>рентної</a:t>
          </a:r>
          <a:r>
            <a:rPr lang="ru-RU" dirty="0" smtClean="0"/>
            <a:t> плати та </a:t>
          </a:r>
          <a:r>
            <a:rPr lang="ru-RU" dirty="0" err="1" smtClean="0"/>
            <a:t>коефіцієнтами</a:t>
          </a:r>
          <a:r>
            <a:rPr lang="ru-RU" dirty="0" smtClean="0"/>
            <a:t>.</a:t>
          </a:r>
          <a:endParaRPr lang="ru-RU" dirty="0"/>
        </a:p>
      </dgm:t>
    </dgm:pt>
    <dgm:pt modelId="{08374E91-4F84-4C1C-8456-DD9128BAFC96}" type="parTrans" cxnId="{251C65EA-FFD2-4CD0-9202-1E3EBF5C06BB}">
      <dgm:prSet/>
      <dgm:spPr/>
      <dgm:t>
        <a:bodyPr/>
        <a:lstStyle/>
        <a:p>
          <a:endParaRPr lang="ru-RU"/>
        </a:p>
      </dgm:t>
    </dgm:pt>
    <dgm:pt modelId="{820FC2E6-DFB4-4249-BDE8-09FA30C0B271}" type="sibTrans" cxnId="{251C65EA-FFD2-4CD0-9202-1E3EBF5C06BB}">
      <dgm:prSet/>
      <dgm:spPr/>
      <dgm:t>
        <a:bodyPr/>
        <a:lstStyle/>
        <a:p>
          <a:endParaRPr lang="ru-RU"/>
        </a:p>
      </dgm:t>
    </dgm:pt>
    <dgm:pt modelId="{4B8C2A94-048A-4F59-942A-D36FEC6CB6D4}" type="pres">
      <dgm:prSet presAssocID="{48AB7E03-968F-4820-8725-96E60E52B76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0EB077-BF01-47A3-BE19-8FB41F3BBC3A}" type="pres">
      <dgm:prSet presAssocID="{CE5BB765-55B6-489D-8D5D-970FB49B251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8908B-BBFC-4212-B17C-364B20C8921F}" type="pres">
      <dgm:prSet presAssocID="{EB1CDA93-8C45-43FD-A28C-28AE37F66878}" presName="spacer" presStyleCnt="0"/>
      <dgm:spPr/>
    </dgm:pt>
    <dgm:pt modelId="{82491282-4E0E-441C-BA43-006CC87CE9C0}" type="pres">
      <dgm:prSet presAssocID="{B45113CB-7956-4DB5-9793-C543D912787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6FA061-783E-4DF1-8DEE-AAA2B91A02DD}" type="pres">
      <dgm:prSet presAssocID="{AD6D0668-0024-49A4-955E-00DE34CD9BF3}" presName="spacer" presStyleCnt="0"/>
      <dgm:spPr/>
    </dgm:pt>
    <dgm:pt modelId="{2F918ECB-ED3C-411E-A720-CAC97F344372}" type="pres">
      <dgm:prSet presAssocID="{94BB52E1-2D83-4905-8FF4-2D4DDE2C4C8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054E0C-11B4-4471-8360-F5CC1495848F}" type="presOf" srcId="{B45113CB-7956-4DB5-9793-C543D912787D}" destId="{82491282-4E0E-441C-BA43-006CC87CE9C0}" srcOrd="0" destOrd="0" presId="urn:microsoft.com/office/officeart/2005/8/layout/vList2"/>
    <dgm:cxn modelId="{720FD373-686B-4537-8FC3-5EE6AF6C87E7}" srcId="{48AB7E03-968F-4820-8725-96E60E52B769}" destId="{B45113CB-7956-4DB5-9793-C543D912787D}" srcOrd="1" destOrd="0" parTransId="{C79041BD-E0DB-4D3B-ADEF-10168126CDC7}" sibTransId="{AD6D0668-0024-49A4-955E-00DE34CD9BF3}"/>
    <dgm:cxn modelId="{251C65EA-FFD2-4CD0-9202-1E3EBF5C06BB}" srcId="{48AB7E03-968F-4820-8725-96E60E52B769}" destId="{94BB52E1-2D83-4905-8FF4-2D4DDE2C4C83}" srcOrd="2" destOrd="0" parTransId="{08374E91-4F84-4C1C-8456-DD9128BAFC96}" sibTransId="{820FC2E6-DFB4-4249-BDE8-09FA30C0B271}"/>
    <dgm:cxn modelId="{5031C77C-00DF-4731-BEA5-484E63F20946}" type="presOf" srcId="{CE5BB765-55B6-489D-8D5D-970FB49B251B}" destId="{910EB077-BF01-47A3-BE19-8FB41F3BBC3A}" srcOrd="0" destOrd="0" presId="urn:microsoft.com/office/officeart/2005/8/layout/vList2"/>
    <dgm:cxn modelId="{C27C2E14-5065-4E34-BB5F-F388CEFAEC27}" srcId="{48AB7E03-968F-4820-8725-96E60E52B769}" destId="{CE5BB765-55B6-489D-8D5D-970FB49B251B}" srcOrd="0" destOrd="0" parTransId="{263DB1B6-A8D3-44BE-9115-632915B85632}" sibTransId="{EB1CDA93-8C45-43FD-A28C-28AE37F66878}"/>
    <dgm:cxn modelId="{614B2E6F-7DED-430E-9D22-92E7B1DAAF03}" type="presOf" srcId="{48AB7E03-968F-4820-8725-96E60E52B769}" destId="{4B8C2A94-048A-4F59-942A-D36FEC6CB6D4}" srcOrd="0" destOrd="0" presId="urn:microsoft.com/office/officeart/2005/8/layout/vList2"/>
    <dgm:cxn modelId="{3F01D502-B3B7-472D-A6EE-EBE03A8D58DA}" type="presOf" srcId="{94BB52E1-2D83-4905-8FF4-2D4DDE2C4C83}" destId="{2F918ECB-ED3C-411E-A720-CAC97F344372}" srcOrd="0" destOrd="0" presId="urn:microsoft.com/office/officeart/2005/8/layout/vList2"/>
    <dgm:cxn modelId="{D48B5AE5-71E4-4FBA-B934-04A4B311892C}" type="presParOf" srcId="{4B8C2A94-048A-4F59-942A-D36FEC6CB6D4}" destId="{910EB077-BF01-47A3-BE19-8FB41F3BBC3A}" srcOrd="0" destOrd="0" presId="urn:microsoft.com/office/officeart/2005/8/layout/vList2"/>
    <dgm:cxn modelId="{BF3254C9-3DAF-4432-A20D-65EDF6C7317B}" type="presParOf" srcId="{4B8C2A94-048A-4F59-942A-D36FEC6CB6D4}" destId="{3D08908B-BBFC-4212-B17C-364B20C8921F}" srcOrd="1" destOrd="0" presId="urn:microsoft.com/office/officeart/2005/8/layout/vList2"/>
    <dgm:cxn modelId="{0C3CEB5D-D3BB-4963-B707-33178BDF2D41}" type="presParOf" srcId="{4B8C2A94-048A-4F59-942A-D36FEC6CB6D4}" destId="{82491282-4E0E-441C-BA43-006CC87CE9C0}" srcOrd="2" destOrd="0" presId="urn:microsoft.com/office/officeart/2005/8/layout/vList2"/>
    <dgm:cxn modelId="{DE787A6F-851B-4436-A103-1D3D4CB4F74E}" type="presParOf" srcId="{4B8C2A94-048A-4F59-942A-D36FEC6CB6D4}" destId="{156FA061-783E-4DF1-8DEE-AAA2B91A02DD}" srcOrd="3" destOrd="0" presId="urn:microsoft.com/office/officeart/2005/8/layout/vList2"/>
    <dgm:cxn modelId="{BA6D5545-A3DF-4CF0-AE67-5CBC37FD4FCC}" type="presParOf" srcId="{4B8C2A94-048A-4F59-942A-D36FEC6CB6D4}" destId="{2F918ECB-ED3C-411E-A720-CAC97F34437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AEFAA01-1022-48B6-9C5A-8EE39CB718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7345FD-4567-42EC-8A55-00794ABF2848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Податкова</a:t>
          </a:r>
          <a:r>
            <a:rPr lang="ru-RU" dirty="0" smtClean="0"/>
            <a:t> </a:t>
          </a:r>
          <a:r>
            <a:rPr lang="ru-RU" dirty="0" err="1" smtClean="0"/>
            <a:t>декларація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водного транспорту за перший квартал не </a:t>
          </a:r>
          <a:r>
            <a:rPr lang="ru-RU" dirty="0" err="1" smtClean="0"/>
            <a:t>подається</a:t>
          </a:r>
          <a:r>
            <a:rPr lang="ru-RU" dirty="0" smtClean="0"/>
            <a:t>.</a:t>
          </a:r>
          <a:endParaRPr lang="ru-RU" dirty="0"/>
        </a:p>
      </dgm:t>
    </dgm:pt>
    <dgm:pt modelId="{75BFDB8E-363E-4361-A744-FF8923A144A3}" type="parTrans" cxnId="{BE626565-F9E0-4A5D-ACB4-155A04C5AE08}">
      <dgm:prSet/>
      <dgm:spPr/>
      <dgm:t>
        <a:bodyPr/>
        <a:lstStyle/>
        <a:p>
          <a:endParaRPr lang="ru-RU"/>
        </a:p>
      </dgm:t>
    </dgm:pt>
    <dgm:pt modelId="{A0B6A64F-77A4-4546-98D4-E2B1AE900570}" type="sibTrans" cxnId="{BE626565-F9E0-4A5D-ACB4-155A04C5AE08}">
      <dgm:prSet/>
      <dgm:spPr/>
      <dgm:t>
        <a:bodyPr/>
        <a:lstStyle/>
        <a:p>
          <a:endParaRPr lang="ru-RU"/>
        </a:p>
      </dgm:t>
    </dgm:pt>
    <dgm:pt modelId="{CDCE3E18-A4AD-4A2E-AE34-35119E12E4EC}">
      <dgm:prSet/>
      <dgm:spPr>
        <a:solidFill>
          <a:schemeClr val="tx1"/>
        </a:solidFill>
      </dgm:spPr>
      <dgm:t>
        <a:bodyPr/>
        <a:lstStyle/>
        <a:p>
          <a:pPr algn="just" rtl="0"/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водного транспорту за перший квартал не </a:t>
          </a:r>
          <a:r>
            <a:rPr lang="ru-RU" dirty="0" err="1" smtClean="0"/>
            <a:t>сплачується</a:t>
          </a:r>
          <a:r>
            <a:rPr lang="ru-RU" dirty="0" smtClean="0"/>
            <a:t>.</a:t>
          </a:r>
          <a:endParaRPr lang="ru-RU" dirty="0"/>
        </a:p>
      </dgm:t>
    </dgm:pt>
    <dgm:pt modelId="{593049FC-C500-4A08-8ECA-26DA28E90B79}" type="parTrans" cxnId="{CE00B77E-530D-4D03-9107-67C716509D88}">
      <dgm:prSet/>
      <dgm:spPr/>
      <dgm:t>
        <a:bodyPr/>
        <a:lstStyle/>
        <a:p>
          <a:endParaRPr lang="ru-RU"/>
        </a:p>
      </dgm:t>
    </dgm:pt>
    <dgm:pt modelId="{4A7FD931-9E3E-46F6-AF38-BD0B464966F1}" type="sibTrans" cxnId="{CE00B77E-530D-4D03-9107-67C716509D88}">
      <dgm:prSet/>
      <dgm:spPr/>
      <dgm:t>
        <a:bodyPr/>
        <a:lstStyle/>
        <a:p>
          <a:endParaRPr lang="ru-RU"/>
        </a:p>
      </dgm:t>
    </dgm:pt>
    <dgm:pt modelId="{73328858-4A9F-4423-9FF8-E8C47EBA3E7B}" type="pres">
      <dgm:prSet presAssocID="{6AEFAA01-1022-48B6-9C5A-8EE39CB718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050A9B-87AC-4A85-A873-B0919F371674}" type="pres">
      <dgm:prSet presAssocID="{E47345FD-4567-42EC-8A55-00794ABF284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0CBAE-6964-469B-A24A-2E0C813F55FF}" type="pres">
      <dgm:prSet presAssocID="{A0B6A64F-77A4-4546-98D4-E2B1AE900570}" presName="spacer" presStyleCnt="0"/>
      <dgm:spPr/>
    </dgm:pt>
    <dgm:pt modelId="{1B1C28A2-7E8C-4A2D-A6D9-029E6F7FED73}" type="pres">
      <dgm:prSet presAssocID="{CDCE3E18-A4AD-4A2E-AE34-35119E12E4E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580766-2DEC-4106-855E-C78B9FC05F6C}" type="presOf" srcId="{CDCE3E18-A4AD-4A2E-AE34-35119E12E4EC}" destId="{1B1C28A2-7E8C-4A2D-A6D9-029E6F7FED73}" srcOrd="0" destOrd="0" presId="urn:microsoft.com/office/officeart/2005/8/layout/vList2"/>
    <dgm:cxn modelId="{CE00B77E-530D-4D03-9107-67C716509D88}" srcId="{6AEFAA01-1022-48B6-9C5A-8EE39CB718DC}" destId="{CDCE3E18-A4AD-4A2E-AE34-35119E12E4EC}" srcOrd="1" destOrd="0" parTransId="{593049FC-C500-4A08-8ECA-26DA28E90B79}" sibTransId="{4A7FD931-9E3E-46F6-AF38-BD0B464966F1}"/>
    <dgm:cxn modelId="{BE626565-F9E0-4A5D-ACB4-155A04C5AE08}" srcId="{6AEFAA01-1022-48B6-9C5A-8EE39CB718DC}" destId="{E47345FD-4567-42EC-8A55-00794ABF2848}" srcOrd="0" destOrd="0" parTransId="{75BFDB8E-363E-4361-A744-FF8923A144A3}" sibTransId="{A0B6A64F-77A4-4546-98D4-E2B1AE900570}"/>
    <dgm:cxn modelId="{6B4935EF-56CC-47E0-89C5-E1389DFDFB21}" type="presOf" srcId="{6AEFAA01-1022-48B6-9C5A-8EE39CB718DC}" destId="{73328858-4A9F-4423-9FF8-E8C47EBA3E7B}" srcOrd="0" destOrd="0" presId="urn:microsoft.com/office/officeart/2005/8/layout/vList2"/>
    <dgm:cxn modelId="{4B42A420-D661-4E95-ACED-B5F135B60282}" type="presOf" srcId="{E47345FD-4567-42EC-8A55-00794ABF2848}" destId="{6D050A9B-87AC-4A85-A873-B0919F371674}" srcOrd="0" destOrd="0" presId="urn:microsoft.com/office/officeart/2005/8/layout/vList2"/>
    <dgm:cxn modelId="{6C7C0711-4059-4746-807C-56E115975707}" type="presParOf" srcId="{73328858-4A9F-4423-9FF8-E8C47EBA3E7B}" destId="{6D050A9B-87AC-4A85-A873-B0919F371674}" srcOrd="0" destOrd="0" presId="urn:microsoft.com/office/officeart/2005/8/layout/vList2"/>
    <dgm:cxn modelId="{CC12B688-FDC2-488A-94C9-A8D1D1BFDBED}" type="presParOf" srcId="{73328858-4A9F-4423-9FF8-E8C47EBA3E7B}" destId="{EE90CBAE-6964-469B-A24A-2E0C813F55FF}" srcOrd="1" destOrd="0" presId="urn:microsoft.com/office/officeart/2005/8/layout/vList2"/>
    <dgm:cxn modelId="{C50170F6-2122-4067-9899-87128355BC15}" type="presParOf" srcId="{73328858-4A9F-4423-9FF8-E8C47EBA3E7B}" destId="{1B1C28A2-7E8C-4A2D-A6D9-029E6F7FED7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85F9542-B787-4724-A2DC-9E0C197EFCBD}" type="doc">
      <dgm:prSet loTypeId="urn:microsoft.com/office/officeart/2005/8/layout/hProcess9" loCatId="process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F1749124-3488-4F1B-B216-2B957C68132E}">
      <dgm:prSet/>
      <dgm:spPr/>
      <dgm:t>
        <a:bodyPr/>
        <a:lstStyle/>
        <a:p>
          <a:pPr rtl="0"/>
          <a:r>
            <a:rPr lang="ru-RU" dirty="0" err="1" smtClean="0"/>
            <a:t>Платники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подають</a:t>
          </a:r>
          <a:r>
            <a:rPr lang="ru-RU" dirty="0" smtClean="0"/>
            <a:t> </a:t>
          </a:r>
          <a:r>
            <a:rPr lang="ru-RU" dirty="0" err="1" smtClean="0"/>
            <a:t>одночасно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податковими</a:t>
          </a:r>
          <a:r>
            <a:rPr lang="ru-RU" dirty="0" smtClean="0"/>
            <a:t> </a:t>
          </a:r>
          <a:r>
            <a:rPr lang="ru-RU" dirty="0" err="1" smtClean="0"/>
            <a:t>деклараціями</a:t>
          </a:r>
          <a:r>
            <a:rPr lang="ru-RU" dirty="0" smtClean="0"/>
            <a:t> </a:t>
          </a:r>
          <a:r>
            <a:rPr lang="ru-RU" dirty="0" err="1" smtClean="0"/>
            <a:t>контролюючим</a:t>
          </a:r>
          <a:r>
            <a:rPr lang="ru-RU" dirty="0" smtClean="0"/>
            <a:t> органам </a:t>
          </a:r>
          <a:r>
            <a:rPr lang="ru-RU" dirty="0" err="1" smtClean="0"/>
            <a:t>копії</a:t>
          </a:r>
          <a:r>
            <a:rPr lang="ru-RU" dirty="0" smtClean="0"/>
            <a:t> </a:t>
          </a:r>
          <a:r>
            <a:rPr lang="ru-RU" dirty="0" err="1" smtClean="0"/>
            <a:t>дозволу</a:t>
          </a:r>
          <a:r>
            <a:rPr lang="ru-RU" dirty="0" smtClean="0"/>
            <a:t> на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водокористування</a:t>
          </a:r>
          <a:r>
            <a:rPr lang="ru-RU" dirty="0" smtClean="0"/>
            <a:t>, договору на поставку води та </a:t>
          </a:r>
          <a:r>
            <a:rPr lang="ru-RU" dirty="0" err="1" smtClean="0"/>
            <a:t>статистичної</a:t>
          </a:r>
          <a:r>
            <a:rPr lang="ru-RU" dirty="0" smtClean="0"/>
            <a:t> </a:t>
          </a:r>
          <a:r>
            <a:rPr lang="ru-RU" dirty="0" err="1" smtClean="0"/>
            <a:t>звітності</a:t>
          </a:r>
          <a:r>
            <a:rPr lang="ru-RU" dirty="0" smtClean="0"/>
            <a:t> про </a:t>
          </a:r>
          <a:r>
            <a:rPr lang="ru-RU" dirty="0" err="1" smtClean="0"/>
            <a:t>використання</a:t>
          </a:r>
          <a:r>
            <a:rPr lang="ru-RU" dirty="0" smtClean="0"/>
            <a:t> води.</a:t>
          </a:r>
          <a:endParaRPr lang="ru-RU" dirty="0"/>
        </a:p>
      </dgm:t>
    </dgm:pt>
    <dgm:pt modelId="{5DB90105-E248-4533-8641-F8E48610F2F2}" type="parTrans" cxnId="{4C70E51C-7930-4E76-9815-ED735693A120}">
      <dgm:prSet/>
      <dgm:spPr/>
      <dgm:t>
        <a:bodyPr/>
        <a:lstStyle/>
        <a:p>
          <a:endParaRPr lang="ru-RU"/>
        </a:p>
      </dgm:t>
    </dgm:pt>
    <dgm:pt modelId="{04D46C88-6040-4E91-ADFF-54D863E03A3F}" type="sibTrans" cxnId="{4C70E51C-7930-4E76-9815-ED735693A120}">
      <dgm:prSet/>
      <dgm:spPr/>
      <dgm:t>
        <a:bodyPr/>
        <a:lstStyle/>
        <a:p>
          <a:endParaRPr lang="ru-RU"/>
        </a:p>
      </dgm:t>
    </dgm:pt>
    <dgm:pt modelId="{8549D6DB-BB79-4799-8E55-B7599C93C65F}" type="pres">
      <dgm:prSet presAssocID="{685F9542-B787-4724-A2DC-9E0C197EFCB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6AF179-549D-4FD6-953C-2F80A75B82B1}" type="pres">
      <dgm:prSet presAssocID="{685F9542-B787-4724-A2DC-9E0C197EFCBD}" presName="arrow" presStyleLbl="bgShp" presStyleIdx="0" presStyleCnt="1"/>
      <dgm:spPr/>
    </dgm:pt>
    <dgm:pt modelId="{097AEF45-43E7-4DCF-BDFE-171A906B9849}" type="pres">
      <dgm:prSet presAssocID="{685F9542-B787-4724-A2DC-9E0C197EFCBD}" presName="linearProcess" presStyleCnt="0"/>
      <dgm:spPr/>
    </dgm:pt>
    <dgm:pt modelId="{27995D82-7544-42CA-88C3-BB574B760F43}" type="pres">
      <dgm:prSet presAssocID="{F1749124-3488-4F1B-B216-2B957C68132E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D8F6FA-1057-415A-96FD-EA4C66495681}" type="presOf" srcId="{F1749124-3488-4F1B-B216-2B957C68132E}" destId="{27995D82-7544-42CA-88C3-BB574B760F43}" srcOrd="0" destOrd="0" presId="urn:microsoft.com/office/officeart/2005/8/layout/hProcess9"/>
    <dgm:cxn modelId="{1625D310-5A41-4A36-BAF4-17DF87587F10}" type="presOf" srcId="{685F9542-B787-4724-A2DC-9E0C197EFCBD}" destId="{8549D6DB-BB79-4799-8E55-B7599C93C65F}" srcOrd="0" destOrd="0" presId="urn:microsoft.com/office/officeart/2005/8/layout/hProcess9"/>
    <dgm:cxn modelId="{4C70E51C-7930-4E76-9815-ED735693A120}" srcId="{685F9542-B787-4724-A2DC-9E0C197EFCBD}" destId="{F1749124-3488-4F1B-B216-2B957C68132E}" srcOrd="0" destOrd="0" parTransId="{5DB90105-E248-4533-8641-F8E48610F2F2}" sibTransId="{04D46C88-6040-4E91-ADFF-54D863E03A3F}"/>
    <dgm:cxn modelId="{FECD492B-3A7F-4EE1-8B59-FE16F98F999C}" type="presParOf" srcId="{8549D6DB-BB79-4799-8E55-B7599C93C65F}" destId="{B86AF179-549D-4FD6-953C-2F80A75B82B1}" srcOrd="0" destOrd="0" presId="urn:microsoft.com/office/officeart/2005/8/layout/hProcess9"/>
    <dgm:cxn modelId="{1212831C-4357-4F2A-A7BB-0717F01A9456}" type="presParOf" srcId="{8549D6DB-BB79-4799-8E55-B7599C93C65F}" destId="{097AEF45-43E7-4DCF-BDFE-171A906B9849}" srcOrd="1" destOrd="0" presId="urn:microsoft.com/office/officeart/2005/8/layout/hProcess9"/>
    <dgm:cxn modelId="{1C8755A5-26C9-4B5D-B0CD-AE30D323BCFF}" type="presParOf" srcId="{097AEF45-43E7-4DCF-BDFE-171A906B9849}" destId="{27995D82-7544-42CA-88C3-BB574B760F43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10A4B0FC-4354-4E80-973F-6D2D13575E47}" type="doc">
      <dgm:prSet loTypeId="urn:microsoft.com/office/officeart/2005/8/layout/hProcess9" loCatId="process" qsTypeId="urn:microsoft.com/office/officeart/2005/8/quickstyle/simple2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D5AD0CC2-DBED-45D5-B970-B490C169C5ED}">
      <dgm:prSet/>
      <dgm:spPr/>
      <dgm:t>
        <a:bodyPr/>
        <a:lstStyle/>
        <a:p>
          <a:pPr rtl="0"/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для потреб </a:t>
          </a:r>
          <a:r>
            <a:rPr lang="ru-RU" dirty="0" err="1" smtClean="0"/>
            <a:t>гідроенергетики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водного транспорту </a:t>
          </a:r>
          <a:r>
            <a:rPr lang="ru-RU" dirty="0" err="1" smtClean="0"/>
            <a:t>повністю</a:t>
          </a:r>
          <a:r>
            <a:rPr lang="ru-RU" dirty="0" smtClean="0"/>
            <a:t> </a:t>
          </a:r>
          <a:r>
            <a:rPr lang="ru-RU" dirty="0" err="1" smtClean="0"/>
            <a:t>включається</a:t>
          </a:r>
          <a:r>
            <a:rPr lang="ru-RU" dirty="0" smtClean="0"/>
            <a:t> до складу </a:t>
          </a:r>
          <a:r>
            <a:rPr lang="ru-RU" dirty="0" err="1" smtClean="0"/>
            <a:t>витрат</a:t>
          </a:r>
          <a:r>
            <a:rPr lang="ru-RU" dirty="0" smtClean="0"/>
            <a:t>.</a:t>
          </a:r>
          <a:endParaRPr lang="ru-RU" dirty="0"/>
        </a:p>
      </dgm:t>
    </dgm:pt>
    <dgm:pt modelId="{BCBE431F-6C2A-4112-A61F-91C5D1C5890E}" type="parTrans" cxnId="{AFC2D6F0-3349-4D2D-89FA-83054E3D5E1F}">
      <dgm:prSet/>
      <dgm:spPr/>
      <dgm:t>
        <a:bodyPr/>
        <a:lstStyle/>
        <a:p>
          <a:endParaRPr lang="ru-RU"/>
        </a:p>
      </dgm:t>
    </dgm:pt>
    <dgm:pt modelId="{C505580A-51CC-4496-9C4B-6901F624865F}" type="sibTrans" cxnId="{AFC2D6F0-3349-4D2D-89FA-83054E3D5E1F}">
      <dgm:prSet/>
      <dgm:spPr/>
      <dgm:t>
        <a:bodyPr/>
        <a:lstStyle/>
        <a:p>
          <a:endParaRPr lang="ru-RU"/>
        </a:p>
      </dgm:t>
    </dgm:pt>
    <dgm:pt modelId="{401279F1-B830-4A61-9167-93AC18D54EC6}" type="pres">
      <dgm:prSet presAssocID="{10A4B0FC-4354-4E80-973F-6D2D13575E4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597FD3-253F-4649-BE52-5AA65169D7E5}" type="pres">
      <dgm:prSet presAssocID="{10A4B0FC-4354-4E80-973F-6D2D13575E47}" presName="arrow" presStyleLbl="bgShp" presStyleIdx="0" presStyleCnt="1"/>
      <dgm:spPr/>
    </dgm:pt>
    <dgm:pt modelId="{631094DD-0493-476B-84F9-D164BFE09D38}" type="pres">
      <dgm:prSet presAssocID="{10A4B0FC-4354-4E80-973F-6D2D13575E47}" presName="linearProcess" presStyleCnt="0"/>
      <dgm:spPr/>
    </dgm:pt>
    <dgm:pt modelId="{67B6A021-F0A5-4471-96C7-A3613B0383CA}" type="pres">
      <dgm:prSet presAssocID="{D5AD0CC2-DBED-45D5-B970-B490C169C5ED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C2D6F0-3349-4D2D-89FA-83054E3D5E1F}" srcId="{10A4B0FC-4354-4E80-973F-6D2D13575E47}" destId="{D5AD0CC2-DBED-45D5-B970-B490C169C5ED}" srcOrd="0" destOrd="0" parTransId="{BCBE431F-6C2A-4112-A61F-91C5D1C5890E}" sibTransId="{C505580A-51CC-4496-9C4B-6901F624865F}"/>
    <dgm:cxn modelId="{F0826759-333B-4FCF-B6A8-49BE5EFB4A80}" type="presOf" srcId="{D5AD0CC2-DBED-45D5-B970-B490C169C5ED}" destId="{67B6A021-F0A5-4471-96C7-A3613B0383CA}" srcOrd="0" destOrd="0" presId="urn:microsoft.com/office/officeart/2005/8/layout/hProcess9"/>
    <dgm:cxn modelId="{63A2429B-65BD-42B8-BDF8-E46ECABE52BD}" type="presOf" srcId="{10A4B0FC-4354-4E80-973F-6D2D13575E47}" destId="{401279F1-B830-4A61-9167-93AC18D54EC6}" srcOrd="0" destOrd="0" presId="urn:microsoft.com/office/officeart/2005/8/layout/hProcess9"/>
    <dgm:cxn modelId="{9571526A-15E1-4BF2-8ADF-1EA0905C85E1}" type="presParOf" srcId="{401279F1-B830-4A61-9167-93AC18D54EC6}" destId="{CA597FD3-253F-4649-BE52-5AA65169D7E5}" srcOrd="0" destOrd="0" presId="urn:microsoft.com/office/officeart/2005/8/layout/hProcess9"/>
    <dgm:cxn modelId="{B99D5A59-EE99-47DB-A766-FA9C2D3FADD2}" type="presParOf" srcId="{401279F1-B830-4A61-9167-93AC18D54EC6}" destId="{631094DD-0493-476B-84F9-D164BFE09D38}" srcOrd="1" destOrd="0" presId="urn:microsoft.com/office/officeart/2005/8/layout/hProcess9"/>
    <dgm:cxn modelId="{326AC48F-E6F5-48E9-B96E-37980D4CEEA7}" type="presParOf" srcId="{631094DD-0493-476B-84F9-D164BFE09D38}" destId="{67B6A021-F0A5-4471-96C7-A3613B0383CA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99E2CA5-F125-492C-BF54-8ED46D7240D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CD7AAD-3817-4148-AF0F-870C85C76242}">
      <dgm:prSet custT="1"/>
      <dgm:spPr>
        <a:solidFill>
          <a:schemeClr val="tx1"/>
        </a:solidFill>
      </dgm:spPr>
      <dgm:t>
        <a:bodyPr/>
        <a:lstStyle/>
        <a:p>
          <a:pPr rtl="0"/>
          <a:r>
            <a:rPr lang="ru-RU" sz="1600" dirty="0" err="1" smtClean="0"/>
            <a:t>Платниками</a:t>
          </a:r>
          <a:r>
            <a:rPr lang="ru-RU" sz="1600" dirty="0" smtClean="0"/>
            <a:t> </a:t>
          </a:r>
          <a:r>
            <a:rPr lang="ru-RU" sz="1600" dirty="0" err="1" smtClean="0"/>
            <a:t>рентної</a:t>
          </a:r>
          <a:r>
            <a:rPr lang="ru-RU" sz="1600" dirty="0" smtClean="0"/>
            <a:t> плати за </a:t>
          </a:r>
          <a:r>
            <a:rPr lang="ru-RU" sz="1600" dirty="0" err="1" smtClean="0"/>
            <a:t>користування</a:t>
          </a:r>
          <a:r>
            <a:rPr lang="ru-RU" sz="1600" dirty="0" smtClean="0"/>
            <a:t> </a:t>
          </a:r>
          <a:r>
            <a:rPr lang="ru-RU" sz="1600" dirty="0" err="1" smtClean="0"/>
            <a:t>радіочастотним</a:t>
          </a:r>
          <a:r>
            <a:rPr lang="ru-RU" sz="1600" dirty="0" smtClean="0"/>
            <a:t> ресурсом </a:t>
          </a:r>
          <a:r>
            <a:rPr lang="ru-RU" sz="1600" dirty="0" err="1" smtClean="0"/>
            <a:t>України</a:t>
          </a:r>
          <a:r>
            <a:rPr lang="ru-RU" sz="1600" dirty="0" smtClean="0"/>
            <a:t> </a:t>
          </a:r>
          <a:r>
            <a:rPr lang="ru-RU" sz="1600" dirty="0" err="1" smtClean="0"/>
            <a:t>є</a:t>
          </a:r>
          <a:r>
            <a:rPr lang="ru-RU" sz="1600" dirty="0" smtClean="0"/>
            <a:t> </a:t>
          </a:r>
          <a:r>
            <a:rPr lang="ru-RU" sz="1600" dirty="0" err="1" smtClean="0"/>
            <a:t>загальні</a:t>
          </a:r>
          <a:r>
            <a:rPr lang="ru-RU" sz="1600" dirty="0" smtClean="0"/>
            <a:t> </a:t>
          </a:r>
          <a:r>
            <a:rPr lang="ru-RU" sz="1600" dirty="0" err="1" smtClean="0"/>
            <a:t>користувачі</a:t>
          </a:r>
          <a:r>
            <a:rPr lang="ru-RU" sz="1600" dirty="0" smtClean="0"/>
            <a:t> </a:t>
          </a:r>
          <a:r>
            <a:rPr lang="ru-RU" sz="1600" dirty="0" err="1" smtClean="0"/>
            <a:t>радіочастотного</a:t>
          </a:r>
          <a:r>
            <a:rPr lang="ru-RU" sz="1600" dirty="0" smtClean="0"/>
            <a:t> ресурсу </a:t>
          </a:r>
          <a:r>
            <a:rPr lang="ru-RU" sz="1600" dirty="0" err="1" smtClean="0"/>
            <a:t>України</a:t>
          </a:r>
          <a:r>
            <a:rPr lang="ru-RU" sz="1600" dirty="0" smtClean="0"/>
            <a:t>, </a:t>
          </a:r>
          <a:r>
            <a:rPr lang="ru-RU" sz="1600" dirty="0" err="1" smtClean="0"/>
            <a:t>визначені</a:t>
          </a:r>
          <a:r>
            <a:rPr lang="ru-RU" sz="1600" dirty="0" smtClean="0"/>
            <a:t> </a:t>
          </a:r>
          <a:r>
            <a:rPr lang="ru-RU" sz="1600" dirty="0" err="1" smtClean="0"/>
            <a:t>законодавством</a:t>
          </a:r>
          <a:r>
            <a:rPr lang="ru-RU" sz="1600" dirty="0" smtClean="0"/>
            <a:t> про </a:t>
          </a:r>
          <a:r>
            <a:rPr lang="ru-RU" sz="1600" dirty="0" err="1" smtClean="0"/>
            <a:t>радіочастотний</a:t>
          </a:r>
          <a:r>
            <a:rPr lang="ru-RU" sz="1600" dirty="0" smtClean="0"/>
            <a:t> ресурс, </a:t>
          </a:r>
          <a:r>
            <a:rPr lang="ru-RU" sz="1600" dirty="0" err="1" smtClean="0"/>
            <a:t>яким</a:t>
          </a:r>
          <a:r>
            <a:rPr lang="ru-RU" sz="1600" dirty="0" smtClean="0"/>
            <a:t> </a:t>
          </a:r>
          <a:r>
            <a:rPr lang="ru-RU" sz="1600" dirty="0" err="1" smtClean="0"/>
            <a:t>надано</a:t>
          </a:r>
          <a:r>
            <a:rPr lang="ru-RU" sz="1600" dirty="0" smtClean="0"/>
            <a:t> право </a:t>
          </a:r>
          <a:r>
            <a:rPr lang="ru-RU" sz="1600" dirty="0" err="1" smtClean="0"/>
            <a:t>користуватися</a:t>
          </a:r>
          <a:r>
            <a:rPr lang="ru-RU" sz="1600" dirty="0" smtClean="0"/>
            <a:t> </a:t>
          </a:r>
          <a:r>
            <a:rPr lang="ru-RU" sz="1600" dirty="0" err="1" smtClean="0"/>
            <a:t>радіочастотним</a:t>
          </a:r>
          <a:r>
            <a:rPr lang="ru-RU" sz="1600" dirty="0" smtClean="0"/>
            <a:t> ресурсом </a:t>
          </a:r>
          <a:r>
            <a:rPr lang="ru-RU" sz="1600" dirty="0" err="1" smtClean="0"/>
            <a:t>України</a:t>
          </a:r>
          <a:r>
            <a:rPr lang="ru-RU" sz="1600" dirty="0" smtClean="0"/>
            <a:t> в межах </a:t>
          </a:r>
          <a:r>
            <a:rPr lang="ru-RU" sz="1600" dirty="0" err="1" smtClean="0"/>
            <a:t>виділеної</a:t>
          </a:r>
          <a:r>
            <a:rPr lang="ru-RU" sz="1600" dirty="0" smtClean="0"/>
            <a:t> </a:t>
          </a:r>
          <a:r>
            <a:rPr lang="ru-RU" sz="1600" dirty="0" err="1" smtClean="0"/>
            <a:t>частини</a:t>
          </a:r>
          <a:r>
            <a:rPr lang="ru-RU" sz="1600" dirty="0" smtClean="0"/>
            <a:t> </a:t>
          </a:r>
          <a:r>
            <a:rPr lang="ru-RU" sz="1600" dirty="0" err="1" smtClean="0"/>
            <a:t>смуг</a:t>
          </a:r>
          <a:r>
            <a:rPr lang="ru-RU" sz="1600" dirty="0" smtClean="0"/>
            <a:t> </a:t>
          </a:r>
          <a:r>
            <a:rPr lang="ru-RU" sz="1600" dirty="0" err="1" smtClean="0"/>
            <a:t>радіочастот</a:t>
          </a:r>
          <a:r>
            <a:rPr lang="ru-RU" sz="1600" dirty="0" smtClean="0"/>
            <a:t> </a:t>
          </a:r>
          <a:r>
            <a:rPr lang="ru-RU" sz="1600" dirty="0" err="1" smtClean="0"/>
            <a:t>загального</a:t>
          </a:r>
          <a:r>
            <a:rPr lang="ru-RU" sz="1600" dirty="0" smtClean="0"/>
            <a:t> </a:t>
          </a:r>
          <a:r>
            <a:rPr lang="ru-RU" sz="1600" dirty="0" err="1" smtClean="0"/>
            <a:t>користування</a:t>
          </a:r>
          <a:r>
            <a:rPr lang="ru-RU" sz="1600" dirty="0" smtClean="0"/>
            <a:t> на </a:t>
          </a:r>
          <a:r>
            <a:rPr lang="ru-RU" sz="1600" dirty="0" err="1" smtClean="0"/>
            <a:t>підставі</a:t>
          </a:r>
          <a:r>
            <a:rPr lang="ru-RU" sz="1600" dirty="0" smtClean="0"/>
            <a:t>:</a:t>
          </a:r>
          <a:endParaRPr lang="ru-RU" sz="1600" dirty="0"/>
        </a:p>
      </dgm:t>
    </dgm:pt>
    <dgm:pt modelId="{F323083D-EBA9-4278-AD8F-6AAEE95F36B0}" type="parTrans" cxnId="{6DF45A57-73BD-4BF0-AAA3-00CAF384C3A1}">
      <dgm:prSet/>
      <dgm:spPr/>
      <dgm:t>
        <a:bodyPr/>
        <a:lstStyle/>
        <a:p>
          <a:endParaRPr lang="ru-RU"/>
        </a:p>
      </dgm:t>
    </dgm:pt>
    <dgm:pt modelId="{498B6015-11E3-48D2-B554-A1DC5A04A569}" type="sibTrans" cxnId="{6DF45A57-73BD-4BF0-AAA3-00CAF384C3A1}">
      <dgm:prSet/>
      <dgm:spPr/>
      <dgm:t>
        <a:bodyPr/>
        <a:lstStyle/>
        <a:p>
          <a:endParaRPr lang="ru-RU"/>
        </a:p>
      </dgm:t>
    </dgm:pt>
    <dgm:pt modelId="{E265B10B-5BF0-4254-910E-9707FBF101A1}">
      <dgm:prSet custT="1"/>
      <dgm:spPr>
        <a:solidFill>
          <a:schemeClr val="tx1"/>
        </a:solidFill>
      </dgm:spPr>
      <dgm:t>
        <a:bodyPr/>
        <a:lstStyle/>
        <a:p>
          <a:pPr rtl="0"/>
          <a:r>
            <a:rPr lang="ru-RU" sz="1600" dirty="0" err="1" smtClean="0"/>
            <a:t>ліцензії</a:t>
          </a:r>
          <a:r>
            <a:rPr lang="ru-RU" sz="1600" dirty="0" smtClean="0"/>
            <a:t> на </a:t>
          </a:r>
          <a:r>
            <a:rPr lang="ru-RU" sz="1600" dirty="0" err="1" smtClean="0"/>
            <a:t>користування</a:t>
          </a:r>
          <a:r>
            <a:rPr lang="ru-RU" sz="1600" dirty="0" smtClean="0"/>
            <a:t> </a:t>
          </a:r>
          <a:r>
            <a:rPr lang="ru-RU" sz="1600" dirty="0" err="1" smtClean="0"/>
            <a:t>радіочастотним</a:t>
          </a:r>
          <a:r>
            <a:rPr lang="ru-RU" sz="1600" dirty="0" smtClean="0"/>
            <a:t> ресурсом </a:t>
          </a:r>
          <a:r>
            <a:rPr lang="ru-RU" sz="1600" dirty="0" err="1" smtClean="0"/>
            <a:t>України</a:t>
          </a:r>
          <a:r>
            <a:rPr lang="ru-RU" sz="1600" dirty="0" smtClean="0"/>
            <a:t>;</a:t>
          </a:r>
          <a:endParaRPr lang="ru-RU" sz="1600" dirty="0"/>
        </a:p>
      </dgm:t>
    </dgm:pt>
    <dgm:pt modelId="{FE2AA952-492C-4247-96E1-2FD7DD22D7FB}" type="parTrans" cxnId="{46E714C5-9F89-4D4A-A889-C116F977837E}">
      <dgm:prSet/>
      <dgm:spPr/>
      <dgm:t>
        <a:bodyPr/>
        <a:lstStyle/>
        <a:p>
          <a:endParaRPr lang="ru-RU"/>
        </a:p>
      </dgm:t>
    </dgm:pt>
    <dgm:pt modelId="{9F131BBF-D462-4F65-8952-CFF00FEB612A}" type="sibTrans" cxnId="{46E714C5-9F89-4D4A-A889-C116F977837E}">
      <dgm:prSet/>
      <dgm:spPr/>
      <dgm:t>
        <a:bodyPr/>
        <a:lstStyle/>
        <a:p>
          <a:endParaRPr lang="ru-RU"/>
        </a:p>
      </dgm:t>
    </dgm:pt>
    <dgm:pt modelId="{2D39E3D6-3A5A-4CC9-BA5C-A4BD11B20E9C}">
      <dgm:prSet custT="1"/>
      <dgm:spPr>
        <a:solidFill>
          <a:schemeClr val="tx1"/>
        </a:solidFill>
      </dgm:spPr>
      <dgm:t>
        <a:bodyPr/>
        <a:lstStyle/>
        <a:p>
          <a:pPr rtl="0"/>
          <a:r>
            <a:rPr lang="ru-RU" sz="1600" dirty="0" err="1" smtClean="0"/>
            <a:t>ліцензії</a:t>
          </a:r>
          <a:r>
            <a:rPr lang="ru-RU" sz="1600" dirty="0" smtClean="0"/>
            <a:t> на </a:t>
          </a:r>
          <a:r>
            <a:rPr lang="ru-RU" sz="1600" dirty="0" err="1" smtClean="0"/>
            <a:t>мовлення</a:t>
          </a:r>
          <a:r>
            <a:rPr lang="ru-RU" sz="1600" dirty="0" smtClean="0"/>
            <a:t> та </a:t>
          </a:r>
          <a:r>
            <a:rPr lang="ru-RU" sz="1600" dirty="0" err="1" smtClean="0"/>
            <a:t>дозволу</a:t>
          </a:r>
          <a:r>
            <a:rPr lang="ru-RU" sz="1600" dirty="0" smtClean="0"/>
            <a:t> на </a:t>
          </a:r>
          <a:r>
            <a:rPr lang="ru-RU" sz="1600" dirty="0" err="1" smtClean="0"/>
            <a:t>експлуатацію</a:t>
          </a:r>
          <a:r>
            <a:rPr lang="ru-RU" sz="1600" dirty="0" smtClean="0"/>
            <a:t> </a:t>
          </a:r>
          <a:r>
            <a:rPr lang="ru-RU" sz="1600" dirty="0" err="1" smtClean="0"/>
            <a:t>радіоелектронного</a:t>
          </a:r>
          <a:r>
            <a:rPr lang="ru-RU" sz="1600" dirty="0" smtClean="0"/>
            <a:t> </a:t>
          </a:r>
          <a:r>
            <a:rPr lang="ru-RU" sz="1600" dirty="0" err="1" smtClean="0"/>
            <a:t>засобу</a:t>
          </a:r>
          <a:r>
            <a:rPr lang="ru-RU" sz="1600" dirty="0" smtClean="0"/>
            <a:t> та </a:t>
          </a:r>
          <a:r>
            <a:rPr lang="ru-RU" sz="1600" dirty="0" err="1" smtClean="0"/>
            <a:t>випромінювального</a:t>
          </a:r>
          <a:r>
            <a:rPr lang="ru-RU" sz="1600" dirty="0" smtClean="0"/>
            <a:t> пристрою;</a:t>
          </a:r>
          <a:endParaRPr lang="ru-RU" sz="1600" dirty="0"/>
        </a:p>
      </dgm:t>
    </dgm:pt>
    <dgm:pt modelId="{D4BE65DB-2654-4266-A078-162A989106D9}" type="parTrans" cxnId="{93870187-0E4A-46CE-93D3-A79329BCD137}">
      <dgm:prSet/>
      <dgm:spPr/>
      <dgm:t>
        <a:bodyPr/>
        <a:lstStyle/>
        <a:p>
          <a:endParaRPr lang="ru-RU"/>
        </a:p>
      </dgm:t>
    </dgm:pt>
    <dgm:pt modelId="{3A62E3C6-6AAB-4DE6-B4A6-C878D7A9AD43}" type="sibTrans" cxnId="{93870187-0E4A-46CE-93D3-A79329BCD137}">
      <dgm:prSet/>
      <dgm:spPr/>
      <dgm:t>
        <a:bodyPr/>
        <a:lstStyle/>
        <a:p>
          <a:endParaRPr lang="ru-RU"/>
        </a:p>
      </dgm:t>
    </dgm:pt>
    <dgm:pt modelId="{CDE5D171-5FA5-48FF-8497-12B03141B804}">
      <dgm:prSet custT="1"/>
      <dgm:spPr>
        <a:solidFill>
          <a:schemeClr val="tx1"/>
        </a:solidFill>
      </dgm:spPr>
      <dgm:t>
        <a:bodyPr/>
        <a:lstStyle/>
        <a:p>
          <a:pPr rtl="0"/>
          <a:r>
            <a:rPr lang="ru-RU" sz="1600" dirty="0" err="1" smtClean="0"/>
            <a:t>дозволу</a:t>
          </a:r>
          <a:r>
            <a:rPr lang="ru-RU" sz="1600" dirty="0" smtClean="0"/>
            <a:t> на </a:t>
          </a:r>
          <a:r>
            <a:rPr lang="ru-RU" sz="1600" dirty="0" err="1" smtClean="0"/>
            <a:t>експлуатацію</a:t>
          </a:r>
          <a:r>
            <a:rPr lang="ru-RU" sz="1600" dirty="0" smtClean="0"/>
            <a:t> </a:t>
          </a:r>
          <a:r>
            <a:rPr lang="ru-RU" sz="1600" dirty="0" err="1" smtClean="0"/>
            <a:t>радіоелектронного</a:t>
          </a:r>
          <a:r>
            <a:rPr lang="ru-RU" sz="1600" dirty="0" smtClean="0"/>
            <a:t> </a:t>
          </a:r>
          <a:r>
            <a:rPr lang="ru-RU" sz="1600" dirty="0" err="1" smtClean="0"/>
            <a:t>засобу</a:t>
          </a:r>
          <a:r>
            <a:rPr lang="ru-RU" sz="1600" dirty="0" smtClean="0"/>
            <a:t> та </a:t>
          </a:r>
          <a:r>
            <a:rPr lang="ru-RU" sz="1600" dirty="0" err="1" smtClean="0"/>
            <a:t>випромінювального</a:t>
          </a:r>
          <a:r>
            <a:rPr lang="ru-RU" sz="1600" dirty="0" smtClean="0"/>
            <a:t> пристрою, </a:t>
          </a:r>
          <a:r>
            <a:rPr lang="ru-RU" sz="1600" dirty="0" err="1" smtClean="0"/>
            <a:t>отриманого</a:t>
          </a:r>
          <a:r>
            <a:rPr lang="ru-RU" sz="1600" dirty="0" smtClean="0"/>
            <a:t> на </a:t>
          </a:r>
          <a:r>
            <a:rPr lang="ru-RU" sz="1600" dirty="0" err="1" smtClean="0"/>
            <a:t>підставі</a:t>
          </a:r>
          <a:r>
            <a:rPr lang="ru-RU" sz="1600" dirty="0" smtClean="0"/>
            <a:t> договору </a:t>
          </a:r>
          <a:r>
            <a:rPr lang="ru-RU" sz="1600" dirty="0" err="1" smtClean="0"/>
            <a:t>з</a:t>
          </a:r>
          <a:r>
            <a:rPr lang="ru-RU" sz="1600" dirty="0" smtClean="0"/>
            <a:t> </a:t>
          </a:r>
          <a:r>
            <a:rPr lang="ru-RU" sz="1600" dirty="0" err="1" smtClean="0"/>
            <a:t>власником</a:t>
          </a:r>
          <a:r>
            <a:rPr lang="ru-RU" sz="1600" dirty="0" smtClean="0"/>
            <a:t> </a:t>
          </a:r>
          <a:r>
            <a:rPr lang="ru-RU" sz="1600" dirty="0" err="1" smtClean="0"/>
            <a:t>ліцензії</a:t>
          </a:r>
          <a:r>
            <a:rPr lang="ru-RU" sz="1600" dirty="0" smtClean="0"/>
            <a:t> на </a:t>
          </a:r>
          <a:r>
            <a:rPr lang="ru-RU" sz="1600" dirty="0" err="1" smtClean="0"/>
            <a:t>мовлення</a:t>
          </a:r>
          <a:r>
            <a:rPr lang="ru-RU" sz="1600" dirty="0" smtClean="0"/>
            <a:t>;</a:t>
          </a:r>
          <a:endParaRPr lang="ru-RU" sz="1600" dirty="0"/>
        </a:p>
      </dgm:t>
    </dgm:pt>
    <dgm:pt modelId="{6D2172CD-074A-4417-8454-34FE6F3EA570}" type="parTrans" cxnId="{4F3784A7-0071-428B-9EC0-2F0B8932DFBE}">
      <dgm:prSet/>
      <dgm:spPr/>
      <dgm:t>
        <a:bodyPr/>
        <a:lstStyle/>
        <a:p>
          <a:endParaRPr lang="ru-RU"/>
        </a:p>
      </dgm:t>
    </dgm:pt>
    <dgm:pt modelId="{F238C573-649C-4EE4-A4DE-838CB1CFA2AA}" type="sibTrans" cxnId="{4F3784A7-0071-428B-9EC0-2F0B8932DFBE}">
      <dgm:prSet/>
      <dgm:spPr/>
      <dgm:t>
        <a:bodyPr/>
        <a:lstStyle/>
        <a:p>
          <a:endParaRPr lang="ru-RU"/>
        </a:p>
      </dgm:t>
    </dgm:pt>
    <dgm:pt modelId="{237C8075-9E50-42C0-A02A-ED2D389C79E1}">
      <dgm:prSet custT="1"/>
      <dgm:spPr>
        <a:solidFill>
          <a:schemeClr val="tx1"/>
        </a:solidFill>
      </dgm:spPr>
      <dgm:t>
        <a:bodyPr/>
        <a:lstStyle/>
        <a:p>
          <a:pPr rtl="0"/>
          <a:r>
            <a:rPr lang="ru-RU" sz="1600" dirty="0" err="1" smtClean="0"/>
            <a:t>дозволу</a:t>
          </a:r>
          <a:r>
            <a:rPr lang="ru-RU" sz="1600" dirty="0" smtClean="0"/>
            <a:t> на </a:t>
          </a:r>
          <a:r>
            <a:rPr lang="ru-RU" sz="1600" dirty="0" err="1" smtClean="0"/>
            <a:t>експлуатацію</a:t>
          </a:r>
          <a:r>
            <a:rPr lang="ru-RU" sz="1600" dirty="0" smtClean="0"/>
            <a:t> </a:t>
          </a:r>
          <a:r>
            <a:rPr lang="ru-RU" sz="1600" dirty="0" err="1" smtClean="0"/>
            <a:t>радіоелектронного</a:t>
          </a:r>
          <a:r>
            <a:rPr lang="ru-RU" sz="1600" dirty="0" smtClean="0"/>
            <a:t> </a:t>
          </a:r>
          <a:r>
            <a:rPr lang="ru-RU" sz="1600" dirty="0" err="1" smtClean="0"/>
            <a:t>засобу</a:t>
          </a:r>
          <a:r>
            <a:rPr lang="ru-RU" sz="1600" dirty="0" smtClean="0"/>
            <a:t> та </a:t>
          </a:r>
          <a:r>
            <a:rPr lang="ru-RU" sz="1600" dirty="0" err="1" smtClean="0"/>
            <a:t>випромінювального</a:t>
          </a:r>
          <a:r>
            <a:rPr lang="ru-RU" sz="1600" dirty="0" smtClean="0"/>
            <a:t> пристрою.</a:t>
          </a:r>
          <a:endParaRPr lang="ru-RU" sz="1600" dirty="0"/>
        </a:p>
      </dgm:t>
    </dgm:pt>
    <dgm:pt modelId="{F6808D1B-84EC-4DE6-A127-0DFD2A6A78DE}" type="parTrans" cxnId="{BB2ACEF3-2BDF-490C-B73F-E853047A6EEC}">
      <dgm:prSet/>
      <dgm:spPr/>
      <dgm:t>
        <a:bodyPr/>
        <a:lstStyle/>
        <a:p>
          <a:endParaRPr lang="ru-RU"/>
        </a:p>
      </dgm:t>
    </dgm:pt>
    <dgm:pt modelId="{7DAC910C-3118-42AF-8E1B-9B9499D5C955}" type="sibTrans" cxnId="{BB2ACEF3-2BDF-490C-B73F-E853047A6EEC}">
      <dgm:prSet/>
      <dgm:spPr/>
      <dgm:t>
        <a:bodyPr/>
        <a:lstStyle/>
        <a:p>
          <a:endParaRPr lang="ru-RU"/>
        </a:p>
      </dgm:t>
    </dgm:pt>
    <dgm:pt modelId="{E5857FA3-5F23-4AC3-B64D-C8ADB56FC01A}" type="pres">
      <dgm:prSet presAssocID="{C99E2CA5-F125-492C-BF54-8ED46D7240D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26BD92-1CEA-4755-A3EA-EE94D55643FF}" type="pres">
      <dgm:prSet presAssocID="{23CD7AAD-3817-4148-AF0F-870C85C76242}" presName="horFlow" presStyleCnt="0"/>
      <dgm:spPr/>
    </dgm:pt>
    <dgm:pt modelId="{C4758955-8957-496E-96D2-75DE472935FC}" type="pres">
      <dgm:prSet presAssocID="{23CD7AAD-3817-4148-AF0F-870C85C76242}" presName="bigChev" presStyleLbl="node1" presStyleIdx="0" presStyleCnt="5" custScaleX="621548" custScaleY="182956"/>
      <dgm:spPr/>
      <dgm:t>
        <a:bodyPr/>
        <a:lstStyle/>
        <a:p>
          <a:endParaRPr lang="ru-RU"/>
        </a:p>
      </dgm:t>
    </dgm:pt>
    <dgm:pt modelId="{788271A1-6D38-4D5A-8E89-639B162BD9C8}" type="pres">
      <dgm:prSet presAssocID="{23CD7AAD-3817-4148-AF0F-870C85C76242}" presName="vSp" presStyleCnt="0"/>
      <dgm:spPr/>
    </dgm:pt>
    <dgm:pt modelId="{8A8F6F4F-25EE-4A24-B818-EF5FECC7D57B}" type="pres">
      <dgm:prSet presAssocID="{E265B10B-5BF0-4254-910E-9707FBF101A1}" presName="horFlow" presStyleCnt="0"/>
      <dgm:spPr/>
    </dgm:pt>
    <dgm:pt modelId="{AFF43FDC-413F-4AB0-8B86-F9EF09B5CD59}" type="pres">
      <dgm:prSet presAssocID="{E265B10B-5BF0-4254-910E-9707FBF101A1}" presName="bigChev" presStyleLbl="node1" presStyleIdx="1" presStyleCnt="5" custScaleX="621548" custScaleY="182956"/>
      <dgm:spPr/>
      <dgm:t>
        <a:bodyPr/>
        <a:lstStyle/>
        <a:p>
          <a:endParaRPr lang="ru-RU"/>
        </a:p>
      </dgm:t>
    </dgm:pt>
    <dgm:pt modelId="{FC8132D5-545D-41FA-90F6-9C900B149804}" type="pres">
      <dgm:prSet presAssocID="{E265B10B-5BF0-4254-910E-9707FBF101A1}" presName="vSp" presStyleCnt="0"/>
      <dgm:spPr/>
    </dgm:pt>
    <dgm:pt modelId="{B4BF85B3-3F6A-4415-8769-3819F2B58657}" type="pres">
      <dgm:prSet presAssocID="{2D39E3D6-3A5A-4CC9-BA5C-A4BD11B20E9C}" presName="horFlow" presStyleCnt="0"/>
      <dgm:spPr/>
    </dgm:pt>
    <dgm:pt modelId="{ADB33722-EC03-491E-900C-3198A61B19BE}" type="pres">
      <dgm:prSet presAssocID="{2D39E3D6-3A5A-4CC9-BA5C-A4BD11B20E9C}" presName="bigChev" presStyleLbl="node1" presStyleIdx="2" presStyleCnt="5" custScaleX="621548" custScaleY="182956"/>
      <dgm:spPr/>
      <dgm:t>
        <a:bodyPr/>
        <a:lstStyle/>
        <a:p>
          <a:endParaRPr lang="ru-RU"/>
        </a:p>
      </dgm:t>
    </dgm:pt>
    <dgm:pt modelId="{59A53405-5937-42E4-A2A7-26753CDA0DCA}" type="pres">
      <dgm:prSet presAssocID="{2D39E3D6-3A5A-4CC9-BA5C-A4BD11B20E9C}" presName="vSp" presStyleCnt="0"/>
      <dgm:spPr/>
    </dgm:pt>
    <dgm:pt modelId="{272DF05F-AAB7-41D1-8BB8-C5E7207E7B6C}" type="pres">
      <dgm:prSet presAssocID="{CDE5D171-5FA5-48FF-8497-12B03141B804}" presName="horFlow" presStyleCnt="0"/>
      <dgm:spPr/>
    </dgm:pt>
    <dgm:pt modelId="{842A304A-26C1-47C4-83BF-6246C5D604AC}" type="pres">
      <dgm:prSet presAssocID="{CDE5D171-5FA5-48FF-8497-12B03141B804}" presName="bigChev" presStyleLbl="node1" presStyleIdx="3" presStyleCnt="5" custScaleX="621548" custScaleY="182956"/>
      <dgm:spPr/>
      <dgm:t>
        <a:bodyPr/>
        <a:lstStyle/>
        <a:p>
          <a:endParaRPr lang="ru-RU"/>
        </a:p>
      </dgm:t>
    </dgm:pt>
    <dgm:pt modelId="{626CF7A7-2D71-4D9B-9E35-43DF373D5A7F}" type="pres">
      <dgm:prSet presAssocID="{CDE5D171-5FA5-48FF-8497-12B03141B804}" presName="vSp" presStyleCnt="0"/>
      <dgm:spPr/>
    </dgm:pt>
    <dgm:pt modelId="{7F17EC6A-028C-4996-8821-B32A243E01F5}" type="pres">
      <dgm:prSet presAssocID="{237C8075-9E50-42C0-A02A-ED2D389C79E1}" presName="horFlow" presStyleCnt="0"/>
      <dgm:spPr/>
    </dgm:pt>
    <dgm:pt modelId="{DD4A8448-56F8-42F9-8862-AEB8D8508F7D}" type="pres">
      <dgm:prSet presAssocID="{237C8075-9E50-42C0-A02A-ED2D389C79E1}" presName="bigChev" presStyleLbl="node1" presStyleIdx="4" presStyleCnt="5" custScaleX="621548" custScaleY="182956" custLinFactNeighborX="7377" custLinFactNeighborY="-6427"/>
      <dgm:spPr/>
      <dgm:t>
        <a:bodyPr/>
        <a:lstStyle/>
        <a:p>
          <a:endParaRPr lang="ru-RU"/>
        </a:p>
      </dgm:t>
    </dgm:pt>
  </dgm:ptLst>
  <dgm:cxnLst>
    <dgm:cxn modelId="{B6C1C486-7F44-4012-8D47-FFC624EF5EFD}" type="presOf" srcId="{C99E2CA5-F125-492C-BF54-8ED46D7240D4}" destId="{E5857FA3-5F23-4AC3-B64D-C8ADB56FC01A}" srcOrd="0" destOrd="0" presId="urn:microsoft.com/office/officeart/2005/8/layout/lProcess3"/>
    <dgm:cxn modelId="{A66CDD35-1E8F-4E77-A34C-528EBC6FC38C}" type="presOf" srcId="{CDE5D171-5FA5-48FF-8497-12B03141B804}" destId="{842A304A-26C1-47C4-83BF-6246C5D604AC}" srcOrd="0" destOrd="0" presId="urn:microsoft.com/office/officeart/2005/8/layout/lProcess3"/>
    <dgm:cxn modelId="{46E714C5-9F89-4D4A-A889-C116F977837E}" srcId="{C99E2CA5-F125-492C-BF54-8ED46D7240D4}" destId="{E265B10B-5BF0-4254-910E-9707FBF101A1}" srcOrd="1" destOrd="0" parTransId="{FE2AA952-492C-4247-96E1-2FD7DD22D7FB}" sibTransId="{9F131BBF-D462-4F65-8952-CFF00FEB612A}"/>
    <dgm:cxn modelId="{4F3784A7-0071-428B-9EC0-2F0B8932DFBE}" srcId="{C99E2CA5-F125-492C-BF54-8ED46D7240D4}" destId="{CDE5D171-5FA5-48FF-8497-12B03141B804}" srcOrd="3" destOrd="0" parTransId="{6D2172CD-074A-4417-8454-34FE6F3EA570}" sibTransId="{F238C573-649C-4EE4-A4DE-838CB1CFA2AA}"/>
    <dgm:cxn modelId="{BB2ACEF3-2BDF-490C-B73F-E853047A6EEC}" srcId="{C99E2CA5-F125-492C-BF54-8ED46D7240D4}" destId="{237C8075-9E50-42C0-A02A-ED2D389C79E1}" srcOrd="4" destOrd="0" parTransId="{F6808D1B-84EC-4DE6-A127-0DFD2A6A78DE}" sibTransId="{7DAC910C-3118-42AF-8E1B-9B9499D5C955}"/>
    <dgm:cxn modelId="{8A6E0A32-4B3E-40F1-8678-9EBAAEE533AA}" type="presOf" srcId="{2D39E3D6-3A5A-4CC9-BA5C-A4BD11B20E9C}" destId="{ADB33722-EC03-491E-900C-3198A61B19BE}" srcOrd="0" destOrd="0" presId="urn:microsoft.com/office/officeart/2005/8/layout/lProcess3"/>
    <dgm:cxn modelId="{B2DB9120-06FA-4F59-B862-FBBFDA8B049C}" type="presOf" srcId="{23CD7AAD-3817-4148-AF0F-870C85C76242}" destId="{C4758955-8957-496E-96D2-75DE472935FC}" srcOrd="0" destOrd="0" presId="urn:microsoft.com/office/officeart/2005/8/layout/lProcess3"/>
    <dgm:cxn modelId="{E27AA398-D37F-4481-82F6-BD36279DD4A8}" type="presOf" srcId="{237C8075-9E50-42C0-A02A-ED2D389C79E1}" destId="{DD4A8448-56F8-42F9-8862-AEB8D8508F7D}" srcOrd="0" destOrd="0" presId="urn:microsoft.com/office/officeart/2005/8/layout/lProcess3"/>
    <dgm:cxn modelId="{6DF45A57-73BD-4BF0-AAA3-00CAF384C3A1}" srcId="{C99E2CA5-F125-492C-BF54-8ED46D7240D4}" destId="{23CD7AAD-3817-4148-AF0F-870C85C76242}" srcOrd="0" destOrd="0" parTransId="{F323083D-EBA9-4278-AD8F-6AAEE95F36B0}" sibTransId="{498B6015-11E3-48D2-B554-A1DC5A04A569}"/>
    <dgm:cxn modelId="{93870187-0E4A-46CE-93D3-A79329BCD137}" srcId="{C99E2CA5-F125-492C-BF54-8ED46D7240D4}" destId="{2D39E3D6-3A5A-4CC9-BA5C-A4BD11B20E9C}" srcOrd="2" destOrd="0" parTransId="{D4BE65DB-2654-4266-A078-162A989106D9}" sibTransId="{3A62E3C6-6AAB-4DE6-B4A6-C878D7A9AD43}"/>
    <dgm:cxn modelId="{B2174E65-CC8C-416D-93FD-24FA0C108E9C}" type="presOf" srcId="{E265B10B-5BF0-4254-910E-9707FBF101A1}" destId="{AFF43FDC-413F-4AB0-8B86-F9EF09B5CD59}" srcOrd="0" destOrd="0" presId="urn:microsoft.com/office/officeart/2005/8/layout/lProcess3"/>
    <dgm:cxn modelId="{5A9CD1FE-DE8E-4E13-9AC2-CE037D4FB1A0}" type="presParOf" srcId="{E5857FA3-5F23-4AC3-B64D-C8ADB56FC01A}" destId="{F626BD92-1CEA-4755-A3EA-EE94D55643FF}" srcOrd="0" destOrd="0" presId="urn:microsoft.com/office/officeart/2005/8/layout/lProcess3"/>
    <dgm:cxn modelId="{C2B7589A-0111-4674-8654-C53279478A0F}" type="presParOf" srcId="{F626BD92-1CEA-4755-A3EA-EE94D55643FF}" destId="{C4758955-8957-496E-96D2-75DE472935FC}" srcOrd="0" destOrd="0" presId="urn:microsoft.com/office/officeart/2005/8/layout/lProcess3"/>
    <dgm:cxn modelId="{EC9A263B-41D4-48A1-8599-672EB795FC7F}" type="presParOf" srcId="{E5857FA3-5F23-4AC3-B64D-C8ADB56FC01A}" destId="{788271A1-6D38-4D5A-8E89-639B162BD9C8}" srcOrd="1" destOrd="0" presId="urn:microsoft.com/office/officeart/2005/8/layout/lProcess3"/>
    <dgm:cxn modelId="{8F7128AA-3104-471A-B89D-5660DF117173}" type="presParOf" srcId="{E5857FA3-5F23-4AC3-B64D-C8ADB56FC01A}" destId="{8A8F6F4F-25EE-4A24-B818-EF5FECC7D57B}" srcOrd="2" destOrd="0" presId="urn:microsoft.com/office/officeart/2005/8/layout/lProcess3"/>
    <dgm:cxn modelId="{C7B6ED01-B5FD-4D8D-88C3-4E14D129BDD3}" type="presParOf" srcId="{8A8F6F4F-25EE-4A24-B818-EF5FECC7D57B}" destId="{AFF43FDC-413F-4AB0-8B86-F9EF09B5CD59}" srcOrd="0" destOrd="0" presId="urn:microsoft.com/office/officeart/2005/8/layout/lProcess3"/>
    <dgm:cxn modelId="{93AE03E6-DB63-4142-95E5-44BBF4103602}" type="presParOf" srcId="{E5857FA3-5F23-4AC3-B64D-C8ADB56FC01A}" destId="{FC8132D5-545D-41FA-90F6-9C900B149804}" srcOrd="3" destOrd="0" presId="urn:microsoft.com/office/officeart/2005/8/layout/lProcess3"/>
    <dgm:cxn modelId="{5B3EB5AB-2075-4A99-82F2-F0EA2585FABB}" type="presParOf" srcId="{E5857FA3-5F23-4AC3-B64D-C8ADB56FC01A}" destId="{B4BF85B3-3F6A-4415-8769-3819F2B58657}" srcOrd="4" destOrd="0" presId="urn:microsoft.com/office/officeart/2005/8/layout/lProcess3"/>
    <dgm:cxn modelId="{EEB2BD3B-7527-464B-A29D-5511B8B8BB5A}" type="presParOf" srcId="{B4BF85B3-3F6A-4415-8769-3819F2B58657}" destId="{ADB33722-EC03-491E-900C-3198A61B19BE}" srcOrd="0" destOrd="0" presId="urn:microsoft.com/office/officeart/2005/8/layout/lProcess3"/>
    <dgm:cxn modelId="{4ACBD4EF-62CE-480D-AF7C-8E83A5F75D58}" type="presParOf" srcId="{E5857FA3-5F23-4AC3-B64D-C8ADB56FC01A}" destId="{59A53405-5937-42E4-A2A7-26753CDA0DCA}" srcOrd="5" destOrd="0" presId="urn:microsoft.com/office/officeart/2005/8/layout/lProcess3"/>
    <dgm:cxn modelId="{7A7E2432-28FB-49F6-9706-CA128338FBF0}" type="presParOf" srcId="{E5857FA3-5F23-4AC3-B64D-C8ADB56FC01A}" destId="{272DF05F-AAB7-41D1-8BB8-C5E7207E7B6C}" srcOrd="6" destOrd="0" presId="urn:microsoft.com/office/officeart/2005/8/layout/lProcess3"/>
    <dgm:cxn modelId="{36834686-C954-423C-9C2E-517B504A3939}" type="presParOf" srcId="{272DF05F-AAB7-41D1-8BB8-C5E7207E7B6C}" destId="{842A304A-26C1-47C4-83BF-6246C5D604AC}" srcOrd="0" destOrd="0" presId="urn:microsoft.com/office/officeart/2005/8/layout/lProcess3"/>
    <dgm:cxn modelId="{BDE30633-EBA5-48A0-A042-91C7C4D97155}" type="presParOf" srcId="{E5857FA3-5F23-4AC3-B64D-C8ADB56FC01A}" destId="{626CF7A7-2D71-4D9B-9E35-43DF373D5A7F}" srcOrd="7" destOrd="0" presId="urn:microsoft.com/office/officeart/2005/8/layout/lProcess3"/>
    <dgm:cxn modelId="{D3C56F69-0A3C-4B15-B20A-F72B0B87B3A3}" type="presParOf" srcId="{E5857FA3-5F23-4AC3-B64D-C8ADB56FC01A}" destId="{7F17EC6A-028C-4996-8821-B32A243E01F5}" srcOrd="8" destOrd="0" presId="urn:microsoft.com/office/officeart/2005/8/layout/lProcess3"/>
    <dgm:cxn modelId="{BE5904F2-190E-464D-BD61-4EC5494B358F}" type="presParOf" srcId="{7F17EC6A-028C-4996-8821-B32A243E01F5}" destId="{DD4A8448-56F8-42F9-8862-AEB8D8508F7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81B850D-3CAF-4858-830B-779F40910F4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A0B0B5-9222-4755-BC72-E22088AE095A}">
      <dgm:prSet/>
      <dgm:spPr/>
      <dgm:t>
        <a:bodyPr/>
        <a:lstStyle/>
        <a:p>
          <a:pPr rtl="0"/>
          <a:r>
            <a:rPr lang="ru-RU" dirty="0" smtClean="0"/>
            <a:t>Не </a:t>
          </a:r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спеціальні</a:t>
          </a:r>
          <a:r>
            <a:rPr lang="ru-RU" dirty="0" smtClean="0"/>
            <a:t> </a:t>
          </a:r>
          <a:r>
            <a:rPr lang="ru-RU" dirty="0" err="1" smtClean="0"/>
            <a:t>користувачі</a:t>
          </a:r>
          <a:r>
            <a:rPr lang="ru-RU" dirty="0" smtClean="0"/>
            <a:t>, </a:t>
          </a:r>
          <a:r>
            <a:rPr lang="ru-RU" dirty="0" err="1" smtClean="0"/>
            <a:t>перелік</a:t>
          </a:r>
          <a:r>
            <a:rPr lang="ru-RU" dirty="0" smtClean="0"/>
            <a:t> </a:t>
          </a:r>
          <a:r>
            <a:rPr lang="ru-RU" dirty="0" err="1" smtClean="0"/>
            <a:t>яких</a:t>
          </a:r>
          <a:r>
            <a:rPr lang="ru-RU" dirty="0" smtClean="0"/>
            <a:t> </a:t>
          </a:r>
          <a:r>
            <a:rPr lang="ru-RU" dirty="0" err="1" smtClean="0"/>
            <a:t>визначено</a:t>
          </a:r>
          <a:r>
            <a:rPr lang="ru-RU" dirty="0" smtClean="0"/>
            <a:t> </a:t>
          </a:r>
          <a:r>
            <a:rPr lang="ru-RU" dirty="0" err="1" smtClean="0"/>
            <a:t>законодавством</a:t>
          </a:r>
          <a:r>
            <a:rPr lang="ru-RU" dirty="0" smtClean="0"/>
            <a:t> про </a:t>
          </a:r>
          <a:r>
            <a:rPr lang="ru-RU" dirty="0" err="1" smtClean="0"/>
            <a:t>радіочастотний</a:t>
          </a:r>
          <a:r>
            <a:rPr lang="ru-RU" dirty="0" smtClean="0"/>
            <a:t> ресурс, та </a:t>
          </a:r>
          <a:r>
            <a:rPr lang="ru-RU" dirty="0" err="1" smtClean="0"/>
            <a:t>радіоаматори</a:t>
          </a:r>
          <a:r>
            <a:rPr lang="ru-RU" dirty="0" smtClean="0"/>
            <a:t>.</a:t>
          </a:r>
          <a:endParaRPr lang="ru-RU" dirty="0"/>
        </a:p>
      </dgm:t>
    </dgm:pt>
    <dgm:pt modelId="{9E5422A2-91A7-4154-A699-33CA6319762D}" type="parTrans" cxnId="{5595B080-0EE8-4FD2-90AB-B14A0FCA5916}">
      <dgm:prSet/>
      <dgm:spPr/>
      <dgm:t>
        <a:bodyPr/>
        <a:lstStyle/>
        <a:p>
          <a:endParaRPr lang="ru-RU"/>
        </a:p>
      </dgm:t>
    </dgm:pt>
    <dgm:pt modelId="{B80BF276-765F-4214-A576-B68C14E6A322}" type="sibTrans" cxnId="{5595B080-0EE8-4FD2-90AB-B14A0FCA5916}">
      <dgm:prSet/>
      <dgm:spPr/>
      <dgm:t>
        <a:bodyPr/>
        <a:lstStyle/>
        <a:p>
          <a:endParaRPr lang="ru-RU"/>
        </a:p>
      </dgm:t>
    </dgm:pt>
    <dgm:pt modelId="{D2F877B0-9F46-4BB4-A6E3-A658E252C474}" type="pres">
      <dgm:prSet presAssocID="{E81B850D-3CAF-4858-830B-779F40910F4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741AD-FFB3-47C1-A87A-AAA739423D46}" type="pres">
      <dgm:prSet presAssocID="{1AA0B0B5-9222-4755-BC72-E22088AE095A}" presName="circ1TxSh" presStyleLbl="vennNode1" presStyleIdx="0" presStyleCnt="1" custScaleX="149917"/>
      <dgm:spPr/>
      <dgm:t>
        <a:bodyPr/>
        <a:lstStyle/>
        <a:p>
          <a:endParaRPr lang="ru-RU"/>
        </a:p>
      </dgm:t>
    </dgm:pt>
  </dgm:ptLst>
  <dgm:cxnLst>
    <dgm:cxn modelId="{973B96E8-B4AC-4F8A-91B0-70E484EBDEED}" type="presOf" srcId="{1AA0B0B5-9222-4755-BC72-E22088AE095A}" destId="{655741AD-FFB3-47C1-A87A-AAA739423D46}" srcOrd="0" destOrd="0" presId="urn:microsoft.com/office/officeart/2005/8/layout/venn1"/>
    <dgm:cxn modelId="{5595B080-0EE8-4FD2-90AB-B14A0FCA5916}" srcId="{E81B850D-3CAF-4858-830B-779F40910F48}" destId="{1AA0B0B5-9222-4755-BC72-E22088AE095A}" srcOrd="0" destOrd="0" parTransId="{9E5422A2-91A7-4154-A699-33CA6319762D}" sibTransId="{B80BF276-765F-4214-A576-B68C14E6A322}"/>
    <dgm:cxn modelId="{9581C9BB-6C10-4B07-BEAD-907BC7051C9A}" type="presOf" srcId="{E81B850D-3CAF-4858-830B-779F40910F48}" destId="{D2F877B0-9F46-4BB4-A6E3-A658E252C474}" srcOrd="0" destOrd="0" presId="urn:microsoft.com/office/officeart/2005/8/layout/venn1"/>
    <dgm:cxn modelId="{54189D6E-111A-4EC2-B21C-3016307E11F0}" type="presParOf" srcId="{D2F877B0-9F46-4BB4-A6E3-A658E252C474}" destId="{655741AD-FFB3-47C1-A87A-AAA739423D46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26B2F07-3372-473B-ADEB-E01B0BA7665C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0E7A0A-8FE7-4DD5-AB3A-A29CBEC6817E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err="1" smtClean="0"/>
            <a:t>Об'єктом</a:t>
          </a:r>
          <a:r>
            <a:rPr lang="ru-RU" dirty="0" smtClean="0"/>
            <a:t> </a:t>
          </a:r>
          <a:r>
            <a:rPr lang="ru-RU" dirty="0" err="1" smtClean="0"/>
            <a:t>оподаткування</a:t>
          </a:r>
          <a:r>
            <a:rPr lang="ru-RU" dirty="0" smtClean="0"/>
            <a:t> рентною платою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</a:t>
          </a:r>
          <a:r>
            <a:rPr lang="ru-RU" dirty="0" err="1" smtClean="0"/>
            <a:t>України</a:t>
          </a:r>
          <a:r>
            <a:rPr lang="ru-RU" dirty="0" smtClean="0"/>
            <a:t> </a:t>
          </a:r>
          <a:r>
            <a:rPr lang="ru-RU" dirty="0" err="1" smtClean="0"/>
            <a:t>є</a:t>
          </a:r>
          <a:r>
            <a:rPr lang="ru-RU" dirty="0" smtClean="0"/>
            <a:t> </a:t>
          </a:r>
          <a:endParaRPr lang="ru-RU" dirty="0"/>
        </a:p>
      </dgm:t>
    </dgm:pt>
    <dgm:pt modelId="{DC303D02-9BF9-43E2-973D-20E1E680A091}" type="parTrans" cxnId="{23F57467-1D31-4698-B3C4-C179BBE0A4A8}">
      <dgm:prSet/>
      <dgm:spPr/>
      <dgm:t>
        <a:bodyPr/>
        <a:lstStyle/>
        <a:p>
          <a:endParaRPr lang="ru-RU"/>
        </a:p>
      </dgm:t>
    </dgm:pt>
    <dgm:pt modelId="{B050CC95-7794-43B4-BC95-E100106B76A3}" type="sibTrans" cxnId="{23F57467-1D31-4698-B3C4-C179BBE0A4A8}">
      <dgm:prSet/>
      <dgm:spPr/>
      <dgm:t>
        <a:bodyPr/>
        <a:lstStyle/>
        <a:p>
          <a:endParaRPr lang="ru-RU"/>
        </a:p>
      </dgm:t>
    </dgm:pt>
    <dgm:pt modelId="{C502E9D2-31CF-42AE-87BC-BC6F4B49E9EA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ширина </a:t>
          </a:r>
          <a:r>
            <a:rPr lang="ru-RU" dirty="0" err="1" smtClean="0"/>
            <a:t>смуги</a:t>
          </a:r>
          <a:r>
            <a:rPr lang="ru-RU" dirty="0" smtClean="0"/>
            <a:t> </a:t>
          </a:r>
          <a:r>
            <a:rPr lang="ru-RU" dirty="0" err="1" smtClean="0"/>
            <a:t>радіочастот</a:t>
          </a:r>
          <a:r>
            <a:rPr lang="ru-RU" dirty="0" smtClean="0"/>
            <a:t>, </a:t>
          </a:r>
          <a:endParaRPr lang="ru-RU" dirty="0"/>
        </a:p>
      </dgm:t>
    </dgm:pt>
    <dgm:pt modelId="{D9B81E97-12A8-4D5F-8BE4-1A3C8AAD346E}" type="parTrans" cxnId="{967D595D-80A5-4E0B-953D-E0822B1EF308}">
      <dgm:prSet/>
      <dgm:spPr/>
      <dgm:t>
        <a:bodyPr/>
        <a:lstStyle/>
        <a:p>
          <a:endParaRPr lang="ru-RU"/>
        </a:p>
      </dgm:t>
    </dgm:pt>
    <dgm:pt modelId="{CF470236-57FF-4179-9447-2A9F65E207D3}" type="sibTrans" cxnId="{967D595D-80A5-4E0B-953D-E0822B1EF308}">
      <dgm:prSet/>
      <dgm:spPr/>
      <dgm:t>
        <a:bodyPr/>
        <a:lstStyle/>
        <a:p>
          <a:endParaRPr lang="ru-RU"/>
        </a:p>
      </dgm:t>
    </dgm:pt>
    <dgm:pt modelId="{E2448B9E-A4E1-4EEE-B15A-CD4EA46EE256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визначається</a:t>
          </a:r>
          <a:r>
            <a:rPr lang="ru-RU" dirty="0" smtClean="0"/>
            <a:t> як </a:t>
          </a:r>
          <a:r>
            <a:rPr lang="ru-RU" dirty="0" err="1" smtClean="0"/>
            <a:t>частина</a:t>
          </a:r>
          <a:r>
            <a:rPr lang="ru-RU" dirty="0" smtClean="0"/>
            <a:t> </a:t>
          </a:r>
          <a:r>
            <a:rPr lang="ru-RU" dirty="0" err="1" smtClean="0"/>
            <a:t>смуги</a:t>
          </a:r>
          <a:r>
            <a:rPr lang="ru-RU" dirty="0" smtClean="0"/>
            <a:t> </a:t>
          </a:r>
          <a:r>
            <a:rPr lang="ru-RU" dirty="0" err="1" smtClean="0"/>
            <a:t>радіочастот</a:t>
          </a:r>
          <a:r>
            <a:rPr lang="ru-RU" dirty="0" smtClean="0"/>
            <a:t> </a:t>
          </a:r>
          <a:r>
            <a:rPr lang="ru-RU" dirty="0" err="1" smtClean="0"/>
            <a:t>загального</a:t>
          </a:r>
          <a:r>
            <a:rPr lang="ru-RU" dirty="0" smtClean="0"/>
            <a:t> </a:t>
          </a:r>
          <a:r>
            <a:rPr lang="ru-RU" dirty="0" err="1" smtClean="0"/>
            <a:t>користування</a:t>
          </a:r>
          <a:r>
            <a:rPr lang="ru-RU" dirty="0" smtClean="0"/>
            <a:t> у </a:t>
          </a:r>
          <a:r>
            <a:rPr lang="ru-RU" dirty="0" err="1" smtClean="0"/>
            <a:t>відповідному</a:t>
          </a:r>
          <a:r>
            <a:rPr lang="ru-RU" dirty="0" smtClean="0"/>
            <a:t> </a:t>
          </a:r>
          <a:r>
            <a:rPr lang="ru-RU" dirty="0" err="1" smtClean="0"/>
            <a:t>регіоні</a:t>
          </a:r>
          <a:endParaRPr lang="ru-RU" dirty="0"/>
        </a:p>
      </dgm:t>
    </dgm:pt>
    <dgm:pt modelId="{0B6BBEDB-84C0-4291-A178-DCD6F8C0F8E6}" type="parTrans" cxnId="{FDDBDCF2-1EE6-4C09-A349-4B37239D248A}">
      <dgm:prSet/>
      <dgm:spPr/>
      <dgm:t>
        <a:bodyPr/>
        <a:lstStyle/>
        <a:p>
          <a:endParaRPr lang="ru-RU"/>
        </a:p>
      </dgm:t>
    </dgm:pt>
    <dgm:pt modelId="{42F66C3D-2D21-4BBB-A381-EEF7473634E8}" type="sibTrans" cxnId="{FDDBDCF2-1EE6-4C09-A349-4B37239D248A}">
      <dgm:prSet/>
      <dgm:spPr/>
      <dgm:t>
        <a:bodyPr/>
        <a:lstStyle/>
        <a:p>
          <a:endParaRPr lang="ru-RU"/>
        </a:p>
      </dgm:t>
    </dgm:pt>
    <dgm:pt modelId="{5B78C16D-714E-44C2-B4DD-A1488DCDA2D4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зазначена</a:t>
          </a:r>
          <a:r>
            <a:rPr lang="ru-RU" dirty="0" smtClean="0"/>
            <a:t> в </a:t>
          </a:r>
          <a:r>
            <a:rPr lang="ru-RU" dirty="0" err="1" smtClean="0"/>
            <a:t>ліцензії</a:t>
          </a:r>
          <a:r>
            <a:rPr lang="ru-RU" dirty="0" smtClean="0"/>
            <a:t> на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</a:t>
          </a:r>
          <a:r>
            <a:rPr lang="ru-RU" dirty="0" err="1" smtClean="0"/>
            <a:t>України</a:t>
          </a:r>
          <a:r>
            <a:rPr lang="ru-RU" dirty="0" smtClean="0"/>
            <a:t> </a:t>
          </a:r>
          <a:endParaRPr lang="ru-RU" dirty="0"/>
        </a:p>
      </dgm:t>
    </dgm:pt>
    <dgm:pt modelId="{C06A4051-0E0F-4C27-84B9-03D23B5CF797}" type="parTrans" cxnId="{56E17B3D-1425-42A9-9D72-BE28809F4AD8}">
      <dgm:prSet/>
      <dgm:spPr/>
      <dgm:t>
        <a:bodyPr/>
        <a:lstStyle/>
        <a:p>
          <a:endParaRPr lang="ru-RU"/>
        </a:p>
      </dgm:t>
    </dgm:pt>
    <dgm:pt modelId="{9A0E4B73-B78A-468F-BA09-B3F798B66171}" type="sibTrans" cxnId="{56E17B3D-1425-42A9-9D72-BE28809F4AD8}">
      <dgm:prSet/>
      <dgm:spPr/>
      <dgm:t>
        <a:bodyPr/>
        <a:lstStyle/>
        <a:p>
          <a:endParaRPr lang="ru-RU"/>
        </a:p>
      </dgm:t>
    </dgm:pt>
    <dgm:pt modelId="{4DFA2F9E-4FE1-4515-A50E-DB07D00F9B9D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err="1" smtClean="0"/>
            <a:t>або</a:t>
          </a:r>
          <a:r>
            <a:rPr lang="ru-RU" dirty="0" smtClean="0"/>
            <a:t> в </a:t>
          </a:r>
          <a:r>
            <a:rPr lang="ru-RU" dirty="0" err="1" smtClean="0"/>
            <a:t>дозволі</a:t>
          </a:r>
          <a:r>
            <a:rPr lang="ru-RU" dirty="0" smtClean="0"/>
            <a:t> на </a:t>
          </a:r>
          <a:r>
            <a:rPr lang="ru-RU" dirty="0" err="1" smtClean="0"/>
            <a:t>експлуатацію</a:t>
          </a:r>
          <a:r>
            <a:rPr lang="ru-RU" dirty="0" smtClean="0"/>
            <a:t> </a:t>
          </a:r>
          <a:r>
            <a:rPr lang="ru-RU" dirty="0" err="1" smtClean="0"/>
            <a:t>радіоелектронного</a:t>
          </a:r>
          <a:r>
            <a:rPr lang="ru-RU" dirty="0" smtClean="0"/>
            <a:t> </a:t>
          </a:r>
          <a:r>
            <a:rPr lang="ru-RU" dirty="0" err="1" smtClean="0"/>
            <a:t>засобу</a:t>
          </a:r>
          <a:r>
            <a:rPr lang="ru-RU" dirty="0" smtClean="0"/>
            <a:t> </a:t>
          </a:r>
          <a:endParaRPr lang="ru-RU" dirty="0"/>
        </a:p>
      </dgm:t>
    </dgm:pt>
    <dgm:pt modelId="{1EAB329C-7482-407B-BF61-1F777BE31B74}" type="parTrans" cxnId="{89C42A5F-8855-4464-8720-623D97B6BFFB}">
      <dgm:prSet/>
      <dgm:spPr/>
      <dgm:t>
        <a:bodyPr/>
        <a:lstStyle/>
        <a:p>
          <a:endParaRPr lang="ru-RU"/>
        </a:p>
      </dgm:t>
    </dgm:pt>
    <dgm:pt modelId="{22478D0A-BD04-4FD9-B3C8-C825A7FFC5F7}" type="sibTrans" cxnId="{89C42A5F-8855-4464-8720-623D97B6BFFB}">
      <dgm:prSet/>
      <dgm:spPr/>
      <dgm:t>
        <a:bodyPr/>
        <a:lstStyle/>
        <a:p>
          <a:endParaRPr lang="ru-RU"/>
        </a:p>
      </dgm:t>
    </dgm:pt>
    <dgm:pt modelId="{0BC8EECE-3F85-48EA-BA7C-1DF0344DA497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випромінювального</a:t>
          </a:r>
          <a:r>
            <a:rPr lang="ru-RU" dirty="0" smtClean="0"/>
            <a:t> пристрою для </a:t>
          </a:r>
          <a:r>
            <a:rPr lang="ru-RU" dirty="0" err="1" smtClean="0"/>
            <a:t>технологічних</a:t>
          </a:r>
          <a:r>
            <a:rPr lang="ru-RU" dirty="0" smtClean="0"/>
            <a:t> </a:t>
          </a:r>
          <a:r>
            <a:rPr lang="ru-RU" dirty="0" err="1" smtClean="0"/>
            <a:t>користувачів</a:t>
          </a:r>
          <a:r>
            <a:rPr lang="ru-RU" dirty="0" smtClean="0"/>
            <a:t> </a:t>
          </a:r>
          <a:endParaRPr lang="ru-RU" dirty="0"/>
        </a:p>
      </dgm:t>
    </dgm:pt>
    <dgm:pt modelId="{D1688879-E260-4124-B3A0-9B8183B14532}" type="parTrans" cxnId="{D8A9A9E1-E0FD-47B1-83A0-39B52E37A682}">
      <dgm:prSet/>
      <dgm:spPr/>
      <dgm:t>
        <a:bodyPr/>
        <a:lstStyle/>
        <a:p>
          <a:endParaRPr lang="ru-RU"/>
        </a:p>
      </dgm:t>
    </dgm:pt>
    <dgm:pt modelId="{8FC86BFA-AF3A-420B-968F-BBA75448A2BB}" type="sibTrans" cxnId="{D8A9A9E1-E0FD-47B1-83A0-39B52E37A682}">
      <dgm:prSet/>
      <dgm:spPr/>
      <dgm:t>
        <a:bodyPr/>
        <a:lstStyle/>
        <a:p>
          <a:endParaRPr lang="ru-RU"/>
        </a:p>
      </dgm:t>
    </dgm:pt>
    <dgm:pt modelId="{23D2F7FE-6B51-4FE1-9B2B-B3ACD17B5C77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користувачів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користуються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для </a:t>
          </a:r>
          <a:r>
            <a:rPr lang="ru-RU" dirty="0" err="1" smtClean="0"/>
            <a:t>розповсюдження</a:t>
          </a:r>
          <a:r>
            <a:rPr lang="ru-RU" dirty="0" smtClean="0"/>
            <a:t> </a:t>
          </a:r>
          <a:r>
            <a:rPr lang="ru-RU" dirty="0" err="1" smtClean="0"/>
            <a:t>телерадіопрограм</a:t>
          </a:r>
          <a:r>
            <a:rPr lang="ru-RU" dirty="0" smtClean="0"/>
            <a:t>.</a:t>
          </a:r>
          <a:endParaRPr lang="ru-RU" dirty="0"/>
        </a:p>
      </dgm:t>
    </dgm:pt>
    <dgm:pt modelId="{5802BABC-A00D-46A8-9EC4-B5BBA90E94BF}" type="parTrans" cxnId="{3A58CC87-446E-4457-8270-5F2B5D482382}">
      <dgm:prSet/>
      <dgm:spPr/>
      <dgm:t>
        <a:bodyPr/>
        <a:lstStyle/>
        <a:p>
          <a:endParaRPr lang="ru-RU"/>
        </a:p>
      </dgm:t>
    </dgm:pt>
    <dgm:pt modelId="{4683054F-F7DA-47F9-BFEA-83E60527CFC2}" type="sibTrans" cxnId="{3A58CC87-446E-4457-8270-5F2B5D482382}">
      <dgm:prSet/>
      <dgm:spPr/>
      <dgm:t>
        <a:bodyPr/>
        <a:lstStyle/>
        <a:p>
          <a:endParaRPr lang="ru-RU"/>
        </a:p>
      </dgm:t>
    </dgm:pt>
    <dgm:pt modelId="{585BB760-CECE-4964-855C-8C59D79A3157}" type="pres">
      <dgm:prSet presAssocID="{226B2F07-3372-473B-ADEB-E01B0BA7665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D6EAD42-13E1-445B-BE2C-DA77DF2098E9}" type="pres">
      <dgm:prSet presAssocID="{080E7A0A-8FE7-4DD5-AB3A-A29CBEC6817E}" presName="horFlow" presStyleCnt="0"/>
      <dgm:spPr/>
    </dgm:pt>
    <dgm:pt modelId="{89D0D7AF-CB3B-4B38-AD9E-43C70BE30B4A}" type="pres">
      <dgm:prSet presAssocID="{080E7A0A-8FE7-4DD5-AB3A-A29CBEC6817E}" presName="bigChev" presStyleLbl="node1" presStyleIdx="0" presStyleCnt="7" custScaleX="488200"/>
      <dgm:spPr/>
      <dgm:t>
        <a:bodyPr/>
        <a:lstStyle/>
        <a:p>
          <a:endParaRPr lang="ru-RU"/>
        </a:p>
      </dgm:t>
    </dgm:pt>
    <dgm:pt modelId="{70CBC44A-9B92-43E6-8D2C-6F15C12AC77E}" type="pres">
      <dgm:prSet presAssocID="{080E7A0A-8FE7-4DD5-AB3A-A29CBEC6817E}" presName="vSp" presStyleCnt="0"/>
      <dgm:spPr/>
    </dgm:pt>
    <dgm:pt modelId="{46DC19E3-B5D3-4CDB-9280-6296ABE994E6}" type="pres">
      <dgm:prSet presAssocID="{C502E9D2-31CF-42AE-87BC-BC6F4B49E9EA}" presName="horFlow" presStyleCnt="0"/>
      <dgm:spPr/>
    </dgm:pt>
    <dgm:pt modelId="{BCB24C8A-4F7A-4FE6-9E2D-435237DE99A0}" type="pres">
      <dgm:prSet presAssocID="{C502E9D2-31CF-42AE-87BC-BC6F4B49E9EA}" presName="bigChev" presStyleLbl="node1" presStyleIdx="1" presStyleCnt="7" custScaleX="488200"/>
      <dgm:spPr/>
      <dgm:t>
        <a:bodyPr/>
        <a:lstStyle/>
        <a:p>
          <a:endParaRPr lang="ru-RU"/>
        </a:p>
      </dgm:t>
    </dgm:pt>
    <dgm:pt modelId="{75479866-446D-4665-9768-26B9BEB8C691}" type="pres">
      <dgm:prSet presAssocID="{C502E9D2-31CF-42AE-87BC-BC6F4B49E9EA}" presName="vSp" presStyleCnt="0"/>
      <dgm:spPr/>
    </dgm:pt>
    <dgm:pt modelId="{AB4CFA50-DEF8-4FD2-A6BB-50FCAEC494C6}" type="pres">
      <dgm:prSet presAssocID="{E2448B9E-A4E1-4EEE-B15A-CD4EA46EE256}" presName="horFlow" presStyleCnt="0"/>
      <dgm:spPr/>
    </dgm:pt>
    <dgm:pt modelId="{0733C84B-BB69-43D7-9303-C684AF9281F6}" type="pres">
      <dgm:prSet presAssocID="{E2448B9E-A4E1-4EEE-B15A-CD4EA46EE256}" presName="bigChev" presStyleLbl="node1" presStyleIdx="2" presStyleCnt="7" custScaleX="488200"/>
      <dgm:spPr/>
      <dgm:t>
        <a:bodyPr/>
        <a:lstStyle/>
        <a:p>
          <a:endParaRPr lang="ru-RU"/>
        </a:p>
      </dgm:t>
    </dgm:pt>
    <dgm:pt modelId="{73A7F42C-CB7D-45B1-A11C-956BEBE6DBE1}" type="pres">
      <dgm:prSet presAssocID="{E2448B9E-A4E1-4EEE-B15A-CD4EA46EE256}" presName="vSp" presStyleCnt="0"/>
      <dgm:spPr/>
    </dgm:pt>
    <dgm:pt modelId="{C66F7DB0-C461-4454-AA83-8478D53CCE81}" type="pres">
      <dgm:prSet presAssocID="{5B78C16D-714E-44C2-B4DD-A1488DCDA2D4}" presName="horFlow" presStyleCnt="0"/>
      <dgm:spPr/>
    </dgm:pt>
    <dgm:pt modelId="{6D745446-EC7E-4D99-91AB-C007BFA85FA1}" type="pres">
      <dgm:prSet presAssocID="{5B78C16D-714E-44C2-B4DD-A1488DCDA2D4}" presName="bigChev" presStyleLbl="node1" presStyleIdx="3" presStyleCnt="7" custScaleX="488200"/>
      <dgm:spPr/>
      <dgm:t>
        <a:bodyPr/>
        <a:lstStyle/>
        <a:p>
          <a:endParaRPr lang="ru-RU"/>
        </a:p>
      </dgm:t>
    </dgm:pt>
    <dgm:pt modelId="{AA5FA9B6-A987-4755-B21B-F640BFD4C815}" type="pres">
      <dgm:prSet presAssocID="{5B78C16D-714E-44C2-B4DD-A1488DCDA2D4}" presName="vSp" presStyleCnt="0"/>
      <dgm:spPr/>
    </dgm:pt>
    <dgm:pt modelId="{599AE024-1672-4110-BBD6-6AEA605CBED7}" type="pres">
      <dgm:prSet presAssocID="{4DFA2F9E-4FE1-4515-A50E-DB07D00F9B9D}" presName="horFlow" presStyleCnt="0"/>
      <dgm:spPr/>
    </dgm:pt>
    <dgm:pt modelId="{0748CA7B-946C-40D4-A49B-1BAA8FC01B3E}" type="pres">
      <dgm:prSet presAssocID="{4DFA2F9E-4FE1-4515-A50E-DB07D00F9B9D}" presName="bigChev" presStyleLbl="node1" presStyleIdx="4" presStyleCnt="7" custScaleX="488200"/>
      <dgm:spPr/>
      <dgm:t>
        <a:bodyPr/>
        <a:lstStyle/>
        <a:p>
          <a:endParaRPr lang="ru-RU"/>
        </a:p>
      </dgm:t>
    </dgm:pt>
    <dgm:pt modelId="{3FA40CED-E05A-4132-99FB-57698CBDC13A}" type="pres">
      <dgm:prSet presAssocID="{4DFA2F9E-4FE1-4515-A50E-DB07D00F9B9D}" presName="vSp" presStyleCnt="0"/>
      <dgm:spPr/>
    </dgm:pt>
    <dgm:pt modelId="{EFE7E586-8EB6-4F1E-9B44-34B1C7C1E03B}" type="pres">
      <dgm:prSet presAssocID="{0BC8EECE-3F85-48EA-BA7C-1DF0344DA497}" presName="horFlow" presStyleCnt="0"/>
      <dgm:spPr/>
    </dgm:pt>
    <dgm:pt modelId="{470A4BDA-0A5E-41D8-8F62-9704CEA7DF15}" type="pres">
      <dgm:prSet presAssocID="{0BC8EECE-3F85-48EA-BA7C-1DF0344DA497}" presName="bigChev" presStyleLbl="node1" presStyleIdx="5" presStyleCnt="7" custScaleX="488200"/>
      <dgm:spPr/>
      <dgm:t>
        <a:bodyPr/>
        <a:lstStyle/>
        <a:p>
          <a:endParaRPr lang="ru-RU"/>
        </a:p>
      </dgm:t>
    </dgm:pt>
    <dgm:pt modelId="{2AA160BB-4ED7-4EAC-A486-F6A966F566DD}" type="pres">
      <dgm:prSet presAssocID="{0BC8EECE-3F85-48EA-BA7C-1DF0344DA497}" presName="vSp" presStyleCnt="0"/>
      <dgm:spPr/>
    </dgm:pt>
    <dgm:pt modelId="{254E8718-2654-43EA-855A-89B7CEF6E146}" type="pres">
      <dgm:prSet presAssocID="{23D2F7FE-6B51-4FE1-9B2B-B3ACD17B5C77}" presName="horFlow" presStyleCnt="0"/>
      <dgm:spPr/>
    </dgm:pt>
    <dgm:pt modelId="{4C988E4D-C379-4891-BDDB-784BF683A3F0}" type="pres">
      <dgm:prSet presAssocID="{23D2F7FE-6B51-4FE1-9B2B-B3ACD17B5C77}" presName="bigChev" presStyleLbl="node1" presStyleIdx="6" presStyleCnt="7" custScaleX="488200"/>
      <dgm:spPr/>
      <dgm:t>
        <a:bodyPr/>
        <a:lstStyle/>
        <a:p>
          <a:endParaRPr lang="ru-RU"/>
        </a:p>
      </dgm:t>
    </dgm:pt>
  </dgm:ptLst>
  <dgm:cxnLst>
    <dgm:cxn modelId="{89C42A5F-8855-4464-8720-623D97B6BFFB}" srcId="{226B2F07-3372-473B-ADEB-E01B0BA7665C}" destId="{4DFA2F9E-4FE1-4515-A50E-DB07D00F9B9D}" srcOrd="4" destOrd="0" parTransId="{1EAB329C-7482-407B-BF61-1F777BE31B74}" sibTransId="{22478D0A-BD04-4FD9-B3C8-C825A7FFC5F7}"/>
    <dgm:cxn modelId="{3A58CC87-446E-4457-8270-5F2B5D482382}" srcId="{226B2F07-3372-473B-ADEB-E01B0BA7665C}" destId="{23D2F7FE-6B51-4FE1-9B2B-B3ACD17B5C77}" srcOrd="6" destOrd="0" parTransId="{5802BABC-A00D-46A8-9EC4-B5BBA90E94BF}" sibTransId="{4683054F-F7DA-47F9-BFEA-83E60527CFC2}"/>
    <dgm:cxn modelId="{B358CC20-C5FF-436C-BD8F-C2146DC57887}" type="presOf" srcId="{E2448B9E-A4E1-4EEE-B15A-CD4EA46EE256}" destId="{0733C84B-BB69-43D7-9303-C684AF9281F6}" srcOrd="0" destOrd="0" presId="urn:microsoft.com/office/officeart/2005/8/layout/lProcess3"/>
    <dgm:cxn modelId="{23F57467-1D31-4698-B3C4-C179BBE0A4A8}" srcId="{226B2F07-3372-473B-ADEB-E01B0BA7665C}" destId="{080E7A0A-8FE7-4DD5-AB3A-A29CBEC6817E}" srcOrd="0" destOrd="0" parTransId="{DC303D02-9BF9-43E2-973D-20E1E680A091}" sibTransId="{B050CC95-7794-43B4-BC95-E100106B76A3}"/>
    <dgm:cxn modelId="{36C5E3F3-1E47-44F6-9EDB-8492F8228ED8}" type="presOf" srcId="{C502E9D2-31CF-42AE-87BC-BC6F4B49E9EA}" destId="{BCB24C8A-4F7A-4FE6-9E2D-435237DE99A0}" srcOrd="0" destOrd="0" presId="urn:microsoft.com/office/officeart/2005/8/layout/lProcess3"/>
    <dgm:cxn modelId="{D8C98486-BB71-460A-BC63-9C7E057D7788}" type="presOf" srcId="{23D2F7FE-6B51-4FE1-9B2B-B3ACD17B5C77}" destId="{4C988E4D-C379-4891-BDDB-784BF683A3F0}" srcOrd="0" destOrd="0" presId="urn:microsoft.com/office/officeart/2005/8/layout/lProcess3"/>
    <dgm:cxn modelId="{10CA3D17-6927-4173-9BBB-DE3CA9EF62B4}" type="presOf" srcId="{080E7A0A-8FE7-4DD5-AB3A-A29CBEC6817E}" destId="{89D0D7AF-CB3B-4B38-AD9E-43C70BE30B4A}" srcOrd="0" destOrd="0" presId="urn:microsoft.com/office/officeart/2005/8/layout/lProcess3"/>
    <dgm:cxn modelId="{56E17B3D-1425-42A9-9D72-BE28809F4AD8}" srcId="{226B2F07-3372-473B-ADEB-E01B0BA7665C}" destId="{5B78C16D-714E-44C2-B4DD-A1488DCDA2D4}" srcOrd="3" destOrd="0" parTransId="{C06A4051-0E0F-4C27-84B9-03D23B5CF797}" sibTransId="{9A0E4B73-B78A-468F-BA09-B3F798B66171}"/>
    <dgm:cxn modelId="{50CBC477-95B9-4951-9D29-61D5A86B8A01}" type="presOf" srcId="{0BC8EECE-3F85-48EA-BA7C-1DF0344DA497}" destId="{470A4BDA-0A5E-41D8-8F62-9704CEA7DF15}" srcOrd="0" destOrd="0" presId="urn:microsoft.com/office/officeart/2005/8/layout/lProcess3"/>
    <dgm:cxn modelId="{FDDBDCF2-1EE6-4C09-A349-4B37239D248A}" srcId="{226B2F07-3372-473B-ADEB-E01B0BA7665C}" destId="{E2448B9E-A4E1-4EEE-B15A-CD4EA46EE256}" srcOrd="2" destOrd="0" parTransId="{0B6BBEDB-84C0-4291-A178-DCD6F8C0F8E6}" sibTransId="{42F66C3D-2D21-4BBB-A381-EEF7473634E8}"/>
    <dgm:cxn modelId="{967D595D-80A5-4E0B-953D-E0822B1EF308}" srcId="{226B2F07-3372-473B-ADEB-E01B0BA7665C}" destId="{C502E9D2-31CF-42AE-87BC-BC6F4B49E9EA}" srcOrd="1" destOrd="0" parTransId="{D9B81E97-12A8-4D5F-8BE4-1A3C8AAD346E}" sibTransId="{CF470236-57FF-4179-9447-2A9F65E207D3}"/>
    <dgm:cxn modelId="{EF3B85FF-2EB1-441E-AA5B-3B80CCA98EF2}" type="presOf" srcId="{226B2F07-3372-473B-ADEB-E01B0BA7665C}" destId="{585BB760-CECE-4964-855C-8C59D79A3157}" srcOrd="0" destOrd="0" presId="urn:microsoft.com/office/officeart/2005/8/layout/lProcess3"/>
    <dgm:cxn modelId="{23A85BD3-8C77-434C-A46A-B72950519299}" type="presOf" srcId="{5B78C16D-714E-44C2-B4DD-A1488DCDA2D4}" destId="{6D745446-EC7E-4D99-91AB-C007BFA85FA1}" srcOrd="0" destOrd="0" presId="urn:microsoft.com/office/officeart/2005/8/layout/lProcess3"/>
    <dgm:cxn modelId="{D8A9A9E1-E0FD-47B1-83A0-39B52E37A682}" srcId="{226B2F07-3372-473B-ADEB-E01B0BA7665C}" destId="{0BC8EECE-3F85-48EA-BA7C-1DF0344DA497}" srcOrd="5" destOrd="0" parTransId="{D1688879-E260-4124-B3A0-9B8183B14532}" sibTransId="{8FC86BFA-AF3A-420B-968F-BBA75448A2BB}"/>
    <dgm:cxn modelId="{5A359BAC-8DB2-470A-9BD5-F748BF755B03}" type="presOf" srcId="{4DFA2F9E-4FE1-4515-A50E-DB07D00F9B9D}" destId="{0748CA7B-946C-40D4-A49B-1BAA8FC01B3E}" srcOrd="0" destOrd="0" presId="urn:microsoft.com/office/officeart/2005/8/layout/lProcess3"/>
    <dgm:cxn modelId="{CA87C95E-F5A6-4FA9-AAF5-3052C6B6F319}" type="presParOf" srcId="{585BB760-CECE-4964-855C-8C59D79A3157}" destId="{FD6EAD42-13E1-445B-BE2C-DA77DF2098E9}" srcOrd="0" destOrd="0" presId="urn:microsoft.com/office/officeart/2005/8/layout/lProcess3"/>
    <dgm:cxn modelId="{3C02C53B-D9BA-40A7-A2C2-E9FB353901F5}" type="presParOf" srcId="{FD6EAD42-13E1-445B-BE2C-DA77DF2098E9}" destId="{89D0D7AF-CB3B-4B38-AD9E-43C70BE30B4A}" srcOrd="0" destOrd="0" presId="urn:microsoft.com/office/officeart/2005/8/layout/lProcess3"/>
    <dgm:cxn modelId="{353CD6EC-709E-49D8-A8C2-8341384F4027}" type="presParOf" srcId="{585BB760-CECE-4964-855C-8C59D79A3157}" destId="{70CBC44A-9B92-43E6-8D2C-6F15C12AC77E}" srcOrd="1" destOrd="0" presId="urn:microsoft.com/office/officeart/2005/8/layout/lProcess3"/>
    <dgm:cxn modelId="{A135A60F-9ED3-40AD-91B0-792FE81B0DDD}" type="presParOf" srcId="{585BB760-CECE-4964-855C-8C59D79A3157}" destId="{46DC19E3-B5D3-4CDB-9280-6296ABE994E6}" srcOrd="2" destOrd="0" presId="urn:microsoft.com/office/officeart/2005/8/layout/lProcess3"/>
    <dgm:cxn modelId="{A0D344C7-5EE0-4C23-B6A5-2BE5782344D3}" type="presParOf" srcId="{46DC19E3-B5D3-4CDB-9280-6296ABE994E6}" destId="{BCB24C8A-4F7A-4FE6-9E2D-435237DE99A0}" srcOrd="0" destOrd="0" presId="urn:microsoft.com/office/officeart/2005/8/layout/lProcess3"/>
    <dgm:cxn modelId="{58930841-732B-4290-AAE2-48B674CCEF10}" type="presParOf" srcId="{585BB760-CECE-4964-855C-8C59D79A3157}" destId="{75479866-446D-4665-9768-26B9BEB8C691}" srcOrd="3" destOrd="0" presId="urn:microsoft.com/office/officeart/2005/8/layout/lProcess3"/>
    <dgm:cxn modelId="{05BA53DF-250D-47CA-B870-CC0E5E34917C}" type="presParOf" srcId="{585BB760-CECE-4964-855C-8C59D79A3157}" destId="{AB4CFA50-DEF8-4FD2-A6BB-50FCAEC494C6}" srcOrd="4" destOrd="0" presId="urn:microsoft.com/office/officeart/2005/8/layout/lProcess3"/>
    <dgm:cxn modelId="{C104DDD8-CC70-4448-9352-C6130BEB3D9E}" type="presParOf" srcId="{AB4CFA50-DEF8-4FD2-A6BB-50FCAEC494C6}" destId="{0733C84B-BB69-43D7-9303-C684AF9281F6}" srcOrd="0" destOrd="0" presId="urn:microsoft.com/office/officeart/2005/8/layout/lProcess3"/>
    <dgm:cxn modelId="{C77E4D9A-66E8-4BCE-B514-929DFD498BAD}" type="presParOf" srcId="{585BB760-CECE-4964-855C-8C59D79A3157}" destId="{73A7F42C-CB7D-45B1-A11C-956BEBE6DBE1}" srcOrd="5" destOrd="0" presId="urn:microsoft.com/office/officeart/2005/8/layout/lProcess3"/>
    <dgm:cxn modelId="{BBE7B977-4F38-4B38-849C-5D217CB67707}" type="presParOf" srcId="{585BB760-CECE-4964-855C-8C59D79A3157}" destId="{C66F7DB0-C461-4454-AA83-8478D53CCE81}" srcOrd="6" destOrd="0" presId="urn:microsoft.com/office/officeart/2005/8/layout/lProcess3"/>
    <dgm:cxn modelId="{1BEE2264-508B-43C5-91F0-AA94E924F7EC}" type="presParOf" srcId="{C66F7DB0-C461-4454-AA83-8478D53CCE81}" destId="{6D745446-EC7E-4D99-91AB-C007BFA85FA1}" srcOrd="0" destOrd="0" presId="urn:microsoft.com/office/officeart/2005/8/layout/lProcess3"/>
    <dgm:cxn modelId="{0FF2ADEB-10A3-4372-8895-6DB1D45736B4}" type="presParOf" srcId="{585BB760-CECE-4964-855C-8C59D79A3157}" destId="{AA5FA9B6-A987-4755-B21B-F640BFD4C815}" srcOrd="7" destOrd="0" presId="urn:microsoft.com/office/officeart/2005/8/layout/lProcess3"/>
    <dgm:cxn modelId="{3398404C-A2EF-43FF-9C24-56AFD81C53A5}" type="presParOf" srcId="{585BB760-CECE-4964-855C-8C59D79A3157}" destId="{599AE024-1672-4110-BBD6-6AEA605CBED7}" srcOrd="8" destOrd="0" presId="urn:microsoft.com/office/officeart/2005/8/layout/lProcess3"/>
    <dgm:cxn modelId="{AF3001CE-5A48-4182-8CB9-F862B84453E1}" type="presParOf" srcId="{599AE024-1672-4110-BBD6-6AEA605CBED7}" destId="{0748CA7B-946C-40D4-A49B-1BAA8FC01B3E}" srcOrd="0" destOrd="0" presId="urn:microsoft.com/office/officeart/2005/8/layout/lProcess3"/>
    <dgm:cxn modelId="{248CD3D1-7615-4CAF-AB28-210A8E319E7A}" type="presParOf" srcId="{585BB760-CECE-4964-855C-8C59D79A3157}" destId="{3FA40CED-E05A-4132-99FB-57698CBDC13A}" srcOrd="9" destOrd="0" presId="urn:microsoft.com/office/officeart/2005/8/layout/lProcess3"/>
    <dgm:cxn modelId="{BB90DA98-FE0F-43D0-9584-6EFB52A585A9}" type="presParOf" srcId="{585BB760-CECE-4964-855C-8C59D79A3157}" destId="{EFE7E586-8EB6-4F1E-9B44-34B1C7C1E03B}" srcOrd="10" destOrd="0" presId="urn:microsoft.com/office/officeart/2005/8/layout/lProcess3"/>
    <dgm:cxn modelId="{BC22E223-8D28-4BF3-B880-2B342F895775}" type="presParOf" srcId="{EFE7E586-8EB6-4F1E-9B44-34B1C7C1E03B}" destId="{470A4BDA-0A5E-41D8-8F62-9704CEA7DF15}" srcOrd="0" destOrd="0" presId="urn:microsoft.com/office/officeart/2005/8/layout/lProcess3"/>
    <dgm:cxn modelId="{DA2F7636-3D5D-4075-A1D9-0A5A0548A6C2}" type="presParOf" srcId="{585BB760-CECE-4964-855C-8C59D79A3157}" destId="{2AA160BB-4ED7-4EAC-A486-F6A966F566DD}" srcOrd="11" destOrd="0" presId="urn:microsoft.com/office/officeart/2005/8/layout/lProcess3"/>
    <dgm:cxn modelId="{A5E35B9A-8EC0-404B-96A7-3708CAE010E6}" type="presParOf" srcId="{585BB760-CECE-4964-855C-8C59D79A3157}" destId="{254E8718-2654-43EA-855A-89B7CEF6E146}" srcOrd="12" destOrd="0" presId="urn:microsoft.com/office/officeart/2005/8/layout/lProcess3"/>
    <dgm:cxn modelId="{4E2E56A9-64FA-42B0-A07E-1DAFB6648A2D}" type="presParOf" srcId="{254E8718-2654-43EA-855A-89B7CEF6E146}" destId="{4C988E4D-C379-4891-BDDB-784BF683A3F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6FE76B0-7896-4656-947D-96E684E9703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522EB9A2-04A9-4F0C-AC62-798327D7D4DA}">
      <dgm:prSet/>
      <dgm:spPr/>
      <dgm:t>
        <a:bodyPr/>
        <a:lstStyle/>
        <a:p>
          <a:pPr algn="ctr" rtl="0"/>
          <a:r>
            <a:rPr lang="ru-RU" b="1" u="sng" dirty="0" smtClean="0">
              <a:solidFill>
                <a:srgbClr val="FF0000"/>
              </a:solidFill>
            </a:rPr>
            <a:t>Порядок </a:t>
          </a:r>
          <a:r>
            <a:rPr lang="ru-RU" b="1" u="sng" dirty="0" err="1" smtClean="0">
              <a:solidFill>
                <a:srgbClr val="FF0000"/>
              </a:solidFill>
            </a:rPr>
            <a:t>нарахування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податкових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зобов'язань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з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рентної</a:t>
          </a:r>
          <a:r>
            <a:rPr lang="ru-RU" b="1" u="sng" dirty="0" smtClean="0">
              <a:solidFill>
                <a:srgbClr val="FF0000"/>
              </a:solidFill>
            </a:rPr>
            <a:t> плати за </a:t>
          </a:r>
          <a:r>
            <a:rPr lang="ru-RU" b="1" u="sng" dirty="0" err="1" smtClean="0">
              <a:solidFill>
                <a:srgbClr val="FF0000"/>
              </a:solidFill>
            </a:rPr>
            <a:t>користування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радіочастотним</a:t>
          </a:r>
          <a:r>
            <a:rPr lang="ru-RU" b="1" u="sng" dirty="0" smtClean="0">
              <a:solidFill>
                <a:srgbClr val="FF0000"/>
              </a:solidFill>
            </a:rPr>
            <a:t> ресурсом </a:t>
          </a:r>
          <a:r>
            <a:rPr lang="ru-RU" b="1" u="sng" dirty="0" err="1" smtClean="0">
              <a:solidFill>
                <a:srgbClr val="FF0000"/>
              </a:solidFill>
            </a:rPr>
            <a:t>України</a:t>
          </a:r>
          <a:endParaRPr lang="ru-RU" b="1" u="sng" dirty="0">
            <a:solidFill>
              <a:srgbClr val="FF0000"/>
            </a:solidFill>
          </a:endParaRPr>
        </a:p>
      </dgm:t>
    </dgm:pt>
    <dgm:pt modelId="{85AC40A2-DA4D-4715-A80B-A602D5B0BBD6}" type="parTrans" cxnId="{689CB772-10B0-4F72-BCF1-B5687FF1FC92}">
      <dgm:prSet/>
      <dgm:spPr/>
      <dgm:t>
        <a:bodyPr/>
        <a:lstStyle/>
        <a:p>
          <a:endParaRPr lang="ru-RU"/>
        </a:p>
      </dgm:t>
    </dgm:pt>
    <dgm:pt modelId="{6B79A815-1F9B-4588-9D08-6326309D2837}" type="sibTrans" cxnId="{689CB772-10B0-4F72-BCF1-B5687FF1FC92}">
      <dgm:prSet/>
      <dgm:spPr/>
      <dgm:t>
        <a:bodyPr/>
        <a:lstStyle/>
        <a:p>
          <a:endParaRPr lang="ru-RU"/>
        </a:p>
      </dgm:t>
    </dgm:pt>
    <dgm:pt modelId="{3162F567-BD06-46F7-A5DA-521A504DAA1E}">
      <dgm:prSet/>
      <dgm:spPr/>
      <dgm:t>
        <a:bodyPr/>
        <a:lstStyle/>
        <a:p>
          <a:pPr algn="just" rtl="0"/>
          <a:r>
            <a:rPr lang="ru-RU" b="1" dirty="0" err="1" smtClean="0"/>
            <a:t>Перелік</a:t>
          </a:r>
          <a:r>
            <a:rPr lang="ru-RU" b="1" dirty="0" smtClean="0"/>
            <a:t> </a:t>
          </a:r>
          <a:r>
            <a:rPr lang="ru-RU" b="1" dirty="0" err="1" smtClean="0"/>
            <a:t>користувачів</a:t>
          </a:r>
          <a:r>
            <a:rPr lang="ru-RU" b="1" dirty="0" smtClean="0"/>
            <a:t> </a:t>
          </a:r>
          <a:r>
            <a:rPr lang="ru-RU" b="1" dirty="0" err="1" smtClean="0"/>
            <a:t>радіочастотного</a:t>
          </a:r>
          <a:r>
            <a:rPr lang="ru-RU" b="1" dirty="0" smtClean="0"/>
            <a:t> ресурсу –</a:t>
          </a:r>
          <a:endParaRPr lang="ru-RU" b="1" dirty="0"/>
        </a:p>
      </dgm:t>
    </dgm:pt>
    <dgm:pt modelId="{B08FE774-2111-4929-A325-A39B87F06268}" type="parTrans" cxnId="{ECE8642E-2770-40E4-9B26-E89B8909AFC6}">
      <dgm:prSet/>
      <dgm:spPr/>
      <dgm:t>
        <a:bodyPr/>
        <a:lstStyle/>
        <a:p>
          <a:endParaRPr lang="ru-RU"/>
        </a:p>
      </dgm:t>
    </dgm:pt>
    <dgm:pt modelId="{E08957F7-67FB-4DF2-A504-EBF7BECDB2EA}" type="sibTrans" cxnId="{ECE8642E-2770-40E4-9B26-E89B8909AFC6}">
      <dgm:prSet/>
      <dgm:spPr/>
      <dgm:t>
        <a:bodyPr/>
        <a:lstStyle/>
        <a:p>
          <a:endParaRPr lang="ru-RU"/>
        </a:p>
      </dgm:t>
    </dgm:pt>
    <dgm:pt modelId="{2F45D2C8-CA56-4553-9634-9F1C1C127415}">
      <dgm:prSet/>
      <dgm:spPr/>
      <dgm:t>
        <a:bodyPr/>
        <a:lstStyle/>
        <a:p>
          <a:pPr algn="just" rtl="0"/>
          <a:r>
            <a:rPr lang="ru-RU" b="1" dirty="0" err="1" smtClean="0"/>
            <a:t>платників</a:t>
          </a:r>
          <a:r>
            <a:rPr lang="ru-RU" b="1" dirty="0" smtClean="0"/>
            <a:t> </a:t>
          </a:r>
          <a:r>
            <a:rPr lang="ru-RU" b="1" dirty="0" err="1" smtClean="0"/>
            <a:t>рентної</a:t>
          </a:r>
          <a:r>
            <a:rPr lang="ru-RU" b="1" dirty="0" smtClean="0"/>
            <a:t> плати та/</a:t>
          </a:r>
          <a:r>
            <a:rPr lang="ru-RU" b="1" dirty="0" err="1" smtClean="0"/>
            <a:t>або</a:t>
          </a:r>
          <a:r>
            <a:rPr lang="ru-RU" b="1" dirty="0" smtClean="0"/>
            <a:t> </a:t>
          </a:r>
          <a:r>
            <a:rPr lang="ru-RU" b="1" dirty="0" err="1" smtClean="0"/>
            <a:t>зміни</a:t>
          </a:r>
          <a:r>
            <a:rPr lang="ru-RU" b="1" dirty="0" smtClean="0"/>
            <a:t> до </a:t>
          </a:r>
          <a:r>
            <a:rPr lang="ru-RU" b="1" dirty="0" err="1" smtClean="0"/>
            <a:t>нього</a:t>
          </a:r>
          <a:r>
            <a:rPr lang="ru-RU" b="1" dirty="0" smtClean="0"/>
            <a:t> </a:t>
          </a:r>
          <a:r>
            <a:rPr lang="ru-RU" b="1" dirty="0" err="1" smtClean="0"/>
            <a:t>подаються</a:t>
          </a:r>
          <a:r>
            <a:rPr lang="ru-RU" b="1" dirty="0" smtClean="0"/>
            <a:t> центральному органу </a:t>
          </a:r>
          <a:r>
            <a:rPr lang="ru-RU" b="1" dirty="0" err="1" smtClean="0"/>
            <a:t>виконавчої</a:t>
          </a:r>
          <a:r>
            <a:rPr lang="ru-RU" b="1" dirty="0" smtClean="0"/>
            <a:t> </a:t>
          </a:r>
          <a:r>
            <a:rPr lang="ru-RU" b="1" dirty="0" err="1" smtClean="0"/>
            <a:t>влади</a:t>
          </a:r>
          <a:r>
            <a:rPr lang="ru-RU" b="1" dirty="0" smtClean="0"/>
            <a:t>,</a:t>
          </a:r>
          <a:endParaRPr lang="ru-RU" b="1" dirty="0"/>
        </a:p>
      </dgm:t>
    </dgm:pt>
    <dgm:pt modelId="{904CC214-2F9F-4DB3-9132-B6A1C3D8FCF4}" type="parTrans" cxnId="{C4CE1015-0525-4810-B144-353ED0964062}">
      <dgm:prSet/>
      <dgm:spPr/>
      <dgm:t>
        <a:bodyPr/>
        <a:lstStyle/>
        <a:p>
          <a:endParaRPr lang="ru-RU"/>
        </a:p>
      </dgm:t>
    </dgm:pt>
    <dgm:pt modelId="{FD5D5FAF-F122-49A4-B0F3-0827BCCE299C}" type="sibTrans" cxnId="{C4CE1015-0525-4810-B144-353ED0964062}">
      <dgm:prSet/>
      <dgm:spPr/>
      <dgm:t>
        <a:bodyPr/>
        <a:lstStyle/>
        <a:p>
          <a:endParaRPr lang="ru-RU"/>
        </a:p>
      </dgm:t>
    </dgm:pt>
    <dgm:pt modelId="{185FE772-B0E4-4111-BE65-2ABA13B0DFA9}">
      <dgm:prSet/>
      <dgm:spPr/>
      <dgm:t>
        <a:bodyPr/>
        <a:lstStyle/>
        <a:p>
          <a:pPr algn="just" rtl="0"/>
          <a:r>
            <a:rPr lang="ru-RU" b="1" dirty="0" err="1" smtClean="0"/>
            <a:t>що</a:t>
          </a:r>
          <a:r>
            <a:rPr lang="ru-RU" b="1" dirty="0" smtClean="0"/>
            <a:t> </a:t>
          </a:r>
          <a:r>
            <a:rPr lang="ru-RU" b="1" dirty="0" err="1" smtClean="0"/>
            <a:t>забезпечує</a:t>
          </a:r>
          <a:r>
            <a:rPr lang="ru-RU" b="1" dirty="0" smtClean="0"/>
            <a:t> </a:t>
          </a:r>
          <a:r>
            <a:rPr lang="ru-RU" b="1" dirty="0" err="1" smtClean="0"/>
            <a:t>формування</a:t>
          </a:r>
          <a:r>
            <a:rPr lang="ru-RU" b="1" dirty="0" smtClean="0"/>
            <a:t> та </a:t>
          </a:r>
          <a:r>
            <a:rPr lang="ru-RU" b="1" dirty="0" err="1" smtClean="0"/>
            <a:t>реалізує</a:t>
          </a:r>
          <a:r>
            <a:rPr lang="ru-RU" b="1" dirty="0" smtClean="0"/>
            <a:t> </a:t>
          </a:r>
          <a:r>
            <a:rPr lang="ru-RU" b="1" dirty="0" err="1" smtClean="0"/>
            <a:t>державну</a:t>
          </a:r>
          <a:r>
            <a:rPr lang="ru-RU" b="1" dirty="0" smtClean="0"/>
            <a:t> </a:t>
          </a:r>
          <a:r>
            <a:rPr lang="ru-RU" b="1" dirty="0" err="1" smtClean="0"/>
            <a:t>податкову</a:t>
          </a:r>
          <a:r>
            <a:rPr lang="ru-RU" b="1" dirty="0" smtClean="0"/>
            <a:t> </a:t>
          </a:r>
          <a:r>
            <a:rPr lang="ru-RU" b="1" dirty="0" err="1" smtClean="0"/>
            <a:t>і</a:t>
          </a:r>
          <a:r>
            <a:rPr lang="ru-RU" b="1" dirty="0" smtClean="0"/>
            <a:t> </a:t>
          </a:r>
          <a:r>
            <a:rPr lang="ru-RU" b="1" dirty="0" err="1" smtClean="0"/>
            <a:t>митну</a:t>
          </a:r>
          <a:r>
            <a:rPr lang="ru-RU" b="1" dirty="0" smtClean="0"/>
            <a:t> </a:t>
          </a:r>
          <a:r>
            <a:rPr lang="ru-RU" b="1" dirty="0" err="1" smtClean="0"/>
            <a:t>політику</a:t>
          </a:r>
          <a:r>
            <a:rPr lang="ru-RU" b="1" dirty="0" smtClean="0"/>
            <a:t>,</a:t>
          </a:r>
          <a:endParaRPr lang="ru-RU" b="1" dirty="0"/>
        </a:p>
      </dgm:t>
    </dgm:pt>
    <dgm:pt modelId="{7B7AA010-7714-4751-A8E2-89448468BF58}" type="parTrans" cxnId="{AA33F96B-24D4-44FB-B305-57FCA6892F5E}">
      <dgm:prSet/>
      <dgm:spPr/>
      <dgm:t>
        <a:bodyPr/>
        <a:lstStyle/>
        <a:p>
          <a:endParaRPr lang="ru-RU"/>
        </a:p>
      </dgm:t>
    </dgm:pt>
    <dgm:pt modelId="{244B9055-A81C-474A-B93C-D853FBC5FCAE}" type="sibTrans" cxnId="{AA33F96B-24D4-44FB-B305-57FCA6892F5E}">
      <dgm:prSet/>
      <dgm:spPr/>
      <dgm:t>
        <a:bodyPr/>
        <a:lstStyle/>
        <a:p>
          <a:endParaRPr lang="ru-RU"/>
        </a:p>
      </dgm:t>
    </dgm:pt>
    <dgm:pt modelId="{18A4945B-13A6-4050-9372-08042472DCF9}">
      <dgm:prSet/>
      <dgm:spPr/>
      <dgm:t>
        <a:bodyPr/>
        <a:lstStyle/>
        <a:p>
          <a:pPr algn="just" rtl="0"/>
          <a:r>
            <a:rPr lang="ru-RU" b="1" dirty="0" err="1" smtClean="0"/>
            <a:t>національною</a:t>
          </a:r>
          <a:r>
            <a:rPr lang="ru-RU" b="1" dirty="0" smtClean="0"/>
            <a:t> </a:t>
          </a:r>
          <a:r>
            <a:rPr lang="ru-RU" b="1" dirty="0" err="1" smtClean="0"/>
            <a:t>комісією</a:t>
          </a:r>
          <a:r>
            <a:rPr lang="ru-RU" b="1" dirty="0" smtClean="0"/>
            <a:t>, </a:t>
          </a:r>
          <a:r>
            <a:rPr lang="ru-RU" b="1" dirty="0" err="1" smtClean="0"/>
            <a:t>що</a:t>
          </a:r>
          <a:r>
            <a:rPr lang="ru-RU" b="1" dirty="0" smtClean="0"/>
            <a:t> </a:t>
          </a:r>
          <a:r>
            <a:rPr lang="ru-RU" b="1" dirty="0" err="1" smtClean="0"/>
            <a:t>здійснює</a:t>
          </a:r>
          <a:r>
            <a:rPr lang="ru-RU" b="1" dirty="0" smtClean="0"/>
            <a:t> </a:t>
          </a:r>
          <a:r>
            <a:rPr lang="ru-RU" b="1" dirty="0" err="1" smtClean="0"/>
            <a:t>державне</a:t>
          </a:r>
          <a:r>
            <a:rPr lang="ru-RU" b="1" dirty="0" smtClean="0"/>
            <a:t> </a:t>
          </a:r>
          <a:r>
            <a:rPr lang="ru-RU" b="1" dirty="0" err="1" smtClean="0"/>
            <a:t>регулювання</a:t>
          </a:r>
          <a:r>
            <a:rPr lang="ru-RU" b="1" dirty="0" smtClean="0"/>
            <a:t> у </a:t>
          </a:r>
          <a:r>
            <a:rPr lang="ru-RU" b="1" dirty="0" err="1" smtClean="0"/>
            <a:t>сфері</a:t>
          </a:r>
          <a:r>
            <a:rPr lang="ru-RU" b="1" dirty="0" smtClean="0"/>
            <a:t> </a:t>
          </a:r>
          <a:r>
            <a:rPr lang="ru-RU" b="1" dirty="0" err="1" smtClean="0"/>
            <a:t>зв'язку</a:t>
          </a:r>
          <a:r>
            <a:rPr lang="ru-RU" b="1" dirty="0" smtClean="0"/>
            <a:t> та </a:t>
          </a:r>
          <a:r>
            <a:rPr lang="ru-RU" b="1" dirty="0" err="1" smtClean="0"/>
            <a:t>інформатизації</a:t>
          </a:r>
          <a:r>
            <a:rPr lang="ru-RU" b="1" dirty="0" smtClean="0"/>
            <a:t>, </a:t>
          </a:r>
          <a:endParaRPr lang="ru-RU" b="1" dirty="0"/>
        </a:p>
      </dgm:t>
    </dgm:pt>
    <dgm:pt modelId="{1621117D-412A-4A3C-9D3D-A5BDAD5CCF32}" type="parTrans" cxnId="{5DCB5D36-F90A-4ABA-872A-0BC603412D88}">
      <dgm:prSet/>
      <dgm:spPr/>
      <dgm:t>
        <a:bodyPr/>
        <a:lstStyle/>
        <a:p>
          <a:endParaRPr lang="ru-RU"/>
        </a:p>
      </dgm:t>
    </dgm:pt>
    <dgm:pt modelId="{4A6F35CF-74CA-4572-8060-885C894BEFD7}" type="sibTrans" cxnId="{5DCB5D36-F90A-4ABA-872A-0BC603412D88}">
      <dgm:prSet/>
      <dgm:spPr/>
      <dgm:t>
        <a:bodyPr/>
        <a:lstStyle/>
        <a:p>
          <a:endParaRPr lang="ru-RU"/>
        </a:p>
      </dgm:t>
    </dgm:pt>
    <dgm:pt modelId="{11E988D7-67E5-4E58-A8E6-12D7FE968A41}">
      <dgm:prSet/>
      <dgm:spPr/>
      <dgm:t>
        <a:bodyPr/>
        <a:lstStyle/>
        <a:p>
          <a:pPr algn="just" rtl="0"/>
          <a:r>
            <a:rPr lang="ru-RU" b="1" dirty="0" err="1" smtClean="0"/>
            <a:t>із</a:t>
          </a:r>
          <a:r>
            <a:rPr lang="ru-RU" b="1" dirty="0" smtClean="0"/>
            <a:t> </a:t>
          </a:r>
          <a:r>
            <a:rPr lang="ru-RU" b="1" dirty="0" err="1" smtClean="0"/>
            <a:t>зазначенням</a:t>
          </a:r>
          <a:r>
            <a:rPr lang="ru-RU" b="1" dirty="0" smtClean="0"/>
            <a:t> виду </a:t>
          </a:r>
          <a:r>
            <a:rPr lang="ru-RU" b="1" dirty="0" err="1" smtClean="0"/>
            <a:t>зв'язку</a:t>
          </a:r>
          <a:r>
            <a:rPr lang="ru-RU" b="1" dirty="0" smtClean="0"/>
            <a:t>, </a:t>
          </a:r>
          <a:r>
            <a:rPr lang="ru-RU" b="1" dirty="0" err="1" smtClean="0"/>
            <a:t>смуги</a:t>
          </a:r>
          <a:r>
            <a:rPr lang="ru-RU" b="1" dirty="0" smtClean="0"/>
            <a:t> </a:t>
          </a:r>
          <a:r>
            <a:rPr lang="ru-RU" b="1" dirty="0" err="1" smtClean="0"/>
            <a:t>радіочастотного</a:t>
          </a:r>
          <a:r>
            <a:rPr lang="ru-RU" b="1" dirty="0" smtClean="0"/>
            <a:t> ресурсу, </a:t>
          </a:r>
          <a:r>
            <a:rPr lang="ru-RU" b="1" dirty="0" err="1" smtClean="0"/>
            <a:t>регіонів</a:t>
          </a:r>
          <a:r>
            <a:rPr lang="ru-RU" b="1" dirty="0" smtClean="0"/>
            <a:t> </a:t>
          </a:r>
          <a:r>
            <a:rPr lang="ru-RU" b="1" dirty="0" err="1" smtClean="0"/>
            <a:t>користування</a:t>
          </a:r>
          <a:r>
            <a:rPr lang="ru-RU" b="1" dirty="0" smtClean="0"/>
            <a:t> </a:t>
          </a:r>
          <a:r>
            <a:rPr lang="ru-RU" b="1" dirty="0" err="1" smtClean="0"/>
            <a:t>радіочастотним</a:t>
          </a:r>
          <a:r>
            <a:rPr lang="ru-RU" b="1" dirty="0" smtClean="0"/>
            <a:t> ресурсом </a:t>
          </a:r>
          <a:r>
            <a:rPr lang="ru-RU" b="1" dirty="0" err="1" smtClean="0"/>
            <a:t>двічі</a:t>
          </a:r>
          <a:r>
            <a:rPr lang="ru-RU" b="1" dirty="0" smtClean="0"/>
            <a:t> на </a:t>
          </a:r>
          <a:r>
            <a:rPr lang="ru-RU" b="1" dirty="0" err="1" smtClean="0"/>
            <a:t>рік</a:t>
          </a:r>
          <a:r>
            <a:rPr lang="ru-RU" b="1" dirty="0" smtClean="0"/>
            <a:t>:</a:t>
          </a:r>
          <a:endParaRPr lang="ru-RU" b="1" dirty="0"/>
        </a:p>
      </dgm:t>
    </dgm:pt>
    <dgm:pt modelId="{44A98E1E-0FF7-467F-900B-3D561F624704}" type="parTrans" cxnId="{D4CFC1A1-3EA7-4D3A-8B57-6F32A913722E}">
      <dgm:prSet/>
      <dgm:spPr/>
      <dgm:t>
        <a:bodyPr/>
        <a:lstStyle/>
        <a:p>
          <a:endParaRPr lang="ru-RU"/>
        </a:p>
      </dgm:t>
    </dgm:pt>
    <dgm:pt modelId="{A94763A3-31BC-4392-8ECB-D032A45DB8E1}" type="sibTrans" cxnId="{D4CFC1A1-3EA7-4D3A-8B57-6F32A913722E}">
      <dgm:prSet/>
      <dgm:spPr/>
      <dgm:t>
        <a:bodyPr/>
        <a:lstStyle/>
        <a:p>
          <a:endParaRPr lang="ru-RU"/>
        </a:p>
      </dgm:t>
    </dgm:pt>
    <dgm:pt modelId="{2BC38675-D15B-40CC-8FF2-98E9AF16D649}">
      <dgm:prSet/>
      <dgm:spPr/>
      <dgm:t>
        <a:bodyPr/>
        <a:lstStyle/>
        <a:p>
          <a:pPr algn="just" rtl="0"/>
          <a:r>
            <a:rPr lang="ru-RU" b="1" dirty="0" smtClean="0"/>
            <a:t>до 1 </a:t>
          </a:r>
          <a:r>
            <a:rPr lang="ru-RU" b="1" dirty="0" err="1" smtClean="0"/>
            <a:t>березня</a:t>
          </a:r>
          <a:r>
            <a:rPr lang="ru-RU" b="1" dirty="0" smtClean="0"/>
            <a:t> та до 1 </a:t>
          </a:r>
          <a:r>
            <a:rPr lang="ru-RU" b="1" dirty="0" err="1" smtClean="0"/>
            <a:t>вересня</a:t>
          </a:r>
          <a:r>
            <a:rPr lang="ru-RU" b="1" dirty="0" smtClean="0"/>
            <a:t> поточного року, </a:t>
          </a:r>
          <a:endParaRPr lang="ru-RU" b="1" dirty="0"/>
        </a:p>
      </dgm:t>
    </dgm:pt>
    <dgm:pt modelId="{BFB7DAD3-1D8E-4C3D-8C5A-F2C27CCC755E}" type="parTrans" cxnId="{ECD4C09E-01FC-41A0-8016-E8AFBF661C7D}">
      <dgm:prSet/>
      <dgm:spPr/>
      <dgm:t>
        <a:bodyPr/>
        <a:lstStyle/>
        <a:p>
          <a:endParaRPr lang="ru-RU"/>
        </a:p>
      </dgm:t>
    </dgm:pt>
    <dgm:pt modelId="{71C0E8B3-1170-4530-BE2A-30F749E28CA8}" type="sibTrans" cxnId="{ECD4C09E-01FC-41A0-8016-E8AFBF661C7D}">
      <dgm:prSet/>
      <dgm:spPr/>
      <dgm:t>
        <a:bodyPr/>
        <a:lstStyle/>
        <a:p>
          <a:endParaRPr lang="ru-RU"/>
        </a:p>
      </dgm:t>
    </dgm:pt>
    <dgm:pt modelId="{F438FDE6-942B-4CB3-957B-307F20D9FB04}">
      <dgm:prSet/>
      <dgm:spPr/>
      <dgm:t>
        <a:bodyPr/>
        <a:lstStyle/>
        <a:p>
          <a:pPr algn="just" rtl="0"/>
          <a:r>
            <a:rPr lang="ru-RU" b="1" dirty="0" smtClean="0"/>
            <a:t>станом на 1 </a:t>
          </a:r>
          <a:r>
            <a:rPr lang="ru-RU" b="1" dirty="0" err="1" smtClean="0"/>
            <a:t>січня</a:t>
          </a:r>
          <a:r>
            <a:rPr lang="ru-RU" b="1" dirty="0" smtClean="0"/>
            <a:t> та 1 </a:t>
          </a:r>
          <a:r>
            <a:rPr lang="ru-RU" b="1" dirty="0" err="1" smtClean="0"/>
            <a:t>липня</a:t>
          </a:r>
          <a:r>
            <a:rPr lang="ru-RU" b="1" dirty="0" smtClean="0"/>
            <a:t> </a:t>
          </a:r>
          <a:r>
            <a:rPr lang="ru-RU" b="1" dirty="0" err="1" smtClean="0"/>
            <a:t>відповідно</a:t>
          </a:r>
          <a:r>
            <a:rPr lang="ru-RU" b="1" dirty="0" smtClean="0"/>
            <a:t> за формою, </a:t>
          </a:r>
          <a:endParaRPr lang="ru-RU" b="1" dirty="0"/>
        </a:p>
      </dgm:t>
    </dgm:pt>
    <dgm:pt modelId="{FEBC3B96-E04A-4772-B167-E2DEA7D30F65}" type="parTrans" cxnId="{2145658F-BC60-4CE4-9905-9C6980E345DF}">
      <dgm:prSet/>
      <dgm:spPr/>
      <dgm:t>
        <a:bodyPr/>
        <a:lstStyle/>
        <a:p>
          <a:endParaRPr lang="ru-RU"/>
        </a:p>
      </dgm:t>
    </dgm:pt>
    <dgm:pt modelId="{2AAC4691-AFEF-486A-ACB4-AAB14509B36D}" type="sibTrans" cxnId="{2145658F-BC60-4CE4-9905-9C6980E345DF}">
      <dgm:prSet/>
      <dgm:spPr/>
      <dgm:t>
        <a:bodyPr/>
        <a:lstStyle/>
        <a:p>
          <a:endParaRPr lang="ru-RU"/>
        </a:p>
      </dgm:t>
    </dgm:pt>
    <dgm:pt modelId="{D26CB333-BE4E-44C6-88B7-4461698A61D8}">
      <dgm:prSet/>
      <dgm:spPr/>
      <dgm:t>
        <a:bodyPr/>
        <a:lstStyle/>
        <a:p>
          <a:pPr algn="just" rtl="0"/>
          <a:r>
            <a:rPr lang="ru-RU" b="1" dirty="0" err="1" smtClean="0"/>
            <a:t>встановленою</a:t>
          </a:r>
          <a:r>
            <a:rPr lang="ru-RU" b="1" dirty="0" smtClean="0"/>
            <a:t> </a:t>
          </a:r>
          <a:r>
            <a:rPr lang="ru-RU" b="1" dirty="0" err="1" smtClean="0"/>
            <a:t>центральним</a:t>
          </a:r>
          <a:r>
            <a:rPr lang="ru-RU" b="1" dirty="0" smtClean="0"/>
            <a:t> органом </a:t>
          </a:r>
          <a:r>
            <a:rPr lang="ru-RU" b="1" dirty="0" err="1" smtClean="0"/>
            <a:t>виконавчої</a:t>
          </a:r>
          <a:r>
            <a:rPr lang="ru-RU" b="1" dirty="0" smtClean="0"/>
            <a:t> </a:t>
          </a:r>
          <a:r>
            <a:rPr lang="ru-RU" b="1" dirty="0" err="1" smtClean="0"/>
            <a:t>влади</a:t>
          </a:r>
          <a:r>
            <a:rPr lang="ru-RU" b="1" dirty="0" smtClean="0"/>
            <a:t>,</a:t>
          </a:r>
          <a:endParaRPr lang="ru-RU" b="1" dirty="0"/>
        </a:p>
      </dgm:t>
    </dgm:pt>
    <dgm:pt modelId="{38DF2F5C-C9E0-4845-9097-C5AEACD24DB3}" type="parTrans" cxnId="{40100DB8-E072-4ABB-941D-056EA4FBBD96}">
      <dgm:prSet/>
      <dgm:spPr/>
      <dgm:t>
        <a:bodyPr/>
        <a:lstStyle/>
        <a:p>
          <a:endParaRPr lang="ru-RU"/>
        </a:p>
      </dgm:t>
    </dgm:pt>
    <dgm:pt modelId="{F92965C0-5651-424F-8568-79FACA00660C}" type="sibTrans" cxnId="{40100DB8-E072-4ABB-941D-056EA4FBBD96}">
      <dgm:prSet/>
      <dgm:spPr/>
      <dgm:t>
        <a:bodyPr/>
        <a:lstStyle/>
        <a:p>
          <a:endParaRPr lang="ru-RU"/>
        </a:p>
      </dgm:t>
    </dgm:pt>
    <dgm:pt modelId="{B1747138-CBAF-46F8-B675-FB3C1CC5511B}">
      <dgm:prSet/>
      <dgm:spPr/>
      <dgm:t>
        <a:bodyPr/>
        <a:lstStyle/>
        <a:p>
          <a:pPr algn="just" rtl="0"/>
          <a:r>
            <a:rPr lang="ru-RU" b="1" dirty="0" err="1" smtClean="0"/>
            <a:t>що</a:t>
          </a:r>
          <a:r>
            <a:rPr lang="ru-RU" b="1" dirty="0" smtClean="0"/>
            <a:t> </a:t>
          </a:r>
          <a:r>
            <a:rPr lang="ru-RU" b="1" dirty="0" err="1" smtClean="0"/>
            <a:t>забезпечує</a:t>
          </a:r>
          <a:r>
            <a:rPr lang="ru-RU" b="1" dirty="0" smtClean="0"/>
            <a:t> </a:t>
          </a:r>
          <a:r>
            <a:rPr lang="ru-RU" b="1" dirty="0" err="1" smtClean="0"/>
            <a:t>формування</a:t>
          </a:r>
          <a:r>
            <a:rPr lang="ru-RU" b="1" dirty="0" smtClean="0"/>
            <a:t> та </a:t>
          </a:r>
          <a:r>
            <a:rPr lang="ru-RU" b="1" dirty="0" err="1" smtClean="0"/>
            <a:t>реалізує</a:t>
          </a:r>
          <a:r>
            <a:rPr lang="ru-RU" b="1" dirty="0" smtClean="0"/>
            <a:t> </a:t>
          </a:r>
          <a:r>
            <a:rPr lang="ru-RU" b="1" dirty="0" err="1" smtClean="0"/>
            <a:t>державну</a:t>
          </a:r>
          <a:r>
            <a:rPr lang="ru-RU" b="1" dirty="0" smtClean="0"/>
            <a:t> </a:t>
          </a:r>
          <a:r>
            <a:rPr lang="ru-RU" b="1" dirty="0" err="1" smtClean="0"/>
            <a:t>податкову</a:t>
          </a:r>
          <a:r>
            <a:rPr lang="ru-RU" b="1" dirty="0" smtClean="0"/>
            <a:t> </a:t>
          </a:r>
          <a:r>
            <a:rPr lang="ru-RU" b="1" dirty="0" err="1" smtClean="0"/>
            <a:t>і</a:t>
          </a:r>
          <a:r>
            <a:rPr lang="ru-RU" b="1" dirty="0" smtClean="0"/>
            <a:t> </a:t>
          </a:r>
          <a:r>
            <a:rPr lang="ru-RU" b="1" dirty="0" err="1" smtClean="0"/>
            <a:t>митну</a:t>
          </a:r>
          <a:r>
            <a:rPr lang="ru-RU" b="1" dirty="0" smtClean="0"/>
            <a:t> </a:t>
          </a:r>
          <a:r>
            <a:rPr lang="ru-RU" b="1" dirty="0" err="1" smtClean="0"/>
            <a:t>політику</a:t>
          </a:r>
          <a:r>
            <a:rPr lang="ru-RU" b="1" dirty="0" smtClean="0"/>
            <a:t>,</a:t>
          </a:r>
          <a:endParaRPr lang="ru-RU" b="1" dirty="0"/>
        </a:p>
      </dgm:t>
    </dgm:pt>
    <dgm:pt modelId="{55CC0042-F5CB-400E-AD00-036C5F05B8A0}" type="parTrans" cxnId="{5BCE5B81-F7FD-480C-B8C9-30035865331B}">
      <dgm:prSet/>
      <dgm:spPr/>
      <dgm:t>
        <a:bodyPr/>
        <a:lstStyle/>
        <a:p>
          <a:endParaRPr lang="ru-RU"/>
        </a:p>
      </dgm:t>
    </dgm:pt>
    <dgm:pt modelId="{F7B6BD00-7EAC-48D4-B8F5-05BBEFE6A138}" type="sibTrans" cxnId="{5BCE5B81-F7FD-480C-B8C9-30035865331B}">
      <dgm:prSet/>
      <dgm:spPr/>
      <dgm:t>
        <a:bodyPr/>
        <a:lstStyle/>
        <a:p>
          <a:endParaRPr lang="ru-RU"/>
        </a:p>
      </dgm:t>
    </dgm:pt>
    <dgm:pt modelId="{F52A40B3-FEF0-42C5-B1C2-7E17E2F9E72A}">
      <dgm:prSet/>
      <dgm:spPr/>
      <dgm:t>
        <a:bodyPr/>
        <a:lstStyle/>
        <a:p>
          <a:pPr algn="just" rtl="0"/>
          <a:r>
            <a:rPr lang="ru-RU" b="1" dirty="0" smtClean="0"/>
            <a:t>за </a:t>
          </a:r>
          <a:r>
            <a:rPr lang="ru-RU" b="1" dirty="0" err="1" smtClean="0"/>
            <a:t>погодженням</a:t>
          </a:r>
          <a:r>
            <a:rPr lang="ru-RU" b="1" dirty="0" smtClean="0"/>
            <a:t>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центральним</a:t>
          </a:r>
          <a:r>
            <a:rPr lang="ru-RU" b="1" dirty="0" smtClean="0"/>
            <a:t> органом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регулювання</a:t>
          </a:r>
          <a:r>
            <a:rPr lang="ru-RU" b="1" dirty="0" smtClean="0"/>
            <a:t> у </a:t>
          </a:r>
          <a:r>
            <a:rPr lang="ru-RU" b="1" dirty="0" err="1" smtClean="0"/>
            <a:t>сфері</a:t>
          </a:r>
          <a:r>
            <a:rPr lang="ru-RU" b="1" dirty="0" smtClean="0"/>
            <a:t> </a:t>
          </a:r>
          <a:r>
            <a:rPr lang="ru-RU" b="1" dirty="0" err="1" smtClean="0"/>
            <a:t>телекомунікацій</a:t>
          </a:r>
          <a:r>
            <a:rPr lang="ru-RU" b="1" dirty="0" smtClean="0"/>
            <a:t>, </a:t>
          </a:r>
          <a:r>
            <a:rPr lang="ru-RU" b="1" dirty="0" err="1" smtClean="0"/>
            <a:t>користування</a:t>
          </a:r>
          <a:r>
            <a:rPr lang="ru-RU" b="1" dirty="0" smtClean="0"/>
            <a:t> </a:t>
          </a:r>
          <a:r>
            <a:rPr lang="ru-RU" b="1" dirty="0" err="1" smtClean="0"/>
            <a:t>радіочастотним</a:t>
          </a:r>
          <a:r>
            <a:rPr lang="ru-RU" b="1" dirty="0" smtClean="0"/>
            <a:t> ресурсом та </a:t>
          </a:r>
          <a:r>
            <a:rPr lang="ru-RU" b="1" dirty="0" err="1" smtClean="0"/>
            <a:t>надання</a:t>
          </a:r>
          <a:r>
            <a:rPr lang="ru-RU" b="1" dirty="0" smtClean="0"/>
            <a:t> </a:t>
          </a:r>
          <a:r>
            <a:rPr lang="ru-RU" b="1" dirty="0" err="1" smtClean="0"/>
            <a:t>послуг</a:t>
          </a:r>
          <a:r>
            <a:rPr lang="ru-RU" b="1" dirty="0" smtClean="0"/>
            <a:t> </a:t>
          </a:r>
          <a:r>
            <a:rPr lang="ru-RU" b="1" dirty="0" err="1" smtClean="0"/>
            <a:t>поштового</a:t>
          </a:r>
          <a:r>
            <a:rPr lang="ru-RU" b="1" dirty="0" smtClean="0"/>
            <a:t> </a:t>
          </a:r>
          <a:r>
            <a:rPr lang="ru-RU" b="1" dirty="0" err="1" smtClean="0"/>
            <a:t>зв'язку</a:t>
          </a:r>
          <a:r>
            <a:rPr lang="ru-RU" b="1" dirty="0" smtClean="0"/>
            <a:t>.</a:t>
          </a:r>
          <a:endParaRPr lang="ru-RU" b="1" dirty="0"/>
        </a:p>
      </dgm:t>
    </dgm:pt>
    <dgm:pt modelId="{AC950B17-7C51-4052-8735-9F11871E16D8}" type="parTrans" cxnId="{6C281B71-3B1D-488F-BD7B-50F40F1AEE72}">
      <dgm:prSet/>
      <dgm:spPr/>
      <dgm:t>
        <a:bodyPr/>
        <a:lstStyle/>
        <a:p>
          <a:endParaRPr lang="ru-RU"/>
        </a:p>
      </dgm:t>
    </dgm:pt>
    <dgm:pt modelId="{94BBE030-C4D0-4E5C-B2BD-42533652EE33}" type="sibTrans" cxnId="{6C281B71-3B1D-488F-BD7B-50F40F1AEE72}">
      <dgm:prSet/>
      <dgm:spPr/>
      <dgm:t>
        <a:bodyPr/>
        <a:lstStyle/>
        <a:p>
          <a:endParaRPr lang="ru-RU"/>
        </a:p>
      </dgm:t>
    </dgm:pt>
    <dgm:pt modelId="{DE5BABC1-09EF-4AC2-8AB1-E8BC97D174D8}" type="pres">
      <dgm:prSet presAssocID="{B6FE76B0-7896-4656-947D-96E684E970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EAD1E5-600B-4981-9D2C-A12FB1EC96E4}" type="pres">
      <dgm:prSet presAssocID="{522EB9A2-04A9-4F0C-AC62-798327D7D4DA}" presName="parentText" presStyleLbl="node1" presStyleIdx="0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671E0-3E89-4613-B036-3FD992DB0AE9}" type="pres">
      <dgm:prSet presAssocID="{6B79A815-1F9B-4588-9D08-6326309D2837}" presName="spacer" presStyleCnt="0"/>
      <dgm:spPr/>
    </dgm:pt>
    <dgm:pt modelId="{74927A88-50D3-4BA9-924D-68D09BCDD905}" type="pres">
      <dgm:prSet presAssocID="{3162F567-BD06-46F7-A5DA-521A504DAA1E}" presName="parentText" presStyleLbl="node1" presStyleIdx="1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D5141-3A2E-438B-B9B0-09B131FC565F}" type="pres">
      <dgm:prSet presAssocID="{E08957F7-67FB-4DF2-A504-EBF7BECDB2EA}" presName="spacer" presStyleCnt="0"/>
      <dgm:spPr/>
    </dgm:pt>
    <dgm:pt modelId="{F338C22E-CD55-43FD-BDF3-664AC1B3E748}" type="pres">
      <dgm:prSet presAssocID="{2F45D2C8-CA56-4553-9634-9F1C1C127415}" presName="parentText" presStyleLbl="node1" presStyleIdx="2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2499B-1323-41E6-AC59-D5371195043A}" type="pres">
      <dgm:prSet presAssocID="{FD5D5FAF-F122-49A4-B0F3-0827BCCE299C}" presName="spacer" presStyleCnt="0"/>
      <dgm:spPr/>
    </dgm:pt>
    <dgm:pt modelId="{4E2028FB-706A-4101-A900-4F00256D9E7D}" type="pres">
      <dgm:prSet presAssocID="{185FE772-B0E4-4111-BE65-2ABA13B0DFA9}" presName="parentText" presStyleLbl="node1" presStyleIdx="3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EE22E-3C57-471B-9790-71D949542284}" type="pres">
      <dgm:prSet presAssocID="{244B9055-A81C-474A-B93C-D853FBC5FCAE}" presName="spacer" presStyleCnt="0"/>
      <dgm:spPr/>
    </dgm:pt>
    <dgm:pt modelId="{277DE686-D4F4-4F0F-9D68-17F73813333C}" type="pres">
      <dgm:prSet presAssocID="{18A4945B-13A6-4050-9372-08042472DCF9}" presName="parentText" presStyleLbl="node1" presStyleIdx="4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C4AFE-B248-48BD-9B8F-D234686307EA}" type="pres">
      <dgm:prSet presAssocID="{4A6F35CF-74CA-4572-8060-885C894BEFD7}" presName="spacer" presStyleCnt="0"/>
      <dgm:spPr/>
    </dgm:pt>
    <dgm:pt modelId="{5BCE16EE-2AEA-48EF-9D8C-374407A5A52B}" type="pres">
      <dgm:prSet presAssocID="{11E988D7-67E5-4E58-A8E6-12D7FE968A41}" presName="parentText" presStyleLbl="node1" presStyleIdx="5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36018-364D-4FB7-846B-EDF10D110C63}" type="pres">
      <dgm:prSet presAssocID="{A94763A3-31BC-4392-8ECB-D032A45DB8E1}" presName="spacer" presStyleCnt="0"/>
      <dgm:spPr/>
    </dgm:pt>
    <dgm:pt modelId="{55112356-B844-4D07-8DD6-2E4A2ECBFE30}" type="pres">
      <dgm:prSet presAssocID="{2BC38675-D15B-40CC-8FF2-98E9AF16D649}" presName="parentText" presStyleLbl="node1" presStyleIdx="6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30E15-416D-4AE5-A8ED-31D7B4143878}" type="pres">
      <dgm:prSet presAssocID="{71C0E8B3-1170-4530-BE2A-30F749E28CA8}" presName="spacer" presStyleCnt="0"/>
      <dgm:spPr/>
    </dgm:pt>
    <dgm:pt modelId="{53DF2B50-ED74-4CB6-8E26-A908779D7A53}" type="pres">
      <dgm:prSet presAssocID="{F438FDE6-942B-4CB3-957B-307F20D9FB04}" presName="parentText" presStyleLbl="node1" presStyleIdx="7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7BD92-3426-46C4-B982-1170AE2E88B0}" type="pres">
      <dgm:prSet presAssocID="{2AAC4691-AFEF-486A-ACB4-AAB14509B36D}" presName="spacer" presStyleCnt="0"/>
      <dgm:spPr/>
    </dgm:pt>
    <dgm:pt modelId="{8687C422-9DB5-4FB6-904B-3BF685F5ABEC}" type="pres">
      <dgm:prSet presAssocID="{D26CB333-BE4E-44C6-88B7-4461698A61D8}" presName="parentText" presStyleLbl="node1" presStyleIdx="8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5DF26-4082-4F86-A224-BB280110E8D6}" type="pres">
      <dgm:prSet presAssocID="{F92965C0-5651-424F-8568-79FACA00660C}" presName="spacer" presStyleCnt="0"/>
      <dgm:spPr/>
    </dgm:pt>
    <dgm:pt modelId="{1CBBB095-7F59-471C-80B3-190E910111A4}" type="pres">
      <dgm:prSet presAssocID="{B1747138-CBAF-46F8-B675-FB3C1CC5511B}" presName="parentText" presStyleLbl="node1" presStyleIdx="9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0FB2D-D8A0-4803-A079-7B1E7BC72506}" type="pres">
      <dgm:prSet presAssocID="{F7B6BD00-7EAC-48D4-B8F5-05BBEFE6A138}" presName="spacer" presStyleCnt="0"/>
      <dgm:spPr/>
    </dgm:pt>
    <dgm:pt modelId="{82CCC65C-58F8-477B-8C42-B87D4B701C48}" type="pres">
      <dgm:prSet presAssocID="{F52A40B3-FEF0-42C5-B1C2-7E17E2F9E72A}" presName="parentText" presStyleLbl="node1" presStyleIdx="10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45658F-BC60-4CE4-9905-9C6980E345DF}" srcId="{B6FE76B0-7896-4656-947D-96E684E97039}" destId="{F438FDE6-942B-4CB3-957B-307F20D9FB04}" srcOrd="7" destOrd="0" parTransId="{FEBC3B96-E04A-4772-B167-E2DEA7D30F65}" sibTransId="{2AAC4691-AFEF-486A-ACB4-AAB14509B36D}"/>
    <dgm:cxn modelId="{D4CFC1A1-3EA7-4D3A-8B57-6F32A913722E}" srcId="{B6FE76B0-7896-4656-947D-96E684E97039}" destId="{11E988D7-67E5-4E58-A8E6-12D7FE968A41}" srcOrd="5" destOrd="0" parTransId="{44A98E1E-0FF7-467F-900B-3D561F624704}" sibTransId="{A94763A3-31BC-4392-8ECB-D032A45DB8E1}"/>
    <dgm:cxn modelId="{3C33096B-345F-45ED-920A-7562035B5A3B}" type="presOf" srcId="{B1747138-CBAF-46F8-B675-FB3C1CC5511B}" destId="{1CBBB095-7F59-471C-80B3-190E910111A4}" srcOrd="0" destOrd="0" presId="urn:microsoft.com/office/officeart/2005/8/layout/vList2"/>
    <dgm:cxn modelId="{0D7D9121-410C-43BB-9569-9DF11372B22B}" type="presOf" srcId="{F52A40B3-FEF0-42C5-B1C2-7E17E2F9E72A}" destId="{82CCC65C-58F8-477B-8C42-B87D4B701C48}" srcOrd="0" destOrd="0" presId="urn:microsoft.com/office/officeart/2005/8/layout/vList2"/>
    <dgm:cxn modelId="{C8944EA6-AC6E-4F7A-9B95-8303B1C98B96}" type="presOf" srcId="{3162F567-BD06-46F7-A5DA-521A504DAA1E}" destId="{74927A88-50D3-4BA9-924D-68D09BCDD905}" srcOrd="0" destOrd="0" presId="urn:microsoft.com/office/officeart/2005/8/layout/vList2"/>
    <dgm:cxn modelId="{ECD4C09E-01FC-41A0-8016-E8AFBF661C7D}" srcId="{B6FE76B0-7896-4656-947D-96E684E97039}" destId="{2BC38675-D15B-40CC-8FF2-98E9AF16D649}" srcOrd="6" destOrd="0" parTransId="{BFB7DAD3-1D8E-4C3D-8C5A-F2C27CCC755E}" sibTransId="{71C0E8B3-1170-4530-BE2A-30F749E28CA8}"/>
    <dgm:cxn modelId="{94041450-CCA2-44A3-AC7C-8190DC7B781D}" type="presOf" srcId="{18A4945B-13A6-4050-9372-08042472DCF9}" destId="{277DE686-D4F4-4F0F-9D68-17F73813333C}" srcOrd="0" destOrd="0" presId="urn:microsoft.com/office/officeart/2005/8/layout/vList2"/>
    <dgm:cxn modelId="{AA33F96B-24D4-44FB-B305-57FCA6892F5E}" srcId="{B6FE76B0-7896-4656-947D-96E684E97039}" destId="{185FE772-B0E4-4111-BE65-2ABA13B0DFA9}" srcOrd="3" destOrd="0" parTransId="{7B7AA010-7714-4751-A8E2-89448468BF58}" sibTransId="{244B9055-A81C-474A-B93C-D853FBC5FCAE}"/>
    <dgm:cxn modelId="{40100DB8-E072-4ABB-941D-056EA4FBBD96}" srcId="{B6FE76B0-7896-4656-947D-96E684E97039}" destId="{D26CB333-BE4E-44C6-88B7-4461698A61D8}" srcOrd="8" destOrd="0" parTransId="{38DF2F5C-C9E0-4845-9097-C5AEACD24DB3}" sibTransId="{F92965C0-5651-424F-8568-79FACA00660C}"/>
    <dgm:cxn modelId="{EFCC46EB-914D-49BC-8ABB-85352ECAFFB1}" type="presOf" srcId="{11E988D7-67E5-4E58-A8E6-12D7FE968A41}" destId="{5BCE16EE-2AEA-48EF-9D8C-374407A5A52B}" srcOrd="0" destOrd="0" presId="urn:microsoft.com/office/officeart/2005/8/layout/vList2"/>
    <dgm:cxn modelId="{DC6790EB-4044-4971-A980-135B4DE9C4A5}" type="presOf" srcId="{B6FE76B0-7896-4656-947D-96E684E97039}" destId="{DE5BABC1-09EF-4AC2-8AB1-E8BC97D174D8}" srcOrd="0" destOrd="0" presId="urn:microsoft.com/office/officeart/2005/8/layout/vList2"/>
    <dgm:cxn modelId="{5DCB5D36-F90A-4ABA-872A-0BC603412D88}" srcId="{B6FE76B0-7896-4656-947D-96E684E97039}" destId="{18A4945B-13A6-4050-9372-08042472DCF9}" srcOrd="4" destOrd="0" parTransId="{1621117D-412A-4A3C-9D3D-A5BDAD5CCF32}" sibTransId="{4A6F35CF-74CA-4572-8060-885C894BEFD7}"/>
    <dgm:cxn modelId="{D2A31407-F485-4F89-AEAF-E0081A83D96B}" type="presOf" srcId="{2F45D2C8-CA56-4553-9634-9F1C1C127415}" destId="{F338C22E-CD55-43FD-BDF3-664AC1B3E748}" srcOrd="0" destOrd="0" presId="urn:microsoft.com/office/officeart/2005/8/layout/vList2"/>
    <dgm:cxn modelId="{DFE0B871-C493-4137-B711-DDAD3466EB5F}" type="presOf" srcId="{522EB9A2-04A9-4F0C-AC62-798327D7D4DA}" destId="{CEEAD1E5-600B-4981-9D2C-A12FB1EC96E4}" srcOrd="0" destOrd="0" presId="urn:microsoft.com/office/officeart/2005/8/layout/vList2"/>
    <dgm:cxn modelId="{3D7391E4-B545-4295-AB2A-4956568B7A5B}" type="presOf" srcId="{F438FDE6-942B-4CB3-957B-307F20D9FB04}" destId="{53DF2B50-ED74-4CB6-8E26-A908779D7A53}" srcOrd="0" destOrd="0" presId="urn:microsoft.com/office/officeart/2005/8/layout/vList2"/>
    <dgm:cxn modelId="{ECE8642E-2770-40E4-9B26-E89B8909AFC6}" srcId="{B6FE76B0-7896-4656-947D-96E684E97039}" destId="{3162F567-BD06-46F7-A5DA-521A504DAA1E}" srcOrd="1" destOrd="0" parTransId="{B08FE774-2111-4929-A325-A39B87F06268}" sibTransId="{E08957F7-67FB-4DF2-A504-EBF7BECDB2EA}"/>
    <dgm:cxn modelId="{C4CE1015-0525-4810-B144-353ED0964062}" srcId="{B6FE76B0-7896-4656-947D-96E684E97039}" destId="{2F45D2C8-CA56-4553-9634-9F1C1C127415}" srcOrd="2" destOrd="0" parTransId="{904CC214-2F9F-4DB3-9132-B6A1C3D8FCF4}" sibTransId="{FD5D5FAF-F122-49A4-B0F3-0827BCCE299C}"/>
    <dgm:cxn modelId="{6C281B71-3B1D-488F-BD7B-50F40F1AEE72}" srcId="{B6FE76B0-7896-4656-947D-96E684E97039}" destId="{F52A40B3-FEF0-42C5-B1C2-7E17E2F9E72A}" srcOrd="10" destOrd="0" parTransId="{AC950B17-7C51-4052-8735-9F11871E16D8}" sibTransId="{94BBE030-C4D0-4E5C-B2BD-42533652EE33}"/>
    <dgm:cxn modelId="{00FDE94E-E570-4DE8-B85D-1E14BBE088E6}" type="presOf" srcId="{185FE772-B0E4-4111-BE65-2ABA13B0DFA9}" destId="{4E2028FB-706A-4101-A900-4F00256D9E7D}" srcOrd="0" destOrd="0" presId="urn:microsoft.com/office/officeart/2005/8/layout/vList2"/>
    <dgm:cxn modelId="{A39B82F6-F7A2-48CF-A376-1938F86DE28A}" type="presOf" srcId="{2BC38675-D15B-40CC-8FF2-98E9AF16D649}" destId="{55112356-B844-4D07-8DD6-2E4A2ECBFE30}" srcOrd="0" destOrd="0" presId="urn:microsoft.com/office/officeart/2005/8/layout/vList2"/>
    <dgm:cxn modelId="{F15E5A27-4744-4E14-8C91-54DFDC13F606}" type="presOf" srcId="{D26CB333-BE4E-44C6-88B7-4461698A61D8}" destId="{8687C422-9DB5-4FB6-904B-3BF685F5ABEC}" srcOrd="0" destOrd="0" presId="urn:microsoft.com/office/officeart/2005/8/layout/vList2"/>
    <dgm:cxn modelId="{5BCE5B81-F7FD-480C-B8C9-30035865331B}" srcId="{B6FE76B0-7896-4656-947D-96E684E97039}" destId="{B1747138-CBAF-46F8-B675-FB3C1CC5511B}" srcOrd="9" destOrd="0" parTransId="{55CC0042-F5CB-400E-AD00-036C5F05B8A0}" sibTransId="{F7B6BD00-7EAC-48D4-B8F5-05BBEFE6A138}"/>
    <dgm:cxn modelId="{689CB772-10B0-4F72-BCF1-B5687FF1FC92}" srcId="{B6FE76B0-7896-4656-947D-96E684E97039}" destId="{522EB9A2-04A9-4F0C-AC62-798327D7D4DA}" srcOrd="0" destOrd="0" parTransId="{85AC40A2-DA4D-4715-A80B-A602D5B0BBD6}" sibTransId="{6B79A815-1F9B-4588-9D08-6326309D2837}"/>
    <dgm:cxn modelId="{68226806-8338-4AB7-B733-0E6DD3B2E834}" type="presParOf" srcId="{DE5BABC1-09EF-4AC2-8AB1-E8BC97D174D8}" destId="{CEEAD1E5-600B-4981-9D2C-A12FB1EC96E4}" srcOrd="0" destOrd="0" presId="urn:microsoft.com/office/officeart/2005/8/layout/vList2"/>
    <dgm:cxn modelId="{77C60AD1-BFBC-40AC-9FA1-B67DB237E866}" type="presParOf" srcId="{DE5BABC1-09EF-4AC2-8AB1-E8BC97D174D8}" destId="{E8C671E0-3E89-4613-B036-3FD992DB0AE9}" srcOrd="1" destOrd="0" presId="urn:microsoft.com/office/officeart/2005/8/layout/vList2"/>
    <dgm:cxn modelId="{7C5BD495-AC25-412E-8CD0-61E1525ABCC6}" type="presParOf" srcId="{DE5BABC1-09EF-4AC2-8AB1-E8BC97D174D8}" destId="{74927A88-50D3-4BA9-924D-68D09BCDD905}" srcOrd="2" destOrd="0" presId="urn:microsoft.com/office/officeart/2005/8/layout/vList2"/>
    <dgm:cxn modelId="{BAEA0B8D-F7EF-4C02-9E01-869CA8CA6EBC}" type="presParOf" srcId="{DE5BABC1-09EF-4AC2-8AB1-E8BC97D174D8}" destId="{110D5141-3A2E-438B-B9B0-09B131FC565F}" srcOrd="3" destOrd="0" presId="urn:microsoft.com/office/officeart/2005/8/layout/vList2"/>
    <dgm:cxn modelId="{6015C37A-6541-4E14-9FA8-0112E133AB3D}" type="presParOf" srcId="{DE5BABC1-09EF-4AC2-8AB1-E8BC97D174D8}" destId="{F338C22E-CD55-43FD-BDF3-664AC1B3E748}" srcOrd="4" destOrd="0" presId="urn:microsoft.com/office/officeart/2005/8/layout/vList2"/>
    <dgm:cxn modelId="{1F67DCCA-236E-4E8F-AFEA-E9C86F2F0723}" type="presParOf" srcId="{DE5BABC1-09EF-4AC2-8AB1-E8BC97D174D8}" destId="{E752499B-1323-41E6-AC59-D5371195043A}" srcOrd="5" destOrd="0" presId="urn:microsoft.com/office/officeart/2005/8/layout/vList2"/>
    <dgm:cxn modelId="{504CC7B9-181D-41F2-AFB5-FDFBF4334F0E}" type="presParOf" srcId="{DE5BABC1-09EF-4AC2-8AB1-E8BC97D174D8}" destId="{4E2028FB-706A-4101-A900-4F00256D9E7D}" srcOrd="6" destOrd="0" presId="urn:microsoft.com/office/officeart/2005/8/layout/vList2"/>
    <dgm:cxn modelId="{DECAE378-431F-4433-BEDC-9D95D7131E3A}" type="presParOf" srcId="{DE5BABC1-09EF-4AC2-8AB1-E8BC97D174D8}" destId="{5EDEE22E-3C57-471B-9790-71D949542284}" srcOrd="7" destOrd="0" presId="urn:microsoft.com/office/officeart/2005/8/layout/vList2"/>
    <dgm:cxn modelId="{B66ACD20-BCD5-4DC1-B25C-3267F32C5D92}" type="presParOf" srcId="{DE5BABC1-09EF-4AC2-8AB1-E8BC97D174D8}" destId="{277DE686-D4F4-4F0F-9D68-17F73813333C}" srcOrd="8" destOrd="0" presId="urn:microsoft.com/office/officeart/2005/8/layout/vList2"/>
    <dgm:cxn modelId="{99E36D44-99F2-432A-B88E-5CDEDBEB97DF}" type="presParOf" srcId="{DE5BABC1-09EF-4AC2-8AB1-E8BC97D174D8}" destId="{E4FC4AFE-B248-48BD-9B8F-D234686307EA}" srcOrd="9" destOrd="0" presId="urn:microsoft.com/office/officeart/2005/8/layout/vList2"/>
    <dgm:cxn modelId="{A021C744-C6D7-4337-8962-62DA87E4DAC9}" type="presParOf" srcId="{DE5BABC1-09EF-4AC2-8AB1-E8BC97D174D8}" destId="{5BCE16EE-2AEA-48EF-9D8C-374407A5A52B}" srcOrd="10" destOrd="0" presId="urn:microsoft.com/office/officeart/2005/8/layout/vList2"/>
    <dgm:cxn modelId="{31253C61-6310-4BAF-A35B-4BB494BC6DFC}" type="presParOf" srcId="{DE5BABC1-09EF-4AC2-8AB1-E8BC97D174D8}" destId="{80D36018-364D-4FB7-846B-EDF10D110C63}" srcOrd="11" destOrd="0" presId="urn:microsoft.com/office/officeart/2005/8/layout/vList2"/>
    <dgm:cxn modelId="{4D23D92A-D268-43EA-83C7-C1750EC9F4CA}" type="presParOf" srcId="{DE5BABC1-09EF-4AC2-8AB1-E8BC97D174D8}" destId="{55112356-B844-4D07-8DD6-2E4A2ECBFE30}" srcOrd="12" destOrd="0" presId="urn:microsoft.com/office/officeart/2005/8/layout/vList2"/>
    <dgm:cxn modelId="{0F270FB3-CE9F-4623-8DD4-65A24B7579AF}" type="presParOf" srcId="{DE5BABC1-09EF-4AC2-8AB1-E8BC97D174D8}" destId="{A0030E15-416D-4AE5-A8ED-31D7B4143878}" srcOrd="13" destOrd="0" presId="urn:microsoft.com/office/officeart/2005/8/layout/vList2"/>
    <dgm:cxn modelId="{2F7D643A-6FEB-4284-9DC1-40C4CB590E95}" type="presParOf" srcId="{DE5BABC1-09EF-4AC2-8AB1-E8BC97D174D8}" destId="{53DF2B50-ED74-4CB6-8E26-A908779D7A53}" srcOrd="14" destOrd="0" presId="urn:microsoft.com/office/officeart/2005/8/layout/vList2"/>
    <dgm:cxn modelId="{38C7670B-6C11-4A28-A774-0AB8719CCB5C}" type="presParOf" srcId="{DE5BABC1-09EF-4AC2-8AB1-E8BC97D174D8}" destId="{C2D7BD92-3426-46C4-B982-1170AE2E88B0}" srcOrd="15" destOrd="0" presId="urn:microsoft.com/office/officeart/2005/8/layout/vList2"/>
    <dgm:cxn modelId="{26EDA371-4531-4C9C-83B7-10093EB4E15C}" type="presParOf" srcId="{DE5BABC1-09EF-4AC2-8AB1-E8BC97D174D8}" destId="{8687C422-9DB5-4FB6-904B-3BF685F5ABEC}" srcOrd="16" destOrd="0" presId="urn:microsoft.com/office/officeart/2005/8/layout/vList2"/>
    <dgm:cxn modelId="{039797C0-24FB-420E-AD88-D90C4881289F}" type="presParOf" srcId="{DE5BABC1-09EF-4AC2-8AB1-E8BC97D174D8}" destId="{B505DF26-4082-4F86-A224-BB280110E8D6}" srcOrd="17" destOrd="0" presId="urn:microsoft.com/office/officeart/2005/8/layout/vList2"/>
    <dgm:cxn modelId="{01FD46CA-145D-4FD0-89AD-2EF8D2E5021E}" type="presParOf" srcId="{DE5BABC1-09EF-4AC2-8AB1-E8BC97D174D8}" destId="{1CBBB095-7F59-471C-80B3-190E910111A4}" srcOrd="18" destOrd="0" presId="urn:microsoft.com/office/officeart/2005/8/layout/vList2"/>
    <dgm:cxn modelId="{05C9504E-A325-4BB0-A9E0-4E8213EC63F1}" type="presParOf" srcId="{DE5BABC1-09EF-4AC2-8AB1-E8BC97D174D8}" destId="{3500FB2D-D8A0-4803-A079-7B1E7BC72506}" srcOrd="19" destOrd="0" presId="urn:microsoft.com/office/officeart/2005/8/layout/vList2"/>
    <dgm:cxn modelId="{D8B580B3-EB0B-41EC-A345-E58132CCBE7A}" type="presParOf" srcId="{DE5BABC1-09EF-4AC2-8AB1-E8BC97D174D8}" destId="{82CCC65C-58F8-477B-8C42-B87D4B701C48}" srcOrd="2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4BC081-20E7-49F2-9422-5A293C2E22CE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979176-E94D-4C95-9010-C52E68413C8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Не </a:t>
          </a:r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води </a:t>
          </a:r>
          <a:r>
            <a:rPr lang="ru-RU" dirty="0" err="1" smtClean="0"/>
            <a:t>водокористувачі</a:t>
          </a:r>
          <a:r>
            <a:rPr lang="ru-RU" dirty="0" smtClean="0"/>
            <a:t>, </a:t>
          </a:r>
          <a:endParaRPr lang="ru-RU" dirty="0"/>
        </a:p>
      </dgm:t>
    </dgm:pt>
    <dgm:pt modelId="{342E1D24-9EA6-45D6-B059-FEA4AACDBEDD}" type="parTrans" cxnId="{5447E6A6-CDBD-4B5F-B215-6DADF27E5F87}">
      <dgm:prSet/>
      <dgm:spPr/>
      <dgm:t>
        <a:bodyPr/>
        <a:lstStyle/>
        <a:p>
          <a:endParaRPr lang="ru-RU"/>
        </a:p>
      </dgm:t>
    </dgm:pt>
    <dgm:pt modelId="{A893372E-86CE-4936-8B9F-1025005F3F21}" type="sibTrans" cxnId="{5447E6A6-CDBD-4B5F-B215-6DADF27E5F87}">
      <dgm:prSet/>
      <dgm:spPr/>
      <dgm:t>
        <a:bodyPr/>
        <a:lstStyle/>
        <a:p>
          <a:endParaRPr lang="ru-RU"/>
        </a:p>
      </dgm:t>
    </dgm:pt>
    <dgm:pt modelId="{4A449119-C2C4-4BA4-9EE3-9A52B48C7DA5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використовують</a:t>
          </a:r>
          <a:r>
            <a:rPr lang="ru-RU" dirty="0" smtClean="0"/>
            <a:t> воду </a:t>
          </a:r>
          <a:r>
            <a:rPr lang="ru-RU" dirty="0" err="1" smtClean="0"/>
            <a:t>виключно</a:t>
          </a:r>
          <a:r>
            <a:rPr lang="ru-RU" dirty="0" smtClean="0"/>
            <a:t> для </a:t>
          </a:r>
          <a:r>
            <a:rPr lang="ru-RU" dirty="0" err="1" smtClean="0"/>
            <a:t>задоволення</a:t>
          </a:r>
          <a:r>
            <a:rPr lang="ru-RU" dirty="0" smtClean="0"/>
            <a:t> </a:t>
          </a:r>
          <a:r>
            <a:rPr lang="ru-RU" dirty="0" err="1" smtClean="0"/>
            <a:t>питних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санітарно-гігієнічних</a:t>
          </a:r>
          <a:r>
            <a:rPr lang="ru-RU" dirty="0" smtClean="0"/>
            <a:t> потреб </a:t>
          </a:r>
          <a:r>
            <a:rPr lang="ru-RU" dirty="0" err="1" smtClean="0"/>
            <a:t>населення</a:t>
          </a:r>
          <a:r>
            <a:rPr lang="ru-RU" dirty="0" smtClean="0"/>
            <a:t>, </a:t>
          </a:r>
          <a:endParaRPr lang="ru-RU" dirty="0"/>
        </a:p>
      </dgm:t>
    </dgm:pt>
    <dgm:pt modelId="{4B752351-1129-4C4F-AF44-77C14065D5E3}" type="parTrans" cxnId="{A034F0A9-44B6-468C-90ED-D0DF8C871BB4}">
      <dgm:prSet/>
      <dgm:spPr/>
      <dgm:t>
        <a:bodyPr/>
        <a:lstStyle/>
        <a:p>
          <a:endParaRPr lang="ru-RU"/>
        </a:p>
      </dgm:t>
    </dgm:pt>
    <dgm:pt modelId="{EA3EA2A4-4F16-4BEF-9F69-64E8C2B2FE5E}" type="sibTrans" cxnId="{A034F0A9-44B6-468C-90ED-D0DF8C871BB4}">
      <dgm:prSet/>
      <dgm:spPr/>
      <dgm:t>
        <a:bodyPr/>
        <a:lstStyle/>
        <a:p>
          <a:endParaRPr lang="ru-RU"/>
        </a:p>
      </dgm:t>
    </dgm:pt>
    <dgm:pt modelId="{2C191862-0622-4525-8BFE-03D9E849E0AF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у тому </a:t>
          </a:r>
          <a:r>
            <a:rPr lang="ru-RU" dirty="0" err="1" smtClean="0"/>
            <a:t>числі</a:t>
          </a:r>
          <a:r>
            <a:rPr lang="ru-RU" dirty="0" smtClean="0"/>
            <a:t> для </a:t>
          </a:r>
          <a:r>
            <a:rPr lang="ru-RU" dirty="0" err="1" smtClean="0"/>
            <a:t>задоволення</a:t>
          </a:r>
          <a:r>
            <a:rPr lang="ru-RU" dirty="0" smtClean="0"/>
            <a:t> </a:t>
          </a:r>
          <a:r>
            <a:rPr lang="ru-RU" dirty="0" err="1" smtClean="0"/>
            <a:t>виключно</a:t>
          </a:r>
          <a:r>
            <a:rPr lang="ru-RU" dirty="0" smtClean="0"/>
            <a:t> </a:t>
          </a:r>
          <a:r>
            <a:rPr lang="ru-RU" dirty="0" err="1" smtClean="0"/>
            <a:t>власних</a:t>
          </a:r>
          <a:r>
            <a:rPr lang="ru-RU" dirty="0" smtClean="0"/>
            <a:t> </a:t>
          </a:r>
          <a:r>
            <a:rPr lang="ru-RU" dirty="0" err="1" smtClean="0"/>
            <a:t>питних</a:t>
          </a:r>
          <a:r>
            <a:rPr lang="ru-RU" dirty="0" smtClean="0"/>
            <a:t> </a:t>
          </a:r>
          <a:endParaRPr lang="ru-RU" dirty="0"/>
        </a:p>
      </dgm:t>
    </dgm:pt>
    <dgm:pt modelId="{6CEAB621-EFB6-41DE-88F0-A9391A34565A}" type="parTrans" cxnId="{79DBE198-2FD3-4095-A8B9-58713DC45FE6}">
      <dgm:prSet/>
      <dgm:spPr/>
      <dgm:t>
        <a:bodyPr/>
        <a:lstStyle/>
        <a:p>
          <a:endParaRPr lang="ru-RU"/>
        </a:p>
      </dgm:t>
    </dgm:pt>
    <dgm:pt modelId="{5BBF2064-3360-4D53-BCF1-5F32202F7A9B}" type="sibTrans" cxnId="{79DBE198-2FD3-4095-A8B9-58713DC45FE6}">
      <dgm:prSet/>
      <dgm:spPr/>
      <dgm:t>
        <a:bodyPr/>
        <a:lstStyle/>
        <a:p>
          <a:endParaRPr lang="ru-RU"/>
        </a:p>
      </dgm:t>
    </dgm:pt>
    <dgm:pt modelId="{F839AE91-E38E-4853-BFB3-961910726D13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санітарно-гігієнічних</a:t>
          </a:r>
          <a:r>
            <a:rPr lang="ru-RU" dirty="0" smtClean="0"/>
            <a:t> потреб </a:t>
          </a:r>
          <a:r>
            <a:rPr lang="ru-RU" dirty="0" err="1" smtClean="0"/>
            <a:t>юридичних</a:t>
          </a:r>
          <a:r>
            <a:rPr lang="ru-RU" dirty="0" smtClean="0"/>
            <a:t> </a:t>
          </a:r>
          <a:r>
            <a:rPr lang="ru-RU" dirty="0" err="1" smtClean="0"/>
            <a:t>осіб</a:t>
          </a:r>
          <a:r>
            <a:rPr lang="ru-RU" dirty="0" smtClean="0"/>
            <a:t>, </a:t>
          </a:r>
          <a:endParaRPr lang="ru-RU" dirty="0"/>
        </a:p>
      </dgm:t>
    </dgm:pt>
    <dgm:pt modelId="{4D125167-96C8-4D54-AFD0-3EAADE94AE86}" type="parTrans" cxnId="{5D205D32-F4C7-481E-BD64-8A41969C08CA}">
      <dgm:prSet/>
      <dgm:spPr/>
      <dgm:t>
        <a:bodyPr/>
        <a:lstStyle/>
        <a:p>
          <a:endParaRPr lang="ru-RU"/>
        </a:p>
      </dgm:t>
    </dgm:pt>
    <dgm:pt modelId="{8FD1E1DB-5DD7-45F6-801F-6C4AFF48E101}" type="sibTrans" cxnId="{5D205D32-F4C7-481E-BD64-8A41969C08CA}">
      <dgm:prSet/>
      <dgm:spPr/>
      <dgm:t>
        <a:bodyPr/>
        <a:lstStyle/>
        <a:p>
          <a:endParaRPr lang="ru-RU"/>
        </a:p>
      </dgm:t>
    </dgm:pt>
    <dgm:pt modelId="{73DD0446-46E7-470A-956F-80739BF7B43B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фізичних</a:t>
          </a:r>
          <a:r>
            <a:rPr lang="ru-RU" dirty="0" smtClean="0"/>
            <a:t> </a:t>
          </a:r>
          <a:r>
            <a:rPr lang="ru-RU" dirty="0" err="1" smtClean="0"/>
            <a:t>осіб</a:t>
          </a:r>
          <a:r>
            <a:rPr lang="ru-RU" dirty="0" smtClean="0"/>
            <a:t> - </a:t>
          </a:r>
          <a:r>
            <a:rPr lang="ru-RU" dirty="0" err="1" smtClean="0"/>
            <a:t>підприємців</a:t>
          </a:r>
          <a:r>
            <a:rPr lang="ru-RU" dirty="0" smtClean="0"/>
            <a:t> </a:t>
          </a:r>
          <a:endParaRPr lang="ru-RU" dirty="0"/>
        </a:p>
      </dgm:t>
    </dgm:pt>
    <dgm:pt modelId="{6EA94A47-AF16-4D5A-A424-52620913A8E1}" type="parTrans" cxnId="{055917C3-AD8F-421D-89EB-0CC32C94D19C}">
      <dgm:prSet/>
      <dgm:spPr/>
      <dgm:t>
        <a:bodyPr/>
        <a:lstStyle/>
        <a:p>
          <a:endParaRPr lang="ru-RU"/>
        </a:p>
      </dgm:t>
    </dgm:pt>
    <dgm:pt modelId="{987DB587-7520-4F13-BCA0-34CA9302C548}" type="sibTrans" cxnId="{055917C3-AD8F-421D-89EB-0CC32C94D19C}">
      <dgm:prSet/>
      <dgm:spPr/>
      <dgm:t>
        <a:bodyPr/>
        <a:lstStyle/>
        <a:p>
          <a:endParaRPr lang="ru-RU"/>
        </a:p>
      </dgm:t>
    </dgm:pt>
    <dgm:pt modelId="{B9507D9D-3397-41A5-9F7D-28509ADAA20B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платників</a:t>
          </a:r>
          <a:r>
            <a:rPr lang="ru-RU" dirty="0" smtClean="0"/>
            <a:t> </a:t>
          </a:r>
          <a:r>
            <a:rPr lang="ru-RU" dirty="0" err="1" smtClean="0"/>
            <a:t>єдиного</a:t>
          </a:r>
          <a:r>
            <a:rPr lang="ru-RU" dirty="0" smtClean="0"/>
            <a:t> </a:t>
          </a:r>
          <a:r>
            <a:rPr lang="ru-RU" dirty="0" err="1" smtClean="0"/>
            <a:t>податку</a:t>
          </a:r>
          <a:r>
            <a:rPr lang="ru-RU" dirty="0" smtClean="0"/>
            <a:t>.</a:t>
          </a:r>
          <a:endParaRPr lang="ru-RU" dirty="0"/>
        </a:p>
      </dgm:t>
    </dgm:pt>
    <dgm:pt modelId="{FEE0B4F4-5895-4B20-BCE4-D4F973A15959}" type="parTrans" cxnId="{0A312A3D-C62E-42D1-8154-A3AE380F1E3E}">
      <dgm:prSet/>
      <dgm:spPr/>
      <dgm:t>
        <a:bodyPr/>
        <a:lstStyle/>
        <a:p>
          <a:endParaRPr lang="ru-RU"/>
        </a:p>
      </dgm:t>
    </dgm:pt>
    <dgm:pt modelId="{FDEDFE79-78C7-4CE6-BB78-EC827D007F55}" type="sibTrans" cxnId="{0A312A3D-C62E-42D1-8154-A3AE380F1E3E}">
      <dgm:prSet/>
      <dgm:spPr/>
      <dgm:t>
        <a:bodyPr/>
        <a:lstStyle/>
        <a:p>
          <a:endParaRPr lang="ru-RU"/>
        </a:p>
      </dgm:t>
    </dgm:pt>
    <dgm:pt modelId="{AD3B2E8B-EB3A-4C55-84C1-4896FF80C02A}" type="pres">
      <dgm:prSet presAssocID="{A54BC081-20E7-49F2-9422-5A293C2E22C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094A879-FB8C-4C60-ACF4-971FE327D9BF}" type="pres">
      <dgm:prSet presAssocID="{E6979176-E94D-4C95-9010-C52E68413C81}" presName="horFlow" presStyleCnt="0"/>
      <dgm:spPr/>
    </dgm:pt>
    <dgm:pt modelId="{F38CC0A2-1D81-4196-9AB8-7C16BBDE16DB}" type="pres">
      <dgm:prSet presAssocID="{E6979176-E94D-4C95-9010-C52E68413C81}" presName="bigChev" presStyleLbl="node1" presStyleIdx="0" presStyleCnt="6" custScaleX="411585"/>
      <dgm:spPr/>
      <dgm:t>
        <a:bodyPr/>
        <a:lstStyle/>
        <a:p>
          <a:endParaRPr lang="ru-RU"/>
        </a:p>
      </dgm:t>
    </dgm:pt>
    <dgm:pt modelId="{5F0CE95C-039F-403A-A495-C0B37BD148AC}" type="pres">
      <dgm:prSet presAssocID="{E6979176-E94D-4C95-9010-C52E68413C81}" presName="vSp" presStyleCnt="0"/>
      <dgm:spPr/>
    </dgm:pt>
    <dgm:pt modelId="{B8ABDAE9-F894-4C1F-9996-A5E3B9A512D6}" type="pres">
      <dgm:prSet presAssocID="{4A449119-C2C4-4BA4-9EE3-9A52B48C7DA5}" presName="horFlow" presStyleCnt="0"/>
      <dgm:spPr/>
    </dgm:pt>
    <dgm:pt modelId="{70E16908-C1DD-4A3B-9F9F-CE56FA73049C}" type="pres">
      <dgm:prSet presAssocID="{4A449119-C2C4-4BA4-9EE3-9A52B48C7DA5}" presName="bigChev" presStyleLbl="node1" presStyleIdx="1" presStyleCnt="6" custScaleX="411585"/>
      <dgm:spPr/>
      <dgm:t>
        <a:bodyPr/>
        <a:lstStyle/>
        <a:p>
          <a:endParaRPr lang="ru-RU"/>
        </a:p>
      </dgm:t>
    </dgm:pt>
    <dgm:pt modelId="{F2D9F624-A2EF-4462-BF3F-C9687C9C19FB}" type="pres">
      <dgm:prSet presAssocID="{4A449119-C2C4-4BA4-9EE3-9A52B48C7DA5}" presName="vSp" presStyleCnt="0"/>
      <dgm:spPr/>
    </dgm:pt>
    <dgm:pt modelId="{A9F8D266-6501-4DC0-9BD0-057676561319}" type="pres">
      <dgm:prSet presAssocID="{2C191862-0622-4525-8BFE-03D9E849E0AF}" presName="horFlow" presStyleCnt="0"/>
      <dgm:spPr/>
    </dgm:pt>
    <dgm:pt modelId="{FBF1C813-CA9E-4A64-881E-F6BFFEA4915D}" type="pres">
      <dgm:prSet presAssocID="{2C191862-0622-4525-8BFE-03D9E849E0AF}" presName="bigChev" presStyleLbl="node1" presStyleIdx="2" presStyleCnt="6" custScaleX="411585"/>
      <dgm:spPr/>
      <dgm:t>
        <a:bodyPr/>
        <a:lstStyle/>
        <a:p>
          <a:endParaRPr lang="ru-RU"/>
        </a:p>
      </dgm:t>
    </dgm:pt>
    <dgm:pt modelId="{3A3BFCFB-9FE4-4E77-84B7-D0CF98EB7515}" type="pres">
      <dgm:prSet presAssocID="{2C191862-0622-4525-8BFE-03D9E849E0AF}" presName="vSp" presStyleCnt="0"/>
      <dgm:spPr/>
    </dgm:pt>
    <dgm:pt modelId="{A2A928D9-1CD9-45DD-BC85-BC6AD9129BE2}" type="pres">
      <dgm:prSet presAssocID="{F839AE91-E38E-4853-BFB3-961910726D13}" presName="horFlow" presStyleCnt="0"/>
      <dgm:spPr/>
    </dgm:pt>
    <dgm:pt modelId="{02E6F01F-EA77-4C20-A581-67C81C6A1B13}" type="pres">
      <dgm:prSet presAssocID="{F839AE91-E38E-4853-BFB3-961910726D13}" presName="bigChev" presStyleLbl="node1" presStyleIdx="3" presStyleCnt="6" custScaleX="411585"/>
      <dgm:spPr/>
      <dgm:t>
        <a:bodyPr/>
        <a:lstStyle/>
        <a:p>
          <a:endParaRPr lang="ru-RU"/>
        </a:p>
      </dgm:t>
    </dgm:pt>
    <dgm:pt modelId="{C8046FFD-6C83-4B81-8568-EA2E2F8C230F}" type="pres">
      <dgm:prSet presAssocID="{F839AE91-E38E-4853-BFB3-961910726D13}" presName="vSp" presStyleCnt="0"/>
      <dgm:spPr/>
    </dgm:pt>
    <dgm:pt modelId="{5F791702-FE47-4988-856B-69ED85386D4F}" type="pres">
      <dgm:prSet presAssocID="{73DD0446-46E7-470A-956F-80739BF7B43B}" presName="horFlow" presStyleCnt="0"/>
      <dgm:spPr/>
    </dgm:pt>
    <dgm:pt modelId="{D39AA1E4-9A43-4A4F-82D0-0BD9381A7FF6}" type="pres">
      <dgm:prSet presAssocID="{73DD0446-46E7-470A-956F-80739BF7B43B}" presName="bigChev" presStyleLbl="node1" presStyleIdx="4" presStyleCnt="6" custScaleX="411585"/>
      <dgm:spPr/>
      <dgm:t>
        <a:bodyPr/>
        <a:lstStyle/>
        <a:p>
          <a:endParaRPr lang="ru-RU"/>
        </a:p>
      </dgm:t>
    </dgm:pt>
    <dgm:pt modelId="{20FD21C9-0E19-44C2-8DA9-11ECE7A6C02B}" type="pres">
      <dgm:prSet presAssocID="{73DD0446-46E7-470A-956F-80739BF7B43B}" presName="vSp" presStyleCnt="0"/>
      <dgm:spPr/>
    </dgm:pt>
    <dgm:pt modelId="{4388B802-0EDA-459A-AF9F-B9EE734D36F5}" type="pres">
      <dgm:prSet presAssocID="{B9507D9D-3397-41A5-9F7D-28509ADAA20B}" presName="horFlow" presStyleCnt="0"/>
      <dgm:spPr/>
    </dgm:pt>
    <dgm:pt modelId="{D9F365BB-3F75-41A9-A869-AD1A1456CBAF}" type="pres">
      <dgm:prSet presAssocID="{B9507D9D-3397-41A5-9F7D-28509ADAA20B}" presName="bigChev" presStyleLbl="node1" presStyleIdx="5" presStyleCnt="6" custScaleX="411585"/>
      <dgm:spPr/>
      <dgm:t>
        <a:bodyPr/>
        <a:lstStyle/>
        <a:p>
          <a:endParaRPr lang="ru-RU"/>
        </a:p>
      </dgm:t>
    </dgm:pt>
  </dgm:ptLst>
  <dgm:cxnLst>
    <dgm:cxn modelId="{055917C3-AD8F-421D-89EB-0CC32C94D19C}" srcId="{A54BC081-20E7-49F2-9422-5A293C2E22CE}" destId="{73DD0446-46E7-470A-956F-80739BF7B43B}" srcOrd="4" destOrd="0" parTransId="{6EA94A47-AF16-4D5A-A424-52620913A8E1}" sibTransId="{987DB587-7520-4F13-BCA0-34CA9302C548}"/>
    <dgm:cxn modelId="{79DBE198-2FD3-4095-A8B9-58713DC45FE6}" srcId="{A54BC081-20E7-49F2-9422-5A293C2E22CE}" destId="{2C191862-0622-4525-8BFE-03D9E849E0AF}" srcOrd="2" destOrd="0" parTransId="{6CEAB621-EFB6-41DE-88F0-A9391A34565A}" sibTransId="{5BBF2064-3360-4D53-BCF1-5F32202F7A9B}"/>
    <dgm:cxn modelId="{A034F0A9-44B6-468C-90ED-D0DF8C871BB4}" srcId="{A54BC081-20E7-49F2-9422-5A293C2E22CE}" destId="{4A449119-C2C4-4BA4-9EE3-9A52B48C7DA5}" srcOrd="1" destOrd="0" parTransId="{4B752351-1129-4C4F-AF44-77C14065D5E3}" sibTransId="{EA3EA2A4-4F16-4BEF-9F69-64E8C2B2FE5E}"/>
    <dgm:cxn modelId="{5447E6A6-CDBD-4B5F-B215-6DADF27E5F87}" srcId="{A54BC081-20E7-49F2-9422-5A293C2E22CE}" destId="{E6979176-E94D-4C95-9010-C52E68413C81}" srcOrd="0" destOrd="0" parTransId="{342E1D24-9EA6-45D6-B059-FEA4AACDBEDD}" sibTransId="{A893372E-86CE-4936-8B9F-1025005F3F21}"/>
    <dgm:cxn modelId="{5CF30222-8A99-469A-9C64-79D6F714DBE3}" type="presOf" srcId="{4A449119-C2C4-4BA4-9EE3-9A52B48C7DA5}" destId="{70E16908-C1DD-4A3B-9F9F-CE56FA73049C}" srcOrd="0" destOrd="0" presId="urn:microsoft.com/office/officeart/2005/8/layout/lProcess3"/>
    <dgm:cxn modelId="{6E3501EF-C0E0-4C30-929B-68B56E3CB7D4}" type="presOf" srcId="{B9507D9D-3397-41A5-9F7D-28509ADAA20B}" destId="{D9F365BB-3F75-41A9-A869-AD1A1456CBAF}" srcOrd="0" destOrd="0" presId="urn:microsoft.com/office/officeart/2005/8/layout/lProcess3"/>
    <dgm:cxn modelId="{3C9471F4-5E53-411A-B568-2B0E06DB753C}" type="presOf" srcId="{E6979176-E94D-4C95-9010-C52E68413C81}" destId="{F38CC0A2-1D81-4196-9AB8-7C16BBDE16DB}" srcOrd="0" destOrd="0" presId="urn:microsoft.com/office/officeart/2005/8/layout/lProcess3"/>
    <dgm:cxn modelId="{0A312A3D-C62E-42D1-8154-A3AE380F1E3E}" srcId="{A54BC081-20E7-49F2-9422-5A293C2E22CE}" destId="{B9507D9D-3397-41A5-9F7D-28509ADAA20B}" srcOrd="5" destOrd="0" parTransId="{FEE0B4F4-5895-4B20-BCE4-D4F973A15959}" sibTransId="{FDEDFE79-78C7-4CE6-BB78-EC827D007F55}"/>
    <dgm:cxn modelId="{48ECF245-9191-4168-BC99-32B20A728533}" type="presOf" srcId="{2C191862-0622-4525-8BFE-03D9E849E0AF}" destId="{FBF1C813-CA9E-4A64-881E-F6BFFEA4915D}" srcOrd="0" destOrd="0" presId="urn:microsoft.com/office/officeart/2005/8/layout/lProcess3"/>
    <dgm:cxn modelId="{E8963265-07BC-4D77-A5ED-5BB3EE5CFBA5}" type="presOf" srcId="{73DD0446-46E7-470A-956F-80739BF7B43B}" destId="{D39AA1E4-9A43-4A4F-82D0-0BD9381A7FF6}" srcOrd="0" destOrd="0" presId="urn:microsoft.com/office/officeart/2005/8/layout/lProcess3"/>
    <dgm:cxn modelId="{FBA34029-8968-489D-8227-A2CAFFB7CCE2}" type="presOf" srcId="{A54BC081-20E7-49F2-9422-5A293C2E22CE}" destId="{AD3B2E8B-EB3A-4C55-84C1-4896FF80C02A}" srcOrd="0" destOrd="0" presId="urn:microsoft.com/office/officeart/2005/8/layout/lProcess3"/>
    <dgm:cxn modelId="{5D205D32-F4C7-481E-BD64-8A41969C08CA}" srcId="{A54BC081-20E7-49F2-9422-5A293C2E22CE}" destId="{F839AE91-E38E-4853-BFB3-961910726D13}" srcOrd="3" destOrd="0" parTransId="{4D125167-96C8-4D54-AFD0-3EAADE94AE86}" sibTransId="{8FD1E1DB-5DD7-45F6-801F-6C4AFF48E101}"/>
    <dgm:cxn modelId="{70212759-8997-4AF8-8B5F-A1A83D1B29C8}" type="presOf" srcId="{F839AE91-E38E-4853-BFB3-961910726D13}" destId="{02E6F01F-EA77-4C20-A581-67C81C6A1B13}" srcOrd="0" destOrd="0" presId="urn:microsoft.com/office/officeart/2005/8/layout/lProcess3"/>
    <dgm:cxn modelId="{A6C8F61D-45CD-4BD3-8910-7513B81CD18F}" type="presParOf" srcId="{AD3B2E8B-EB3A-4C55-84C1-4896FF80C02A}" destId="{4094A879-FB8C-4C60-ACF4-971FE327D9BF}" srcOrd="0" destOrd="0" presId="urn:microsoft.com/office/officeart/2005/8/layout/lProcess3"/>
    <dgm:cxn modelId="{3E1BD9CB-959E-426C-B205-59EA6B0DA997}" type="presParOf" srcId="{4094A879-FB8C-4C60-ACF4-971FE327D9BF}" destId="{F38CC0A2-1D81-4196-9AB8-7C16BBDE16DB}" srcOrd="0" destOrd="0" presId="urn:microsoft.com/office/officeart/2005/8/layout/lProcess3"/>
    <dgm:cxn modelId="{95EE511A-06DD-4858-9ACA-E5A02AC2D5AB}" type="presParOf" srcId="{AD3B2E8B-EB3A-4C55-84C1-4896FF80C02A}" destId="{5F0CE95C-039F-403A-A495-C0B37BD148AC}" srcOrd="1" destOrd="0" presId="urn:microsoft.com/office/officeart/2005/8/layout/lProcess3"/>
    <dgm:cxn modelId="{122FE742-B052-44D3-98E0-8CAD7FF113F9}" type="presParOf" srcId="{AD3B2E8B-EB3A-4C55-84C1-4896FF80C02A}" destId="{B8ABDAE9-F894-4C1F-9996-A5E3B9A512D6}" srcOrd="2" destOrd="0" presId="urn:microsoft.com/office/officeart/2005/8/layout/lProcess3"/>
    <dgm:cxn modelId="{06E96674-8F0F-40ED-961A-6966AFF30BBD}" type="presParOf" srcId="{B8ABDAE9-F894-4C1F-9996-A5E3B9A512D6}" destId="{70E16908-C1DD-4A3B-9F9F-CE56FA73049C}" srcOrd="0" destOrd="0" presId="urn:microsoft.com/office/officeart/2005/8/layout/lProcess3"/>
    <dgm:cxn modelId="{A794CC43-C2FA-4956-926F-8583E1EDFD29}" type="presParOf" srcId="{AD3B2E8B-EB3A-4C55-84C1-4896FF80C02A}" destId="{F2D9F624-A2EF-4462-BF3F-C9687C9C19FB}" srcOrd="3" destOrd="0" presId="urn:microsoft.com/office/officeart/2005/8/layout/lProcess3"/>
    <dgm:cxn modelId="{18702FF0-653C-4E00-987A-6A6898EC7F53}" type="presParOf" srcId="{AD3B2E8B-EB3A-4C55-84C1-4896FF80C02A}" destId="{A9F8D266-6501-4DC0-9BD0-057676561319}" srcOrd="4" destOrd="0" presId="urn:microsoft.com/office/officeart/2005/8/layout/lProcess3"/>
    <dgm:cxn modelId="{3AB228AE-5BDB-4B63-884E-84B35176C2AA}" type="presParOf" srcId="{A9F8D266-6501-4DC0-9BD0-057676561319}" destId="{FBF1C813-CA9E-4A64-881E-F6BFFEA4915D}" srcOrd="0" destOrd="0" presId="urn:microsoft.com/office/officeart/2005/8/layout/lProcess3"/>
    <dgm:cxn modelId="{71457542-A289-446E-AA89-FC1963940763}" type="presParOf" srcId="{AD3B2E8B-EB3A-4C55-84C1-4896FF80C02A}" destId="{3A3BFCFB-9FE4-4E77-84B7-D0CF98EB7515}" srcOrd="5" destOrd="0" presId="urn:microsoft.com/office/officeart/2005/8/layout/lProcess3"/>
    <dgm:cxn modelId="{33B6BDBF-FA1D-4733-80D9-676D14A8EB12}" type="presParOf" srcId="{AD3B2E8B-EB3A-4C55-84C1-4896FF80C02A}" destId="{A2A928D9-1CD9-45DD-BC85-BC6AD9129BE2}" srcOrd="6" destOrd="0" presId="urn:microsoft.com/office/officeart/2005/8/layout/lProcess3"/>
    <dgm:cxn modelId="{CA08FB16-7FC1-4BF4-BD54-E98A363A1385}" type="presParOf" srcId="{A2A928D9-1CD9-45DD-BC85-BC6AD9129BE2}" destId="{02E6F01F-EA77-4C20-A581-67C81C6A1B13}" srcOrd="0" destOrd="0" presId="urn:microsoft.com/office/officeart/2005/8/layout/lProcess3"/>
    <dgm:cxn modelId="{327B64D7-DE48-4CAD-BFA2-3330759C8871}" type="presParOf" srcId="{AD3B2E8B-EB3A-4C55-84C1-4896FF80C02A}" destId="{C8046FFD-6C83-4B81-8568-EA2E2F8C230F}" srcOrd="7" destOrd="0" presId="urn:microsoft.com/office/officeart/2005/8/layout/lProcess3"/>
    <dgm:cxn modelId="{0318BD1D-C11E-45ED-AC62-2C259C006B0D}" type="presParOf" srcId="{AD3B2E8B-EB3A-4C55-84C1-4896FF80C02A}" destId="{5F791702-FE47-4988-856B-69ED85386D4F}" srcOrd="8" destOrd="0" presId="urn:microsoft.com/office/officeart/2005/8/layout/lProcess3"/>
    <dgm:cxn modelId="{38C77497-9E9F-4EE4-A735-FCD30009D287}" type="presParOf" srcId="{5F791702-FE47-4988-856B-69ED85386D4F}" destId="{D39AA1E4-9A43-4A4F-82D0-0BD9381A7FF6}" srcOrd="0" destOrd="0" presId="urn:microsoft.com/office/officeart/2005/8/layout/lProcess3"/>
    <dgm:cxn modelId="{1DD5C982-9B35-4F39-9F29-1CF5B0893FC8}" type="presParOf" srcId="{AD3B2E8B-EB3A-4C55-84C1-4896FF80C02A}" destId="{20FD21C9-0E19-44C2-8DA9-11ECE7A6C02B}" srcOrd="9" destOrd="0" presId="urn:microsoft.com/office/officeart/2005/8/layout/lProcess3"/>
    <dgm:cxn modelId="{2A43B95E-2158-4365-925D-3D52FFE4BF63}" type="presParOf" srcId="{AD3B2E8B-EB3A-4C55-84C1-4896FF80C02A}" destId="{4388B802-0EDA-459A-AF9F-B9EE734D36F5}" srcOrd="10" destOrd="0" presId="urn:microsoft.com/office/officeart/2005/8/layout/lProcess3"/>
    <dgm:cxn modelId="{1CF31FC5-D503-43CA-8D35-EE859F8B222A}" type="presParOf" srcId="{4388B802-0EDA-459A-AF9F-B9EE734D36F5}" destId="{D9F365BB-3F75-41A9-A869-AD1A1456CBA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44169E0-202A-4A7A-B3D3-1F5A12CFEB6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2CEE75-48CF-4ECE-860C-15453CBFD44D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dirty="0" err="1" smtClean="0"/>
            <a:t>Платники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обчислюють</a:t>
          </a:r>
          <a:r>
            <a:rPr lang="ru-RU" dirty="0" smtClean="0"/>
            <a:t> суму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виходячи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виду </a:t>
          </a:r>
          <a:r>
            <a:rPr lang="ru-RU" dirty="0" err="1" smtClean="0"/>
            <a:t>радіозв'язку</a:t>
          </a:r>
          <a:r>
            <a:rPr lang="ru-RU" dirty="0" smtClean="0"/>
            <a:t>, </a:t>
          </a:r>
          <a:r>
            <a:rPr lang="ru-RU" dirty="0" err="1" smtClean="0"/>
            <a:t>розміру</a:t>
          </a:r>
          <a:r>
            <a:rPr lang="ru-RU" dirty="0" smtClean="0"/>
            <a:t> </a:t>
          </a:r>
          <a:r>
            <a:rPr lang="ru-RU" dirty="0" err="1" smtClean="0"/>
            <a:t>встановлених</a:t>
          </a:r>
          <a:r>
            <a:rPr lang="ru-RU" dirty="0" smtClean="0"/>
            <a:t> ставок та </a:t>
          </a:r>
          <a:r>
            <a:rPr lang="ru-RU" dirty="0" err="1" smtClean="0"/>
            <a:t>ширини</a:t>
          </a:r>
          <a:r>
            <a:rPr lang="ru-RU" dirty="0" smtClean="0"/>
            <a:t> </a:t>
          </a:r>
          <a:r>
            <a:rPr lang="ru-RU" dirty="0" err="1" smtClean="0"/>
            <a:t>смуги</a:t>
          </a:r>
          <a:r>
            <a:rPr lang="ru-RU" dirty="0" smtClean="0"/>
            <a:t> </a:t>
          </a:r>
          <a:r>
            <a:rPr lang="ru-RU" dirty="0" err="1" smtClean="0"/>
            <a:t>радіочастот</a:t>
          </a:r>
          <a:r>
            <a:rPr lang="ru-RU" dirty="0" smtClean="0"/>
            <a:t> по кожному </a:t>
          </a:r>
          <a:r>
            <a:rPr lang="ru-RU" dirty="0" err="1" smtClean="0"/>
            <a:t>регіону</a:t>
          </a:r>
          <a:r>
            <a:rPr lang="ru-RU" dirty="0" smtClean="0"/>
            <a:t> </a:t>
          </a:r>
          <a:r>
            <a:rPr lang="ru-RU" dirty="0" err="1" smtClean="0"/>
            <a:t>окремо</a:t>
          </a:r>
          <a:r>
            <a:rPr lang="ru-RU" dirty="0" smtClean="0"/>
            <a:t>.</a:t>
          </a:r>
          <a:endParaRPr lang="ru-RU" dirty="0"/>
        </a:p>
      </dgm:t>
    </dgm:pt>
    <dgm:pt modelId="{24C6A10B-A5F1-4D79-ABE8-CE93CAF39C38}" type="parTrans" cxnId="{86DDEE49-F7C6-415E-83E9-E9823ADFB629}">
      <dgm:prSet/>
      <dgm:spPr/>
      <dgm:t>
        <a:bodyPr/>
        <a:lstStyle/>
        <a:p>
          <a:endParaRPr lang="ru-RU"/>
        </a:p>
      </dgm:t>
    </dgm:pt>
    <dgm:pt modelId="{7987F6F3-209C-466C-938C-F86E53095C80}" type="sibTrans" cxnId="{86DDEE49-F7C6-415E-83E9-E9823ADFB629}">
      <dgm:prSet/>
      <dgm:spPr/>
      <dgm:t>
        <a:bodyPr/>
        <a:lstStyle/>
        <a:p>
          <a:endParaRPr lang="ru-RU"/>
        </a:p>
      </dgm:t>
    </dgm:pt>
    <dgm:pt modelId="{F5DE930E-9B5D-4467-B396-EA6E5096124B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dirty="0" err="1" smtClean="0"/>
            <a:t>Платники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яким</a:t>
          </a:r>
          <a:r>
            <a:rPr lang="ru-RU" dirty="0" smtClean="0"/>
            <a:t> </a:t>
          </a:r>
          <a:r>
            <a:rPr lang="ru-RU" dirty="0" err="1" smtClean="0"/>
            <a:t>надано</a:t>
          </a:r>
          <a:r>
            <a:rPr lang="ru-RU" dirty="0" smtClean="0"/>
            <a:t> право </a:t>
          </a:r>
          <a:r>
            <a:rPr lang="ru-RU" dirty="0" err="1" smtClean="0"/>
            <a:t>користуватися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</a:t>
          </a:r>
          <a:r>
            <a:rPr lang="ru-RU" dirty="0" err="1" smtClean="0"/>
            <a:t>України</a:t>
          </a:r>
          <a:r>
            <a:rPr lang="ru-RU" dirty="0" smtClean="0"/>
            <a:t> на </a:t>
          </a:r>
          <a:r>
            <a:rPr lang="ru-RU" dirty="0" err="1" smtClean="0"/>
            <a:t>підставі</a:t>
          </a:r>
          <a:r>
            <a:rPr lang="ru-RU" dirty="0" smtClean="0"/>
            <a:t> </a:t>
          </a:r>
          <a:r>
            <a:rPr lang="ru-RU" dirty="0" err="1" smtClean="0"/>
            <a:t>ліцензій</a:t>
          </a:r>
          <a:r>
            <a:rPr lang="ru-RU" dirty="0" smtClean="0"/>
            <a:t> </a:t>
          </a:r>
          <a:r>
            <a:rPr lang="ru-RU" dirty="0" err="1" smtClean="0"/>
            <a:t>на</a:t>
          </a:r>
          <a:r>
            <a:rPr lang="ru-RU" dirty="0" smtClean="0"/>
            <a:t>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</a:t>
          </a:r>
          <a:r>
            <a:rPr lang="ru-RU" dirty="0" err="1" smtClean="0"/>
            <a:t>України</a:t>
          </a:r>
          <a:r>
            <a:rPr lang="ru-RU" dirty="0" smtClean="0"/>
            <a:t>, </a:t>
          </a:r>
          <a:r>
            <a:rPr lang="ru-RU" dirty="0" err="1" smtClean="0"/>
            <a:t>сплачують</a:t>
          </a:r>
          <a:r>
            <a:rPr lang="ru-RU" dirty="0" smtClean="0"/>
            <a:t> </a:t>
          </a:r>
          <a:r>
            <a:rPr lang="ru-RU" dirty="0" err="1" smtClean="0"/>
            <a:t>рентну</a:t>
          </a:r>
          <a:r>
            <a:rPr lang="ru-RU" dirty="0" smtClean="0"/>
            <a:t> плату </a:t>
          </a:r>
          <a:r>
            <a:rPr lang="ru-RU" dirty="0" err="1" smtClean="0"/>
            <a:t>починаючи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дати</a:t>
          </a:r>
          <a:r>
            <a:rPr lang="ru-RU" dirty="0" smtClean="0"/>
            <a:t> </a:t>
          </a:r>
          <a:r>
            <a:rPr lang="ru-RU" dirty="0" err="1" smtClean="0"/>
            <a:t>видачі</a:t>
          </a:r>
          <a:r>
            <a:rPr lang="ru-RU" dirty="0" smtClean="0"/>
            <a:t> </a:t>
          </a:r>
          <a:r>
            <a:rPr lang="ru-RU" dirty="0" err="1" smtClean="0"/>
            <a:t>ліцензії</a:t>
          </a:r>
          <a:r>
            <a:rPr lang="ru-RU" dirty="0" smtClean="0"/>
            <a:t>.</a:t>
          </a:r>
          <a:endParaRPr lang="ru-RU" dirty="0"/>
        </a:p>
      </dgm:t>
    </dgm:pt>
    <dgm:pt modelId="{2652EA94-E75D-44E5-B7AB-7A544409D72F}" type="parTrans" cxnId="{026B05AC-ABFE-4C3C-BA90-101DBAA2222B}">
      <dgm:prSet/>
      <dgm:spPr/>
      <dgm:t>
        <a:bodyPr/>
        <a:lstStyle/>
        <a:p>
          <a:endParaRPr lang="ru-RU"/>
        </a:p>
      </dgm:t>
    </dgm:pt>
    <dgm:pt modelId="{0F8C9256-2382-4797-9BB2-0E3F613FD311}" type="sibTrans" cxnId="{026B05AC-ABFE-4C3C-BA90-101DBAA2222B}">
      <dgm:prSet/>
      <dgm:spPr/>
      <dgm:t>
        <a:bodyPr/>
        <a:lstStyle/>
        <a:p>
          <a:endParaRPr lang="ru-RU"/>
        </a:p>
      </dgm:t>
    </dgm:pt>
    <dgm:pt modelId="{7612257B-55C2-4351-A4CD-9D44F0381F42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продовження</a:t>
          </a:r>
          <a:r>
            <a:rPr lang="ru-RU" dirty="0" smtClean="0"/>
            <a:t> </a:t>
          </a:r>
          <a:r>
            <a:rPr lang="ru-RU" dirty="0" err="1" smtClean="0"/>
            <a:t>терміну</a:t>
          </a:r>
          <a:r>
            <a:rPr lang="ru-RU" dirty="0" smtClean="0"/>
            <a:t> </a:t>
          </a:r>
          <a:r>
            <a:rPr lang="ru-RU" dirty="0" err="1" smtClean="0"/>
            <a:t>дії</a:t>
          </a:r>
          <a:r>
            <a:rPr lang="ru-RU" dirty="0" smtClean="0"/>
            <a:t> </a:t>
          </a:r>
          <a:r>
            <a:rPr lang="ru-RU" dirty="0" err="1" smtClean="0"/>
            <a:t>ліцензії</a:t>
          </a:r>
          <a:r>
            <a:rPr lang="ru-RU" dirty="0" smtClean="0"/>
            <a:t> на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</a:t>
          </a:r>
          <a:r>
            <a:rPr lang="ru-RU" dirty="0" err="1" smtClean="0"/>
            <a:t>України</a:t>
          </a:r>
          <a:r>
            <a:rPr lang="ru-RU" dirty="0" smtClean="0"/>
            <a:t> </a:t>
          </a:r>
          <a:r>
            <a:rPr lang="ru-RU" dirty="0" err="1" smtClean="0"/>
            <a:t>рентна</a:t>
          </a:r>
          <a:r>
            <a:rPr lang="ru-RU" dirty="0" smtClean="0"/>
            <a:t> плата </a:t>
          </a:r>
          <a:r>
            <a:rPr lang="ru-RU" dirty="0" err="1" smtClean="0"/>
            <a:t>сплачується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початку </a:t>
          </a:r>
          <a:r>
            <a:rPr lang="ru-RU" dirty="0" err="1" smtClean="0"/>
            <a:t>терміну</a:t>
          </a:r>
          <a:r>
            <a:rPr lang="ru-RU" dirty="0" smtClean="0"/>
            <a:t> </a:t>
          </a:r>
          <a:r>
            <a:rPr lang="ru-RU" dirty="0" err="1" smtClean="0"/>
            <a:t>дії</a:t>
          </a:r>
          <a:r>
            <a:rPr lang="ru-RU" dirty="0" smtClean="0"/>
            <a:t> </a:t>
          </a:r>
          <a:r>
            <a:rPr lang="ru-RU" dirty="0" err="1" smtClean="0"/>
            <a:t>продовженої</a:t>
          </a:r>
          <a:r>
            <a:rPr lang="ru-RU" dirty="0" smtClean="0"/>
            <a:t> </a:t>
          </a:r>
          <a:r>
            <a:rPr lang="ru-RU" dirty="0" err="1" smtClean="0"/>
            <a:t>ліцензії</a:t>
          </a:r>
          <a:r>
            <a:rPr lang="ru-RU" dirty="0" smtClean="0"/>
            <a:t>.</a:t>
          </a:r>
          <a:endParaRPr lang="ru-RU" dirty="0"/>
        </a:p>
      </dgm:t>
    </dgm:pt>
    <dgm:pt modelId="{70E53C5B-78F5-4B26-8FCE-4D8ECD2E192C}" type="parTrans" cxnId="{F5ABBF9F-04EC-403C-8FC3-5661B8F71827}">
      <dgm:prSet/>
      <dgm:spPr/>
      <dgm:t>
        <a:bodyPr/>
        <a:lstStyle/>
        <a:p>
          <a:endParaRPr lang="ru-RU"/>
        </a:p>
      </dgm:t>
    </dgm:pt>
    <dgm:pt modelId="{DDFFEE98-F4CA-4034-943A-CC239EFD3222}" type="sibTrans" cxnId="{F5ABBF9F-04EC-403C-8FC3-5661B8F71827}">
      <dgm:prSet/>
      <dgm:spPr/>
      <dgm:t>
        <a:bodyPr/>
        <a:lstStyle/>
        <a:p>
          <a:endParaRPr lang="ru-RU"/>
        </a:p>
      </dgm:t>
    </dgm:pt>
    <dgm:pt modelId="{7B944F04-57D1-41BE-8869-4D803A75DAAA}" type="pres">
      <dgm:prSet presAssocID="{244169E0-202A-4A7A-B3D3-1F5A12CFEB6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C17AE1A-6ED9-4510-B7A2-74007C982363}" type="pres">
      <dgm:prSet presAssocID="{4E2CEE75-48CF-4ECE-860C-15453CBFD44D}" presName="horFlow" presStyleCnt="0"/>
      <dgm:spPr/>
    </dgm:pt>
    <dgm:pt modelId="{74E0CF83-0E24-4FE9-81AB-99B164F5A642}" type="pres">
      <dgm:prSet presAssocID="{4E2CEE75-48CF-4ECE-860C-15453CBFD44D}" presName="bigChev" presStyleLbl="node1" presStyleIdx="0" presStyleCnt="3" custScaleX="196923"/>
      <dgm:spPr/>
      <dgm:t>
        <a:bodyPr/>
        <a:lstStyle/>
        <a:p>
          <a:endParaRPr lang="ru-RU"/>
        </a:p>
      </dgm:t>
    </dgm:pt>
    <dgm:pt modelId="{43692BEE-897A-4B8C-92BD-6D5F3BB6B776}" type="pres">
      <dgm:prSet presAssocID="{4E2CEE75-48CF-4ECE-860C-15453CBFD44D}" presName="vSp" presStyleCnt="0"/>
      <dgm:spPr/>
    </dgm:pt>
    <dgm:pt modelId="{39187F17-A9B9-4B53-8E60-E1D1ACE8FDE7}" type="pres">
      <dgm:prSet presAssocID="{F5DE930E-9B5D-4467-B396-EA6E5096124B}" presName="horFlow" presStyleCnt="0"/>
      <dgm:spPr/>
    </dgm:pt>
    <dgm:pt modelId="{EF359378-076B-4198-9F47-083BEEB1BFE7}" type="pres">
      <dgm:prSet presAssocID="{F5DE930E-9B5D-4467-B396-EA6E5096124B}" presName="bigChev" presStyleLbl="node1" presStyleIdx="1" presStyleCnt="3" custScaleX="196923"/>
      <dgm:spPr/>
      <dgm:t>
        <a:bodyPr/>
        <a:lstStyle/>
        <a:p>
          <a:endParaRPr lang="ru-RU"/>
        </a:p>
      </dgm:t>
    </dgm:pt>
    <dgm:pt modelId="{ABABFDC9-926F-43E8-A5AD-24B66F6C9E32}" type="pres">
      <dgm:prSet presAssocID="{F5DE930E-9B5D-4467-B396-EA6E5096124B}" presName="vSp" presStyleCnt="0"/>
      <dgm:spPr/>
    </dgm:pt>
    <dgm:pt modelId="{E975E3E3-3418-46C8-B89D-F723605BB504}" type="pres">
      <dgm:prSet presAssocID="{7612257B-55C2-4351-A4CD-9D44F0381F42}" presName="horFlow" presStyleCnt="0"/>
      <dgm:spPr/>
    </dgm:pt>
    <dgm:pt modelId="{A94D3CD3-157E-4CDF-951F-2BD396AB0232}" type="pres">
      <dgm:prSet presAssocID="{7612257B-55C2-4351-A4CD-9D44F0381F42}" presName="bigChev" presStyleLbl="node1" presStyleIdx="2" presStyleCnt="3" custScaleX="196923"/>
      <dgm:spPr/>
      <dgm:t>
        <a:bodyPr/>
        <a:lstStyle/>
        <a:p>
          <a:endParaRPr lang="ru-RU"/>
        </a:p>
      </dgm:t>
    </dgm:pt>
  </dgm:ptLst>
  <dgm:cxnLst>
    <dgm:cxn modelId="{6297DAB0-2ACE-4AD9-9D76-380DA18091CF}" type="presOf" srcId="{244169E0-202A-4A7A-B3D3-1F5A12CFEB62}" destId="{7B944F04-57D1-41BE-8869-4D803A75DAAA}" srcOrd="0" destOrd="0" presId="urn:microsoft.com/office/officeart/2005/8/layout/lProcess3"/>
    <dgm:cxn modelId="{86DDEE49-F7C6-415E-83E9-E9823ADFB629}" srcId="{244169E0-202A-4A7A-B3D3-1F5A12CFEB62}" destId="{4E2CEE75-48CF-4ECE-860C-15453CBFD44D}" srcOrd="0" destOrd="0" parTransId="{24C6A10B-A5F1-4D79-ABE8-CE93CAF39C38}" sibTransId="{7987F6F3-209C-466C-938C-F86E53095C80}"/>
    <dgm:cxn modelId="{026B05AC-ABFE-4C3C-BA90-101DBAA2222B}" srcId="{244169E0-202A-4A7A-B3D3-1F5A12CFEB62}" destId="{F5DE930E-9B5D-4467-B396-EA6E5096124B}" srcOrd="1" destOrd="0" parTransId="{2652EA94-E75D-44E5-B7AB-7A544409D72F}" sibTransId="{0F8C9256-2382-4797-9BB2-0E3F613FD311}"/>
    <dgm:cxn modelId="{EB6A9417-8C73-4CF7-A00C-00476F4EEB08}" type="presOf" srcId="{4E2CEE75-48CF-4ECE-860C-15453CBFD44D}" destId="{74E0CF83-0E24-4FE9-81AB-99B164F5A642}" srcOrd="0" destOrd="0" presId="urn:microsoft.com/office/officeart/2005/8/layout/lProcess3"/>
    <dgm:cxn modelId="{0EFA8462-80C2-4F0D-93F6-92E072313CED}" type="presOf" srcId="{F5DE930E-9B5D-4467-B396-EA6E5096124B}" destId="{EF359378-076B-4198-9F47-083BEEB1BFE7}" srcOrd="0" destOrd="0" presId="urn:microsoft.com/office/officeart/2005/8/layout/lProcess3"/>
    <dgm:cxn modelId="{79088E1E-BDFC-4A35-8A70-A40583EF35C0}" type="presOf" srcId="{7612257B-55C2-4351-A4CD-9D44F0381F42}" destId="{A94D3CD3-157E-4CDF-951F-2BD396AB0232}" srcOrd="0" destOrd="0" presId="urn:microsoft.com/office/officeart/2005/8/layout/lProcess3"/>
    <dgm:cxn modelId="{F5ABBF9F-04EC-403C-8FC3-5661B8F71827}" srcId="{244169E0-202A-4A7A-B3D3-1F5A12CFEB62}" destId="{7612257B-55C2-4351-A4CD-9D44F0381F42}" srcOrd="2" destOrd="0" parTransId="{70E53C5B-78F5-4B26-8FCE-4D8ECD2E192C}" sibTransId="{DDFFEE98-F4CA-4034-943A-CC239EFD3222}"/>
    <dgm:cxn modelId="{4CFCA3E5-500E-4B5D-BCA1-0B54E3A0C8FE}" type="presParOf" srcId="{7B944F04-57D1-41BE-8869-4D803A75DAAA}" destId="{3C17AE1A-6ED9-4510-B7A2-74007C982363}" srcOrd="0" destOrd="0" presId="urn:microsoft.com/office/officeart/2005/8/layout/lProcess3"/>
    <dgm:cxn modelId="{FCB5918A-20D7-4514-B33C-7F9822A5671E}" type="presParOf" srcId="{3C17AE1A-6ED9-4510-B7A2-74007C982363}" destId="{74E0CF83-0E24-4FE9-81AB-99B164F5A642}" srcOrd="0" destOrd="0" presId="urn:microsoft.com/office/officeart/2005/8/layout/lProcess3"/>
    <dgm:cxn modelId="{87587F01-C717-4E77-803A-BA77326CF4FB}" type="presParOf" srcId="{7B944F04-57D1-41BE-8869-4D803A75DAAA}" destId="{43692BEE-897A-4B8C-92BD-6D5F3BB6B776}" srcOrd="1" destOrd="0" presId="urn:microsoft.com/office/officeart/2005/8/layout/lProcess3"/>
    <dgm:cxn modelId="{3A2E2461-DBB8-4E17-A0B4-5A44C06D7F28}" type="presParOf" srcId="{7B944F04-57D1-41BE-8869-4D803A75DAAA}" destId="{39187F17-A9B9-4B53-8E60-E1D1ACE8FDE7}" srcOrd="2" destOrd="0" presId="urn:microsoft.com/office/officeart/2005/8/layout/lProcess3"/>
    <dgm:cxn modelId="{6EEE9F1A-98D3-44A5-9698-2F45EB370414}" type="presParOf" srcId="{39187F17-A9B9-4B53-8E60-E1D1ACE8FDE7}" destId="{EF359378-076B-4198-9F47-083BEEB1BFE7}" srcOrd="0" destOrd="0" presId="urn:microsoft.com/office/officeart/2005/8/layout/lProcess3"/>
    <dgm:cxn modelId="{0105A97E-7C2E-42AC-8DE6-DF2F1B7B0FAD}" type="presParOf" srcId="{7B944F04-57D1-41BE-8869-4D803A75DAAA}" destId="{ABABFDC9-926F-43E8-A5AD-24B66F6C9E32}" srcOrd="3" destOrd="0" presId="urn:microsoft.com/office/officeart/2005/8/layout/lProcess3"/>
    <dgm:cxn modelId="{254BB8C9-87DA-4581-9349-42332B1ACD62}" type="presParOf" srcId="{7B944F04-57D1-41BE-8869-4D803A75DAAA}" destId="{E975E3E3-3418-46C8-B89D-F723605BB504}" srcOrd="4" destOrd="0" presId="urn:microsoft.com/office/officeart/2005/8/layout/lProcess3"/>
    <dgm:cxn modelId="{41A67823-DFFE-47DF-A268-A41838DAACF5}" type="presParOf" srcId="{E975E3E3-3418-46C8-B89D-F723605BB504}" destId="{A94D3CD3-157E-4CDF-951F-2BD396AB023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98B8211-5941-42D6-ADF7-181AA61687C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417979-A4B1-4510-8BFE-DF101B237D7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Платники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подають</a:t>
          </a:r>
          <a:r>
            <a:rPr lang="ru-RU" dirty="0" smtClean="0"/>
            <a:t> до </a:t>
          </a:r>
          <a:r>
            <a:rPr lang="ru-RU" dirty="0" err="1" smtClean="0"/>
            <a:t>контролюючих</a:t>
          </a:r>
          <a:r>
            <a:rPr lang="ru-RU" dirty="0" smtClean="0"/>
            <a:t> </a:t>
          </a:r>
          <a:r>
            <a:rPr lang="ru-RU" dirty="0" err="1" smtClean="0"/>
            <a:t>органів</a:t>
          </a:r>
          <a:r>
            <a:rPr lang="ru-RU" dirty="0" smtClean="0"/>
            <a:t> </a:t>
          </a:r>
          <a:r>
            <a:rPr lang="ru-RU" dirty="0" err="1" smtClean="0"/>
            <a:t>копії</a:t>
          </a:r>
          <a:r>
            <a:rPr lang="ru-RU" dirty="0" smtClean="0"/>
            <a:t> </a:t>
          </a:r>
          <a:r>
            <a:rPr lang="ru-RU" dirty="0" err="1" smtClean="0"/>
            <a:t>ліцензій</a:t>
          </a:r>
          <a:r>
            <a:rPr lang="ru-RU" dirty="0" smtClean="0"/>
            <a:t> на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радіочастотним</a:t>
          </a:r>
          <a:r>
            <a:rPr lang="ru-RU" dirty="0" smtClean="0"/>
            <a:t> ресурсом </a:t>
          </a:r>
          <a:r>
            <a:rPr lang="ru-RU" dirty="0" err="1" smtClean="0"/>
            <a:t>України</a:t>
          </a:r>
          <a:r>
            <a:rPr lang="ru-RU" dirty="0" smtClean="0"/>
            <a:t>, </a:t>
          </a:r>
          <a:r>
            <a:rPr lang="ru-RU" dirty="0" err="1" smtClean="0"/>
            <a:t>ліцензій</a:t>
          </a:r>
          <a:r>
            <a:rPr lang="ru-RU" dirty="0" smtClean="0"/>
            <a:t> на </a:t>
          </a:r>
          <a:r>
            <a:rPr lang="ru-RU" dirty="0" err="1" smtClean="0"/>
            <a:t>мовлення</a:t>
          </a:r>
          <a:r>
            <a:rPr lang="ru-RU" dirty="0" smtClean="0"/>
            <a:t> та </a:t>
          </a:r>
          <a:r>
            <a:rPr lang="ru-RU" dirty="0" err="1" smtClean="0"/>
            <a:t>дозволів</a:t>
          </a:r>
          <a:r>
            <a:rPr lang="ru-RU" dirty="0" smtClean="0"/>
            <a:t> на </a:t>
          </a:r>
          <a:r>
            <a:rPr lang="ru-RU" dirty="0" err="1" smtClean="0"/>
            <a:t>експлуатацію</a:t>
          </a:r>
          <a:r>
            <a:rPr lang="ru-RU" dirty="0" smtClean="0"/>
            <a:t> </a:t>
          </a:r>
          <a:r>
            <a:rPr lang="ru-RU" dirty="0" err="1" smtClean="0"/>
            <a:t>радіоелектронних</a:t>
          </a:r>
          <a:r>
            <a:rPr lang="ru-RU" dirty="0" smtClean="0"/>
            <a:t> </a:t>
          </a:r>
          <a:r>
            <a:rPr lang="ru-RU" dirty="0" err="1" smtClean="0"/>
            <a:t>засобів</a:t>
          </a:r>
          <a:r>
            <a:rPr lang="ru-RU" dirty="0" smtClean="0"/>
            <a:t> та </a:t>
          </a:r>
          <a:r>
            <a:rPr lang="ru-RU" dirty="0" err="1" smtClean="0"/>
            <a:t>випромінювальних</a:t>
          </a:r>
          <a:r>
            <a:rPr lang="ru-RU" dirty="0" smtClean="0"/>
            <a:t> </a:t>
          </a:r>
          <a:r>
            <a:rPr lang="ru-RU" dirty="0" err="1" smtClean="0"/>
            <a:t>пристроїв</a:t>
          </a:r>
          <a:r>
            <a:rPr lang="ru-RU" dirty="0" smtClean="0"/>
            <a:t> у </a:t>
          </a:r>
          <a:r>
            <a:rPr lang="ru-RU" dirty="0" err="1" smtClean="0"/>
            <a:t>місячний</a:t>
          </a:r>
          <a:r>
            <a:rPr lang="ru-RU" dirty="0" smtClean="0"/>
            <a:t> строк </a:t>
          </a:r>
          <a:r>
            <a:rPr lang="ru-RU" dirty="0" err="1" smtClean="0"/>
            <a:t>після</a:t>
          </a:r>
          <a:r>
            <a:rPr lang="ru-RU" dirty="0" smtClean="0"/>
            <a:t> </a:t>
          </a:r>
          <a:r>
            <a:rPr lang="ru-RU" dirty="0" err="1" smtClean="0"/>
            <a:t>їх</a:t>
          </a:r>
          <a:r>
            <a:rPr lang="ru-RU" dirty="0" smtClean="0"/>
            <a:t> </a:t>
          </a:r>
          <a:r>
            <a:rPr lang="ru-RU" dirty="0" err="1" smtClean="0"/>
            <a:t>видачі</a:t>
          </a:r>
          <a:r>
            <a:rPr lang="ru-RU" dirty="0" smtClean="0"/>
            <a:t>.</a:t>
          </a:r>
          <a:endParaRPr lang="ru-RU" dirty="0"/>
        </a:p>
      </dgm:t>
    </dgm:pt>
    <dgm:pt modelId="{38E25A74-B0A4-456E-A364-620362C2BEDC}" type="parTrans" cxnId="{3B4B75A3-B0B0-4DFD-80EC-FE266A5590B5}">
      <dgm:prSet/>
      <dgm:spPr/>
      <dgm:t>
        <a:bodyPr/>
        <a:lstStyle/>
        <a:p>
          <a:endParaRPr lang="ru-RU"/>
        </a:p>
      </dgm:t>
    </dgm:pt>
    <dgm:pt modelId="{56D4B4BA-E618-4C08-A148-E35318B1A530}" type="sibTrans" cxnId="{3B4B75A3-B0B0-4DFD-80EC-FE266A5590B5}">
      <dgm:prSet/>
      <dgm:spPr/>
      <dgm:t>
        <a:bodyPr/>
        <a:lstStyle/>
        <a:p>
          <a:endParaRPr lang="ru-RU"/>
        </a:p>
      </dgm:t>
    </dgm:pt>
    <dgm:pt modelId="{827F7644-7EEF-4DFE-BA16-BE55E8B94DBC}" type="pres">
      <dgm:prSet presAssocID="{898B8211-5941-42D6-ADF7-181AA61687C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B02770-DC24-4294-909F-74182B6F4496}" type="pres">
      <dgm:prSet presAssocID="{898B8211-5941-42D6-ADF7-181AA61687C5}" presName="arrow" presStyleLbl="bgShp" presStyleIdx="0" presStyleCnt="1"/>
      <dgm:spPr/>
    </dgm:pt>
    <dgm:pt modelId="{6E45FEE4-07FF-49C0-B821-93CD4B854C39}" type="pres">
      <dgm:prSet presAssocID="{898B8211-5941-42D6-ADF7-181AA61687C5}" presName="linearProcess" presStyleCnt="0"/>
      <dgm:spPr/>
    </dgm:pt>
    <dgm:pt modelId="{5EA9B893-091A-4138-812A-642086FE0BE9}" type="pres">
      <dgm:prSet presAssocID="{B8417979-A4B1-4510-8BFE-DF101B237D71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4B75A3-B0B0-4DFD-80EC-FE266A5590B5}" srcId="{898B8211-5941-42D6-ADF7-181AA61687C5}" destId="{B8417979-A4B1-4510-8BFE-DF101B237D71}" srcOrd="0" destOrd="0" parTransId="{38E25A74-B0A4-456E-A364-620362C2BEDC}" sibTransId="{56D4B4BA-E618-4C08-A148-E35318B1A530}"/>
    <dgm:cxn modelId="{78B9C6C4-5D6B-4267-8531-A60E183413E0}" type="presOf" srcId="{898B8211-5941-42D6-ADF7-181AA61687C5}" destId="{827F7644-7EEF-4DFE-BA16-BE55E8B94DBC}" srcOrd="0" destOrd="0" presId="urn:microsoft.com/office/officeart/2005/8/layout/hProcess9"/>
    <dgm:cxn modelId="{5DD8A04C-12FD-4969-B8EB-A806D4F3B3F6}" type="presOf" srcId="{B8417979-A4B1-4510-8BFE-DF101B237D71}" destId="{5EA9B893-091A-4138-812A-642086FE0BE9}" srcOrd="0" destOrd="0" presId="urn:microsoft.com/office/officeart/2005/8/layout/hProcess9"/>
    <dgm:cxn modelId="{EBB36611-01BA-4104-B903-25CCE02F67A5}" type="presParOf" srcId="{827F7644-7EEF-4DFE-BA16-BE55E8B94DBC}" destId="{1DB02770-DC24-4294-909F-74182B6F4496}" srcOrd="0" destOrd="0" presId="urn:microsoft.com/office/officeart/2005/8/layout/hProcess9"/>
    <dgm:cxn modelId="{A5495B53-7B16-46AB-BE45-F7258BC04BBE}" type="presParOf" srcId="{827F7644-7EEF-4DFE-BA16-BE55E8B94DBC}" destId="{6E45FEE4-07FF-49C0-B821-93CD4B854C39}" srcOrd="1" destOrd="0" presId="urn:microsoft.com/office/officeart/2005/8/layout/hProcess9"/>
    <dgm:cxn modelId="{9175EB17-2911-4FDF-AA6F-95344298A093}" type="presParOf" srcId="{6E45FEE4-07FF-49C0-B821-93CD4B854C39}" destId="{5EA9B893-091A-4138-812A-642086FE0BE9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64E7854-1918-45A4-9498-0D947E79523B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52C5EA-3098-4A62-BA2C-CE880CAF76A3}">
      <dgm:prSet custT="1"/>
      <dgm:spPr>
        <a:solidFill>
          <a:schemeClr val="bg2">
            <a:lumMod val="10000"/>
          </a:schemeClr>
        </a:solidFill>
      </dgm:spPr>
      <dgm:t>
        <a:bodyPr/>
        <a:lstStyle/>
        <a:p>
          <a:pPr rtl="0"/>
          <a:r>
            <a:rPr lang="ru-RU" sz="1600" dirty="0" err="1" smtClean="0"/>
            <a:t>Платниками</a:t>
          </a:r>
          <a:r>
            <a:rPr lang="ru-RU" sz="1600" dirty="0" smtClean="0"/>
            <a:t> </a:t>
          </a:r>
          <a:r>
            <a:rPr lang="ru-RU" sz="1600" dirty="0" err="1" smtClean="0"/>
            <a:t>рентної</a:t>
          </a:r>
          <a:r>
            <a:rPr lang="ru-RU" sz="1600" dirty="0" smtClean="0"/>
            <a:t> плати за </a:t>
          </a:r>
          <a:r>
            <a:rPr lang="ru-RU" sz="1600" dirty="0" err="1" smtClean="0"/>
            <a:t>користування</a:t>
          </a:r>
          <a:r>
            <a:rPr lang="ru-RU" sz="1600" dirty="0" smtClean="0"/>
            <a:t> </a:t>
          </a:r>
          <a:r>
            <a:rPr lang="ru-RU" sz="1600" dirty="0" err="1" smtClean="0"/>
            <a:t>надрами</a:t>
          </a:r>
          <a:r>
            <a:rPr lang="ru-RU" sz="1600" dirty="0" smtClean="0"/>
            <a:t> в </a:t>
          </a:r>
          <a:r>
            <a:rPr lang="ru-RU" sz="1600" dirty="0" err="1" smtClean="0"/>
            <a:t>цілях</a:t>
          </a:r>
          <a:r>
            <a:rPr lang="ru-RU" sz="1600" dirty="0" smtClean="0"/>
            <a:t>, не </a:t>
          </a:r>
          <a:r>
            <a:rPr lang="ru-RU" sz="1600" dirty="0" err="1" smtClean="0"/>
            <a:t>пов'язаних</a:t>
          </a:r>
          <a:r>
            <a:rPr lang="ru-RU" sz="1600" dirty="0" smtClean="0"/>
            <a:t> </a:t>
          </a:r>
          <a:r>
            <a:rPr lang="ru-RU" sz="1600" dirty="0" err="1" smtClean="0"/>
            <a:t>з</a:t>
          </a:r>
          <a:r>
            <a:rPr lang="ru-RU" sz="1600" dirty="0" smtClean="0"/>
            <a:t> </a:t>
          </a:r>
          <a:r>
            <a:rPr lang="ru-RU" sz="1600" dirty="0" err="1" smtClean="0"/>
            <a:t>видобуванням</a:t>
          </a:r>
          <a:r>
            <a:rPr lang="ru-RU" sz="1600" dirty="0" smtClean="0"/>
            <a:t> </a:t>
          </a:r>
          <a:r>
            <a:rPr lang="ru-RU" sz="1600" dirty="0" err="1" smtClean="0"/>
            <a:t>корисних</a:t>
          </a:r>
          <a:r>
            <a:rPr lang="ru-RU" sz="1600" dirty="0" smtClean="0"/>
            <a:t> </a:t>
          </a:r>
          <a:r>
            <a:rPr lang="ru-RU" sz="1600" dirty="0" err="1" smtClean="0"/>
            <a:t>копалин</a:t>
          </a:r>
          <a:r>
            <a:rPr lang="ru-RU" sz="1600" dirty="0" smtClean="0"/>
            <a:t>, </a:t>
          </a:r>
          <a:r>
            <a:rPr lang="ru-RU" sz="1600" dirty="0" err="1" smtClean="0"/>
            <a:t>є</a:t>
          </a:r>
          <a:r>
            <a:rPr lang="ru-RU" sz="1600" dirty="0" smtClean="0"/>
            <a:t> </a:t>
          </a:r>
          <a:r>
            <a:rPr lang="ru-RU" sz="1600" dirty="0" err="1" smtClean="0"/>
            <a:t>юридичні</a:t>
          </a:r>
          <a:r>
            <a:rPr lang="ru-RU" sz="1600" dirty="0" smtClean="0"/>
            <a:t> та </a:t>
          </a:r>
          <a:r>
            <a:rPr lang="ru-RU" sz="1600" dirty="0" err="1" smtClean="0"/>
            <a:t>фізичні</a:t>
          </a:r>
          <a:r>
            <a:rPr lang="ru-RU" sz="1600" dirty="0" smtClean="0"/>
            <a:t> особи - </a:t>
          </a:r>
          <a:r>
            <a:rPr lang="ru-RU" sz="1600" dirty="0" err="1" smtClean="0"/>
            <a:t>суб'єкти</a:t>
          </a:r>
          <a:r>
            <a:rPr lang="ru-RU" sz="1600" dirty="0" smtClean="0"/>
            <a:t> </a:t>
          </a:r>
          <a:r>
            <a:rPr lang="ru-RU" sz="1600" dirty="0" err="1" smtClean="0"/>
            <a:t>господарювання</a:t>
          </a:r>
          <a:r>
            <a:rPr lang="ru-RU" sz="1600" dirty="0" smtClean="0"/>
            <a:t>, </a:t>
          </a:r>
          <a:r>
            <a:rPr lang="ru-RU" sz="1600" dirty="0" err="1" smtClean="0"/>
            <a:t>які</a:t>
          </a:r>
          <a:r>
            <a:rPr lang="ru-RU" sz="1600" dirty="0" smtClean="0"/>
            <a:t> </a:t>
          </a:r>
          <a:r>
            <a:rPr lang="ru-RU" sz="1600" dirty="0" err="1" smtClean="0"/>
            <a:t>використовують</a:t>
          </a:r>
          <a:r>
            <a:rPr lang="ru-RU" sz="1600" dirty="0" smtClean="0"/>
            <a:t> у межах </a:t>
          </a:r>
          <a:r>
            <a:rPr lang="ru-RU" sz="1600" dirty="0" err="1" smtClean="0"/>
            <a:t>території</a:t>
          </a:r>
          <a:r>
            <a:rPr lang="ru-RU" sz="1600" dirty="0" smtClean="0"/>
            <a:t> </a:t>
          </a:r>
          <a:r>
            <a:rPr lang="ru-RU" sz="1600" dirty="0" err="1" smtClean="0"/>
            <a:t>України</a:t>
          </a:r>
          <a:r>
            <a:rPr lang="ru-RU" sz="1600" dirty="0" smtClean="0"/>
            <a:t> </a:t>
          </a:r>
          <a:r>
            <a:rPr lang="ru-RU" sz="1600" dirty="0" err="1" smtClean="0"/>
            <a:t>ділянки</a:t>
          </a:r>
          <a:r>
            <a:rPr lang="ru-RU" sz="1600" dirty="0" smtClean="0"/>
            <a:t> </a:t>
          </a:r>
          <a:r>
            <a:rPr lang="ru-RU" sz="1600" dirty="0" err="1" smtClean="0"/>
            <a:t>надр</a:t>
          </a:r>
          <a:r>
            <a:rPr lang="ru-RU" sz="1600" dirty="0" smtClean="0"/>
            <a:t> для:</a:t>
          </a:r>
          <a:endParaRPr lang="ru-RU" sz="1600" dirty="0"/>
        </a:p>
      </dgm:t>
    </dgm:pt>
    <dgm:pt modelId="{EFF6CE16-DF50-49BF-ACC1-119D6BD23CD8}" type="parTrans" cxnId="{6EC2D9D8-9387-49A9-843D-2F7E5E96961B}">
      <dgm:prSet/>
      <dgm:spPr/>
      <dgm:t>
        <a:bodyPr/>
        <a:lstStyle/>
        <a:p>
          <a:endParaRPr lang="ru-RU"/>
        </a:p>
      </dgm:t>
    </dgm:pt>
    <dgm:pt modelId="{3CCCBDFE-85EC-4C8C-84A6-B6AF994607AC}" type="sibTrans" cxnId="{6EC2D9D8-9387-49A9-843D-2F7E5E96961B}">
      <dgm:prSet/>
      <dgm:spPr/>
      <dgm:t>
        <a:bodyPr/>
        <a:lstStyle/>
        <a:p>
          <a:endParaRPr lang="ru-RU"/>
        </a:p>
      </dgm:t>
    </dgm:pt>
    <dgm:pt modelId="{1E3A3391-EE7F-43A3-9C6A-05EFE4259C84}">
      <dgm:prSet custT="1"/>
      <dgm:spPr>
        <a:solidFill>
          <a:schemeClr val="bg2">
            <a:lumMod val="10000"/>
          </a:schemeClr>
        </a:solidFill>
      </dgm:spPr>
      <dgm:t>
        <a:bodyPr/>
        <a:lstStyle/>
        <a:p>
          <a:pPr rtl="0"/>
          <a:r>
            <a:rPr lang="ru-RU" sz="1600" dirty="0" err="1" smtClean="0"/>
            <a:t>зберігання</a:t>
          </a:r>
          <a:r>
            <a:rPr lang="ru-RU" sz="1600" dirty="0" smtClean="0"/>
            <a:t> природного газу, </a:t>
          </a:r>
          <a:r>
            <a:rPr lang="ru-RU" sz="1600" dirty="0" err="1" smtClean="0"/>
            <a:t>нафти</a:t>
          </a:r>
          <a:r>
            <a:rPr lang="ru-RU" sz="1600" dirty="0" smtClean="0"/>
            <a:t>, </a:t>
          </a:r>
          <a:r>
            <a:rPr lang="ru-RU" sz="1600" dirty="0" err="1" smtClean="0"/>
            <a:t>газоподібних</a:t>
          </a:r>
          <a:r>
            <a:rPr lang="ru-RU" sz="1600" dirty="0" smtClean="0"/>
            <a:t> та </a:t>
          </a:r>
          <a:r>
            <a:rPr lang="ru-RU" sz="1600" dirty="0" err="1" smtClean="0"/>
            <a:t>інших</a:t>
          </a:r>
          <a:r>
            <a:rPr lang="ru-RU" sz="1600" dirty="0" smtClean="0"/>
            <a:t> </a:t>
          </a:r>
          <a:r>
            <a:rPr lang="ru-RU" sz="1600" dirty="0" err="1" smtClean="0"/>
            <a:t>рідких</a:t>
          </a:r>
          <a:r>
            <a:rPr lang="ru-RU" sz="1600" dirty="0" smtClean="0"/>
            <a:t> </a:t>
          </a:r>
          <a:r>
            <a:rPr lang="ru-RU" sz="1600" dirty="0" err="1" smtClean="0"/>
            <a:t>нафтопродуктів</a:t>
          </a:r>
          <a:r>
            <a:rPr lang="ru-RU" sz="1600" dirty="0" smtClean="0"/>
            <a:t>;</a:t>
          </a:r>
          <a:endParaRPr lang="ru-RU" sz="1600" dirty="0"/>
        </a:p>
      </dgm:t>
    </dgm:pt>
    <dgm:pt modelId="{DC7F834A-5599-49A6-8845-AE4FF1CD6A0D}" type="parTrans" cxnId="{830C0173-DB91-4685-A56B-E362EFAE5ABF}">
      <dgm:prSet/>
      <dgm:spPr/>
      <dgm:t>
        <a:bodyPr/>
        <a:lstStyle/>
        <a:p>
          <a:endParaRPr lang="ru-RU"/>
        </a:p>
      </dgm:t>
    </dgm:pt>
    <dgm:pt modelId="{09205390-AF31-4DDA-821D-3A427EB16AFE}" type="sibTrans" cxnId="{830C0173-DB91-4685-A56B-E362EFAE5ABF}">
      <dgm:prSet/>
      <dgm:spPr/>
      <dgm:t>
        <a:bodyPr/>
        <a:lstStyle/>
        <a:p>
          <a:endParaRPr lang="ru-RU"/>
        </a:p>
      </dgm:t>
    </dgm:pt>
    <dgm:pt modelId="{0CADBCF9-89EE-4CBA-BAA4-D6773FBEA899}">
      <dgm:prSet custT="1"/>
      <dgm:spPr>
        <a:solidFill>
          <a:schemeClr val="bg2">
            <a:lumMod val="10000"/>
          </a:schemeClr>
        </a:solidFill>
      </dgm:spPr>
      <dgm:t>
        <a:bodyPr/>
        <a:lstStyle/>
        <a:p>
          <a:pPr rtl="0"/>
          <a:r>
            <a:rPr lang="ru-RU" sz="1600" dirty="0" err="1" smtClean="0"/>
            <a:t>витримування</a:t>
          </a:r>
          <a:r>
            <a:rPr lang="ru-RU" sz="1600" dirty="0" smtClean="0"/>
            <a:t> </a:t>
          </a:r>
          <a:r>
            <a:rPr lang="ru-RU" sz="1600" dirty="0" err="1" smtClean="0"/>
            <a:t>виноматеріалів</a:t>
          </a:r>
          <a:r>
            <a:rPr lang="ru-RU" sz="1600" dirty="0" smtClean="0"/>
            <a:t>, </a:t>
          </a:r>
          <a:r>
            <a:rPr lang="ru-RU" sz="1600" dirty="0" err="1" smtClean="0"/>
            <a:t>виробництва</a:t>
          </a:r>
          <a:r>
            <a:rPr lang="ru-RU" sz="1600" dirty="0" smtClean="0"/>
            <a:t> </a:t>
          </a:r>
          <a:r>
            <a:rPr lang="ru-RU" sz="1600" dirty="0" err="1" smtClean="0"/>
            <a:t>і</a:t>
          </a:r>
          <a:r>
            <a:rPr lang="ru-RU" sz="1600" dirty="0" smtClean="0"/>
            <a:t> </a:t>
          </a:r>
          <a:r>
            <a:rPr lang="ru-RU" sz="1600" dirty="0" err="1" smtClean="0"/>
            <a:t>зберігання</a:t>
          </a:r>
          <a:r>
            <a:rPr lang="ru-RU" sz="1600" dirty="0" smtClean="0"/>
            <a:t> </a:t>
          </a:r>
          <a:r>
            <a:rPr lang="ru-RU" sz="1600" dirty="0" err="1" smtClean="0"/>
            <a:t>винопродукції</a:t>
          </a:r>
          <a:r>
            <a:rPr lang="ru-RU" sz="1600" dirty="0" smtClean="0"/>
            <a:t>;</a:t>
          </a:r>
          <a:endParaRPr lang="ru-RU" sz="1600" dirty="0"/>
        </a:p>
      </dgm:t>
    </dgm:pt>
    <dgm:pt modelId="{D6B7BCD3-8B32-4AA8-8E34-3EAA3D7272FF}" type="parTrans" cxnId="{9F2F9975-60D2-436D-BD62-2D13D95F76D7}">
      <dgm:prSet/>
      <dgm:spPr/>
      <dgm:t>
        <a:bodyPr/>
        <a:lstStyle/>
        <a:p>
          <a:endParaRPr lang="ru-RU"/>
        </a:p>
      </dgm:t>
    </dgm:pt>
    <dgm:pt modelId="{BF5FA990-141F-401F-A4B4-3E78CCB837BD}" type="sibTrans" cxnId="{9F2F9975-60D2-436D-BD62-2D13D95F76D7}">
      <dgm:prSet/>
      <dgm:spPr/>
      <dgm:t>
        <a:bodyPr/>
        <a:lstStyle/>
        <a:p>
          <a:endParaRPr lang="ru-RU"/>
        </a:p>
      </dgm:t>
    </dgm:pt>
    <dgm:pt modelId="{A73C760E-923E-41C3-AE84-BD787D6AD274}">
      <dgm:prSet custT="1"/>
      <dgm:spPr>
        <a:solidFill>
          <a:schemeClr val="bg2">
            <a:lumMod val="10000"/>
          </a:schemeClr>
        </a:solidFill>
      </dgm:spPr>
      <dgm:t>
        <a:bodyPr/>
        <a:lstStyle/>
        <a:p>
          <a:pPr rtl="0"/>
          <a:r>
            <a:rPr lang="ru-RU" sz="1600" dirty="0" err="1" smtClean="0"/>
            <a:t>вирощування</a:t>
          </a:r>
          <a:r>
            <a:rPr lang="ru-RU" sz="1600" dirty="0" smtClean="0"/>
            <a:t> </a:t>
          </a:r>
          <a:r>
            <a:rPr lang="ru-RU" sz="1600" dirty="0" err="1" smtClean="0"/>
            <a:t>грибів</a:t>
          </a:r>
          <a:r>
            <a:rPr lang="ru-RU" sz="1600" dirty="0" smtClean="0"/>
            <a:t>, </a:t>
          </a:r>
          <a:r>
            <a:rPr lang="ru-RU" sz="1600" dirty="0" err="1" smtClean="0"/>
            <a:t>овочів</a:t>
          </a:r>
          <a:r>
            <a:rPr lang="ru-RU" sz="1600" dirty="0" smtClean="0"/>
            <a:t>, </a:t>
          </a:r>
          <a:r>
            <a:rPr lang="ru-RU" sz="1600" dirty="0" err="1" smtClean="0"/>
            <a:t>квітів</a:t>
          </a:r>
          <a:r>
            <a:rPr lang="ru-RU" sz="1600" dirty="0" smtClean="0"/>
            <a:t> та </a:t>
          </a:r>
          <a:r>
            <a:rPr lang="ru-RU" sz="1600" dirty="0" err="1" smtClean="0"/>
            <a:t>інших</a:t>
          </a:r>
          <a:r>
            <a:rPr lang="ru-RU" sz="1600" dirty="0" smtClean="0"/>
            <a:t> </a:t>
          </a:r>
          <a:r>
            <a:rPr lang="ru-RU" sz="1600" dirty="0" err="1" smtClean="0"/>
            <a:t>рослин</a:t>
          </a:r>
          <a:r>
            <a:rPr lang="ru-RU" sz="1600" dirty="0" smtClean="0"/>
            <a:t>;</a:t>
          </a:r>
          <a:endParaRPr lang="ru-RU" sz="1600" dirty="0"/>
        </a:p>
      </dgm:t>
    </dgm:pt>
    <dgm:pt modelId="{E2360FB6-F2EA-4C79-B679-2FAC8AABBB33}" type="parTrans" cxnId="{4F3DE0DB-5D83-4F4D-BBB3-15FAFC56519F}">
      <dgm:prSet/>
      <dgm:spPr/>
      <dgm:t>
        <a:bodyPr/>
        <a:lstStyle/>
        <a:p>
          <a:endParaRPr lang="ru-RU"/>
        </a:p>
      </dgm:t>
    </dgm:pt>
    <dgm:pt modelId="{74A1BED3-E665-422A-998D-4443E79244F3}" type="sibTrans" cxnId="{4F3DE0DB-5D83-4F4D-BBB3-15FAFC56519F}">
      <dgm:prSet/>
      <dgm:spPr/>
      <dgm:t>
        <a:bodyPr/>
        <a:lstStyle/>
        <a:p>
          <a:endParaRPr lang="ru-RU"/>
        </a:p>
      </dgm:t>
    </dgm:pt>
    <dgm:pt modelId="{9C25B2AE-D660-4EEA-BB54-4FCAEFAD241D}">
      <dgm:prSet custT="1"/>
      <dgm:spPr>
        <a:solidFill>
          <a:schemeClr val="bg2">
            <a:lumMod val="10000"/>
          </a:schemeClr>
        </a:solidFill>
      </dgm:spPr>
      <dgm:t>
        <a:bodyPr/>
        <a:lstStyle/>
        <a:p>
          <a:pPr rtl="0"/>
          <a:r>
            <a:rPr lang="ru-RU" sz="1600" dirty="0" err="1" smtClean="0"/>
            <a:t>зберігання</a:t>
          </a:r>
          <a:r>
            <a:rPr lang="ru-RU" sz="1600" dirty="0" smtClean="0"/>
            <a:t> </a:t>
          </a:r>
          <a:r>
            <a:rPr lang="ru-RU" sz="1600" dirty="0" err="1" smtClean="0"/>
            <a:t>харчових</a:t>
          </a:r>
          <a:r>
            <a:rPr lang="ru-RU" sz="1600" dirty="0" smtClean="0"/>
            <a:t> </a:t>
          </a:r>
          <a:r>
            <a:rPr lang="ru-RU" sz="1600" dirty="0" err="1" smtClean="0"/>
            <a:t>продуктів</a:t>
          </a:r>
          <a:r>
            <a:rPr lang="ru-RU" sz="1600" dirty="0" smtClean="0"/>
            <a:t>, </a:t>
          </a:r>
          <a:r>
            <a:rPr lang="ru-RU" sz="1600" dirty="0" err="1" smtClean="0"/>
            <a:t>промислових</a:t>
          </a:r>
          <a:r>
            <a:rPr lang="ru-RU" sz="1600" dirty="0" smtClean="0"/>
            <a:t> та </a:t>
          </a:r>
          <a:r>
            <a:rPr lang="ru-RU" sz="1600" dirty="0" err="1" smtClean="0"/>
            <a:t>інших</a:t>
          </a:r>
          <a:r>
            <a:rPr lang="ru-RU" sz="1600" dirty="0" smtClean="0"/>
            <a:t> </a:t>
          </a:r>
          <a:r>
            <a:rPr lang="ru-RU" sz="1600" dirty="0" err="1" smtClean="0"/>
            <a:t>товарів</a:t>
          </a:r>
          <a:r>
            <a:rPr lang="ru-RU" sz="1600" dirty="0" smtClean="0"/>
            <a:t>, </a:t>
          </a:r>
          <a:r>
            <a:rPr lang="ru-RU" sz="1600" dirty="0" err="1" smtClean="0"/>
            <a:t>речовин</a:t>
          </a:r>
          <a:r>
            <a:rPr lang="ru-RU" sz="1600" dirty="0" smtClean="0"/>
            <a:t> </a:t>
          </a:r>
          <a:r>
            <a:rPr lang="ru-RU" sz="1600" dirty="0" err="1" smtClean="0"/>
            <a:t>і</a:t>
          </a:r>
          <a:r>
            <a:rPr lang="ru-RU" sz="1600" dirty="0" smtClean="0"/>
            <a:t> </a:t>
          </a:r>
          <a:r>
            <a:rPr lang="ru-RU" sz="1600" dirty="0" err="1" smtClean="0"/>
            <a:t>матеріалів</a:t>
          </a:r>
          <a:r>
            <a:rPr lang="ru-RU" sz="1600" dirty="0" smtClean="0"/>
            <a:t>;</a:t>
          </a:r>
          <a:endParaRPr lang="ru-RU" sz="1600" dirty="0"/>
        </a:p>
      </dgm:t>
    </dgm:pt>
    <dgm:pt modelId="{F5716D42-32D6-4AF5-BB95-B2EF21334216}" type="parTrans" cxnId="{90370B75-0F4C-4A99-8DEB-C93AA3323539}">
      <dgm:prSet/>
      <dgm:spPr/>
      <dgm:t>
        <a:bodyPr/>
        <a:lstStyle/>
        <a:p>
          <a:endParaRPr lang="ru-RU"/>
        </a:p>
      </dgm:t>
    </dgm:pt>
    <dgm:pt modelId="{FB1C1D26-0B27-4CDB-87F2-DE664A6508BC}" type="sibTrans" cxnId="{90370B75-0F4C-4A99-8DEB-C93AA3323539}">
      <dgm:prSet/>
      <dgm:spPr/>
      <dgm:t>
        <a:bodyPr/>
        <a:lstStyle/>
        <a:p>
          <a:endParaRPr lang="ru-RU"/>
        </a:p>
      </dgm:t>
    </dgm:pt>
    <dgm:pt modelId="{A23B5884-86A2-488D-BF46-09D455732FFC}">
      <dgm:prSet custT="1"/>
      <dgm:spPr>
        <a:solidFill>
          <a:schemeClr val="bg2">
            <a:lumMod val="10000"/>
          </a:schemeClr>
        </a:solidFill>
      </dgm:spPr>
      <dgm:t>
        <a:bodyPr/>
        <a:lstStyle/>
        <a:p>
          <a:pPr rtl="0"/>
          <a:r>
            <a:rPr lang="ru-RU" sz="1600" dirty="0" err="1" smtClean="0"/>
            <a:t>провадження</a:t>
          </a:r>
          <a:r>
            <a:rPr lang="ru-RU" sz="1600" dirty="0" smtClean="0"/>
            <a:t> </a:t>
          </a:r>
          <a:r>
            <a:rPr lang="ru-RU" sz="1600" dirty="0" err="1" smtClean="0"/>
            <a:t>інших</a:t>
          </a:r>
          <a:r>
            <a:rPr lang="ru-RU" sz="1600" dirty="0" smtClean="0"/>
            <a:t> </a:t>
          </a:r>
          <a:r>
            <a:rPr lang="ru-RU" sz="1600" dirty="0" err="1" smtClean="0"/>
            <a:t>видів</a:t>
          </a:r>
          <a:r>
            <a:rPr lang="ru-RU" sz="1600" dirty="0" smtClean="0"/>
            <a:t> </a:t>
          </a:r>
          <a:r>
            <a:rPr lang="ru-RU" sz="1600" dirty="0" err="1" smtClean="0"/>
            <a:t>господарської</a:t>
          </a:r>
          <a:r>
            <a:rPr lang="ru-RU" sz="1600" dirty="0" smtClean="0"/>
            <a:t> </a:t>
          </a:r>
          <a:r>
            <a:rPr lang="ru-RU" sz="1600" dirty="0" err="1" smtClean="0"/>
            <a:t>діяльності</a:t>
          </a:r>
          <a:r>
            <a:rPr lang="ru-RU" sz="1600" dirty="0" smtClean="0"/>
            <a:t>.</a:t>
          </a:r>
          <a:endParaRPr lang="ru-RU" sz="1600" dirty="0"/>
        </a:p>
      </dgm:t>
    </dgm:pt>
    <dgm:pt modelId="{C9696421-4E5C-4B6E-9273-38AD848A9E4C}" type="parTrans" cxnId="{BF55FD03-46DC-4633-A210-EAA7CCBFE063}">
      <dgm:prSet/>
      <dgm:spPr/>
      <dgm:t>
        <a:bodyPr/>
        <a:lstStyle/>
        <a:p>
          <a:endParaRPr lang="ru-RU"/>
        </a:p>
      </dgm:t>
    </dgm:pt>
    <dgm:pt modelId="{ECD6489C-DA8E-4536-907B-C41ADB71A5DB}" type="sibTrans" cxnId="{BF55FD03-46DC-4633-A210-EAA7CCBFE063}">
      <dgm:prSet/>
      <dgm:spPr/>
      <dgm:t>
        <a:bodyPr/>
        <a:lstStyle/>
        <a:p>
          <a:endParaRPr lang="ru-RU"/>
        </a:p>
      </dgm:t>
    </dgm:pt>
    <dgm:pt modelId="{F224915D-8EC3-4314-88AA-FB6587E75318}" type="pres">
      <dgm:prSet presAssocID="{B64E7854-1918-45A4-9498-0D947E7952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E324C1-A538-4FAD-BBD6-5E1760574D23}" type="pres">
      <dgm:prSet presAssocID="{A23B5884-86A2-488D-BF46-09D455732FFC}" presName="boxAndChildren" presStyleCnt="0"/>
      <dgm:spPr/>
    </dgm:pt>
    <dgm:pt modelId="{FCFBB77E-5C58-4724-A392-71E31B221D9F}" type="pres">
      <dgm:prSet presAssocID="{A23B5884-86A2-488D-BF46-09D455732FFC}" presName="parentTextBox" presStyleLbl="node1" presStyleIdx="0" presStyleCnt="6"/>
      <dgm:spPr/>
      <dgm:t>
        <a:bodyPr/>
        <a:lstStyle/>
        <a:p>
          <a:endParaRPr lang="ru-RU"/>
        </a:p>
      </dgm:t>
    </dgm:pt>
    <dgm:pt modelId="{27D4B3B4-DA68-4523-9B3A-BD273C37762F}" type="pres">
      <dgm:prSet presAssocID="{FB1C1D26-0B27-4CDB-87F2-DE664A6508BC}" presName="sp" presStyleCnt="0"/>
      <dgm:spPr/>
    </dgm:pt>
    <dgm:pt modelId="{22CA9C11-1141-4FDF-9449-2C966F592FAC}" type="pres">
      <dgm:prSet presAssocID="{9C25B2AE-D660-4EEA-BB54-4FCAEFAD241D}" presName="arrowAndChildren" presStyleCnt="0"/>
      <dgm:spPr/>
    </dgm:pt>
    <dgm:pt modelId="{658228F4-4657-4230-BDF5-3CE64B6A9535}" type="pres">
      <dgm:prSet presAssocID="{9C25B2AE-D660-4EEA-BB54-4FCAEFAD241D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CD87C1AB-CF43-4819-B01A-A442AE5B610B}" type="pres">
      <dgm:prSet presAssocID="{74A1BED3-E665-422A-998D-4443E79244F3}" presName="sp" presStyleCnt="0"/>
      <dgm:spPr/>
    </dgm:pt>
    <dgm:pt modelId="{DE82E719-7F49-45B0-BFD3-4627017DE125}" type="pres">
      <dgm:prSet presAssocID="{A73C760E-923E-41C3-AE84-BD787D6AD274}" presName="arrowAndChildren" presStyleCnt="0"/>
      <dgm:spPr/>
    </dgm:pt>
    <dgm:pt modelId="{CE541D00-4714-4410-8272-12926AC638A1}" type="pres">
      <dgm:prSet presAssocID="{A73C760E-923E-41C3-AE84-BD787D6AD274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7FBC6B7A-AE69-41E2-A343-095708C45867}" type="pres">
      <dgm:prSet presAssocID="{BF5FA990-141F-401F-A4B4-3E78CCB837BD}" presName="sp" presStyleCnt="0"/>
      <dgm:spPr/>
    </dgm:pt>
    <dgm:pt modelId="{6C2914EC-A70F-4035-AE4F-D6035365BD67}" type="pres">
      <dgm:prSet presAssocID="{0CADBCF9-89EE-4CBA-BAA4-D6773FBEA899}" presName="arrowAndChildren" presStyleCnt="0"/>
      <dgm:spPr/>
    </dgm:pt>
    <dgm:pt modelId="{45231825-ED4C-4D18-8115-42F866B1D0ED}" type="pres">
      <dgm:prSet presAssocID="{0CADBCF9-89EE-4CBA-BAA4-D6773FBEA899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FCDE8E7F-DD1F-402F-B8DC-46B53E46B1B5}" type="pres">
      <dgm:prSet presAssocID="{09205390-AF31-4DDA-821D-3A427EB16AFE}" presName="sp" presStyleCnt="0"/>
      <dgm:spPr/>
    </dgm:pt>
    <dgm:pt modelId="{E5EC3314-CF91-4F67-B9D2-075CFFEF5C21}" type="pres">
      <dgm:prSet presAssocID="{1E3A3391-EE7F-43A3-9C6A-05EFE4259C84}" presName="arrowAndChildren" presStyleCnt="0"/>
      <dgm:spPr/>
    </dgm:pt>
    <dgm:pt modelId="{4DCB2E43-3507-4212-8994-0AF6391233E5}" type="pres">
      <dgm:prSet presAssocID="{1E3A3391-EE7F-43A3-9C6A-05EFE4259C84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815CF05F-34DD-4F30-A88C-56BF74C61B9D}" type="pres">
      <dgm:prSet presAssocID="{3CCCBDFE-85EC-4C8C-84A6-B6AF994607AC}" presName="sp" presStyleCnt="0"/>
      <dgm:spPr/>
    </dgm:pt>
    <dgm:pt modelId="{D22956F8-2CFC-484F-9AE8-EE44A44631ED}" type="pres">
      <dgm:prSet presAssocID="{9B52C5EA-3098-4A62-BA2C-CE880CAF76A3}" presName="arrowAndChildren" presStyleCnt="0"/>
      <dgm:spPr/>
    </dgm:pt>
    <dgm:pt modelId="{25CFBC3A-EBC7-4D76-89E2-CFF77ECC9998}" type="pres">
      <dgm:prSet presAssocID="{9B52C5EA-3098-4A62-BA2C-CE880CAF76A3}" presName="parentTextArrow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FF809872-77A0-4E15-A0C6-A572EB165DBA}" type="presOf" srcId="{1E3A3391-EE7F-43A3-9C6A-05EFE4259C84}" destId="{4DCB2E43-3507-4212-8994-0AF6391233E5}" srcOrd="0" destOrd="0" presId="urn:microsoft.com/office/officeart/2005/8/layout/process4"/>
    <dgm:cxn modelId="{8BA5B787-E8EE-4772-AB6C-977B32AB5CEC}" type="presOf" srcId="{0CADBCF9-89EE-4CBA-BAA4-D6773FBEA899}" destId="{45231825-ED4C-4D18-8115-42F866B1D0ED}" srcOrd="0" destOrd="0" presId="urn:microsoft.com/office/officeart/2005/8/layout/process4"/>
    <dgm:cxn modelId="{558834F9-6E69-4EDD-8472-B4FFEB5E72BD}" type="presOf" srcId="{9B52C5EA-3098-4A62-BA2C-CE880CAF76A3}" destId="{25CFBC3A-EBC7-4D76-89E2-CFF77ECC9998}" srcOrd="0" destOrd="0" presId="urn:microsoft.com/office/officeart/2005/8/layout/process4"/>
    <dgm:cxn modelId="{830C0173-DB91-4685-A56B-E362EFAE5ABF}" srcId="{B64E7854-1918-45A4-9498-0D947E79523B}" destId="{1E3A3391-EE7F-43A3-9C6A-05EFE4259C84}" srcOrd="1" destOrd="0" parTransId="{DC7F834A-5599-49A6-8845-AE4FF1CD6A0D}" sibTransId="{09205390-AF31-4DDA-821D-3A427EB16AFE}"/>
    <dgm:cxn modelId="{9F2F9975-60D2-436D-BD62-2D13D95F76D7}" srcId="{B64E7854-1918-45A4-9498-0D947E79523B}" destId="{0CADBCF9-89EE-4CBA-BAA4-D6773FBEA899}" srcOrd="2" destOrd="0" parTransId="{D6B7BCD3-8B32-4AA8-8E34-3EAA3D7272FF}" sibTransId="{BF5FA990-141F-401F-A4B4-3E78CCB837BD}"/>
    <dgm:cxn modelId="{6EC2D9D8-9387-49A9-843D-2F7E5E96961B}" srcId="{B64E7854-1918-45A4-9498-0D947E79523B}" destId="{9B52C5EA-3098-4A62-BA2C-CE880CAF76A3}" srcOrd="0" destOrd="0" parTransId="{EFF6CE16-DF50-49BF-ACC1-119D6BD23CD8}" sibTransId="{3CCCBDFE-85EC-4C8C-84A6-B6AF994607AC}"/>
    <dgm:cxn modelId="{9D0B49B0-7ED1-4148-B8D3-92C26608D6C6}" type="presOf" srcId="{A73C760E-923E-41C3-AE84-BD787D6AD274}" destId="{CE541D00-4714-4410-8272-12926AC638A1}" srcOrd="0" destOrd="0" presId="urn:microsoft.com/office/officeart/2005/8/layout/process4"/>
    <dgm:cxn modelId="{90370B75-0F4C-4A99-8DEB-C93AA3323539}" srcId="{B64E7854-1918-45A4-9498-0D947E79523B}" destId="{9C25B2AE-D660-4EEA-BB54-4FCAEFAD241D}" srcOrd="4" destOrd="0" parTransId="{F5716D42-32D6-4AF5-BB95-B2EF21334216}" sibTransId="{FB1C1D26-0B27-4CDB-87F2-DE664A6508BC}"/>
    <dgm:cxn modelId="{D661AE14-694E-4319-B140-E87ED0AD6B5D}" type="presOf" srcId="{A23B5884-86A2-488D-BF46-09D455732FFC}" destId="{FCFBB77E-5C58-4724-A392-71E31B221D9F}" srcOrd="0" destOrd="0" presId="urn:microsoft.com/office/officeart/2005/8/layout/process4"/>
    <dgm:cxn modelId="{4F3DE0DB-5D83-4F4D-BBB3-15FAFC56519F}" srcId="{B64E7854-1918-45A4-9498-0D947E79523B}" destId="{A73C760E-923E-41C3-AE84-BD787D6AD274}" srcOrd="3" destOrd="0" parTransId="{E2360FB6-F2EA-4C79-B679-2FAC8AABBB33}" sibTransId="{74A1BED3-E665-422A-998D-4443E79244F3}"/>
    <dgm:cxn modelId="{BF55FD03-46DC-4633-A210-EAA7CCBFE063}" srcId="{B64E7854-1918-45A4-9498-0D947E79523B}" destId="{A23B5884-86A2-488D-BF46-09D455732FFC}" srcOrd="5" destOrd="0" parTransId="{C9696421-4E5C-4B6E-9273-38AD848A9E4C}" sibTransId="{ECD6489C-DA8E-4536-907B-C41ADB71A5DB}"/>
    <dgm:cxn modelId="{67BA6DCF-3962-4D2B-B2AC-E518082048CB}" type="presOf" srcId="{9C25B2AE-D660-4EEA-BB54-4FCAEFAD241D}" destId="{658228F4-4657-4230-BDF5-3CE64B6A9535}" srcOrd="0" destOrd="0" presId="urn:microsoft.com/office/officeart/2005/8/layout/process4"/>
    <dgm:cxn modelId="{68E57D7A-3EA9-46DE-ABC9-3F688C142D90}" type="presOf" srcId="{B64E7854-1918-45A4-9498-0D947E79523B}" destId="{F224915D-8EC3-4314-88AA-FB6587E75318}" srcOrd="0" destOrd="0" presId="urn:microsoft.com/office/officeart/2005/8/layout/process4"/>
    <dgm:cxn modelId="{60D55A2A-60AB-4BAB-9C74-233751485944}" type="presParOf" srcId="{F224915D-8EC3-4314-88AA-FB6587E75318}" destId="{8AE324C1-A538-4FAD-BBD6-5E1760574D23}" srcOrd="0" destOrd="0" presId="urn:microsoft.com/office/officeart/2005/8/layout/process4"/>
    <dgm:cxn modelId="{ECDCF501-B0A0-4BCA-9576-8706801BE45F}" type="presParOf" srcId="{8AE324C1-A538-4FAD-BBD6-5E1760574D23}" destId="{FCFBB77E-5C58-4724-A392-71E31B221D9F}" srcOrd="0" destOrd="0" presId="urn:microsoft.com/office/officeart/2005/8/layout/process4"/>
    <dgm:cxn modelId="{4838948B-3736-48AC-BE56-30D7175B06CD}" type="presParOf" srcId="{F224915D-8EC3-4314-88AA-FB6587E75318}" destId="{27D4B3B4-DA68-4523-9B3A-BD273C37762F}" srcOrd="1" destOrd="0" presId="urn:microsoft.com/office/officeart/2005/8/layout/process4"/>
    <dgm:cxn modelId="{8AEC56E2-AE0B-457C-86AE-BA9D5CCE9F20}" type="presParOf" srcId="{F224915D-8EC3-4314-88AA-FB6587E75318}" destId="{22CA9C11-1141-4FDF-9449-2C966F592FAC}" srcOrd="2" destOrd="0" presId="urn:microsoft.com/office/officeart/2005/8/layout/process4"/>
    <dgm:cxn modelId="{180139F7-4493-4EB0-A259-CF45FAC6A890}" type="presParOf" srcId="{22CA9C11-1141-4FDF-9449-2C966F592FAC}" destId="{658228F4-4657-4230-BDF5-3CE64B6A9535}" srcOrd="0" destOrd="0" presId="urn:microsoft.com/office/officeart/2005/8/layout/process4"/>
    <dgm:cxn modelId="{205E234C-92AB-4FA8-9A82-4D148825C157}" type="presParOf" srcId="{F224915D-8EC3-4314-88AA-FB6587E75318}" destId="{CD87C1AB-CF43-4819-B01A-A442AE5B610B}" srcOrd="3" destOrd="0" presId="urn:microsoft.com/office/officeart/2005/8/layout/process4"/>
    <dgm:cxn modelId="{BA354192-352B-4664-B87A-7870884EFE13}" type="presParOf" srcId="{F224915D-8EC3-4314-88AA-FB6587E75318}" destId="{DE82E719-7F49-45B0-BFD3-4627017DE125}" srcOrd="4" destOrd="0" presId="urn:microsoft.com/office/officeart/2005/8/layout/process4"/>
    <dgm:cxn modelId="{778D12F6-0563-4439-8281-8976772E3EA8}" type="presParOf" srcId="{DE82E719-7F49-45B0-BFD3-4627017DE125}" destId="{CE541D00-4714-4410-8272-12926AC638A1}" srcOrd="0" destOrd="0" presId="urn:microsoft.com/office/officeart/2005/8/layout/process4"/>
    <dgm:cxn modelId="{45F439B4-A848-43C6-8016-1EF528F58D45}" type="presParOf" srcId="{F224915D-8EC3-4314-88AA-FB6587E75318}" destId="{7FBC6B7A-AE69-41E2-A343-095708C45867}" srcOrd="5" destOrd="0" presId="urn:microsoft.com/office/officeart/2005/8/layout/process4"/>
    <dgm:cxn modelId="{47EF059F-7662-4F85-BED1-0CDAEA44B1E8}" type="presParOf" srcId="{F224915D-8EC3-4314-88AA-FB6587E75318}" destId="{6C2914EC-A70F-4035-AE4F-D6035365BD67}" srcOrd="6" destOrd="0" presId="urn:microsoft.com/office/officeart/2005/8/layout/process4"/>
    <dgm:cxn modelId="{79B8C1FF-8A91-49B2-AA5D-BF3A35D65278}" type="presParOf" srcId="{6C2914EC-A70F-4035-AE4F-D6035365BD67}" destId="{45231825-ED4C-4D18-8115-42F866B1D0ED}" srcOrd="0" destOrd="0" presId="urn:microsoft.com/office/officeart/2005/8/layout/process4"/>
    <dgm:cxn modelId="{244220ED-66A2-46E1-B87D-AF662A7FAABA}" type="presParOf" srcId="{F224915D-8EC3-4314-88AA-FB6587E75318}" destId="{FCDE8E7F-DD1F-402F-B8DC-46B53E46B1B5}" srcOrd="7" destOrd="0" presId="urn:microsoft.com/office/officeart/2005/8/layout/process4"/>
    <dgm:cxn modelId="{AD76F760-E7C6-4E89-97EE-692C417E0F4A}" type="presParOf" srcId="{F224915D-8EC3-4314-88AA-FB6587E75318}" destId="{E5EC3314-CF91-4F67-B9D2-075CFFEF5C21}" srcOrd="8" destOrd="0" presId="urn:microsoft.com/office/officeart/2005/8/layout/process4"/>
    <dgm:cxn modelId="{2841369F-F3AC-40B8-9666-8C1C74E72E67}" type="presParOf" srcId="{E5EC3314-CF91-4F67-B9D2-075CFFEF5C21}" destId="{4DCB2E43-3507-4212-8994-0AF6391233E5}" srcOrd="0" destOrd="0" presId="urn:microsoft.com/office/officeart/2005/8/layout/process4"/>
    <dgm:cxn modelId="{EFAE63EA-FA98-4321-A6BA-F23FE74E9975}" type="presParOf" srcId="{F224915D-8EC3-4314-88AA-FB6587E75318}" destId="{815CF05F-34DD-4F30-A88C-56BF74C61B9D}" srcOrd="9" destOrd="0" presId="urn:microsoft.com/office/officeart/2005/8/layout/process4"/>
    <dgm:cxn modelId="{AA49873F-986A-4E9A-B0F8-D19DF78E48C1}" type="presParOf" srcId="{F224915D-8EC3-4314-88AA-FB6587E75318}" destId="{D22956F8-2CFC-484F-9AE8-EE44A44631ED}" srcOrd="10" destOrd="0" presId="urn:microsoft.com/office/officeart/2005/8/layout/process4"/>
    <dgm:cxn modelId="{BB9CB10E-A6C4-4219-8CFE-D25A5F0B9C62}" type="presParOf" srcId="{D22956F8-2CFC-484F-9AE8-EE44A44631ED}" destId="{25CFBC3A-EBC7-4D76-89E2-CFF77ECC999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AE392AE-4DE3-40DD-A6B8-7B3A23885A71}" type="doc">
      <dgm:prSet loTypeId="urn:microsoft.com/office/officeart/2005/8/layout/default" loCatId="list" qsTypeId="urn:microsoft.com/office/officeart/2005/8/quickstyle/simple1" qsCatId="simple" csTypeId="urn:microsoft.com/office/officeart/2005/8/colors/colorful1#3" csCatId="colorful"/>
      <dgm:spPr/>
      <dgm:t>
        <a:bodyPr/>
        <a:lstStyle/>
        <a:p>
          <a:endParaRPr lang="ru-RU"/>
        </a:p>
      </dgm:t>
    </dgm:pt>
    <dgm:pt modelId="{F77461DA-B44F-4D88-A88E-2EF5F0FCCC8C}">
      <dgm:prSet/>
      <dgm:spPr/>
      <dgm:t>
        <a:bodyPr/>
        <a:lstStyle/>
        <a:p>
          <a:pPr rtl="0"/>
          <a:r>
            <a:rPr lang="ru-RU" dirty="0" smtClean="0"/>
            <a:t>Не </a:t>
          </a:r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в </a:t>
          </a:r>
          <a:r>
            <a:rPr lang="ru-RU" dirty="0" err="1" smtClean="0"/>
            <a:t>цілях</a:t>
          </a:r>
          <a:r>
            <a:rPr lang="ru-RU" dirty="0" smtClean="0"/>
            <a:t>, не </a:t>
          </a:r>
          <a:r>
            <a:rPr lang="ru-RU" dirty="0" err="1" smtClean="0"/>
            <a:t>пов'язаних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видобуванням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,</a:t>
          </a:r>
          <a:endParaRPr lang="ru-RU" dirty="0"/>
        </a:p>
      </dgm:t>
    </dgm:pt>
    <dgm:pt modelId="{33371DDC-AD86-4C04-845B-F2F702349822}" type="parTrans" cxnId="{7EF552BD-D682-4F2D-88D1-0EE9C22DD284}">
      <dgm:prSet/>
      <dgm:spPr/>
      <dgm:t>
        <a:bodyPr/>
        <a:lstStyle/>
        <a:p>
          <a:endParaRPr lang="ru-RU"/>
        </a:p>
      </dgm:t>
    </dgm:pt>
    <dgm:pt modelId="{7EDCD22C-FA4D-4C04-A4D5-F6E1C957D16E}" type="sibTrans" cxnId="{7EF552BD-D682-4F2D-88D1-0EE9C22DD284}">
      <dgm:prSet/>
      <dgm:spPr/>
      <dgm:t>
        <a:bodyPr/>
        <a:lstStyle/>
        <a:p>
          <a:endParaRPr lang="ru-RU"/>
        </a:p>
      </dgm:t>
    </dgm:pt>
    <dgm:pt modelId="{F79F442D-33C8-44CE-B7B8-E7C899EC91CB}">
      <dgm:prSet/>
      <dgm:spPr/>
      <dgm:t>
        <a:bodyPr/>
        <a:lstStyle/>
        <a:p>
          <a:pPr rtl="0"/>
          <a:r>
            <a:rPr lang="ru-RU" dirty="0" err="1" smtClean="0"/>
            <a:t>військові</a:t>
          </a:r>
          <a:r>
            <a:rPr lang="ru-RU" dirty="0" smtClean="0"/>
            <a:t> </a:t>
          </a:r>
          <a:r>
            <a:rPr lang="ru-RU" dirty="0" err="1" smtClean="0"/>
            <a:t>частини</a:t>
          </a:r>
          <a:r>
            <a:rPr lang="ru-RU" dirty="0" smtClean="0"/>
            <a:t>, </a:t>
          </a:r>
          <a:r>
            <a:rPr lang="ru-RU" dirty="0" err="1" smtClean="0"/>
            <a:t>заклади</a:t>
          </a:r>
          <a:r>
            <a:rPr lang="ru-RU" dirty="0" smtClean="0"/>
            <a:t>, установи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організації</a:t>
          </a:r>
          <a:r>
            <a:rPr lang="ru-RU" dirty="0" smtClean="0"/>
            <a:t> </a:t>
          </a:r>
          <a:r>
            <a:rPr lang="ru-RU" dirty="0" err="1" smtClean="0"/>
            <a:t>Збройних</a:t>
          </a:r>
          <a:r>
            <a:rPr lang="ru-RU" dirty="0" smtClean="0"/>
            <a:t> Сил </a:t>
          </a:r>
          <a:r>
            <a:rPr lang="ru-RU" dirty="0" err="1" smtClean="0"/>
            <a:t>України</a:t>
          </a:r>
          <a:r>
            <a:rPr lang="ru-RU" dirty="0" smtClean="0"/>
            <a:t> </a:t>
          </a:r>
          <a:endParaRPr lang="ru-RU" dirty="0"/>
        </a:p>
      </dgm:t>
    </dgm:pt>
    <dgm:pt modelId="{0BF7A776-906B-40B0-AFF6-ABDAB096E730}" type="parTrans" cxnId="{9F1399AB-D680-4F05-B5D8-662FDE8F2EF3}">
      <dgm:prSet/>
      <dgm:spPr/>
      <dgm:t>
        <a:bodyPr/>
        <a:lstStyle/>
        <a:p>
          <a:endParaRPr lang="ru-RU"/>
        </a:p>
      </dgm:t>
    </dgm:pt>
    <dgm:pt modelId="{7F6C3E38-145D-480E-BBB6-1E4F10C0CECB}" type="sibTrans" cxnId="{9F1399AB-D680-4F05-B5D8-662FDE8F2EF3}">
      <dgm:prSet/>
      <dgm:spPr/>
      <dgm:t>
        <a:bodyPr/>
        <a:lstStyle/>
        <a:p>
          <a:endParaRPr lang="ru-RU"/>
        </a:p>
      </dgm:t>
    </dgm:pt>
    <dgm:pt modelId="{3353FE04-ADA7-444D-862F-B532FA8BBDEB}">
      <dgm:prSet/>
      <dgm:spPr/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інші</a:t>
          </a:r>
          <a:r>
            <a:rPr lang="ru-RU" dirty="0" smtClean="0"/>
            <a:t> </a:t>
          </a:r>
          <a:r>
            <a:rPr lang="ru-RU" dirty="0" err="1" smtClean="0"/>
            <a:t>військові</a:t>
          </a:r>
          <a:r>
            <a:rPr lang="ru-RU" dirty="0" smtClean="0"/>
            <a:t> </a:t>
          </a:r>
          <a:r>
            <a:rPr lang="ru-RU" dirty="0" err="1" smtClean="0"/>
            <a:t>формування</a:t>
          </a:r>
          <a:r>
            <a:rPr lang="ru-RU" dirty="0" smtClean="0"/>
            <a:t>, </a:t>
          </a:r>
          <a:r>
            <a:rPr lang="ru-RU" dirty="0" err="1" smtClean="0"/>
            <a:t>утворені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закону, </a:t>
          </a:r>
          <a:endParaRPr lang="ru-RU" dirty="0"/>
        </a:p>
      </dgm:t>
    </dgm:pt>
    <dgm:pt modelId="{B15D6B52-B6B4-433F-AEAB-77FC363D2B42}" type="parTrans" cxnId="{F9A66A11-CAD7-4BE8-B104-4898ED721004}">
      <dgm:prSet/>
      <dgm:spPr/>
      <dgm:t>
        <a:bodyPr/>
        <a:lstStyle/>
        <a:p>
          <a:endParaRPr lang="ru-RU"/>
        </a:p>
      </dgm:t>
    </dgm:pt>
    <dgm:pt modelId="{99857159-F1B9-48C4-B509-84F9ABF20EFF}" type="sibTrans" cxnId="{F9A66A11-CAD7-4BE8-B104-4898ED721004}">
      <dgm:prSet/>
      <dgm:spPr/>
      <dgm:t>
        <a:bodyPr/>
        <a:lstStyle/>
        <a:p>
          <a:endParaRPr lang="ru-RU"/>
        </a:p>
      </dgm:t>
    </dgm:pt>
    <dgm:pt modelId="{B87C1C1E-9121-4CD4-9F8F-608F25642395}">
      <dgm:prSet/>
      <dgm:spPr/>
      <dgm:t>
        <a:bodyPr/>
        <a:lstStyle/>
        <a:p>
          <a:pPr rtl="0"/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фінансуються</a:t>
          </a:r>
          <a:r>
            <a:rPr lang="ru-RU" dirty="0" smtClean="0"/>
            <a:t> за </a:t>
          </a:r>
          <a:r>
            <a:rPr lang="ru-RU" dirty="0" err="1" smtClean="0"/>
            <a:t>рахунок</a:t>
          </a:r>
          <a:r>
            <a:rPr lang="ru-RU" dirty="0" smtClean="0"/>
            <a:t> </a:t>
          </a:r>
          <a:r>
            <a:rPr lang="ru-RU" dirty="0" err="1" smtClean="0"/>
            <a:t>коштів</a:t>
          </a:r>
          <a:r>
            <a:rPr lang="ru-RU" dirty="0" smtClean="0"/>
            <a:t> державного бюджету.</a:t>
          </a:r>
          <a:endParaRPr lang="ru-RU" dirty="0"/>
        </a:p>
      </dgm:t>
    </dgm:pt>
    <dgm:pt modelId="{8AE2A611-A496-40A8-880E-364F80BC9865}" type="parTrans" cxnId="{29B430D3-7F13-4DB0-9255-5FD4FD8E34AC}">
      <dgm:prSet/>
      <dgm:spPr/>
      <dgm:t>
        <a:bodyPr/>
        <a:lstStyle/>
        <a:p>
          <a:endParaRPr lang="ru-RU"/>
        </a:p>
      </dgm:t>
    </dgm:pt>
    <dgm:pt modelId="{3E32ED56-CFA7-4C57-BA21-CC40D777D9D1}" type="sibTrans" cxnId="{29B430D3-7F13-4DB0-9255-5FD4FD8E34AC}">
      <dgm:prSet/>
      <dgm:spPr/>
      <dgm:t>
        <a:bodyPr/>
        <a:lstStyle/>
        <a:p>
          <a:endParaRPr lang="ru-RU"/>
        </a:p>
      </dgm:t>
    </dgm:pt>
    <dgm:pt modelId="{FC3443CF-8BBC-4332-BA7B-3DCA4BDD7289}" type="pres">
      <dgm:prSet presAssocID="{9AE392AE-4DE3-40DD-A6B8-7B3A23885A7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9EF804-8486-44F2-B03F-6B3FC886B822}" type="pres">
      <dgm:prSet presAssocID="{F77461DA-B44F-4D88-A88E-2EF5F0FCCC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3BE7A-EACF-4F9C-AB2C-27F27E14D0DA}" type="pres">
      <dgm:prSet presAssocID="{7EDCD22C-FA4D-4C04-A4D5-F6E1C957D16E}" presName="sibTrans" presStyleCnt="0"/>
      <dgm:spPr/>
    </dgm:pt>
    <dgm:pt modelId="{C10FA4C9-8C36-443E-A9BC-648C0F2B2621}" type="pres">
      <dgm:prSet presAssocID="{F79F442D-33C8-44CE-B7B8-E7C899EC91C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3C34C-5E3D-4104-A8FB-13504FB51AF2}" type="pres">
      <dgm:prSet presAssocID="{7F6C3E38-145D-480E-BBB6-1E4F10C0CECB}" presName="sibTrans" presStyleCnt="0"/>
      <dgm:spPr/>
    </dgm:pt>
    <dgm:pt modelId="{13BF3143-0A3D-4846-B4A6-2CEA48C3E88A}" type="pres">
      <dgm:prSet presAssocID="{3353FE04-ADA7-444D-862F-B532FA8BBDE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83FAC-127E-4B41-873F-54BC284281E4}" type="pres">
      <dgm:prSet presAssocID="{99857159-F1B9-48C4-B509-84F9ABF20EFF}" presName="sibTrans" presStyleCnt="0"/>
      <dgm:spPr/>
    </dgm:pt>
    <dgm:pt modelId="{EC330521-5625-4E32-B8E3-EF8280BFCE78}" type="pres">
      <dgm:prSet presAssocID="{B87C1C1E-9121-4CD4-9F8F-608F2564239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2CB862-1D0D-48B3-819D-CE574F03FB44}" type="presOf" srcId="{B87C1C1E-9121-4CD4-9F8F-608F25642395}" destId="{EC330521-5625-4E32-B8E3-EF8280BFCE78}" srcOrd="0" destOrd="0" presId="urn:microsoft.com/office/officeart/2005/8/layout/default"/>
    <dgm:cxn modelId="{F9A66A11-CAD7-4BE8-B104-4898ED721004}" srcId="{9AE392AE-4DE3-40DD-A6B8-7B3A23885A71}" destId="{3353FE04-ADA7-444D-862F-B532FA8BBDEB}" srcOrd="2" destOrd="0" parTransId="{B15D6B52-B6B4-433F-AEAB-77FC363D2B42}" sibTransId="{99857159-F1B9-48C4-B509-84F9ABF20EFF}"/>
    <dgm:cxn modelId="{643F9B15-F089-4427-8310-8AEB60E70806}" type="presOf" srcId="{3353FE04-ADA7-444D-862F-B532FA8BBDEB}" destId="{13BF3143-0A3D-4846-B4A6-2CEA48C3E88A}" srcOrd="0" destOrd="0" presId="urn:microsoft.com/office/officeart/2005/8/layout/default"/>
    <dgm:cxn modelId="{6DFDE326-35CC-4073-A93E-F97A7A18D46E}" type="presOf" srcId="{9AE392AE-4DE3-40DD-A6B8-7B3A23885A71}" destId="{FC3443CF-8BBC-4332-BA7B-3DCA4BDD7289}" srcOrd="0" destOrd="0" presId="urn:microsoft.com/office/officeart/2005/8/layout/default"/>
    <dgm:cxn modelId="{29B430D3-7F13-4DB0-9255-5FD4FD8E34AC}" srcId="{9AE392AE-4DE3-40DD-A6B8-7B3A23885A71}" destId="{B87C1C1E-9121-4CD4-9F8F-608F25642395}" srcOrd="3" destOrd="0" parTransId="{8AE2A611-A496-40A8-880E-364F80BC9865}" sibTransId="{3E32ED56-CFA7-4C57-BA21-CC40D777D9D1}"/>
    <dgm:cxn modelId="{7EF552BD-D682-4F2D-88D1-0EE9C22DD284}" srcId="{9AE392AE-4DE3-40DD-A6B8-7B3A23885A71}" destId="{F77461DA-B44F-4D88-A88E-2EF5F0FCCC8C}" srcOrd="0" destOrd="0" parTransId="{33371DDC-AD86-4C04-845B-F2F702349822}" sibTransId="{7EDCD22C-FA4D-4C04-A4D5-F6E1C957D16E}"/>
    <dgm:cxn modelId="{9F1399AB-D680-4F05-B5D8-662FDE8F2EF3}" srcId="{9AE392AE-4DE3-40DD-A6B8-7B3A23885A71}" destId="{F79F442D-33C8-44CE-B7B8-E7C899EC91CB}" srcOrd="1" destOrd="0" parTransId="{0BF7A776-906B-40B0-AFF6-ABDAB096E730}" sibTransId="{7F6C3E38-145D-480E-BBB6-1E4F10C0CECB}"/>
    <dgm:cxn modelId="{0B222EC5-15B9-4573-81E3-AB8F7017DE93}" type="presOf" srcId="{F77461DA-B44F-4D88-A88E-2EF5F0FCCC8C}" destId="{439EF804-8486-44F2-B03F-6B3FC886B822}" srcOrd="0" destOrd="0" presId="urn:microsoft.com/office/officeart/2005/8/layout/default"/>
    <dgm:cxn modelId="{672917A0-BB37-42BC-83C3-DE550300F248}" type="presOf" srcId="{F79F442D-33C8-44CE-B7B8-E7C899EC91CB}" destId="{C10FA4C9-8C36-443E-A9BC-648C0F2B2621}" srcOrd="0" destOrd="0" presId="urn:microsoft.com/office/officeart/2005/8/layout/default"/>
    <dgm:cxn modelId="{6D8F7CC6-5835-46CF-AB7D-14581C8A6678}" type="presParOf" srcId="{FC3443CF-8BBC-4332-BA7B-3DCA4BDD7289}" destId="{439EF804-8486-44F2-B03F-6B3FC886B822}" srcOrd="0" destOrd="0" presId="urn:microsoft.com/office/officeart/2005/8/layout/default"/>
    <dgm:cxn modelId="{65D53F90-33E8-453C-9254-5A1C779D1738}" type="presParOf" srcId="{FC3443CF-8BBC-4332-BA7B-3DCA4BDD7289}" destId="{A573BE7A-EACF-4F9C-AB2C-27F27E14D0DA}" srcOrd="1" destOrd="0" presId="urn:microsoft.com/office/officeart/2005/8/layout/default"/>
    <dgm:cxn modelId="{2338B00E-FD65-4455-8A5D-EFC399691009}" type="presParOf" srcId="{FC3443CF-8BBC-4332-BA7B-3DCA4BDD7289}" destId="{C10FA4C9-8C36-443E-A9BC-648C0F2B2621}" srcOrd="2" destOrd="0" presId="urn:microsoft.com/office/officeart/2005/8/layout/default"/>
    <dgm:cxn modelId="{C94DE687-8B12-4BA9-BA22-FC938E118161}" type="presParOf" srcId="{FC3443CF-8BBC-4332-BA7B-3DCA4BDD7289}" destId="{9FF3C34C-5E3D-4104-A8FB-13504FB51AF2}" srcOrd="3" destOrd="0" presId="urn:microsoft.com/office/officeart/2005/8/layout/default"/>
    <dgm:cxn modelId="{14314F3A-14AD-4FC3-9912-36536F1F00C7}" type="presParOf" srcId="{FC3443CF-8BBC-4332-BA7B-3DCA4BDD7289}" destId="{13BF3143-0A3D-4846-B4A6-2CEA48C3E88A}" srcOrd="4" destOrd="0" presId="urn:microsoft.com/office/officeart/2005/8/layout/default"/>
    <dgm:cxn modelId="{65071235-BC08-4180-9FEE-A663F8018C4E}" type="presParOf" srcId="{FC3443CF-8BBC-4332-BA7B-3DCA4BDD7289}" destId="{16C83FAC-127E-4B41-873F-54BC284281E4}" srcOrd="5" destOrd="0" presId="urn:microsoft.com/office/officeart/2005/8/layout/default"/>
    <dgm:cxn modelId="{7832FF72-15F9-42FC-B4AA-C094DF710F37}" type="presParOf" srcId="{FC3443CF-8BBC-4332-BA7B-3DCA4BDD7289}" destId="{EC330521-5625-4E32-B8E3-EF8280BFCE7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8B8947A1-7ABA-48E5-861B-4E41FEEF4AC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E4535A-2C2A-4E7F-A79A-01A394CBCC2F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0" dirty="0" err="1" smtClean="0"/>
            <a:t>Об'єктом</a:t>
          </a:r>
          <a:r>
            <a:rPr lang="ru-RU" b="1" i="0" dirty="0" smtClean="0"/>
            <a:t> </a:t>
          </a:r>
          <a:r>
            <a:rPr lang="ru-RU" b="1" i="0" dirty="0" err="1" smtClean="0"/>
            <a:t>оподаткування</a:t>
          </a:r>
          <a:r>
            <a:rPr lang="ru-RU" b="1" i="0" dirty="0" smtClean="0"/>
            <a:t> рентною платою за </a:t>
          </a:r>
          <a:r>
            <a:rPr lang="ru-RU" b="1" i="0" dirty="0" err="1" smtClean="0"/>
            <a:t>користування</a:t>
          </a:r>
          <a:r>
            <a:rPr lang="ru-RU" b="1" i="0" dirty="0" smtClean="0"/>
            <a:t> </a:t>
          </a:r>
          <a:r>
            <a:rPr lang="ru-RU" b="1" i="0" dirty="0" err="1" smtClean="0"/>
            <a:t>надрами</a:t>
          </a:r>
          <a:r>
            <a:rPr lang="ru-RU" b="1" i="0" dirty="0" smtClean="0"/>
            <a:t> в </a:t>
          </a:r>
          <a:r>
            <a:rPr lang="ru-RU" b="1" i="0" dirty="0" err="1" smtClean="0"/>
            <a:t>цілях</a:t>
          </a:r>
          <a:r>
            <a:rPr lang="ru-RU" b="1" i="0" dirty="0" smtClean="0"/>
            <a:t>, не </a:t>
          </a:r>
          <a:r>
            <a:rPr lang="ru-RU" b="1" i="0" dirty="0" err="1" smtClean="0"/>
            <a:t>пов'язаних</a:t>
          </a:r>
          <a:r>
            <a:rPr lang="ru-RU" b="1" i="0" dirty="0" smtClean="0"/>
            <a:t> </a:t>
          </a:r>
          <a:r>
            <a:rPr lang="ru-RU" b="1" i="0" dirty="0" err="1" smtClean="0"/>
            <a:t>з</a:t>
          </a:r>
          <a:r>
            <a:rPr lang="ru-RU" b="1" i="0" dirty="0" smtClean="0"/>
            <a:t> </a:t>
          </a:r>
          <a:r>
            <a:rPr lang="ru-RU" b="1" i="0" dirty="0" err="1" smtClean="0"/>
            <a:t>видобуванням</a:t>
          </a:r>
          <a:r>
            <a:rPr lang="ru-RU" b="1" i="0" dirty="0" smtClean="0"/>
            <a:t> </a:t>
          </a:r>
          <a:r>
            <a:rPr lang="ru-RU" b="1" i="0" dirty="0" err="1" smtClean="0"/>
            <a:t>корисних</a:t>
          </a:r>
          <a:r>
            <a:rPr lang="ru-RU" b="1" i="0" dirty="0" smtClean="0"/>
            <a:t> </a:t>
          </a:r>
          <a:r>
            <a:rPr lang="ru-RU" b="1" i="0" dirty="0" err="1" smtClean="0"/>
            <a:t>копалин</a:t>
          </a:r>
          <a:r>
            <a:rPr lang="ru-RU" b="1" i="0" dirty="0" smtClean="0"/>
            <a:t>, </a:t>
          </a:r>
          <a:r>
            <a:rPr lang="ru-RU" b="1" i="0" dirty="0" err="1" smtClean="0"/>
            <a:t>є</a:t>
          </a:r>
          <a:r>
            <a:rPr lang="ru-RU" b="1" i="0" dirty="0" smtClean="0"/>
            <a:t> </a:t>
          </a:r>
          <a:r>
            <a:rPr lang="ru-RU" b="1" i="0" dirty="0" err="1" smtClean="0"/>
            <a:t>обсяг</a:t>
          </a:r>
          <a:r>
            <a:rPr lang="ru-RU" b="1" i="0" dirty="0" smtClean="0"/>
            <a:t> </a:t>
          </a:r>
          <a:r>
            <a:rPr lang="ru-RU" b="1" i="0" dirty="0" err="1" smtClean="0"/>
            <a:t>підземного</a:t>
          </a:r>
          <a:r>
            <a:rPr lang="ru-RU" b="1" i="0" dirty="0" smtClean="0"/>
            <a:t> простору (</a:t>
          </a:r>
          <a:r>
            <a:rPr lang="ru-RU" b="1" i="0" dirty="0" err="1" smtClean="0"/>
            <a:t>ділянки</a:t>
          </a:r>
          <a:r>
            <a:rPr lang="ru-RU" b="1" i="0" dirty="0" smtClean="0"/>
            <a:t>) </a:t>
          </a:r>
          <a:r>
            <a:rPr lang="ru-RU" b="1" i="0" dirty="0" err="1" smtClean="0"/>
            <a:t>надр</a:t>
          </a:r>
          <a:r>
            <a:rPr lang="ru-RU" b="1" i="0" dirty="0" smtClean="0"/>
            <a:t>:</a:t>
          </a:r>
          <a:endParaRPr lang="ru-RU" b="1" i="0" dirty="0"/>
        </a:p>
      </dgm:t>
    </dgm:pt>
    <dgm:pt modelId="{2C11926A-CC31-4E6E-AF31-41A5DC9CC381}" type="parTrans" cxnId="{A2EEFB49-2365-4860-8868-C38F66FAB298}">
      <dgm:prSet/>
      <dgm:spPr/>
      <dgm:t>
        <a:bodyPr/>
        <a:lstStyle/>
        <a:p>
          <a:endParaRPr lang="ru-RU"/>
        </a:p>
      </dgm:t>
    </dgm:pt>
    <dgm:pt modelId="{43F90589-D110-4CF2-8654-7E7030C93C56}" type="sibTrans" cxnId="{A2EEFB49-2365-4860-8868-C38F66FAB298}">
      <dgm:prSet/>
      <dgm:spPr/>
      <dgm:t>
        <a:bodyPr/>
        <a:lstStyle/>
        <a:p>
          <a:endParaRPr lang="ru-RU"/>
        </a:p>
      </dgm:t>
    </dgm:pt>
    <dgm:pt modelId="{DC829CEC-94F5-4030-8259-D84FF3F04E28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0" dirty="0" smtClean="0"/>
            <a:t>для </a:t>
          </a:r>
          <a:r>
            <a:rPr lang="ru-RU" b="1" i="0" dirty="0" err="1" smtClean="0"/>
            <a:t>зберігання</a:t>
          </a:r>
          <a:r>
            <a:rPr lang="ru-RU" b="1" i="0" dirty="0" smtClean="0"/>
            <a:t> природного газу та </a:t>
          </a:r>
          <a:r>
            <a:rPr lang="ru-RU" b="1" i="0" dirty="0" err="1" smtClean="0"/>
            <a:t>газоподібних</a:t>
          </a:r>
          <a:r>
            <a:rPr lang="ru-RU" b="1" i="0" dirty="0" smtClean="0"/>
            <a:t> </a:t>
          </a:r>
          <a:r>
            <a:rPr lang="ru-RU" b="1" i="0" dirty="0" err="1" smtClean="0"/>
            <a:t>продуктів</a:t>
          </a:r>
          <a:r>
            <a:rPr lang="ru-RU" b="1" i="0" dirty="0" smtClean="0"/>
            <a:t> - </a:t>
          </a:r>
          <a:r>
            <a:rPr lang="ru-RU" b="1" i="0" dirty="0" err="1" smtClean="0"/>
            <a:t>активний</a:t>
          </a:r>
          <a:r>
            <a:rPr lang="ru-RU" b="1" i="0" dirty="0" smtClean="0"/>
            <a:t> </a:t>
          </a:r>
          <a:r>
            <a:rPr lang="ru-RU" b="1" i="0" dirty="0" err="1" smtClean="0"/>
            <a:t>об'єм</a:t>
          </a:r>
          <a:r>
            <a:rPr lang="ru-RU" b="1" i="0" dirty="0" smtClean="0"/>
            <a:t> </a:t>
          </a:r>
          <a:r>
            <a:rPr lang="ru-RU" b="1" i="0" dirty="0" err="1" smtClean="0"/>
            <a:t>зберігання</a:t>
          </a:r>
          <a:r>
            <a:rPr lang="ru-RU" b="1" i="0" dirty="0" smtClean="0"/>
            <a:t> газу в </a:t>
          </a:r>
          <a:r>
            <a:rPr lang="ru-RU" b="1" i="0" dirty="0" err="1" smtClean="0"/>
            <a:t>пористих</a:t>
          </a:r>
          <a:r>
            <a:rPr lang="ru-RU" b="1" i="0" dirty="0" smtClean="0"/>
            <a:t> </a:t>
          </a:r>
          <a:r>
            <a:rPr lang="ru-RU" b="1" i="0" dirty="0" err="1" smtClean="0"/>
            <a:t>чи</a:t>
          </a:r>
          <a:r>
            <a:rPr lang="ru-RU" b="1" i="0" dirty="0" smtClean="0"/>
            <a:t> </a:t>
          </a:r>
          <a:r>
            <a:rPr lang="ru-RU" b="1" i="0" dirty="0" err="1" smtClean="0"/>
            <a:t>тріщинуватих</a:t>
          </a:r>
          <a:r>
            <a:rPr lang="ru-RU" b="1" i="0" dirty="0" smtClean="0"/>
            <a:t> </a:t>
          </a:r>
          <a:r>
            <a:rPr lang="ru-RU" b="1" i="0" dirty="0" err="1" smtClean="0"/>
            <a:t>геологічних</a:t>
          </a:r>
          <a:r>
            <a:rPr lang="ru-RU" b="1" i="0" dirty="0" smtClean="0"/>
            <a:t> </a:t>
          </a:r>
          <a:r>
            <a:rPr lang="ru-RU" b="1" i="0" dirty="0" err="1" smtClean="0"/>
            <a:t>утвореннях</a:t>
          </a:r>
          <a:r>
            <a:rPr lang="ru-RU" b="1" i="0" dirty="0" smtClean="0"/>
            <a:t> (</a:t>
          </a:r>
          <a:r>
            <a:rPr lang="ru-RU" b="1" i="0" dirty="0" err="1" smtClean="0"/>
            <a:t>пластах-колекторах</a:t>
          </a:r>
          <a:r>
            <a:rPr lang="ru-RU" b="1" i="0" dirty="0" smtClean="0"/>
            <a:t>);</a:t>
          </a:r>
          <a:endParaRPr lang="ru-RU" b="1" i="0" dirty="0"/>
        </a:p>
      </dgm:t>
    </dgm:pt>
    <dgm:pt modelId="{7FFEF01C-71A0-4886-8DFF-09B97C6CCDE1}" type="parTrans" cxnId="{D914B5E5-9731-44DD-9598-F62FE5330F20}">
      <dgm:prSet/>
      <dgm:spPr/>
      <dgm:t>
        <a:bodyPr/>
        <a:lstStyle/>
        <a:p>
          <a:endParaRPr lang="ru-RU"/>
        </a:p>
      </dgm:t>
    </dgm:pt>
    <dgm:pt modelId="{DB25472E-F5E4-4A89-B372-B6634633441B}" type="sibTrans" cxnId="{D914B5E5-9731-44DD-9598-F62FE5330F20}">
      <dgm:prSet/>
      <dgm:spPr/>
      <dgm:t>
        <a:bodyPr/>
        <a:lstStyle/>
        <a:p>
          <a:endParaRPr lang="ru-RU"/>
        </a:p>
      </dgm:t>
    </dgm:pt>
    <dgm:pt modelId="{5B8C4EC1-B168-40A5-8971-CBE668C21AC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0" dirty="0" smtClean="0"/>
            <a:t>для </a:t>
          </a:r>
          <a:r>
            <a:rPr lang="ru-RU" b="1" i="0" dirty="0" err="1" smtClean="0"/>
            <a:t>зберігання</a:t>
          </a:r>
          <a:r>
            <a:rPr lang="ru-RU" b="1" i="0" dirty="0" smtClean="0"/>
            <a:t> </a:t>
          </a:r>
          <a:r>
            <a:rPr lang="ru-RU" b="1" i="0" dirty="0" err="1" smtClean="0"/>
            <a:t>нафти</a:t>
          </a:r>
          <a:r>
            <a:rPr lang="ru-RU" b="1" i="0" dirty="0" smtClean="0"/>
            <a:t> та </a:t>
          </a:r>
          <a:r>
            <a:rPr lang="ru-RU" b="1" i="0" dirty="0" err="1" smtClean="0"/>
            <a:t>інших</a:t>
          </a:r>
          <a:r>
            <a:rPr lang="ru-RU" b="1" i="0" dirty="0" smtClean="0"/>
            <a:t> </a:t>
          </a:r>
          <a:r>
            <a:rPr lang="ru-RU" b="1" i="0" dirty="0" err="1" smtClean="0"/>
            <a:t>рідких</a:t>
          </a:r>
          <a:r>
            <a:rPr lang="ru-RU" b="1" i="0" dirty="0" smtClean="0"/>
            <a:t> </a:t>
          </a:r>
          <a:r>
            <a:rPr lang="ru-RU" b="1" i="0" dirty="0" err="1" smtClean="0"/>
            <a:t>нафтопродуктів</a:t>
          </a:r>
          <a:r>
            <a:rPr lang="ru-RU" b="1" i="0" dirty="0" smtClean="0"/>
            <a:t> - </a:t>
          </a:r>
          <a:r>
            <a:rPr lang="ru-RU" b="1" i="0" dirty="0" err="1" smtClean="0"/>
            <a:t>об'єм</a:t>
          </a:r>
          <a:r>
            <a:rPr lang="ru-RU" b="1" i="0" dirty="0" smtClean="0"/>
            <a:t> </a:t>
          </a:r>
          <a:r>
            <a:rPr lang="ru-RU" b="1" i="0" dirty="0" err="1" smtClean="0"/>
            <a:t>спеціально</a:t>
          </a:r>
          <a:r>
            <a:rPr lang="ru-RU" b="1" i="0" dirty="0" smtClean="0"/>
            <a:t> </a:t>
          </a:r>
          <a:r>
            <a:rPr lang="ru-RU" b="1" i="0" dirty="0" err="1" smtClean="0"/>
            <a:t>створених</a:t>
          </a:r>
          <a:r>
            <a:rPr lang="ru-RU" b="1" i="0" dirty="0" smtClean="0"/>
            <a:t> </a:t>
          </a:r>
          <a:r>
            <a:rPr lang="ru-RU" b="1" i="0" dirty="0" err="1" smtClean="0"/>
            <a:t>та</a:t>
          </a:r>
          <a:r>
            <a:rPr lang="ru-RU" b="1" i="0" dirty="0" smtClean="0"/>
            <a:t> </a:t>
          </a:r>
          <a:r>
            <a:rPr lang="ru-RU" b="1" i="0" dirty="0" err="1" smtClean="0"/>
            <a:t>існуючих</a:t>
          </a:r>
          <a:r>
            <a:rPr lang="ru-RU" b="1" i="0" dirty="0" smtClean="0"/>
            <a:t> </a:t>
          </a:r>
          <a:r>
            <a:rPr lang="ru-RU" b="1" i="0" dirty="0" err="1" smtClean="0"/>
            <a:t>гірничих</a:t>
          </a:r>
          <a:r>
            <a:rPr lang="ru-RU" b="1" i="0" dirty="0" smtClean="0"/>
            <a:t> </a:t>
          </a:r>
          <a:r>
            <a:rPr lang="ru-RU" b="1" i="0" dirty="0" err="1" smtClean="0"/>
            <a:t>виробок</a:t>
          </a:r>
          <a:r>
            <a:rPr lang="ru-RU" b="1" i="0" dirty="0" smtClean="0"/>
            <a:t> (</a:t>
          </a:r>
          <a:r>
            <a:rPr lang="ru-RU" b="1" i="0" dirty="0" err="1" smtClean="0"/>
            <a:t>відпрацьованих</a:t>
          </a:r>
          <a:r>
            <a:rPr lang="ru-RU" b="1" i="0" dirty="0" smtClean="0"/>
            <a:t> </a:t>
          </a:r>
          <a:r>
            <a:rPr lang="ru-RU" b="1" i="0" dirty="0" err="1" smtClean="0"/>
            <a:t>і</a:t>
          </a:r>
          <a:r>
            <a:rPr lang="ru-RU" b="1" i="0" dirty="0" smtClean="0"/>
            <a:t> </a:t>
          </a:r>
          <a:r>
            <a:rPr lang="ru-RU" b="1" i="0" dirty="0" err="1" smtClean="0"/>
            <a:t>пристосованих</a:t>
          </a:r>
          <a:r>
            <a:rPr lang="ru-RU" b="1" i="0" dirty="0" smtClean="0"/>
            <a:t>), а </a:t>
          </a:r>
          <a:r>
            <a:rPr lang="ru-RU" b="1" i="0" dirty="0" err="1" smtClean="0"/>
            <a:t>також</a:t>
          </a:r>
          <a:r>
            <a:rPr lang="ru-RU" b="1" i="0" dirty="0" smtClean="0"/>
            <a:t> </a:t>
          </a:r>
          <a:r>
            <a:rPr lang="ru-RU" b="1" i="0" dirty="0" err="1" smtClean="0"/>
            <a:t>природних</a:t>
          </a:r>
          <a:r>
            <a:rPr lang="ru-RU" b="1" i="0" dirty="0" smtClean="0"/>
            <a:t> </a:t>
          </a:r>
          <a:r>
            <a:rPr lang="ru-RU" b="1" i="0" dirty="0" err="1" smtClean="0"/>
            <a:t>порожнин</a:t>
          </a:r>
          <a:r>
            <a:rPr lang="ru-RU" b="1" i="0" dirty="0" smtClean="0"/>
            <a:t> (</a:t>
          </a:r>
          <a:r>
            <a:rPr lang="ru-RU" b="1" i="0" dirty="0" err="1" smtClean="0"/>
            <a:t>печер</a:t>
          </a:r>
          <a:r>
            <a:rPr lang="ru-RU" b="1" i="0" dirty="0" smtClean="0"/>
            <a:t>);</a:t>
          </a:r>
          <a:endParaRPr lang="ru-RU" b="1" i="0" dirty="0"/>
        </a:p>
      </dgm:t>
    </dgm:pt>
    <dgm:pt modelId="{C1C74F23-6A06-42B5-90B0-7F16983BB4DE}" type="parTrans" cxnId="{9BC5B653-9D22-43D4-968F-CE708A48CB0D}">
      <dgm:prSet/>
      <dgm:spPr/>
      <dgm:t>
        <a:bodyPr/>
        <a:lstStyle/>
        <a:p>
          <a:endParaRPr lang="ru-RU"/>
        </a:p>
      </dgm:t>
    </dgm:pt>
    <dgm:pt modelId="{DEADB409-0030-42A8-93AE-1541C4E72077}" type="sibTrans" cxnId="{9BC5B653-9D22-43D4-968F-CE708A48CB0D}">
      <dgm:prSet/>
      <dgm:spPr/>
      <dgm:t>
        <a:bodyPr/>
        <a:lstStyle/>
        <a:p>
          <a:endParaRPr lang="ru-RU"/>
        </a:p>
      </dgm:t>
    </dgm:pt>
    <dgm:pt modelId="{4809E235-73CE-45F3-B383-7877CBA0765C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0" dirty="0" smtClean="0"/>
            <a:t>для </a:t>
          </a:r>
          <a:r>
            <a:rPr lang="ru-RU" b="1" i="0" dirty="0" err="1" smtClean="0"/>
            <a:t>витримування</a:t>
          </a:r>
          <a:r>
            <a:rPr lang="ru-RU" b="1" i="0" dirty="0" smtClean="0"/>
            <a:t> </a:t>
          </a:r>
          <a:r>
            <a:rPr lang="ru-RU" b="1" i="0" dirty="0" err="1" smtClean="0"/>
            <a:t>виноматеріалів</a:t>
          </a:r>
          <a:r>
            <a:rPr lang="ru-RU" b="1" i="0" dirty="0" smtClean="0"/>
            <a:t>, </a:t>
          </a:r>
          <a:r>
            <a:rPr lang="ru-RU" b="1" i="0" dirty="0" err="1" smtClean="0"/>
            <a:t>виробництва</a:t>
          </a:r>
          <a:r>
            <a:rPr lang="ru-RU" b="1" i="0" dirty="0" smtClean="0"/>
            <a:t> </a:t>
          </a:r>
          <a:r>
            <a:rPr lang="ru-RU" b="1" i="0" dirty="0" err="1" smtClean="0"/>
            <a:t>і</a:t>
          </a:r>
          <a:r>
            <a:rPr lang="ru-RU" b="1" i="0" dirty="0" smtClean="0"/>
            <a:t> </a:t>
          </a:r>
          <a:r>
            <a:rPr lang="ru-RU" b="1" i="0" dirty="0" err="1" smtClean="0"/>
            <a:t>зберігання</a:t>
          </a:r>
          <a:r>
            <a:rPr lang="ru-RU" b="1" i="0" dirty="0" smtClean="0"/>
            <a:t> </a:t>
          </a:r>
          <a:r>
            <a:rPr lang="ru-RU" b="1" i="0" dirty="0" err="1" smtClean="0"/>
            <a:t>винопродукції</a:t>
          </a:r>
          <a:r>
            <a:rPr lang="ru-RU" b="1" i="0" dirty="0" smtClean="0"/>
            <a:t>, </a:t>
          </a:r>
          <a:r>
            <a:rPr lang="ru-RU" b="1" i="0" dirty="0" err="1" smtClean="0"/>
            <a:t>вирощування</a:t>
          </a:r>
          <a:r>
            <a:rPr lang="ru-RU" b="1" i="0" dirty="0" smtClean="0"/>
            <a:t> </a:t>
          </a:r>
          <a:r>
            <a:rPr lang="ru-RU" b="1" i="0" dirty="0" err="1" smtClean="0"/>
            <a:t>грибів</a:t>
          </a:r>
          <a:r>
            <a:rPr lang="ru-RU" b="1" i="0" dirty="0" smtClean="0"/>
            <a:t>, </a:t>
          </a:r>
          <a:r>
            <a:rPr lang="ru-RU" b="1" i="0" dirty="0" err="1" smtClean="0"/>
            <a:t>овочів</a:t>
          </a:r>
          <a:r>
            <a:rPr lang="ru-RU" b="1" i="0" dirty="0" smtClean="0"/>
            <a:t>, </a:t>
          </a:r>
          <a:r>
            <a:rPr lang="ru-RU" b="1" i="0" dirty="0" err="1" smtClean="0"/>
            <a:t>квітів</a:t>
          </a:r>
          <a:r>
            <a:rPr lang="ru-RU" b="1" i="0" dirty="0" smtClean="0"/>
            <a:t> та </a:t>
          </a:r>
          <a:r>
            <a:rPr lang="ru-RU" b="1" i="0" dirty="0" err="1" smtClean="0"/>
            <a:t>інших</a:t>
          </a:r>
          <a:r>
            <a:rPr lang="ru-RU" b="1" i="0" dirty="0" smtClean="0"/>
            <a:t> </a:t>
          </a:r>
          <a:r>
            <a:rPr lang="ru-RU" b="1" i="0" dirty="0" err="1" smtClean="0"/>
            <a:t>рослин</a:t>
          </a:r>
          <a:r>
            <a:rPr lang="ru-RU" b="1" i="0" dirty="0" smtClean="0"/>
            <a:t>, </a:t>
          </a:r>
          <a:r>
            <a:rPr lang="ru-RU" b="1" i="0" dirty="0" err="1" smtClean="0"/>
            <a:t>зберігання</a:t>
          </a:r>
          <a:r>
            <a:rPr lang="ru-RU" b="1" i="0" dirty="0" smtClean="0"/>
            <a:t> </a:t>
          </a:r>
          <a:r>
            <a:rPr lang="ru-RU" b="1" i="0" dirty="0" err="1" smtClean="0"/>
            <a:t>харчових</a:t>
          </a:r>
          <a:r>
            <a:rPr lang="ru-RU" b="1" i="0" dirty="0" smtClean="0"/>
            <a:t> </a:t>
          </a:r>
          <a:r>
            <a:rPr lang="ru-RU" b="1" i="0" dirty="0" err="1" smtClean="0"/>
            <a:t>продуктів</a:t>
          </a:r>
          <a:r>
            <a:rPr lang="ru-RU" b="1" i="0" dirty="0" smtClean="0"/>
            <a:t>, </a:t>
          </a:r>
          <a:r>
            <a:rPr lang="ru-RU" b="1" i="0" dirty="0" err="1" smtClean="0"/>
            <a:t>промислових</a:t>
          </a:r>
          <a:r>
            <a:rPr lang="ru-RU" b="1" i="0" dirty="0" smtClean="0"/>
            <a:t> </a:t>
          </a:r>
          <a:r>
            <a:rPr lang="ru-RU" b="1" i="0" dirty="0" err="1" smtClean="0"/>
            <a:t>та</a:t>
          </a:r>
          <a:r>
            <a:rPr lang="ru-RU" b="1" i="0" dirty="0" smtClean="0"/>
            <a:t> </a:t>
          </a:r>
          <a:r>
            <a:rPr lang="ru-RU" b="1" i="0" dirty="0" err="1" smtClean="0"/>
            <a:t>інших</a:t>
          </a:r>
          <a:r>
            <a:rPr lang="ru-RU" b="1" i="0" dirty="0" smtClean="0"/>
            <a:t> </a:t>
          </a:r>
          <a:r>
            <a:rPr lang="ru-RU" b="1" i="0" dirty="0" err="1" smtClean="0"/>
            <a:t>товарів</a:t>
          </a:r>
          <a:r>
            <a:rPr lang="ru-RU" b="1" i="0" dirty="0" smtClean="0"/>
            <a:t>, </a:t>
          </a:r>
          <a:r>
            <a:rPr lang="ru-RU" b="1" i="0" dirty="0" err="1" smtClean="0"/>
            <a:t>речовин</a:t>
          </a:r>
          <a:r>
            <a:rPr lang="ru-RU" b="1" i="0" dirty="0" smtClean="0"/>
            <a:t> </a:t>
          </a:r>
          <a:r>
            <a:rPr lang="ru-RU" b="1" i="0" dirty="0" err="1" smtClean="0"/>
            <a:t>і</a:t>
          </a:r>
          <a:r>
            <a:rPr lang="ru-RU" b="1" i="0" dirty="0" smtClean="0"/>
            <a:t> </a:t>
          </a:r>
          <a:r>
            <a:rPr lang="ru-RU" b="1" i="0" dirty="0" err="1" smtClean="0"/>
            <a:t>матеріалів</a:t>
          </a:r>
          <a:r>
            <a:rPr lang="ru-RU" b="1" i="0" dirty="0" smtClean="0"/>
            <a:t>, </a:t>
          </a:r>
          <a:r>
            <a:rPr lang="ru-RU" b="1" i="0" dirty="0" err="1" smtClean="0"/>
            <a:t>провадження</a:t>
          </a:r>
          <a:r>
            <a:rPr lang="ru-RU" b="1" i="0" dirty="0" smtClean="0"/>
            <a:t> </a:t>
          </a:r>
          <a:r>
            <a:rPr lang="ru-RU" b="1" i="0" dirty="0" err="1" smtClean="0"/>
            <a:t>інших</a:t>
          </a:r>
          <a:r>
            <a:rPr lang="ru-RU" b="1" i="0" dirty="0" smtClean="0"/>
            <a:t> </a:t>
          </a:r>
          <a:r>
            <a:rPr lang="ru-RU" b="1" i="0" dirty="0" err="1" smtClean="0"/>
            <a:t>видів</a:t>
          </a:r>
          <a:r>
            <a:rPr lang="ru-RU" b="1" i="0" dirty="0" smtClean="0"/>
            <a:t> </a:t>
          </a:r>
          <a:r>
            <a:rPr lang="ru-RU" b="1" i="0" dirty="0" err="1" smtClean="0"/>
            <a:t>господарської</a:t>
          </a:r>
          <a:r>
            <a:rPr lang="ru-RU" b="1" i="0" dirty="0" smtClean="0"/>
            <a:t> </a:t>
          </a:r>
          <a:r>
            <a:rPr lang="ru-RU" b="1" i="0" dirty="0" err="1" smtClean="0"/>
            <a:t>діяльності</a:t>
          </a:r>
          <a:r>
            <a:rPr lang="ru-RU" b="1" i="0" dirty="0" smtClean="0"/>
            <a:t> - </a:t>
          </a:r>
          <a:r>
            <a:rPr lang="ru-RU" b="1" i="0" dirty="0" err="1" smtClean="0"/>
            <a:t>площа</a:t>
          </a:r>
          <a:r>
            <a:rPr lang="ru-RU" b="1" i="0" dirty="0" smtClean="0"/>
            <a:t> </a:t>
          </a:r>
          <a:r>
            <a:rPr lang="ru-RU" b="1" i="0" dirty="0" err="1" smtClean="0"/>
            <a:t>підземного</a:t>
          </a:r>
          <a:r>
            <a:rPr lang="ru-RU" b="1" i="0" dirty="0" smtClean="0"/>
            <a:t> простору, </a:t>
          </a:r>
          <a:r>
            <a:rPr lang="ru-RU" b="1" i="0" dirty="0" err="1" smtClean="0"/>
            <a:t>що</a:t>
          </a:r>
          <a:r>
            <a:rPr lang="ru-RU" b="1" i="0" dirty="0" smtClean="0"/>
            <a:t> </a:t>
          </a:r>
          <a:r>
            <a:rPr lang="ru-RU" b="1" i="0" dirty="0" err="1" smtClean="0"/>
            <a:t>надана</a:t>
          </a:r>
          <a:r>
            <a:rPr lang="ru-RU" b="1" i="0" dirty="0" smtClean="0"/>
            <a:t> у </a:t>
          </a:r>
          <a:r>
            <a:rPr lang="ru-RU" b="1" i="0" dirty="0" err="1" smtClean="0"/>
            <a:t>користування</a:t>
          </a:r>
          <a:r>
            <a:rPr lang="ru-RU" b="1" i="0" dirty="0" smtClean="0"/>
            <a:t> в </a:t>
          </a:r>
          <a:r>
            <a:rPr lang="ru-RU" b="1" i="0" dirty="0" err="1" smtClean="0"/>
            <a:t>спеціально</a:t>
          </a:r>
          <a:r>
            <a:rPr lang="ru-RU" b="1" i="0" dirty="0" smtClean="0"/>
            <a:t> </a:t>
          </a:r>
          <a:r>
            <a:rPr lang="ru-RU" b="1" i="0" dirty="0" err="1" smtClean="0"/>
            <a:t>створених</a:t>
          </a:r>
          <a:r>
            <a:rPr lang="ru-RU" b="1" i="0" dirty="0" smtClean="0"/>
            <a:t> та </a:t>
          </a:r>
          <a:r>
            <a:rPr lang="ru-RU" b="1" i="0" dirty="0" err="1" smtClean="0"/>
            <a:t>існуючих</a:t>
          </a:r>
          <a:r>
            <a:rPr lang="ru-RU" b="1" i="0" dirty="0" smtClean="0"/>
            <a:t> </a:t>
          </a:r>
          <a:r>
            <a:rPr lang="ru-RU" b="1" i="0" dirty="0" err="1" smtClean="0"/>
            <a:t>гірничих</a:t>
          </a:r>
          <a:r>
            <a:rPr lang="ru-RU" b="1" i="0" dirty="0" smtClean="0"/>
            <a:t> </a:t>
          </a:r>
          <a:r>
            <a:rPr lang="ru-RU" b="1" i="0" dirty="0" err="1" smtClean="0"/>
            <a:t>виробках</a:t>
          </a:r>
          <a:r>
            <a:rPr lang="ru-RU" b="1" i="0" dirty="0" smtClean="0"/>
            <a:t> (</a:t>
          </a:r>
          <a:r>
            <a:rPr lang="ru-RU" b="1" i="0" dirty="0" err="1" smtClean="0"/>
            <a:t>відпрацьованих</a:t>
          </a:r>
          <a:r>
            <a:rPr lang="ru-RU" b="1" i="0" dirty="0" smtClean="0"/>
            <a:t> </a:t>
          </a:r>
          <a:r>
            <a:rPr lang="ru-RU" b="1" i="0" dirty="0" err="1" smtClean="0"/>
            <a:t>і</a:t>
          </a:r>
          <a:r>
            <a:rPr lang="ru-RU" b="1" i="0" dirty="0" smtClean="0"/>
            <a:t> </a:t>
          </a:r>
          <a:r>
            <a:rPr lang="ru-RU" b="1" i="0" dirty="0" err="1" smtClean="0"/>
            <a:t>пристосованих</a:t>
          </a:r>
          <a:r>
            <a:rPr lang="ru-RU" b="1" i="0" dirty="0" smtClean="0"/>
            <a:t>), а </a:t>
          </a:r>
          <a:r>
            <a:rPr lang="ru-RU" b="1" i="0" dirty="0" err="1" smtClean="0"/>
            <a:t>також</a:t>
          </a:r>
          <a:r>
            <a:rPr lang="ru-RU" b="1" i="0" dirty="0" smtClean="0"/>
            <a:t> </a:t>
          </a:r>
          <a:r>
            <a:rPr lang="ru-RU" b="1" i="0" dirty="0" err="1" smtClean="0"/>
            <a:t>природних</a:t>
          </a:r>
          <a:r>
            <a:rPr lang="ru-RU" b="1" i="0" dirty="0" smtClean="0"/>
            <a:t> </a:t>
          </a:r>
          <a:r>
            <a:rPr lang="ru-RU" b="1" i="0" dirty="0" err="1" smtClean="0"/>
            <a:t>порожнинах</a:t>
          </a:r>
          <a:r>
            <a:rPr lang="ru-RU" b="1" i="0" dirty="0" smtClean="0"/>
            <a:t> (</a:t>
          </a:r>
          <a:r>
            <a:rPr lang="ru-RU" b="1" i="0" dirty="0" err="1" smtClean="0"/>
            <a:t>печерах</a:t>
          </a:r>
          <a:r>
            <a:rPr lang="ru-RU" b="1" i="0" dirty="0" smtClean="0"/>
            <a:t>).</a:t>
          </a:r>
          <a:endParaRPr lang="ru-RU" b="1" i="0" dirty="0"/>
        </a:p>
      </dgm:t>
    </dgm:pt>
    <dgm:pt modelId="{D596C5E3-51D3-44B5-9E25-0CD834544929}" type="parTrans" cxnId="{AD9887EF-D955-4849-A46E-4E69C931AE43}">
      <dgm:prSet/>
      <dgm:spPr/>
      <dgm:t>
        <a:bodyPr/>
        <a:lstStyle/>
        <a:p>
          <a:endParaRPr lang="ru-RU"/>
        </a:p>
      </dgm:t>
    </dgm:pt>
    <dgm:pt modelId="{B002BF1E-6492-4145-91D0-87B3E94CA0AD}" type="sibTrans" cxnId="{AD9887EF-D955-4849-A46E-4E69C931AE43}">
      <dgm:prSet/>
      <dgm:spPr/>
      <dgm:t>
        <a:bodyPr/>
        <a:lstStyle/>
        <a:p>
          <a:endParaRPr lang="ru-RU"/>
        </a:p>
      </dgm:t>
    </dgm:pt>
    <dgm:pt modelId="{3B7AC30E-B1A2-4C6C-80BF-A4C63A9A0721}" type="pres">
      <dgm:prSet presAssocID="{8B8947A1-7ABA-48E5-861B-4E41FEEF4A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4F1208D-6B36-43A0-9345-7AF88E1CD4E5}" type="pres">
      <dgm:prSet presAssocID="{62E4535A-2C2A-4E7F-A79A-01A394CBCC2F}" presName="horFlow" presStyleCnt="0"/>
      <dgm:spPr/>
    </dgm:pt>
    <dgm:pt modelId="{71DED466-3A94-4A35-967E-41A342C91CF6}" type="pres">
      <dgm:prSet presAssocID="{62E4535A-2C2A-4E7F-A79A-01A394CBCC2F}" presName="bigChev" presStyleLbl="node1" presStyleIdx="0" presStyleCnt="4" custScaleX="265285"/>
      <dgm:spPr/>
      <dgm:t>
        <a:bodyPr/>
        <a:lstStyle/>
        <a:p>
          <a:endParaRPr lang="ru-RU"/>
        </a:p>
      </dgm:t>
    </dgm:pt>
    <dgm:pt modelId="{700BAA91-EF09-4509-BF70-C81B6FB2740B}" type="pres">
      <dgm:prSet presAssocID="{62E4535A-2C2A-4E7F-A79A-01A394CBCC2F}" presName="vSp" presStyleCnt="0"/>
      <dgm:spPr/>
    </dgm:pt>
    <dgm:pt modelId="{542FF5FD-70FF-4777-9A87-923F3C1323EA}" type="pres">
      <dgm:prSet presAssocID="{DC829CEC-94F5-4030-8259-D84FF3F04E28}" presName="horFlow" presStyleCnt="0"/>
      <dgm:spPr/>
    </dgm:pt>
    <dgm:pt modelId="{46879328-12D7-4B29-86A4-687F2CC51AC9}" type="pres">
      <dgm:prSet presAssocID="{DC829CEC-94F5-4030-8259-D84FF3F04E28}" presName="bigChev" presStyleLbl="node1" presStyleIdx="1" presStyleCnt="4" custScaleX="265285"/>
      <dgm:spPr/>
      <dgm:t>
        <a:bodyPr/>
        <a:lstStyle/>
        <a:p>
          <a:endParaRPr lang="ru-RU"/>
        </a:p>
      </dgm:t>
    </dgm:pt>
    <dgm:pt modelId="{66A4E0F3-96E6-4F9F-A4CC-B327EB3E1A43}" type="pres">
      <dgm:prSet presAssocID="{DC829CEC-94F5-4030-8259-D84FF3F04E28}" presName="vSp" presStyleCnt="0"/>
      <dgm:spPr/>
    </dgm:pt>
    <dgm:pt modelId="{AB6F7EBF-6AAF-4002-9197-79EBE3492DAB}" type="pres">
      <dgm:prSet presAssocID="{5B8C4EC1-B168-40A5-8971-CBE668C21AC9}" presName="horFlow" presStyleCnt="0"/>
      <dgm:spPr/>
    </dgm:pt>
    <dgm:pt modelId="{B9E8FDAE-7349-4D66-A624-543EB63E0963}" type="pres">
      <dgm:prSet presAssocID="{5B8C4EC1-B168-40A5-8971-CBE668C21AC9}" presName="bigChev" presStyleLbl="node1" presStyleIdx="2" presStyleCnt="4" custScaleX="265285"/>
      <dgm:spPr/>
      <dgm:t>
        <a:bodyPr/>
        <a:lstStyle/>
        <a:p>
          <a:endParaRPr lang="ru-RU"/>
        </a:p>
      </dgm:t>
    </dgm:pt>
    <dgm:pt modelId="{789C6588-C9D6-4E69-B305-32BF19674713}" type="pres">
      <dgm:prSet presAssocID="{5B8C4EC1-B168-40A5-8971-CBE668C21AC9}" presName="vSp" presStyleCnt="0"/>
      <dgm:spPr/>
    </dgm:pt>
    <dgm:pt modelId="{C4246C12-AF44-4BDE-90CF-6DE1FEFB1674}" type="pres">
      <dgm:prSet presAssocID="{4809E235-73CE-45F3-B383-7877CBA0765C}" presName="horFlow" presStyleCnt="0"/>
      <dgm:spPr/>
    </dgm:pt>
    <dgm:pt modelId="{BDDE096C-C67E-4F78-9B0E-07FF5E6B90AB}" type="pres">
      <dgm:prSet presAssocID="{4809E235-73CE-45F3-B383-7877CBA0765C}" presName="bigChev" presStyleLbl="node1" presStyleIdx="3" presStyleCnt="4" custScaleX="265285"/>
      <dgm:spPr/>
      <dgm:t>
        <a:bodyPr/>
        <a:lstStyle/>
        <a:p>
          <a:endParaRPr lang="ru-RU"/>
        </a:p>
      </dgm:t>
    </dgm:pt>
  </dgm:ptLst>
  <dgm:cxnLst>
    <dgm:cxn modelId="{A2EEFB49-2365-4860-8868-C38F66FAB298}" srcId="{8B8947A1-7ABA-48E5-861B-4E41FEEF4AC9}" destId="{62E4535A-2C2A-4E7F-A79A-01A394CBCC2F}" srcOrd="0" destOrd="0" parTransId="{2C11926A-CC31-4E6E-AF31-41A5DC9CC381}" sibTransId="{43F90589-D110-4CF2-8654-7E7030C93C56}"/>
    <dgm:cxn modelId="{412965B5-987E-4CFA-B5CC-8AC962BC88DD}" type="presOf" srcId="{8B8947A1-7ABA-48E5-861B-4E41FEEF4AC9}" destId="{3B7AC30E-B1A2-4C6C-80BF-A4C63A9A0721}" srcOrd="0" destOrd="0" presId="urn:microsoft.com/office/officeart/2005/8/layout/lProcess3"/>
    <dgm:cxn modelId="{AD9887EF-D955-4849-A46E-4E69C931AE43}" srcId="{8B8947A1-7ABA-48E5-861B-4E41FEEF4AC9}" destId="{4809E235-73CE-45F3-B383-7877CBA0765C}" srcOrd="3" destOrd="0" parTransId="{D596C5E3-51D3-44B5-9E25-0CD834544929}" sibTransId="{B002BF1E-6492-4145-91D0-87B3E94CA0AD}"/>
    <dgm:cxn modelId="{F2B6120A-4538-48D3-A615-8F1A28411690}" type="presOf" srcId="{4809E235-73CE-45F3-B383-7877CBA0765C}" destId="{BDDE096C-C67E-4F78-9B0E-07FF5E6B90AB}" srcOrd="0" destOrd="0" presId="urn:microsoft.com/office/officeart/2005/8/layout/lProcess3"/>
    <dgm:cxn modelId="{D914B5E5-9731-44DD-9598-F62FE5330F20}" srcId="{8B8947A1-7ABA-48E5-861B-4E41FEEF4AC9}" destId="{DC829CEC-94F5-4030-8259-D84FF3F04E28}" srcOrd="1" destOrd="0" parTransId="{7FFEF01C-71A0-4886-8DFF-09B97C6CCDE1}" sibTransId="{DB25472E-F5E4-4A89-B372-B6634633441B}"/>
    <dgm:cxn modelId="{DFD88862-AEB2-45D3-A5DE-D4CEA5C99FE5}" type="presOf" srcId="{DC829CEC-94F5-4030-8259-D84FF3F04E28}" destId="{46879328-12D7-4B29-86A4-687F2CC51AC9}" srcOrd="0" destOrd="0" presId="urn:microsoft.com/office/officeart/2005/8/layout/lProcess3"/>
    <dgm:cxn modelId="{AEC5E0DA-27D6-44C2-A6E8-AD5B3ED6C3B5}" type="presOf" srcId="{62E4535A-2C2A-4E7F-A79A-01A394CBCC2F}" destId="{71DED466-3A94-4A35-967E-41A342C91CF6}" srcOrd="0" destOrd="0" presId="urn:microsoft.com/office/officeart/2005/8/layout/lProcess3"/>
    <dgm:cxn modelId="{437362E2-AE10-4158-B1F2-C064B22B7013}" type="presOf" srcId="{5B8C4EC1-B168-40A5-8971-CBE668C21AC9}" destId="{B9E8FDAE-7349-4D66-A624-543EB63E0963}" srcOrd="0" destOrd="0" presId="urn:microsoft.com/office/officeart/2005/8/layout/lProcess3"/>
    <dgm:cxn modelId="{9BC5B653-9D22-43D4-968F-CE708A48CB0D}" srcId="{8B8947A1-7ABA-48E5-861B-4E41FEEF4AC9}" destId="{5B8C4EC1-B168-40A5-8971-CBE668C21AC9}" srcOrd="2" destOrd="0" parTransId="{C1C74F23-6A06-42B5-90B0-7F16983BB4DE}" sibTransId="{DEADB409-0030-42A8-93AE-1541C4E72077}"/>
    <dgm:cxn modelId="{1FDF5502-5825-475A-932C-58377F39B98C}" type="presParOf" srcId="{3B7AC30E-B1A2-4C6C-80BF-A4C63A9A0721}" destId="{64F1208D-6B36-43A0-9345-7AF88E1CD4E5}" srcOrd="0" destOrd="0" presId="urn:microsoft.com/office/officeart/2005/8/layout/lProcess3"/>
    <dgm:cxn modelId="{C3E6BDC0-3538-4499-9DBD-06CCE493E7F4}" type="presParOf" srcId="{64F1208D-6B36-43A0-9345-7AF88E1CD4E5}" destId="{71DED466-3A94-4A35-967E-41A342C91CF6}" srcOrd="0" destOrd="0" presId="urn:microsoft.com/office/officeart/2005/8/layout/lProcess3"/>
    <dgm:cxn modelId="{AEAF25B8-C727-42B0-8354-3EDB0E738B66}" type="presParOf" srcId="{3B7AC30E-B1A2-4C6C-80BF-A4C63A9A0721}" destId="{700BAA91-EF09-4509-BF70-C81B6FB2740B}" srcOrd="1" destOrd="0" presId="urn:microsoft.com/office/officeart/2005/8/layout/lProcess3"/>
    <dgm:cxn modelId="{F84B6841-F583-4BBE-90F9-2B7AF7B3F294}" type="presParOf" srcId="{3B7AC30E-B1A2-4C6C-80BF-A4C63A9A0721}" destId="{542FF5FD-70FF-4777-9A87-923F3C1323EA}" srcOrd="2" destOrd="0" presId="urn:microsoft.com/office/officeart/2005/8/layout/lProcess3"/>
    <dgm:cxn modelId="{B951886B-F64F-4BE6-9C6E-2C0D7A8D093F}" type="presParOf" srcId="{542FF5FD-70FF-4777-9A87-923F3C1323EA}" destId="{46879328-12D7-4B29-86A4-687F2CC51AC9}" srcOrd="0" destOrd="0" presId="urn:microsoft.com/office/officeart/2005/8/layout/lProcess3"/>
    <dgm:cxn modelId="{FD0EC645-BB4D-4F99-864D-D8B42F6D2F1C}" type="presParOf" srcId="{3B7AC30E-B1A2-4C6C-80BF-A4C63A9A0721}" destId="{66A4E0F3-96E6-4F9F-A4CC-B327EB3E1A43}" srcOrd="3" destOrd="0" presId="urn:microsoft.com/office/officeart/2005/8/layout/lProcess3"/>
    <dgm:cxn modelId="{599945BC-BA03-4ADA-A88A-7EE8AA55511C}" type="presParOf" srcId="{3B7AC30E-B1A2-4C6C-80BF-A4C63A9A0721}" destId="{AB6F7EBF-6AAF-4002-9197-79EBE3492DAB}" srcOrd="4" destOrd="0" presId="urn:microsoft.com/office/officeart/2005/8/layout/lProcess3"/>
    <dgm:cxn modelId="{CBB52665-0F73-4499-AA98-D30A3601614D}" type="presParOf" srcId="{AB6F7EBF-6AAF-4002-9197-79EBE3492DAB}" destId="{B9E8FDAE-7349-4D66-A624-543EB63E0963}" srcOrd="0" destOrd="0" presId="urn:microsoft.com/office/officeart/2005/8/layout/lProcess3"/>
    <dgm:cxn modelId="{C24EC7CE-CD31-4313-8CEB-5F6E0D0FAC35}" type="presParOf" srcId="{3B7AC30E-B1A2-4C6C-80BF-A4C63A9A0721}" destId="{789C6588-C9D6-4E69-B305-32BF19674713}" srcOrd="5" destOrd="0" presId="urn:microsoft.com/office/officeart/2005/8/layout/lProcess3"/>
    <dgm:cxn modelId="{91E23A8E-8E40-407D-9380-E5F7D8F74627}" type="presParOf" srcId="{3B7AC30E-B1A2-4C6C-80BF-A4C63A9A0721}" destId="{C4246C12-AF44-4BDE-90CF-6DE1FEFB1674}" srcOrd="6" destOrd="0" presId="urn:microsoft.com/office/officeart/2005/8/layout/lProcess3"/>
    <dgm:cxn modelId="{D70E8052-0AB7-4E9A-B87E-54C9F3F7BEF9}" type="presParOf" srcId="{C4246C12-AF44-4BDE-90CF-6DE1FEFB1674}" destId="{BDDE096C-C67E-4F78-9B0E-07FF5E6B90A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C780EC64-15F3-4111-82F1-DAE6DB8927C0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6C612E51-A4DD-472F-BFD0-9AD7F1D410D3}">
      <dgm:prSet/>
      <dgm:spPr/>
      <dgm:t>
        <a:bodyPr/>
        <a:lstStyle/>
        <a:p>
          <a:pPr algn="just" rtl="0"/>
          <a:r>
            <a:rPr lang="ru-RU" dirty="0" err="1" smtClean="0"/>
            <a:t>Рентна</a:t>
          </a:r>
          <a:r>
            <a:rPr lang="ru-RU" dirty="0" smtClean="0"/>
            <a:t> плата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в </a:t>
          </a:r>
          <a:r>
            <a:rPr lang="ru-RU" dirty="0" err="1" smtClean="0"/>
            <a:t>цілях</a:t>
          </a:r>
          <a:r>
            <a:rPr lang="ru-RU" dirty="0" smtClean="0"/>
            <a:t>, не </a:t>
          </a:r>
          <a:r>
            <a:rPr lang="ru-RU" dirty="0" err="1" smtClean="0"/>
            <a:t>пов'язаних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видобуванням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, </a:t>
          </a:r>
          <a:r>
            <a:rPr lang="ru-RU" dirty="0" err="1" smtClean="0"/>
            <a:t>не</a:t>
          </a:r>
          <a:r>
            <a:rPr lang="ru-RU" dirty="0" smtClean="0"/>
            <a:t> </a:t>
          </a:r>
          <a:r>
            <a:rPr lang="ru-RU" dirty="0" err="1" smtClean="0"/>
            <a:t>справляється</a:t>
          </a:r>
          <a:r>
            <a:rPr lang="ru-RU" dirty="0" smtClean="0"/>
            <a:t>:</a:t>
          </a:r>
          <a:endParaRPr lang="ru-RU" dirty="0"/>
        </a:p>
      </dgm:t>
    </dgm:pt>
    <dgm:pt modelId="{11FDAF27-2AA4-4447-85DD-2366E10211BF}" type="parTrans" cxnId="{D28E4CF1-91F8-4C32-9EF8-210F5D82475B}">
      <dgm:prSet/>
      <dgm:spPr/>
      <dgm:t>
        <a:bodyPr/>
        <a:lstStyle/>
        <a:p>
          <a:endParaRPr lang="ru-RU"/>
        </a:p>
      </dgm:t>
    </dgm:pt>
    <dgm:pt modelId="{FA4BAC7A-7592-401F-B31B-701995F430E4}" type="sibTrans" cxnId="{D28E4CF1-91F8-4C32-9EF8-210F5D82475B}">
      <dgm:prSet/>
      <dgm:spPr/>
      <dgm:t>
        <a:bodyPr/>
        <a:lstStyle/>
        <a:p>
          <a:endParaRPr lang="ru-RU"/>
        </a:p>
      </dgm:t>
    </dgm:pt>
    <dgm:pt modelId="{DF38E5AD-CE4F-410E-A3C7-6F5DA20A313E}">
      <dgm:prSet/>
      <dgm:spPr/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транспортних</a:t>
          </a:r>
          <a:r>
            <a:rPr lang="ru-RU" dirty="0" smtClean="0"/>
            <a:t> </a:t>
          </a:r>
          <a:r>
            <a:rPr lang="ru-RU" dirty="0" err="1" smtClean="0"/>
            <a:t>тунелів</a:t>
          </a:r>
          <a:r>
            <a:rPr lang="ru-RU" dirty="0" smtClean="0"/>
            <a:t> та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підземних</a:t>
          </a:r>
          <a:r>
            <a:rPr lang="ru-RU" dirty="0" smtClean="0"/>
            <a:t> </a:t>
          </a:r>
          <a:r>
            <a:rPr lang="ru-RU" dirty="0" err="1" smtClean="0"/>
            <a:t>комунікацій</a:t>
          </a:r>
          <a:r>
            <a:rPr lang="ru-RU" dirty="0" smtClean="0"/>
            <a:t>, </a:t>
          </a:r>
          <a:r>
            <a:rPr lang="ru-RU" dirty="0" err="1" smtClean="0"/>
            <a:t>колекторно-дренажних</a:t>
          </a:r>
          <a:r>
            <a:rPr lang="ru-RU" dirty="0" smtClean="0"/>
            <a:t> систем та </a:t>
          </a:r>
          <a:r>
            <a:rPr lang="ru-RU" dirty="0" err="1" smtClean="0"/>
            <a:t>об'єктів</a:t>
          </a:r>
          <a:r>
            <a:rPr lang="ru-RU" dirty="0" smtClean="0"/>
            <a:t> </a:t>
          </a:r>
          <a:r>
            <a:rPr lang="ru-RU" dirty="0" err="1" smtClean="0"/>
            <a:t>міського</a:t>
          </a:r>
          <a:r>
            <a:rPr lang="ru-RU" dirty="0" smtClean="0"/>
            <a:t> </a:t>
          </a:r>
          <a:r>
            <a:rPr lang="ru-RU" dirty="0" err="1" smtClean="0"/>
            <a:t>комунального</a:t>
          </a:r>
          <a:r>
            <a:rPr lang="ru-RU" dirty="0" smtClean="0"/>
            <a:t> </a:t>
          </a:r>
          <a:r>
            <a:rPr lang="ru-RU" dirty="0" err="1" smtClean="0"/>
            <a:t>господарства</a:t>
          </a:r>
          <a:r>
            <a:rPr lang="ru-RU" dirty="0" smtClean="0"/>
            <a:t>;</a:t>
          </a:r>
          <a:endParaRPr lang="ru-RU" dirty="0"/>
        </a:p>
      </dgm:t>
    </dgm:pt>
    <dgm:pt modelId="{D6C1E162-498C-43AA-93AA-C07D57C9FE84}" type="parTrans" cxnId="{75D85DDB-1CA7-401A-93EA-A935FE990B85}">
      <dgm:prSet/>
      <dgm:spPr/>
      <dgm:t>
        <a:bodyPr/>
        <a:lstStyle/>
        <a:p>
          <a:endParaRPr lang="ru-RU"/>
        </a:p>
      </dgm:t>
    </dgm:pt>
    <dgm:pt modelId="{745970BB-FD05-4763-83BB-69973DC82F7E}" type="sibTrans" cxnId="{75D85DDB-1CA7-401A-93EA-A935FE990B85}">
      <dgm:prSet/>
      <dgm:spPr/>
      <dgm:t>
        <a:bodyPr/>
        <a:lstStyle/>
        <a:p>
          <a:endParaRPr lang="ru-RU"/>
        </a:p>
      </dgm:t>
    </dgm:pt>
    <dgm:pt modelId="{331AB075-215A-4B57-9676-1F031ABB4D09}">
      <dgm:prSet/>
      <dgm:spPr/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підземних</a:t>
          </a:r>
          <a:r>
            <a:rPr lang="ru-RU" dirty="0" smtClean="0"/>
            <a:t> </a:t>
          </a:r>
          <a:r>
            <a:rPr lang="ru-RU" dirty="0" err="1" smtClean="0"/>
            <a:t>споруд</a:t>
          </a:r>
          <a:r>
            <a:rPr lang="ru-RU" dirty="0" smtClean="0"/>
            <a:t> на </a:t>
          </a:r>
          <a:r>
            <a:rPr lang="ru-RU" dirty="0" err="1" smtClean="0"/>
            <a:t>глибині</a:t>
          </a:r>
          <a:r>
            <a:rPr lang="ru-RU" dirty="0" smtClean="0"/>
            <a:t> не </a:t>
          </a:r>
          <a:r>
            <a:rPr lang="ru-RU" dirty="0" err="1" smtClean="0"/>
            <a:t>більш</a:t>
          </a:r>
          <a:r>
            <a:rPr lang="ru-RU" dirty="0" smtClean="0"/>
            <a:t> як 20 </a:t>
          </a:r>
          <a:r>
            <a:rPr lang="ru-RU" dirty="0" err="1" smtClean="0"/>
            <a:t>метрів</a:t>
          </a:r>
          <a:r>
            <a:rPr lang="ru-RU" dirty="0" smtClean="0"/>
            <a:t>, </a:t>
          </a:r>
          <a:r>
            <a:rPr lang="ru-RU" dirty="0" err="1" smtClean="0"/>
            <a:t>збудованих</a:t>
          </a:r>
          <a:r>
            <a:rPr lang="ru-RU" dirty="0" smtClean="0"/>
            <a:t> </a:t>
          </a:r>
          <a:r>
            <a:rPr lang="ru-RU" dirty="0" err="1" smtClean="0"/>
            <a:t>відкритим</a:t>
          </a:r>
          <a:r>
            <a:rPr lang="ru-RU" dirty="0" smtClean="0"/>
            <a:t> способом без </a:t>
          </a:r>
          <a:r>
            <a:rPr lang="ru-RU" dirty="0" err="1" smtClean="0"/>
            <a:t>засипання</a:t>
          </a:r>
          <a:r>
            <a:rPr lang="ru-RU" dirty="0" smtClean="0"/>
            <a:t> 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подальшим</a:t>
          </a:r>
          <a:r>
            <a:rPr lang="ru-RU" dirty="0" smtClean="0"/>
            <a:t> </a:t>
          </a:r>
          <a:r>
            <a:rPr lang="ru-RU" dirty="0" err="1" smtClean="0"/>
            <a:t>ґрунтовим</a:t>
          </a:r>
          <a:r>
            <a:rPr lang="ru-RU" dirty="0" smtClean="0"/>
            <a:t> </a:t>
          </a:r>
          <a:r>
            <a:rPr lang="ru-RU" dirty="0" err="1" smtClean="0"/>
            <a:t>засипанням</a:t>
          </a:r>
          <a:r>
            <a:rPr lang="ru-RU" dirty="0" smtClean="0"/>
            <a:t>.</a:t>
          </a:r>
          <a:endParaRPr lang="ru-RU" dirty="0"/>
        </a:p>
      </dgm:t>
    </dgm:pt>
    <dgm:pt modelId="{B7D75C08-74CF-431B-9CD0-E71E73C62F90}" type="parTrans" cxnId="{FAF15122-6C18-42D1-8282-81E9A758C490}">
      <dgm:prSet/>
      <dgm:spPr/>
      <dgm:t>
        <a:bodyPr/>
        <a:lstStyle/>
        <a:p>
          <a:endParaRPr lang="ru-RU"/>
        </a:p>
      </dgm:t>
    </dgm:pt>
    <dgm:pt modelId="{0545727D-89C2-4147-BEFD-0695DEF245C9}" type="sibTrans" cxnId="{FAF15122-6C18-42D1-8282-81E9A758C490}">
      <dgm:prSet/>
      <dgm:spPr/>
      <dgm:t>
        <a:bodyPr/>
        <a:lstStyle/>
        <a:p>
          <a:endParaRPr lang="ru-RU"/>
        </a:p>
      </dgm:t>
    </dgm:pt>
    <dgm:pt modelId="{059C62BB-DAFC-455B-AF98-D83C86088CD0}" type="pres">
      <dgm:prSet presAssocID="{C780EC64-15F3-4111-82F1-DAE6DB8927C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95EB37-D19D-42F4-962B-85999C318302}" type="pres">
      <dgm:prSet presAssocID="{6C612E51-A4DD-472F-BFD0-9AD7F1D410D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E7A371-7E34-43FE-8848-C2F141B0CF85}" type="pres">
      <dgm:prSet presAssocID="{FA4BAC7A-7592-401F-B31B-701995F430E4}" presName="spacer" presStyleCnt="0"/>
      <dgm:spPr/>
    </dgm:pt>
    <dgm:pt modelId="{4CFE254A-74EA-46DE-91EC-2B12D57B1977}" type="pres">
      <dgm:prSet presAssocID="{DF38E5AD-CE4F-410E-A3C7-6F5DA20A313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4F57A-8564-40EA-873A-8DDF1D1016C1}" type="pres">
      <dgm:prSet presAssocID="{745970BB-FD05-4763-83BB-69973DC82F7E}" presName="spacer" presStyleCnt="0"/>
      <dgm:spPr/>
    </dgm:pt>
    <dgm:pt modelId="{3C5211C1-3186-4BF0-9DBB-91C60E6F043A}" type="pres">
      <dgm:prSet presAssocID="{331AB075-215A-4B57-9676-1F031ABB4D0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AD7CFC-986C-4122-9B7B-7DE6B11F6FD6}" type="presOf" srcId="{6C612E51-A4DD-472F-BFD0-9AD7F1D410D3}" destId="{2495EB37-D19D-42F4-962B-85999C318302}" srcOrd="0" destOrd="0" presId="urn:microsoft.com/office/officeart/2005/8/layout/vList2"/>
    <dgm:cxn modelId="{A6F58B2A-E88B-4383-A7BC-43306AFB6EBA}" type="presOf" srcId="{DF38E5AD-CE4F-410E-A3C7-6F5DA20A313E}" destId="{4CFE254A-74EA-46DE-91EC-2B12D57B1977}" srcOrd="0" destOrd="0" presId="urn:microsoft.com/office/officeart/2005/8/layout/vList2"/>
    <dgm:cxn modelId="{FD33A5E1-98E6-4DEF-B7AD-930CC9523C43}" type="presOf" srcId="{C780EC64-15F3-4111-82F1-DAE6DB8927C0}" destId="{059C62BB-DAFC-455B-AF98-D83C86088CD0}" srcOrd="0" destOrd="0" presId="urn:microsoft.com/office/officeart/2005/8/layout/vList2"/>
    <dgm:cxn modelId="{115BECFC-36F7-4462-BED5-D9151DD61AD4}" type="presOf" srcId="{331AB075-215A-4B57-9676-1F031ABB4D09}" destId="{3C5211C1-3186-4BF0-9DBB-91C60E6F043A}" srcOrd="0" destOrd="0" presId="urn:microsoft.com/office/officeart/2005/8/layout/vList2"/>
    <dgm:cxn modelId="{D28E4CF1-91F8-4C32-9EF8-210F5D82475B}" srcId="{C780EC64-15F3-4111-82F1-DAE6DB8927C0}" destId="{6C612E51-A4DD-472F-BFD0-9AD7F1D410D3}" srcOrd="0" destOrd="0" parTransId="{11FDAF27-2AA4-4447-85DD-2366E10211BF}" sibTransId="{FA4BAC7A-7592-401F-B31B-701995F430E4}"/>
    <dgm:cxn modelId="{FAF15122-6C18-42D1-8282-81E9A758C490}" srcId="{C780EC64-15F3-4111-82F1-DAE6DB8927C0}" destId="{331AB075-215A-4B57-9676-1F031ABB4D09}" srcOrd="2" destOrd="0" parTransId="{B7D75C08-74CF-431B-9CD0-E71E73C62F90}" sibTransId="{0545727D-89C2-4147-BEFD-0695DEF245C9}"/>
    <dgm:cxn modelId="{75D85DDB-1CA7-401A-93EA-A935FE990B85}" srcId="{C780EC64-15F3-4111-82F1-DAE6DB8927C0}" destId="{DF38E5AD-CE4F-410E-A3C7-6F5DA20A313E}" srcOrd="1" destOrd="0" parTransId="{D6C1E162-498C-43AA-93AA-C07D57C9FE84}" sibTransId="{745970BB-FD05-4763-83BB-69973DC82F7E}"/>
    <dgm:cxn modelId="{E40D23FB-32F7-491F-ACE8-673C7A7D4706}" type="presParOf" srcId="{059C62BB-DAFC-455B-AF98-D83C86088CD0}" destId="{2495EB37-D19D-42F4-962B-85999C318302}" srcOrd="0" destOrd="0" presId="urn:microsoft.com/office/officeart/2005/8/layout/vList2"/>
    <dgm:cxn modelId="{D3E86234-F040-4870-A585-E9B8F223CA7B}" type="presParOf" srcId="{059C62BB-DAFC-455B-AF98-D83C86088CD0}" destId="{02E7A371-7E34-43FE-8848-C2F141B0CF85}" srcOrd="1" destOrd="0" presId="urn:microsoft.com/office/officeart/2005/8/layout/vList2"/>
    <dgm:cxn modelId="{48D0E9C2-4225-4CA2-9E9E-90AE57391C17}" type="presParOf" srcId="{059C62BB-DAFC-455B-AF98-D83C86088CD0}" destId="{4CFE254A-74EA-46DE-91EC-2B12D57B1977}" srcOrd="2" destOrd="0" presId="urn:microsoft.com/office/officeart/2005/8/layout/vList2"/>
    <dgm:cxn modelId="{776A099E-8DEE-4807-9C31-4EFD3C85A7F5}" type="presParOf" srcId="{059C62BB-DAFC-455B-AF98-D83C86088CD0}" destId="{4F54F57A-8564-40EA-873A-8DDF1D1016C1}" srcOrd="3" destOrd="0" presId="urn:microsoft.com/office/officeart/2005/8/layout/vList2"/>
    <dgm:cxn modelId="{90D9EA5A-36FE-472E-AECB-CDBBB4936102}" type="presParOf" srcId="{059C62BB-DAFC-455B-AF98-D83C86088CD0}" destId="{3C5211C1-3186-4BF0-9DBB-91C60E6F043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B49F1BFC-E3F7-4006-B322-5382E5A1A117}" type="doc">
      <dgm:prSet loTypeId="urn:microsoft.com/office/officeart/2005/8/layout/hProcess9" loCatId="process" qsTypeId="urn:microsoft.com/office/officeart/2005/8/quickstyle/simple1" qsCatId="simple" csTypeId="urn:microsoft.com/office/officeart/2005/8/colors/accent4_2" csCatId="accent4"/>
      <dgm:spPr/>
      <dgm:t>
        <a:bodyPr/>
        <a:lstStyle/>
        <a:p>
          <a:endParaRPr lang="ru-RU"/>
        </a:p>
      </dgm:t>
    </dgm:pt>
    <dgm:pt modelId="{40ABFB03-4F61-4B59-B767-7D6A3BEA934F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в </a:t>
          </a:r>
          <a:r>
            <a:rPr lang="ru-RU" dirty="0" err="1" smtClean="0"/>
            <a:t>цілях</a:t>
          </a:r>
          <a:r>
            <a:rPr lang="ru-RU" dirty="0" smtClean="0"/>
            <a:t>, не </a:t>
          </a:r>
          <a:r>
            <a:rPr lang="ru-RU" dirty="0" err="1" smtClean="0"/>
            <a:t>пов'язаних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видобуванням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, </a:t>
          </a:r>
          <a:r>
            <a:rPr lang="ru-RU" dirty="0" err="1" smtClean="0"/>
            <a:t>встановлюються</a:t>
          </a:r>
          <a:r>
            <a:rPr lang="ru-RU" dirty="0" smtClean="0"/>
            <a:t> </a:t>
          </a:r>
          <a:r>
            <a:rPr lang="ru-RU" dirty="0" err="1" smtClean="0"/>
            <a:t>залежно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властивостей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ступеня</a:t>
          </a:r>
          <a:r>
            <a:rPr lang="ru-RU" dirty="0" smtClean="0"/>
            <a:t> </a:t>
          </a:r>
          <a:r>
            <a:rPr lang="ru-RU" dirty="0" err="1" smtClean="0"/>
            <a:t>екологічної</a:t>
          </a:r>
          <a:r>
            <a:rPr lang="ru-RU" dirty="0" smtClean="0"/>
            <a:t> </a:t>
          </a:r>
          <a:r>
            <a:rPr lang="ru-RU" dirty="0" err="1" smtClean="0"/>
            <a:t>безпеки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їх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у таких </a:t>
          </a:r>
          <a:r>
            <a:rPr lang="ru-RU" dirty="0" err="1" smtClean="0"/>
            <a:t>розмірах</a:t>
          </a:r>
          <a:r>
            <a:rPr lang="ru-RU" dirty="0" smtClean="0"/>
            <a:t>:</a:t>
          </a:r>
          <a:endParaRPr lang="ru-RU" dirty="0"/>
        </a:p>
      </dgm:t>
    </dgm:pt>
    <dgm:pt modelId="{725CB5C0-6B96-429C-ABB0-35D5E02B33E6}" type="parTrans" cxnId="{86D1EF70-5C0C-4D05-85AA-3FF1C13A88E4}">
      <dgm:prSet/>
      <dgm:spPr/>
      <dgm:t>
        <a:bodyPr/>
        <a:lstStyle/>
        <a:p>
          <a:endParaRPr lang="ru-RU"/>
        </a:p>
      </dgm:t>
    </dgm:pt>
    <dgm:pt modelId="{382D1199-5B2C-4EFB-BEBF-8F634B4F1396}" type="sibTrans" cxnId="{86D1EF70-5C0C-4D05-85AA-3FF1C13A88E4}">
      <dgm:prSet/>
      <dgm:spPr/>
      <dgm:t>
        <a:bodyPr/>
        <a:lstStyle/>
        <a:p>
          <a:endParaRPr lang="ru-RU"/>
        </a:p>
      </dgm:t>
    </dgm:pt>
    <dgm:pt modelId="{208BAFDC-8525-4769-981A-8045009372BB}" type="pres">
      <dgm:prSet presAssocID="{B49F1BFC-E3F7-4006-B322-5382E5A1A11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3E1717-D849-415E-90E7-EE00A1DA7E1D}" type="pres">
      <dgm:prSet presAssocID="{B49F1BFC-E3F7-4006-B322-5382E5A1A117}" presName="arrow" presStyleLbl="bgShp" presStyleIdx="0" presStyleCnt="1"/>
      <dgm:spPr/>
    </dgm:pt>
    <dgm:pt modelId="{516A2D34-BC7B-4B16-A330-06B6A0B47782}" type="pres">
      <dgm:prSet presAssocID="{B49F1BFC-E3F7-4006-B322-5382E5A1A117}" presName="linearProcess" presStyleCnt="0"/>
      <dgm:spPr/>
    </dgm:pt>
    <dgm:pt modelId="{C9FA43F4-C055-4585-ACB9-8A3E8BE5E860}" type="pres">
      <dgm:prSet presAssocID="{40ABFB03-4F61-4B59-B767-7D6A3BEA934F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F2D751-297C-46B8-8A09-D4C39A06F3EC}" type="presOf" srcId="{B49F1BFC-E3F7-4006-B322-5382E5A1A117}" destId="{208BAFDC-8525-4769-981A-8045009372BB}" srcOrd="0" destOrd="0" presId="urn:microsoft.com/office/officeart/2005/8/layout/hProcess9"/>
    <dgm:cxn modelId="{86D1EF70-5C0C-4D05-85AA-3FF1C13A88E4}" srcId="{B49F1BFC-E3F7-4006-B322-5382E5A1A117}" destId="{40ABFB03-4F61-4B59-B767-7D6A3BEA934F}" srcOrd="0" destOrd="0" parTransId="{725CB5C0-6B96-429C-ABB0-35D5E02B33E6}" sibTransId="{382D1199-5B2C-4EFB-BEBF-8F634B4F1396}"/>
    <dgm:cxn modelId="{615D5757-CAB8-4C60-8D3E-A73A4F569727}" type="presOf" srcId="{40ABFB03-4F61-4B59-B767-7D6A3BEA934F}" destId="{C9FA43F4-C055-4585-ACB9-8A3E8BE5E860}" srcOrd="0" destOrd="0" presId="urn:microsoft.com/office/officeart/2005/8/layout/hProcess9"/>
    <dgm:cxn modelId="{B75BB090-2BAB-4D43-96E8-BFC75F9A6B2F}" type="presParOf" srcId="{208BAFDC-8525-4769-981A-8045009372BB}" destId="{363E1717-D849-415E-90E7-EE00A1DA7E1D}" srcOrd="0" destOrd="0" presId="urn:microsoft.com/office/officeart/2005/8/layout/hProcess9"/>
    <dgm:cxn modelId="{832C0DDC-BED0-4D3F-A4FA-C3BBB7A7CA79}" type="presParOf" srcId="{208BAFDC-8525-4769-981A-8045009372BB}" destId="{516A2D34-BC7B-4B16-A330-06B6A0B47782}" srcOrd="1" destOrd="0" presId="urn:microsoft.com/office/officeart/2005/8/layout/hProcess9"/>
    <dgm:cxn modelId="{DE2345E7-A70D-4DEE-919B-61666E374F1A}" type="presParOf" srcId="{516A2D34-BC7B-4B16-A330-06B6A0B47782}" destId="{C9FA43F4-C055-4585-ACB9-8A3E8BE5E860}" srcOrd="0" destOrd="0" presId="urn:microsoft.com/office/officeart/2005/8/layout/hProcess9"/>
  </dgm:cxnLst>
  <dgm:bg>
    <a:solidFill>
      <a:srgbClr val="FFC0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1A336F23-FE84-4011-82F3-F5549F7A2A6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A8B5BB-86EB-4ACA-9E20-7E33A57A4004}">
      <dgm:prSet/>
      <dgm:spPr>
        <a:solidFill>
          <a:srgbClr val="FFC000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Подання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декларації</a:t>
          </a:r>
          <a:r>
            <a:rPr lang="ru-RU" b="1" dirty="0" smtClean="0">
              <a:solidFill>
                <a:schemeClr val="tx1"/>
              </a:solidFill>
            </a:rPr>
            <a:t>, строки </a:t>
          </a:r>
          <a:r>
            <a:rPr lang="ru-RU" b="1" dirty="0" err="1" smtClean="0">
              <a:solidFill>
                <a:schemeClr val="tx1"/>
              </a:solidFill>
            </a:rPr>
            <a:t>сплати</a:t>
          </a:r>
          <a:r>
            <a:rPr lang="ru-RU" b="1" dirty="0" smtClean="0">
              <a:solidFill>
                <a:schemeClr val="tx1"/>
              </a:solidFill>
            </a:rPr>
            <a:t>, </a:t>
          </a:r>
          <a:r>
            <a:rPr lang="ru-RU" b="1" dirty="0" err="1" smtClean="0">
              <a:solidFill>
                <a:schemeClr val="tx1"/>
              </a:solidFill>
            </a:rPr>
            <a:t>відповідальність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платників</a:t>
          </a:r>
          <a:r>
            <a:rPr lang="ru-RU" b="1" dirty="0" smtClean="0">
              <a:solidFill>
                <a:schemeClr val="tx1"/>
              </a:solidFill>
            </a:rPr>
            <a:t> та контроль за </a:t>
          </a:r>
          <a:r>
            <a:rPr lang="ru-RU" b="1" dirty="0" err="1" smtClean="0">
              <a:solidFill>
                <a:schemeClr val="tx1"/>
              </a:solidFill>
            </a:rPr>
            <a:t>справлянням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рентної</a:t>
          </a:r>
          <a:r>
            <a:rPr lang="ru-RU" b="1" dirty="0" smtClean="0">
              <a:solidFill>
                <a:schemeClr val="tx1"/>
              </a:solidFill>
            </a:rPr>
            <a:t> плати </a:t>
          </a:r>
          <a:r>
            <a:rPr lang="ru-RU" b="1" dirty="0" err="1" smtClean="0">
              <a:solidFill>
                <a:schemeClr val="tx1"/>
              </a:solidFill>
            </a:rPr>
            <a:t>визначено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статтями</a:t>
          </a:r>
          <a:r>
            <a:rPr lang="ru-RU" b="1" dirty="0" smtClean="0">
              <a:solidFill>
                <a:schemeClr val="tx1"/>
              </a:solidFill>
            </a:rPr>
            <a:t> 257 </a:t>
          </a:r>
          <a:r>
            <a:rPr lang="ru-RU" b="1" dirty="0" err="1" smtClean="0">
              <a:solidFill>
                <a:schemeClr val="tx1"/>
              </a:solidFill>
            </a:rPr>
            <a:t>і</a:t>
          </a:r>
          <a:r>
            <a:rPr lang="ru-RU" b="1" dirty="0" smtClean="0">
              <a:solidFill>
                <a:schemeClr val="tx1"/>
              </a:solidFill>
            </a:rPr>
            <a:t> 258  ПК.</a:t>
          </a:r>
          <a:endParaRPr lang="ru-RU" b="1" dirty="0">
            <a:solidFill>
              <a:schemeClr val="tx1"/>
            </a:solidFill>
          </a:endParaRPr>
        </a:p>
      </dgm:t>
    </dgm:pt>
    <dgm:pt modelId="{45528193-98B3-4F62-9870-B75E815252B2}" type="parTrans" cxnId="{1A3AB6EF-8974-487E-956B-B234289B36AC}">
      <dgm:prSet/>
      <dgm:spPr/>
      <dgm:t>
        <a:bodyPr/>
        <a:lstStyle/>
        <a:p>
          <a:endParaRPr lang="ru-RU"/>
        </a:p>
      </dgm:t>
    </dgm:pt>
    <dgm:pt modelId="{1BDD9D1C-9DB4-4D12-A1B3-09B58BD8688A}" type="sibTrans" cxnId="{1A3AB6EF-8974-487E-956B-B234289B36AC}">
      <dgm:prSet/>
      <dgm:spPr/>
      <dgm:t>
        <a:bodyPr/>
        <a:lstStyle/>
        <a:p>
          <a:endParaRPr lang="ru-RU"/>
        </a:p>
      </dgm:t>
    </dgm:pt>
    <dgm:pt modelId="{A85D5823-8025-446D-AC82-50B175E615D5}" type="pres">
      <dgm:prSet presAssocID="{1A336F23-FE84-4011-82F3-F5549F7A2A6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ECE386-5DFB-4D36-ADD8-896C36EFFDDB}" type="pres">
      <dgm:prSet presAssocID="{1A336F23-FE84-4011-82F3-F5549F7A2A67}" presName="arrow" presStyleLbl="bgShp" presStyleIdx="0" presStyleCnt="1"/>
      <dgm:spPr/>
    </dgm:pt>
    <dgm:pt modelId="{C37BF14C-4499-44C7-B7C8-1E594FC498AF}" type="pres">
      <dgm:prSet presAssocID="{1A336F23-FE84-4011-82F3-F5549F7A2A67}" presName="linearProcess" presStyleCnt="0"/>
      <dgm:spPr/>
    </dgm:pt>
    <dgm:pt modelId="{96803D76-C493-488C-B6FE-42F8C2A9129F}" type="pres">
      <dgm:prSet presAssocID="{6DA8B5BB-86EB-4ACA-9E20-7E33A57A4004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ED6DD4-09B2-476B-8569-AB2606FD1520}" type="presOf" srcId="{1A336F23-FE84-4011-82F3-F5549F7A2A67}" destId="{A85D5823-8025-446D-AC82-50B175E615D5}" srcOrd="0" destOrd="0" presId="urn:microsoft.com/office/officeart/2005/8/layout/hProcess9"/>
    <dgm:cxn modelId="{1A3AB6EF-8974-487E-956B-B234289B36AC}" srcId="{1A336F23-FE84-4011-82F3-F5549F7A2A67}" destId="{6DA8B5BB-86EB-4ACA-9E20-7E33A57A4004}" srcOrd="0" destOrd="0" parTransId="{45528193-98B3-4F62-9870-B75E815252B2}" sibTransId="{1BDD9D1C-9DB4-4D12-A1B3-09B58BD8688A}"/>
    <dgm:cxn modelId="{494C7D29-3F26-436A-8DAB-EA8CBF1780A8}" type="presOf" srcId="{6DA8B5BB-86EB-4ACA-9E20-7E33A57A4004}" destId="{96803D76-C493-488C-B6FE-42F8C2A9129F}" srcOrd="0" destOrd="0" presId="urn:microsoft.com/office/officeart/2005/8/layout/hProcess9"/>
    <dgm:cxn modelId="{33A42B12-EBBB-402E-935F-FCDCA683A5B5}" type="presParOf" srcId="{A85D5823-8025-446D-AC82-50B175E615D5}" destId="{FAECE386-5DFB-4D36-ADD8-896C36EFFDDB}" srcOrd="0" destOrd="0" presId="urn:microsoft.com/office/officeart/2005/8/layout/hProcess9"/>
    <dgm:cxn modelId="{CC15B5DE-81EB-47FB-90C6-A847F3F8D2A3}" type="presParOf" srcId="{A85D5823-8025-446D-AC82-50B175E615D5}" destId="{C37BF14C-4499-44C7-B7C8-1E594FC498AF}" srcOrd="1" destOrd="0" presId="urn:microsoft.com/office/officeart/2005/8/layout/hProcess9"/>
    <dgm:cxn modelId="{89FE092D-B34D-470B-B26C-8EA2C1426A1D}" type="presParOf" srcId="{C37BF14C-4499-44C7-B7C8-1E594FC498AF}" destId="{96803D76-C493-488C-B6FE-42F8C2A9129F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513EA42-5CD4-463A-BE15-4DB3EC0F6BA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E759AF-10B8-49CA-9234-BB7771F4036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2000" b="1" i="0" u="sng" dirty="0" err="1" smtClean="0">
              <a:solidFill>
                <a:srgbClr val="FF0000"/>
              </a:solidFill>
            </a:rPr>
            <a:t>Платники</a:t>
          </a:r>
          <a:r>
            <a:rPr lang="ru-RU" sz="2000" b="1" i="0" u="sng" dirty="0" smtClean="0">
              <a:solidFill>
                <a:srgbClr val="FF0000"/>
              </a:solidFill>
            </a:rPr>
            <a:t> </a:t>
          </a:r>
          <a:r>
            <a:rPr lang="ru-RU" sz="2000" b="1" i="0" u="sng" dirty="0" err="1" smtClean="0">
              <a:solidFill>
                <a:srgbClr val="FF0000"/>
              </a:solidFill>
            </a:rPr>
            <a:t>рентної</a:t>
          </a:r>
          <a:r>
            <a:rPr lang="ru-RU" sz="2000" b="1" i="0" u="sng" dirty="0" smtClean="0">
              <a:solidFill>
                <a:srgbClr val="FF0000"/>
              </a:solidFill>
            </a:rPr>
            <a:t> плати за </a:t>
          </a:r>
          <a:r>
            <a:rPr lang="ru-RU" sz="2000" b="1" i="0" u="sng" dirty="0" err="1" smtClean="0">
              <a:solidFill>
                <a:srgbClr val="FF0000"/>
              </a:solidFill>
            </a:rPr>
            <a:t>користування</a:t>
          </a:r>
          <a:r>
            <a:rPr lang="ru-RU" sz="2000" b="1" i="0" u="sng" dirty="0" smtClean="0">
              <a:solidFill>
                <a:srgbClr val="FF0000"/>
              </a:solidFill>
            </a:rPr>
            <a:t> </a:t>
          </a:r>
          <a:r>
            <a:rPr lang="ru-RU" sz="2000" b="1" i="0" u="sng" dirty="0" err="1" smtClean="0">
              <a:solidFill>
                <a:srgbClr val="FF0000"/>
              </a:solidFill>
            </a:rPr>
            <a:t>надрами</a:t>
          </a:r>
          <a:r>
            <a:rPr lang="ru-RU" sz="2000" b="1" i="0" u="sng" dirty="0" smtClean="0">
              <a:solidFill>
                <a:srgbClr val="FF0000"/>
              </a:solidFill>
            </a:rPr>
            <a:t> для </a:t>
          </a:r>
          <a:r>
            <a:rPr lang="ru-RU" sz="2000" b="1" i="0" u="sng" dirty="0" err="1" smtClean="0">
              <a:solidFill>
                <a:srgbClr val="FF0000"/>
              </a:solidFill>
            </a:rPr>
            <a:t>видобування</a:t>
          </a:r>
          <a:r>
            <a:rPr lang="ru-RU" sz="2000" b="1" i="0" u="sng" dirty="0" smtClean="0">
              <a:solidFill>
                <a:srgbClr val="FF0000"/>
              </a:solidFill>
            </a:rPr>
            <a:t> </a:t>
          </a:r>
          <a:r>
            <a:rPr lang="ru-RU" sz="2000" b="1" i="0" u="sng" dirty="0" err="1" smtClean="0">
              <a:solidFill>
                <a:srgbClr val="FF0000"/>
              </a:solidFill>
            </a:rPr>
            <a:t>корисних</a:t>
          </a:r>
          <a:r>
            <a:rPr lang="ru-RU" sz="2000" b="1" i="0" u="sng" dirty="0" smtClean="0">
              <a:solidFill>
                <a:srgbClr val="FF0000"/>
              </a:solidFill>
            </a:rPr>
            <a:t> </a:t>
          </a:r>
          <a:r>
            <a:rPr lang="ru-RU" sz="2000" b="1" i="0" u="sng" dirty="0" err="1" smtClean="0">
              <a:solidFill>
                <a:srgbClr val="FF0000"/>
              </a:solidFill>
            </a:rPr>
            <a:t>копалин</a:t>
          </a:r>
          <a:endParaRPr lang="ru-RU" sz="2000" b="1" i="0" u="sng" dirty="0">
            <a:solidFill>
              <a:srgbClr val="FF0000"/>
            </a:solidFill>
          </a:endParaRPr>
        </a:p>
      </dgm:t>
    </dgm:pt>
    <dgm:pt modelId="{F076F484-A530-4D81-9DC5-A6A27DB34111}" type="parTrans" cxnId="{07166B9F-8FF6-455F-989E-B9A21B40EC0B}">
      <dgm:prSet/>
      <dgm:spPr/>
      <dgm:t>
        <a:bodyPr/>
        <a:lstStyle/>
        <a:p>
          <a:endParaRPr lang="ru-RU"/>
        </a:p>
      </dgm:t>
    </dgm:pt>
    <dgm:pt modelId="{8F7BBB80-E9F0-497D-8C46-1EFB7FDFB7CB}" type="sibTrans" cxnId="{07166B9F-8FF6-455F-989E-B9A21B40EC0B}">
      <dgm:prSet/>
      <dgm:spPr/>
      <dgm:t>
        <a:bodyPr/>
        <a:lstStyle/>
        <a:p>
          <a:endParaRPr lang="ru-RU"/>
        </a:p>
      </dgm:t>
    </dgm:pt>
    <dgm:pt modelId="{F3B3197E-FEB1-4945-9EA2-DB1DF5D7682B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Платниками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рентної</a:t>
          </a:r>
          <a:r>
            <a:rPr lang="ru-RU" sz="1600" b="1" i="1" dirty="0" smtClean="0"/>
            <a:t> плати за </a:t>
          </a:r>
          <a:r>
            <a:rPr lang="ru-RU" sz="1600" b="1" i="1" dirty="0" err="1" smtClean="0"/>
            <a:t>користування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надрами</a:t>
          </a:r>
          <a:r>
            <a:rPr lang="ru-RU" sz="1600" b="1" i="1" dirty="0" smtClean="0"/>
            <a:t> для </a:t>
          </a:r>
          <a:r>
            <a:rPr lang="ru-RU" sz="1600" b="1" i="1" dirty="0" err="1" smtClean="0"/>
            <a:t>видобування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корисних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копалин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є</a:t>
          </a:r>
          <a:r>
            <a:rPr lang="ru-RU" sz="1600" b="1" i="1" dirty="0" smtClean="0"/>
            <a:t> </a:t>
          </a:r>
          <a:endParaRPr lang="ru-RU" sz="1600" b="1" i="1" dirty="0"/>
        </a:p>
      </dgm:t>
    </dgm:pt>
    <dgm:pt modelId="{35586EBC-6CB0-41DE-9575-BAD4C881CA69}" type="parTrans" cxnId="{089D9F7A-FB27-4034-BB83-AF9E3BBF6E85}">
      <dgm:prSet/>
      <dgm:spPr/>
      <dgm:t>
        <a:bodyPr/>
        <a:lstStyle/>
        <a:p>
          <a:endParaRPr lang="ru-RU"/>
        </a:p>
      </dgm:t>
    </dgm:pt>
    <dgm:pt modelId="{3B7AE562-FC4D-4BE4-85CE-8B2954C7492D}" type="sibTrans" cxnId="{089D9F7A-FB27-4034-BB83-AF9E3BBF6E85}">
      <dgm:prSet/>
      <dgm:spPr/>
      <dgm:t>
        <a:bodyPr/>
        <a:lstStyle/>
        <a:p>
          <a:endParaRPr lang="ru-RU"/>
        </a:p>
      </dgm:t>
    </dgm:pt>
    <dgm:pt modelId="{E034E537-5EE2-4F7F-B700-73C253919EE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суб'єкти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господарювання</a:t>
          </a:r>
          <a:r>
            <a:rPr lang="ru-RU" sz="1600" b="1" i="1" dirty="0" smtClean="0"/>
            <a:t>, </a:t>
          </a:r>
          <a:endParaRPr lang="ru-RU" sz="1600" b="1" i="1" dirty="0"/>
        </a:p>
      </dgm:t>
    </dgm:pt>
    <dgm:pt modelId="{D2A3D0E8-3E50-4F84-A15D-1FA3BBB218A3}" type="parTrans" cxnId="{6BFDD727-E3D7-4F20-98E6-FC9D956D8DDC}">
      <dgm:prSet/>
      <dgm:spPr/>
      <dgm:t>
        <a:bodyPr/>
        <a:lstStyle/>
        <a:p>
          <a:endParaRPr lang="ru-RU"/>
        </a:p>
      </dgm:t>
    </dgm:pt>
    <dgm:pt modelId="{5F999043-8409-418F-AB50-CBEB73FD6D6C}" type="sibTrans" cxnId="{6BFDD727-E3D7-4F20-98E6-FC9D956D8DDC}">
      <dgm:prSet/>
      <dgm:spPr/>
      <dgm:t>
        <a:bodyPr/>
        <a:lstStyle/>
        <a:p>
          <a:endParaRPr lang="ru-RU"/>
        </a:p>
      </dgm:t>
    </dgm:pt>
    <dgm:pt modelId="{FCE3B466-E413-452E-ACBD-F0A369A5112E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smtClean="0"/>
            <a:t>у тому </a:t>
          </a:r>
          <a:r>
            <a:rPr lang="ru-RU" sz="1600" b="1" i="1" dirty="0" err="1" smtClean="0"/>
            <a:t>числі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громадяни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України</a:t>
          </a:r>
          <a:r>
            <a:rPr lang="ru-RU" sz="1600" b="1" i="1" dirty="0" smtClean="0"/>
            <a:t>, </a:t>
          </a:r>
          <a:endParaRPr lang="ru-RU" sz="1600" b="1" i="1" dirty="0"/>
        </a:p>
      </dgm:t>
    </dgm:pt>
    <dgm:pt modelId="{7C379166-4060-499D-9CFA-1234D7E29286}" type="parTrans" cxnId="{019D7514-BBCC-40A5-8BD4-9E5B56364DCB}">
      <dgm:prSet/>
      <dgm:spPr/>
      <dgm:t>
        <a:bodyPr/>
        <a:lstStyle/>
        <a:p>
          <a:endParaRPr lang="ru-RU"/>
        </a:p>
      </dgm:t>
    </dgm:pt>
    <dgm:pt modelId="{15A9C235-FE1E-4FD5-A9B9-9F217F7DAE5E}" type="sibTrans" cxnId="{019D7514-BBCC-40A5-8BD4-9E5B56364DCB}">
      <dgm:prSet/>
      <dgm:spPr/>
      <dgm:t>
        <a:bodyPr/>
        <a:lstStyle/>
        <a:p>
          <a:endParaRPr lang="ru-RU"/>
        </a:p>
      </dgm:t>
    </dgm:pt>
    <dgm:pt modelId="{29D78419-F711-4515-9BD4-B3D6EBB7311B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іноземці</a:t>
          </a:r>
          <a:r>
            <a:rPr lang="ru-RU" sz="1600" b="1" i="1" dirty="0" smtClean="0"/>
            <a:t> та особи без </a:t>
          </a:r>
          <a:r>
            <a:rPr lang="ru-RU" sz="1600" b="1" i="1" dirty="0" err="1" smtClean="0"/>
            <a:t>громадянства</a:t>
          </a:r>
          <a:r>
            <a:rPr lang="ru-RU" sz="1600" b="1" i="1" dirty="0" smtClean="0"/>
            <a:t>, </a:t>
          </a:r>
          <a:endParaRPr lang="ru-RU" sz="1600" b="1" i="1" dirty="0"/>
        </a:p>
      </dgm:t>
    </dgm:pt>
    <dgm:pt modelId="{6F2EFDC2-D1AF-4FD1-92C3-0CBE891EF27D}" type="parTrans" cxnId="{E26256A5-34A6-449D-A295-3A319D6FE4A6}">
      <dgm:prSet/>
      <dgm:spPr/>
      <dgm:t>
        <a:bodyPr/>
        <a:lstStyle/>
        <a:p>
          <a:endParaRPr lang="ru-RU"/>
        </a:p>
      </dgm:t>
    </dgm:pt>
    <dgm:pt modelId="{59D84321-DEF4-4395-9086-3E44857F4270}" type="sibTrans" cxnId="{E26256A5-34A6-449D-A295-3A319D6FE4A6}">
      <dgm:prSet/>
      <dgm:spPr/>
      <dgm:t>
        <a:bodyPr/>
        <a:lstStyle/>
        <a:p>
          <a:endParaRPr lang="ru-RU"/>
        </a:p>
      </dgm:t>
    </dgm:pt>
    <dgm:pt modelId="{95220A24-2989-4850-9481-CDC698BD205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зареєстровані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відповідно</a:t>
          </a:r>
          <a:r>
            <a:rPr lang="ru-RU" sz="1600" b="1" i="1" dirty="0" smtClean="0"/>
            <a:t> до закону як </a:t>
          </a:r>
          <a:r>
            <a:rPr lang="ru-RU" sz="1600" b="1" i="1" dirty="0" err="1" smtClean="0"/>
            <a:t>підприємці</a:t>
          </a:r>
          <a:r>
            <a:rPr lang="ru-RU" sz="1600" b="1" i="1" dirty="0" smtClean="0"/>
            <a:t>, </a:t>
          </a:r>
          <a:endParaRPr lang="ru-RU" sz="1600" b="1" i="1" dirty="0"/>
        </a:p>
      </dgm:t>
    </dgm:pt>
    <dgm:pt modelId="{45369C72-5EE1-42F5-B004-93329B7ADE61}" type="parTrans" cxnId="{FCC1D959-71F0-4C09-AFCE-6F2E7C2E9813}">
      <dgm:prSet/>
      <dgm:spPr/>
      <dgm:t>
        <a:bodyPr/>
        <a:lstStyle/>
        <a:p>
          <a:endParaRPr lang="ru-RU"/>
        </a:p>
      </dgm:t>
    </dgm:pt>
    <dgm:pt modelId="{3D3900CF-2A6F-471F-A39E-8515356B6BEB}" type="sibTrans" cxnId="{FCC1D959-71F0-4C09-AFCE-6F2E7C2E9813}">
      <dgm:prSet/>
      <dgm:spPr/>
      <dgm:t>
        <a:bodyPr/>
        <a:lstStyle/>
        <a:p>
          <a:endParaRPr lang="ru-RU"/>
        </a:p>
      </dgm:t>
    </dgm:pt>
    <dgm:pt modelId="{A30A6902-B439-4E26-AD32-C91D1F185912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які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набули</a:t>
          </a:r>
          <a:r>
            <a:rPr lang="ru-RU" sz="1600" b="1" i="1" dirty="0" smtClean="0"/>
            <a:t> права </a:t>
          </a:r>
          <a:r>
            <a:rPr lang="ru-RU" sz="1600" b="1" i="1" dirty="0" err="1" smtClean="0"/>
            <a:t>користування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об'єктом</a:t>
          </a:r>
          <a:r>
            <a:rPr lang="ru-RU" sz="1600" b="1" i="1" dirty="0" smtClean="0"/>
            <a:t> (</a:t>
          </a:r>
          <a:r>
            <a:rPr lang="ru-RU" sz="1600" b="1" i="1" dirty="0" err="1" smtClean="0"/>
            <a:t>ділянкою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надр</a:t>
          </a:r>
          <a:r>
            <a:rPr lang="ru-RU" sz="1600" b="1" i="1" dirty="0" smtClean="0"/>
            <a:t> на </a:t>
          </a:r>
          <a:r>
            <a:rPr lang="ru-RU" sz="1600" b="1" i="1" dirty="0" err="1" smtClean="0"/>
            <a:t>підставі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отриманих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спеціальних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дозволів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на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користування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надрами</a:t>
          </a:r>
          <a:r>
            <a:rPr lang="ru-RU" sz="1600" b="1" i="1" dirty="0" smtClean="0"/>
            <a:t> (</a:t>
          </a:r>
          <a:r>
            <a:rPr lang="ru-RU" sz="1600" b="1" i="1" dirty="0" err="1" smtClean="0"/>
            <a:t>далі</a:t>
          </a:r>
          <a:r>
            <a:rPr lang="ru-RU" sz="1600" b="1" i="1" dirty="0" smtClean="0"/>
            <a:t> - </a:t>
          </a:r>
          <a:r>
            <a:rPr lang="ru-RU" sz="1600" b="1" i="1" dirty="0" err="1" smtClean="0"/>
            <a:t>спеціальний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дозвіл</a:t>
          </a:r>
          <a:r>
            <a:rPr lang="ru-RU" sz="1600" b="1" i="1" dirty="0" smtClean="0"/>
            <a:t>) в межах </a:t>
          </a:r>
          <a:r>
            <a:rPr lang="ru-RU" sz="1600" b="1" i="1" dirty="0" err="1" smtClean="0"/>
            <a:t>конкретних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ділянок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надр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</a:t>
          </a:r>
          <a:r>
            <a:rPr lang="ru-RU" sz="1600" b="1" i="1" dirty="0" smtClean="0"/>
            <a:t> метою </a:t>
          </a:r>
          <a:r>
            <a:rPr lang="ru-RU" sz="1600" b="1" i="1" dirty="0" err="1" smtClean="0"/>
            <a:t>провадження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господарської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діяльності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видобування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корисних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копалин</a:t>
          </a:r>
          <a:r>
            <a:rPr lang="ru-RU" sz="1600" b="1" i="1" dirty="0" smtClean="0"/>
            <a:t>, </a:t>
          </a:r>
          <a:endParaRPr lang="ru-RU" sz="1600" b="1" i="1" dirty="0"/>
        </a:p>
      </dgm:t>
    </dgm:pt>
    <dgm:pt modelId="{732459FC-63D5-4496-BEB8-5D2557D13B6C}" type="parTrans" cxnId="{7E62B6EB-142C-4258-91E9-DC83BD1E5D5A}">
      <dgm:prSet/>
      <dgm:spPr/>
      <dgm:t>
        <a:bodyPr/>
        <a:lstStyle/>
        <a:p>
          <a:endParaRPr lang="ru-RU"/>
        </a:p>
      </dgm:t>
    </dgm:pt>
    <dgm:pt modelId="{A1B064EA-9DAE-47AC-B826-EBE812B568A7}" type="sibTrans" cxnId="{7E62B6EB-142C-4258-91E9-DC83BD1E5D5A}">
      <dgm:prSet/>
      <dgm:spPr/>
      <dgm:t>
        <a:bodyPr/>
        <a:lstStyle/>
        <a:p>
          <a:endParaRPr lang="ru-RU"/>
        </a:p>
      </dgm:t>
    </dgm:pt>
    <dgm:pt modelId="{8387F89E-1775-4D7D-BCA6-DA8AC4BFFD3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smtClean="0"/>
            <a:t>у тому </a:t>
          </a:r>
          <a:r>
            <a:rPr lang="ru-RU" sz="1600" b="1" i="1" dirty="0" err="1" smtClean="0"/>
            <a:t>числі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під</a:t>
          </a:r>
          <a:r>
            <a:rPr lang="ru-RU" sz="1600" b="1" i="1" dirty="0" smtClean="0"/>
            <a:t> час </a:t>
          </a:r>
          <a:r>
            <a:rPr lang="ru-RU" sz="1600" b="1" i="1" dirty="0" err="1" smtClean="0"/>
            <a:t>геологічного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вивчення</a:t>
          </a:r>
          <a:r>
            <a:rPr lang="ru-RU" sz="1600" b="1" i="1" dirty="0" smtClean="0"/>
            <a:t> (</a:t>
          </a:r>
          <a:r>
            <a:rPr lang="ru-RU" sz="1600" b="1" i="1" dirty="0" err="1" smtClean="0"/>
            <a:t>або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геологічного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вивчення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подальшою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дослідно-промисловою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розробкою</a:t>
          </a:r>
          <a:r>
            <a:rPr lang="ru-RU" sz="1600" b="1" i="1" dirty="0" smtClean="0"/>
            <a:t>) в межах </a:t>
          </a:r>
          <a:r>
            <a:rPr lang="ru-RU" sz="1600" b="1" i="1" dirty="0" err="1" smtClean="0"/>
            <a:t>зазначених</a:t>
          </a:r>
          <a:r>
            <a:rPr lang="ru-RU" sz="1600" b="1" i="1" dirty="0" smtClean="0"/>
            <a:t> у таких </a:t>
          </a:r>
          <a:r>
            <a:rPr lang="ru-RU" sz="1600" b="1" i="1" dirty="0" err="1" smtClean="0"/>
            <a:t>спеціальних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дозволах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об'єктах</a:t>
          </a:r>
          <a:r>
            <a:rPr lang="ru-RU" sz="1600" b="1" i="1" dirty="0" smtClean="0"/>
            <a:t> (</a:t>
          </a:r>
          <a:r>
            <a:rPr lang="ru-RU" sz="1600" b="1" i="1" dirty="0" err="1" smtClean="0"/>
            <a:t>ділянках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надр</a:t>
          </a:r>
          <a:r>
            <a:rPr lang="ru-RU" sz="1600" b="1" i="1" dirty="0" smtClean="0"/>
            <a:t>.</a:t>
          </a:r>
          <a:endParaRPr lang="ru-RU" sz="1600" b="1" i="1" dirty="0"/>
        </a:p>
      </dgm:t>
    </dgm:pt>
    <dgm:pt modelId="{483C2885-F0AD-46C0-A34E-986FA12B3C12}" type="parTrans" cxnId="{FDF7B3D7-7725-40F2-98A4-E762309529EB}">
      <dgm:prSet/>
      <dgm:spPr/>
      <dgm:t>
        <a:bodyPr/>
        <a:lstStyle/>
        <a:p>
          <a:endParaRPr lang="ru-RU"/>
        </a:p>
      </dgm:t>
    </dgm:pt>
    <dgm:pt modelId="{4E836744-8491-4F42-B9F8-98A44A0964AC}" type="sibTrans" cxnId="{FDF7B3D7-7725-40F2-98A4-E762309529EB}">
      <dgm:prSet/>
      <dgm:spPr/>
      <dgm:t>
        <a:bodyPr/>
        <a:lstStyle/>
        <a:p>
          <a:endParaRPr lang="ru-RU"/>
        </a:p>
      </dgm:t>
    </dgm:pt>
    <dgm:pt modelId="{2DB49A1D-7228-48C3-B63E-ECA9077CC626}" type="pres">
      <dgm:prSet presAssocID="{D513EA42-5CD4-463A-BE15-4DB3EC0F6B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951727-38C6-4D20-BDE1-C3E243B69366}" type="pres">
      <dgm:prSet presAssocID="{B0E759AF-10B8-49CA-9234-BB7771F40363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FC18AC-54CB-4EFD-9DFE-3616B03F26D2}" type="pres">
      <dgm:prSet presAssocID="{8F7BBB80-E9F0-497D-8C46-1EFB7FDFB7CB}" presName="spacer" presStyleCnt="0"/>
      <dgm:spPr/>
    </dgm:pt>
    <dgm:pt modelId="{711D9494-AD68-4249-B4AC-3D4A32AF6243}" type="pres">
      <dgm:prSet presAssocID="{F3B3197E-FEB1-4945-9EA2-DB1DF5D7682B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F84A2-C64E-44AE-83B5-D2E7C5D642EC}" type="pres">
      <dgm:prSet presAssocID="{3B7AE562-FC4D-4BE4-85CE-8B2954C7492D}" presName="spacer" presStyleCnt="0"/>
      <dgm:spPr/>
    </dgm:pt>
    <dgm:pt modelId="{0A4F2BE0-E1B3-47A0-B61A-C71861191E51}" type="pres">
      <dgm:prSet presAssocID="{E034E537-5EE2-4F7F-B700-73C253919EE0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16658-1A41-42CB-8B58-7E6CEA166B3E}" type="pres">
      <dgm:prSet presAssocID="{5F999043-8409-418F-AB50-CBEB73FD6D6C}" presName="spacer" presStyleCnt="0"/>
      <dgm:spPr/>
    </dgm:pt>
    <dgm:pt modelId="{92127889-CEF9-417C-A6C0-73DFF9585636}" type="pres">
      <dgm:prSet presAssocID="{FCE3B466-E413-452E-ACBD-F0A369A5112E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45079-17E5-49B0-97DC-711036E6210A}" type="pres">
      <dgm:prSet presAssocID="{15A9C235-FE1E-4FD5-A9B9-9F217F7DAE5E}" presName="spacer" presStyleCnt="0"/>
      <dgm:spPr/>
    </dgm:pt>
    <dgm:pt modelId="{F138505E-095C-4E65-B629-2413BAEF0FAF}" type="pres">
      <dgm:prSet presAssocID="{29D78419-F711-4515-9BD4-B3D6EBB7311B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851570-B07C-467C-B307-23CE533198EA}" type="pres">
      <dgm:prSet presAssocID="{59D84321-DEF4-4395-9086-3E44857F4270}" presName="spacer" presStyleCnt="0"/>
      <dgm:spPr/>
    </dgm:pt>
    <dgm:pt modelId="{938A848C-0FC7-40D3-B542-A2C685E2391E}" type="pres">
      <dgm:prSet presAssocID="{95220A24-2989-4850-9481-CDC698BD2059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88606-6D33-4CCE-984C-BE235A2712C0}" type="pres">
      <dgm:prSet presAssocID="{3D3900CF-2A6F-471F-A39E-8515356B6BEB}" presName="spacer" presStyleCnt="0"/>
      <dgm:spPr/>
    </dgm:pt>
    <dgm:pt modelId="{7622A2E2-2CF5-488B-83E2-60528E379BDC}" type="pres">
      <dgm:prSet presAssocID="{A30A6902-B439-4E26-AD32-C91D1F185912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4883A1-BA0A-4B25-8510-68A6B8E1E744}" type="pres">
      <dgm:prSet presAssocID="{A1B064EA-9DAE-47AC-B826-EBE812B568A7}" presName="spacer" presStyleCnt="0"/>
      <dgm:spPr/>
    </dgm:pt>
    <dgm:pt modelId="{7BB3AFEB-290D-4AA0-8AFF-FAB2466A4B54}" type="pres">
      <dgm:prSet presAssocID="{8387F89E-1775-4D7D-BCA6-DA8AC4BFFD3D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FDD727-E3D7-4F20-98E6-FC9D956D8DDC}" srcId="{D513EA42-5CD4-463A-BE15-4DB3EC0F6BA7}" destId="{E034E537-5EE2-4F7F-B700-73C253919EE0}" srcOrd="2" destOrd="0" parTransId="{D2A3D0E8-3E50-4F84-A15D-1FA3BBB218A3}" sibTransId="{5F999043-8409-418F-AB50-CBEB73FD6D6C}"/>
    <dgm:cxn modelId="{F4B0DDCC-DF39-4304-935F-81523141FB35}" type="presOf" srcId="{FCE3B466-E413-452E-ACBD-F0A369A5112E}" destId="{92127889-CEF9-417C-A6C0-73DFF9585636}" srcOrd="0" destOrd="0" presId="urn:microsoft.com/office/officeart/2005/8/layout/vList2"/>
    <dgm:cxn modelId="{07166B9F-8FF6-455F-989E-B9A21B40EC0B}" srcId="{D513EA42-5CD4-463A-BE15-4DB3EC0F6BA7}" destId="{B0E759AF-10B8-49CA-9234-BB7771F40363}" srcOrd="0" destOrd="0" parTransId="{F076F484-A530-4D81-9DC5-A6A27DB34111}" sibTransId="{8F7BBB80-E9F0-497D-8C46-1EFB7FDFB7CB}"/>
    <dgm:cxn modelId="{7E62B6EB-142C-4258-91E9-DC83BD1E5D5A}" srcId="{D513EA42-5CD4-463A-BE15-4DB3EC0F6BA7}" destId="{A30A6902-B439-4E26-AD32-C91D1F185912}" srcOrd="6" destOrd="0" parTransId="{732459FC-63D5-4496-BEB8-5D2557D13B6C}" sibTransId="{A1B064EA-9DAE-47AC-B826-EBE812B568A7}"/>
    <dgm:cxn modelId="{FDF7B3D7-7725-40F2-98A4-E762309529EB}" srcId="{D513EA42-5CD4-463A-BE15-4DB3EC0F6BA7}" destId="{8387F89E-1775-4D7D-BCA6-DA8AC4BFFD3D}" srcOrd="7" destOrd="0" parTransId="{483C2885-F0AD-46C0-A34E-986FA12B3C12}" sibTransId="{4E836744-8491-4F42-B9F8-98A44A0964AC}"/>
    <dgm:cxn modelId="{089D9F7A-FB27-4034-BB83-AF9E3BBF6E85}" srcId="{D513EA42-5CD4-463A-BE15-4DB3EC0F6BA7}" destId="{F3B3197E-FEB1-4945-9EA2-DB1DF5D7682B}" srcOrd="1" destOrd="0" parTransId="{35586EBC-6CB0-41DE-9575-BAD4C881CA69}" sibTransId="{3B7AE562-FC4D-4BE4-85CE-8B2954C7492D}"/>
    <dgm:cxn modelId="{E106AA5B-DECD-41F9-9B65-1FDEBFEF8A26}" type="presOf" srcId="{D513EA42-5CD4-463A-BE15-4DB3EC0F6BA7}" destId="{2DB49A1D-7228-48C3-B63E-ECA9077CC626}" srcOrd="0" destOrd="0" presId="urn:microsoft.com/office/officeart/2005/8/layout/vList2"/>
    <dgm:cxn modelId="{46AF15B6-28FF-4E45-9917-D07F04CC4595}" type="presOf" srcId="{8387F89E-1775-4D7D-BCA6-DA8AC4BFFD3D}" destId="{7BB3AFEB-290D-4AA0-8AFF-FAB2466A4B54}" srcOrd="0" destOrd="0" presId="urn:microsoft.com/office/officeart/2005/8/layout/vList2"/>
    <dgm:cxn modelId="{249B4804-E71E-47AC-B8C7-38FA69F905DF}" type="presOf" srcId="{E034E537-5EE2-4F7F-B700-73C253919EE0}" destId="{0A4F2BE0-E1B3-47A0-B61A-C71861191E51}" srcOrd="0" destOrd="0" presId="urn:microsoft.com/office/officeart/2005/8/layout/vList2"/>
    <dgm:cxn modelId="{99E6499B-0FFF-4098-8A2F-23AA55DAA1D3}" type="presOf" srcId="{F3B3197E-FEB1-4945-9EA2-DB1DF5D7682B}" destId="{711D9494-AD68-4249-B4AC-3D4A32AF6243}" srcOrd="0" destOrd="0" presId="urn:microsoft.com/office/officeart/2005/8/layout/vList2"/>
    <dgm:cxn modelId="{2F3EEA37-A958-4EEA-94DA-13D8C541815D}" type="presOf" srcId="{29D78419-F711-4515-9BD4-B3D6EBB7311B}" destId="{F138505E-095C-4E65-B629-2413BAEF0FAF}" srcOrd="0" destOrd="0" presId="urn:microsoft.com/office/officeart/2005/8/layout/vList2"/>
    <dgm:cxn modelId="{FCC1D959-71F0-4C09-AFCE-6F2E7C2E9813}" srcId="{D513EA42-5CD4-463A-BE15-4DB3EC0F6BA7}" destId="{95220A24-2989-4850-9481-CDC698BD2059}" srcOrd="5" destOrd="0" parTransId="{45369C72-5EE1-42F5-B004-93329B7ADE61}" sibTransId="{3D3900CF-2A6F-471F-A39E-8515356B6BEB}"/>
    <dgm:cxn modelId="{019D7514-BBCC-40A5-8BD4-9E5B56364DCB}" srcId="{D513EA42-5CD4-463A-BE15-4DB3EC0F6BA7}" destId="{FCE3B466-E413-452E-ACBD-F0A369A5112E}" srcOrd="3" destOrd="0" parTransId="{7C379166-4060-499D-9CFA-1234D7E29286}" sibTransId="{15A9C235-FE1E-4FD5-A9B9-9F217F7DAE5E}"/>
    <dgm:cxn modelId="{E26256A5-34A6-449D-A295-3A319D6FE4A6}" srcId="{D513EA42-5CD4-463A-BE15-4DB3EC0F6BA7}" destId="{29D78419-F711-4515-9BD4-B3D6EBB7311B}" srcOrd="4" destOrd="0" parTransId="{6F2EFDC2-D1AF-4FD1-92C3-0CBE891EF27D}" sibTransId="{59D84321-DEF4-4395-9086-3E44857F4270}"/>
    <dgm:cxn modelId="{163EEA13-4638-471A-B4E7-259A17378195}" type="presOf" srcId="{95220A24-2989-4850-9481-CDC698BD2059}" destId="{938A848C-0FC7-40D3-B542-A2C685E2391E}" srcOrd="0" destOrd="0" presId="urn:microsoft.com/office/officeart/2005/8/layout/vList2"/>
    <dgm:cxn modelId="{5273DCE5-287F-4FFA-90DB-E296AEAF0F7B}" type="presOf" srcId="{A30A6902-B439-4E26-AD32-C91D1F185912}" destId="{7622A2E2-2CF5-488B-83E2-60528E379BDC}" srcOrd="0" destOrd="0" presId="urn:microsoft.com/office/officeart/2005/8/layout/vList2"/>
    <dgm:cxn modelId="{E109E563-E269-4E9C-83A8-7C5EAF939AB1}" type="presOf" srcId="{B0E759AF-10B8-49CA-9234-BB7771F40363}" destId="{D8951727-38C6-4D20-BDE1-C3E243B69366}" srcOrd="0" destOrd="0" presId="urn:microsoft.com/office/officeart/2005/8/layout/vList2"/>
    <dgm:cxn modelId="{BC03B946-C8F7-4040-8700-22DBBC25611E}" type="presParOf" srcId="{2DB49A1D-7228-48C3-B63E-ECA9077CC626}" destId="{D8951727-38C6-4D20-BDE1-C3E243B69366}" srcOrd="0" destOrd="0" presId="urn:microsoft.com/office/officeart/2005/8/layout/vList2"/>
    <dgm:cxn modelId="{154952CC-1F1F-4CF8-9E1C-7A717B2B735E}" type="presParOf" srcId="{2DB49A1D-7228-48C3-B63E-ECA9077CC626}" destId="{E5FC18AC-54CB-4EFD-9DFE-3616B03F26D2}" srcOrd="1" destOrd="0" presId="urn:microsoft.com/office/officeart/2005/8/layout/vList2"/>
    <dgm:cxn modelId="{9D03F2A9-C1DD-4F6E-B42E-D62DC82D2F67}" type="presParOf" srcId="{2DB49A1D-7228-48C3-B63E-ECA9077CC626}" destId="{711D9494-AD68-4249-B4AC-3D4A32AF6243}" srcOrd="2" destOrd="0" presId="urn:microsoft.com/office/officeart/2005/8/layout/vList2"/>
    <dgm:cxn modelId="{0D5CD46F-3B5E-41FF-86F9-B8357628311A}" type="presParOf" srcId="{2DB49A1D-7228-48C3-B63E-ECA9077CC626}" destId="{EAAF84A2-C64E-44AE-83B5-D2E7C5D642EC}" srcOrd="3" destOrd="0" presId="urn:microsoft.com/office/officeart/2005/8/layout/vList2"/>
    <dgm:cxn modelId="{863FF5B9-B7FF-4EAF-9318-D822B20A65E1}" type="presParOf" srcId="{2DB49A1D-7228-48C3-B63E-ECA9077CC626}" destId="{0A4F2BE0-E1B3-47A0-B61A-C71861191E51}" srcOrd="4" destOrd="0" presId="urn:microsoft.com/office/officeart/2005/8/layout/vList2"/>
    <dgm:cxn modelId="{8D868B1A-73D5-4A40-B8D2-09E6A4DC0CCC}" type="presParOf" srcId="{2DB49A1D-7228-48C3-B63E-ECA9077CC626}" destId="{22A16658-1A41-42CB-8B58-7E6CEA166B3E}" srcOrd="5" destOrd="0" presId="urn:microsoft.com/office/officeart/2005/8/layout/vList2"/>
    <dgm:cxn modelId="{2DD19992-2522-4B55-84BB-063C0E53481D}" type="presParOf" srcId="{2DB49A1D-7228-48C3-B63E-ECA9077CC626}" destId="{92127889-CEF9-417C-A6C0-73DFF9585636}" srcOrd="6" destOrd="0" presId="urn:microsoft.com/office/officeart/2005/8/layout/vList2"/>
    <dgm:cxn modelId="{30CB4BF5-9BFA-4021-9764-EA4E2EFBBC8E}" type="presParOf" srcId="{2DB49A1D-7228-48C3-B63E-ECA9077CC626}" destId="{E6845079-17E5-49B0-97DC-711036E6210A}" srcOrd="7" destOrd="0" presId="urn:microsoft.com/office/officeart/2005/8/layout/vList2"/>
    <dgm:cxn modelId="{1620067D-CA2A-4BE6-8772-DC230B1E674F}" type="presParOf" srcId="{2DB49A1D-7228-48C3-B63E-ECA9077CC626}" destId="{F138505E-095C-4E65-B629-2413BAEF0FAF}" srcOrd="8" destOrd="0" presId="urn:microsoft.com/office/officeart/2005/8/layout/vList2"/>
    <dgm:cxn modelId="{31D88779-6274-4DD2-8BF1-EED341FCC3E9}" type="presParOf" srcId="{2DB49A1D-7228-48C3-B63E-ECA9077CC626}" destId="{0F851570-B07C-467C-B307-23CE533198EA}" srcOrd="9" destOrd="0" presId="urn:microsoft.com/office/officeart/2005/8/layout/vList2"/>
    <dgm:cxn modelId="{B7DAA87A-3DE2-4942-8796-B673EC140D62}" type="presParOf" srcId="{2DB49A1D-7228-48C3-B63E-ECA9077CC626}" destId="{938A848C-0FC7-40D3-B542-A2C685E2391E}" srcOrd="10" destOrd="0" presId="urn:microsoft.com/office/officeart/2005/8/layout/vList2"/>
    <dgm:cxn modelId="{FD2F2696-184D-45BF-BA9C-DFBEBC3C1C12}" type="presParOf" srcId="{2DB49A1D-7228-48C3-B63E-ECA9077CC626}" destId="{09E88606-6D33-4CCE-984C-BE235A2712C0}" srcOrd="11" destOrd="0" presId="urn:microsoft.com/office/officeart/2005/8/layout/vList2"/>
    <dgm:cxn modelId="{1B36F895-68FE-4089-A337-023869D332B0}" type="presParOf" srcId="{2DB49A1D-7228-48C3-B63E-ECA9077CC626}" destId="{7622A2E2-2CF5-488B-83E2-60528E379BDC}" srcOrd="12" destOrd="0" presId="urn:microsoft.com/office/officeart/2005/8/layout/vList2"/>
    <dgm:cxn modelId="{A870C87F-ABD6-4865-A8CF-FE31B9145106}" type="presParOf" srcId="{2DB49A1D-7228-48C3-B63E-ECA9077CC626}" destId="{5F4883A1-BA0A-4B25-8510-68A6B8E1E744}" srcOrd="13" destOrd="0" presId="urn:microsoft.com/office/officeart/2005/8/layout/vList2"/>
    <dgm:cxn modelId="{1AA24F4C-075D-4C2A-BA3D-61D843F90670}" type="presParOf" srcId="{2DB49A1D-7228-48C3-B63E-ECA9077CC626}" destId="{7BB3AFEB-290D-4AA0-8AFF-FAB2466A4B54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BBC8DEAA-1F78-4FA2-898F-92CAA751A082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D5C66EF7-E492-40B0-A4A8-AFBC9AAA7B2E}">
      <dgm:prSet/>
      <dgm:spPr/>
      <dgm:t>
        <a:bodyPr/>
        <a:lstStyle/>
        <a:p>
          <a:pPr algn="just" rtl="0"/>
          <a:r>
            <a:rPr lang="ru-RU" dirty="0" smtClean="0"/>
            <a:t>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укладення</a:t>
          </a:r>
          <a:r>
            <a:rPr lang="ru-RU" dirty="0" smtClean="0"/>
            <a:t> </a:t>
          </a:r>
          <a:r>
            <a:rPr lang="ru-RU" dirty="0" err="1" smtClean="0"/>
            <a:t>власниками</a:t>
          </a:r>
          <a:r>
            <a:rPr lang="ru-RU" dirty="0" smtClean="0"/>
            <a:t> </a:t>
          </a:r>
          <a:r>
            <a:rPr lang="ru-RU" dirty="0" err="1" smtClean="0"/>
            <a:t>спеціальних</a:t>
          </a:r>
          <a:r>
            <a:rPr lang="ru-RU" dirty="0" smtClean="0"/>
            <a:t> </a:t>
          </a:r>
          <a:r>
            <a:rPr lang="ru-RU" dirty="0" err="1" smtClean="0"/>
            <a:t>дозволів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третіми</a:t>
          </a:r>
          <a:r>
            <a:rPr lang="ru-RU" dirty="0" smtClean="0"/>
            <a:t> особами </a:t>
          </a:r>
          <a:r>
            <a:rPr lang="ru-RU" dirty="0" err="1" smtClean="0"/>
            <a:t>договорів</a:t>
          </a:r>
          <a:r>
            <a:rPr lang="ru-RU" dirty="0" smtClean="0"/>
            <a:t> на </a:t>
          </a:r>
          <a:r>
            <a:rPr lang="ru-RU" dirty="0" err="1" smtClean="0"/>
            <a:t>виконання</a:t>
          </a:r>
          <a:r>
            <a:rPr lang="ru-RU" dirty="0" smtClean="0"/>
            <a:t> </a:t>
          </a:r>
          <a:r>
            <a:rPr lang="ru-RU" dirty="0" err="1" smtClean="0"/>
            <a:t>робіт</a:t>
          </a:r>
          <a:r>
            <a:rPr lang="ru-RU" dirty="0" smtClean="0"/>
            <a:t> (</a:t>
          </a:r>
          <a:r>
            <a:rPr lang="ru-RU" dirty="0" err="1" smtClean="0"/>
            <a:t>послуг</a:t>
          </a:r>
          <a:r>
            <a:rPr lang="ru-RU" dirty="0" smtClean="0"/>
            <a:t>), </a:t>
          </a:r>
          <a:endParaRPr lang="ru-RU" dirty="0"/>
        </a:p>
      </dgm:t>
    </dgm:pt>
    <dgm:pt modelId="{DBE81201-7CEC-4A85-8B96-4BE7E78EBCDE}" type="parTrans" cxnId="{AA31F7AA-58DB-4DD7-B701-CDFC9D5733B2}">
      <dgm:prSet/>
      <dgm:spPr/>
      <dgm:t>
        <a:bodyPr/>
        <a:lstStyle/>
        <a:p>
          <a:endParaRPr lang="ru-RU"/>
        </a:p>
      </dgm:t>
    </dgm:pt>
    <dgm:pt modelId="{BA06F5E1-C547-41F2-9F05-13DED58E250E}" type="sibTrans" cxnId="{AA31F7AA-58DB-4DD7-B701-CDFC9D5733B2}">
      <dgm:prSet/>
      <dgm:spPr/>
      <dgm:t>
        <a:bodyPr/>
        <a:lstStyle/>
        <a:p>
          <a:endParaRPr lang="ru-RU"/>
        </a:p>
      </dgm:t>
    </dgm:pt>
    <dgm:pt modelId="{BFBDC4FC-7C5D-4CF2-9A26-0E79A8CA4450}">
      <dgm:prSet/>
      <dgm:spPr/>
      <dgm:t>
        <a:bodyPr/>
        <a:lstStyle/>
        <a:p>
          <a:pPr algn="just" rtl="0"/>
          <a:r>
            <a:rPr lang="ru-RU" dirty="0" err="1" smtClean="0"/>
            <a:t>пов'язаних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використанням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,</a:t>
          </a:r>
          <a:endParaRPr lang="ru-RU" dirty="0"/>
        </a:p>
      </dgm:t>
    </dgm:pt>
    <dgm:pt modelId="{79A6B92D-7EE3-4DD4-9A29-9EA6A6D76F7B}" type="parTrans" cxnId="{9625F4DE-8257-4756-9E25-58EE3866A7E1}">
      <dgm:prSet/>
      <dgm:spPr/>
      <dgm:t>
        <a:bodyPr/>
        <a:lstStyle/>
        <a:p>
          <a:endParaRPr lang="ru-RU"/>
        </a:p>
      </dgm:t>
    </dgm:pt>
    <dgm:pt modelId="{9B59A2D1-C1FA-4C04-A6CD-C383DC5256CA}" type="sibTrans" cxnId="{9625F4DE-8257-4756-9E25-58EE3866A7E1}">
      <dgm:prSet/>
      <dgm:spPr/>
      <dgm:t>
        <a:bodyPr/>
        <a:lstStyle/>
        <a:p>
          <a:endParaRPr lang="ru-RU"/>
        </a:p>
      </dgm:t>
    </dgm:pt>
    <dgm:pt modelId="{CF10B46C-C8C2-455F-B8E2-EF10F20A249A}">
      <dgm:prSet/>
      <dgm:spPr/>
      <dgm:t>
        <a:bodyPr/>
        <a:lstStyle/>
        <a:p>
          <a:pPr algn="just" rtl="0"/>
          <a:r>
            <a:rPr lang="ru-RU" dirty="0" smtClean="0"/>
            <a:t>у тому </a:t>
          </a:r>
          <a:r>
            <a:rPr lang="ru-RU" dirty="0" err="1" smtClean="0"/>
            <a:t>числі</a:t>
          </a:r>
          <a:r>
            <a:rPr lang="ru-RU" dirty="0" smtClean="0"/>
            <a:t> (</a:t>
          </a:r>
          <a:r>
            <a:rPr lang="ru-RU" dirty="0" err="1" smtClean="0"/>
            <a:t>але</a:t>
          </a:r>
          <a:r>
            <a:rPr lang="ru-RU" dirty="0" smtClean="0"/>
            <a:t> не </a:t>
          </a:r>
          <a:r>
            <a:rPr lang="ru-RU" dirty="0" err="1" smtClean="0"/>
            <a:t>виключно</a:t>
          </a:r>
          <a:r>
            <a:rPr lang="ru-RU" dirty="0" smtClean="0"/>
            <a:t>) за </a:t>
          </a:r>
          <a:r>
            <a:rPr lang="ru-RU" dirty="0" err="1" smtClean="0"/>
            <a:t>операціями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давальницькою</a:t>
          </a:r>
          <a:r>
            <a:rPr lang="ru-RU" dirty="0" smtClean="0"/>
            <a:t> </a:t>
          </a:r>
          <a:r>
            <a:rPr lang="ru-RU" dirty="0" err="1" smtClean="0"/>
            <a:t>сировиною</a:t>
          </a:r>
          <a:r>
            <a:rPr lang="ru-RU" dirty="0" smtClean="0"/>
            <a:t>,</a:t>
          </a:r>
          <a:endParaRPr lang="ru-RU" dirty="0"/>
        </a:p>
      </dgm:t>
    </dgm:pt>
    <dgm:pt modelId="{EAFF09D2-7D40-4FF2-99F7-969C99BDF7DC}" type="parTrans" cxnId="{E5879A25-61AB-4BFF-9161-6421589C3328}">
      <dgm:prSet/>
      <dgm:spPr/>
      <dgm:t>
        <a:bodyPr/>
        <a:lstStyle/>
        <a:p>
          <a:endParaRPr lang="ru-RU"/>
        </a:p>
      </dgm:t>
    </dgm:pt>
    <dgm:pt modelId="{A8010BD5-D393-4B92-A2C2-F27E9A3DF79B}" type="sibTrans" cxnId="{E5879A25-61AB-4BFF-9161-6421589C3328}">
      <dgm:prSet/>
      <dgm:spPr/>
      <dgm:t>
        <a:bodyPr/>
        <a:lstStyle/>
        <a:p>
          <a:endParaRPr lang="ru-RU"/>
        </a:p>
      </dgm:t>
    </dgm:pt>
    <dgm:pt modelId="{3DB9F863-3331-481C-B235-E685332C6A8F}">
      <dgm:prSet/>
      <dgm:spPr/>
      <dgm:t>
        <a:bodyPr/>
        <a:lstStyle/>
        <a:p>
          <a:pPr algn="just" rtl="0"/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власники</a:t>
          </a:r>
          <a:r>
            <a:rPr lang="ru-RU" dirty="0" smtClean="0"/>
            <a:t> таких </a:t>
          </a:r>
          <a:r>
            <a:rPr lang="ru-RU" dirty="0" err="1" smtClean="0"/>
            <a:t>спеціальних</a:t>
          </a:r>
          <a:r>
            <a:rPr lang="ru-RU" dirty="0" smtClean="0"/>
            <a:t> </a:t>
          </a:r>
          <a:r>
            <a:rPr lang="ru-RU" dirty="0" err="1" smtClean="0"/>
            <a:t>дозволів</a:t>
          </a:r>
          <a:r>
            <a:rPr lang="ru-RU" dirty="0" smtClean="0"/>
            <a:t>.</a:t>
          </a:r>
          <a:endParaRPr lang="ru-RU" dirty="0"/>
        </a:p>
      </dgm:t>
    </dgm:pt>
    <dgm:pt modelId="{02186557-ED08-4D10-89B9-2C2309BD74C6}" type="parTrans" cxnId="{E9016B4A-1BE0-4F32-9DA6-3D6BB75A0B3A}">
      <dgm:prSet/>
      <dgm:spPr/>
      <dgm:t>
        <a:bodyPr/>
        <a:lstStyle/>
        <a:p>
          <a:endParaRPr lang="ru-RU"/>
        </a:p>
      </dgm:t>
    </dgm:pt>
    <dgm:pt modelId="{E0E0B24D-15ED-490A-A1CE-4A7D02FA36FF}" type="sibTrans" cxnId="{E9016B4A-1BE0-4F32-9DA6-3D6BB75A0B3A}">
      <dgm:prSet/>
      <dgm:spPr/>
      <dgm:t>
        <a:bodyPr/>
        <a:lstStyle/>
        <a:p>
          <a:endParaRPr lang="ru-RU"/>
        </a:p>
      </dgm:t>
    </dgm:pt>
    <dgm:pt modelId="{B8944AC1-E96E-4CE8-98DC-C7E480803AD1}" type="pres">
      <dgm:prSet presAssocID="{BBC8DEAA-1F78-4FA2-898F-92CAA751A0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0AC0F2-2289-4639-A9DB-83C76F9F5855}" type="pres">
      <dgm:prSet presAssocID="{D5C66EF7-E492-40B0-A4A8-AFBC9AAA7B2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2E7BB-634F-4DA5-A9E2-569832EBA43D}" type="pres">
      <dgm:prSet presAssocID="{BA06F5E1-C547-41F2-9F05-13DED58E250E}" presName="spacer" presStyleCnt="0"/>
      <dgm:spPr/>
    </dgm:pt>
    <dgm:pt modelId="{D0738993-44A4-45FC-9048-C16DC9294A9C}" type="pres">
      <dgm:prSet presAssocID="{BFBDC4FC-7C5D-4CF2-9A26-0E79A8CA445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9BAF9-57B4-474E-8BE4-28188EB0F747}" type="pres">
      <dgm:prSet presAssocID="{9B59A2D1-C1FA-4C04-A6CD-C383DC5256CA}" presName="spacer" presStyleCnt="0"/>
      <dgm:spPr/>
    </dgm:pt>
    <dgm:pt modelId="{B66B3359-A831-4A1B-9473-CB34412395B0}" type="pres">
      <dgm:prSet presAssocID="{CF10B46C-C8C2-455F-B8E2-EF10F20A249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B95986-23A5-4A12-884F-ACC084D6A733}" type="pres">
      <dgm:prSet presAssocID="{A8010BD5-D393-4B92-A2C2-F27E9A3DF79B}" presName="spacer" presStyleCnt="0"/>
      <dgm:spPr/>
    </dgm:pt>
    <dgm:pt modelId="{660A7E5D-818D-45C1-94F4-3569C660B573}" type="pres">
      <dgm:prSet presAssocID="{3DB9F863-3331-481C-B235-E685332C6A8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879A25-61AB-4BFF-9161-6421589C3328}" srcId="{BBC8DEAA-1F78-4FA2-898F-92CAA751A082}" destId="{CF10B46C-C8C2-455F-B8E2-EF10F20A249A}" srcOrd="2" destOrd="0" parTransId="{EAFF09D2-7D40-4FF2-99F7-969C99BDF7DC}" sibTransId="{A8010BD5-D393-4B92-A2C2-F27E9A3DF79B}"/>
    <dgm:cxn modelId="{9F4A2C40-DEE6-41A1-97E1-67F248F1F5FC}" type="presOf" srcId="{3DB9F863-3331-481C-B235-E685332C6A8F}" destId="{660A7E5D-818D-45C1-94F4-3569C660B573}" srcOrd="0" destOrd="0" presId="urn:microsoft.com/office/officeart/2005/8/layout/vList2"/>
    <dgm:cxn modelId="{BD60AF08-01FC-426B-B723-225542EEBA72}" type="presOf" srcId="{BBC8DEAA-1F78-4FA2-898F-92CAA751A082}" destId="{B8944AC1-E96E-4CE8-98DC-C7E480803AD1}" srcOrd="0" destOrd="0" presId="urn:microsoft.com/office/officeart/2005/8/layout/vList2"/>
    <dgm:cxn modelId="{B69A6D36-3D69-4595-8832-F51AD0A3BA69}" type="presOf" srcId="{BFBDC4FC-7C5D-4CF2-9A26-0E79A8CA4450}" destId="{D0738993-44A4-45FC-9048-C16DC9294A9C}" srcOrd="0" destOrd="0" presId="urn:microsoft.com/office/officeart/2005/8/layout/vList2"/>
    <dgm:cxn modelId="{E08697D8-A150-4553-B9EA-398D2C5F0533}" type="presOf" srcId="{CF10B46C-C8C2-455F-B8E2-EF10F20A249A}" destId="{B66B3359-A831-4A1B-9473-CB34412395B0}" srcOrd="0" destOrd="0" presId="urn:microsoft.com/office/officeart/2005/8/layout/vList2"/>
    <dgm:cxn modelId="{4411556C-5E3D-4BA9-961E-A75001350A27}" type="presOf" srcId="{D5C66EF7-E492-40B0-A4A8-AFBC9AAA7B2E}" destId="{020AC0F2-2289-4639-A9DB-83C76F9F5855}" srcOrd="0" destOrd="0" presId="urn:microsoft.com/office/officeart/2005/8/layout/vList2"/>
    <dgm:cxn modelId="{E9016B4A-1BE0-4F32-9DA6-3D6BB75A0B3A}" srcId="{BBC8DEAA-1F78-4FA2-898F-92CAA751A082}" destId="{3DB9F863-3331-481C-B235-E685332C6A8F}" srcOrd="3" destOrd="0" parTransId="{02186557-ED08-4D10-89B9-2C2309BD74C6}" sibTransId="{E0E0B24D-15ED-490A-A1CE-4A7D02FA36FF}"/>
    <dgm:cxn modelId="{AA31F7AA-58DB-4DD7-B701-CDFC9D5733B2}" srcId="{BBC8DEAA-1F78-4FA2-898F-92CAA751A082}" destId="{D5C66EF7-E492-40B0-A4A8-AFBC9AAA7B2E}" srcOrd="0" destOrd="0" parTransId="{DBE81201-7CEC-4A85-8B96-4BE7E78EBCDE}" sibTransId="{BA06F5E1-C547-41F2-9F05-13DED58E250E}"/>
    <dgm:cxn modelId="{9625F4DE-8257-4756-9E25-58EE3866A7E1}" srcId="{BBC8DEAA-1F78-4FA2-898F-92CAA751A082}" destId="{BFBDC4FC-7C5D-4CF2-9A26-0E79A8CA4450}" srcOrd="1" destOrd="0" parTransId="{79A6B92D-7EE3-4DD4-9A29-9EA6A6D76F7B}" sibTransId="{9B59A2D1-C1FA-4C04-A6CD-C383DC5256CA}"/>
    <dgm:cxn modelId="{BA57C7B9-43D5-44CA-AAC4-95DD82AC2168}" type="presParOf" srcId="{B8944AC1-E96E-4CE8-98DC-C7E480803AD1}" destId="{020AC0F2-2289-4639-A9DB-83C76F9F5855}" srcOrd="0" destOrd="0" presId="urn:microsoft.com/office/officeart/2005/8/layout/vList2"/>
    <dgm:cxn modelId="{A24152FE-08B8-4F6A-9121-01A51B13DE0B}" type="presParOf" srcId="{B8944AC1-E96E-4CE8-98DC-C7E480803AD1}" destId="{5AB2E7BB-634F-4DA5-A9E2-569832EBA43D}" srcOrd="1" destOrd="0" presId="urn:microsoft.com/office/officeart/2005/8/layout/vList2"/>
    <dgm:cxn modelId="{A0ED854B-A6F0-45E8-9DFE-0035A0AE89E1}" type="presParOf" srcId="{B8944AC1-E96E-4CE8-98DC-C7E480803AD1}" destId="{D0738993-44A4-45FC-9048-C16DC9294A9C}" srcOrd="2" destOrd="0" presId="urn:microsoft.com/office/officeart/2005/8/layout/vList2"/>
    <dgm:cxn modelId="{FA0825D5-9B3D-4070-9A13-80548F3F384C}" type="presParOf" srcId="{B8944AC1-E96E-4CE8-98DC-C7E480803AD1}" destId="{FB59BAF9-57B4-474E-8BE4-28188EB0F747}" srcOrd="3" destOrd="0" presId="urn:microsoft.com/office/officeart/2005/8/layout/vList2"/>
    <dgm:cxn modelId="{37CD8DE7-0532-4228-9838-76128C186AF3}" type="presParOf" srcId="{B8944AC1-E96E-4CE8-98DC-C7E480803AD1}" destId="{B66B3359-A831-4A1B-9473-CB34412395B0}" srcOrd="4" destOrd="0" presId="urn:microsoft.com/office/officeart/2005/8/layout/vList2"/>
    <dgm:cxn modelId="{86F7B742-6939-4314-8CFB-72F15D87ECD2}" type="presParOf" srcId="{B8944AC1-E96E-4CE8-98DC-C7E480803AD1}" destId="{7AB95986-23A5-4A12-884F-ACC084D6A733}" srcOrd="5" destOrd="0" presId="urn:microsoft.com/office/officeart/2005/8/layout/vList2"/>
    <dgm:cxn modelId="{633EADC8-5DA3-480B-80AD-15712F45EF81}" type="presParOf" srcId="{B8944AC1-E96E-4CE8-98DC-C7E480803AD1}" destId="{660A7E5D-818D-45C1-94F4-3569C660B5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F8F6CD-9B9F-4220-8E83-71C7FCEB2093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C576E9-9834-40E7-A23E-9F098E4FD3A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err="1" smtClean="0"/>
            <a:t>Об'єктом</a:t>
          </a:r>
          <a:r>
            <a:rPr lang="ru-RU" b="1" dirty="0" smtClean="0"/>
            <a:t> </a:t>
          </a:r>
          <a:r>
            <a:rPr lang="ru-RU" b="1" dirty="0" err="1" smtClean="0"/>
            <a:t>оподаткування</a:t>
          </a:r>
          <a:r>
            <a:rPr lang="ru-RU" b="1" dirty="0" smtClean="0"/>
            <a:t> рентною платою за </a:t>
          </a:r>
          <a:r>
            <a:rPr lang="ru-RU" b="1" dirty="0" err="1" smtClean="0"/>
            <a:t>спеціальне</a:t>
          </a:r>
          <a:r>
            <a:rPr lang="ru-RU" b="1" dirty="0" smtClean="0"/>
            <a:t> </a:t>
          </a:r>
          <a:r>
            <a:rPr lang="ru-RU" b="1" dirty="0" err="1" smtClean="0"/>
            <a:t>використання</a:t>
          </a:r>
          <a:r>
            <a:rPr lang="ru-RU" b="1" dirty="0" smtClean="0"/>
            <a:t> води </a:t>
          </a:r>
          <a:r>
            <a:rPr lang="ru-RU" b="1" dirty="0" err="1" smtClean="0"/>
            <a:t>є</a:t>
          </a:r>
          <a:r>
            <a:rPr lang="ru-RU" b="1" dirty="0" smtClean="0"/>
            <a:t> </a:t>
          </a:r>
          <a:endParaRPr lang="ru-RU" b="1" dirty="0"/>
        </a:p>
      </dgm:t>
    </dgm:pt>
    <dgm:pt modelId="{EBF73EC1-9217-4987-AFED-48752D375AC7}" type="parTrans" cxnId="{11E627B6-176E-469C-B955-B6A5E20D749B}">
      <dgm:prSet/>
      <dgm:spPr/>
      <dgm:t>
        <a:bodyPr/>
        <a:lstStyle/>
        <a:p>
          <a:endParaRPr lang="ru-RU"/>
        </a:p>
      </dgm:t>
    </dgm:pt>
    <dgm:pt modelId="{FBA411C8-6A6D-42EC-91C4-90BB3F65FC83}" type="sibTrans" cxnId="{11E627B6-176E-469C-B955-B6A5E20D749B}">
      <dgm:prSet/>
      <dgm:spPr/>
      <dgm:t>
        <a:bodyPr/>
        <a:lstStyle/>
        <a:p>
          <a:endParaRPr lang="ru-RU"/>
        </a:p>
      </dgm:t>
    </dgm:pt>
    <dgm:pt modelId="{CF0EA71C-5CCA-41CA-B344-0144567F6924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err="1" smtClean="0"/>
            <a:t>фактичний</a:t>
          </a:r>
          <a:r>
            <a:rPr lang="ru-RU" b="1" dirty="0" smtClean="0"/>
            <a:t> </a:t>
          </a:r>
          <a:r>
            <a:rPr lang="ru-RU" b="1" dirty="0" err="1" smtClean="0"/>
            <a:t>обсяг</a:t>
          </a:r>
          <a:r>
            <a:rPr lang="ru-RU" b="1" dirty="0" smtClean="0"/>
            <a:t> води, </a:t>
          </a:r>
          <a:endParaRPr lang="ru-RU" b="1" dirty="0"/>
        </a:p>
      </dgm:t>
    </dgm:pt>
    <dgm:pt modelId="{05BE1CBD-E234-49FB-840A-4F82F587CAE8}" type="parTrans" cxnId="{EB70E38F-8FEF-41C5-9066-1F66DC3C52DA}">
      <dgm:prSet/>
      <dgm:spPr/>
      <dgm:t>
        <a:bodyPr/>
        <a:lstStyle/>
        <a:p>
          <a:endParaRPr lang="ru-RU"/>
        </a:p>
      </dgm:t>
    </dgm:pt>
    <dgm:pt modelId="{4762AC48-B014-48EB-BF1D-341EF3964800}" type="sibTrans" cxnId="{EB70E38F-8FEF-41C5-9066-1F66DC3C52DA}">
      <dgm:prSet/>
      <dgm:spPr/>
      <dgm:t>
        <a:bodyPr/>
        <a:lstStyle/>
        <a:p>
          <a:endParaRPr lang="ru-RU"/>
        </a:p>
      </dgm:t>
    </dgm:pt>
    <dgm:pt modelId="{B3DF3A4F-9F4E-4A40-83A7-52070C090737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err="1" smtClean="0"/>
            <a:t>який</a:t>
          </a:r>
          <a:r>
            <a:rPr lang="ru-RU" b="1" dirty="0" smtClean="0"/>
            <a:t> </a:t>
          </a:r>
          <a:r>
            <a:rPr lang="ru-RU" b="1" dirty="0" err="1" smtClean="0"/>
            <a:t>використовують</a:t>
          </a:r>
          <a:r>
            <a:rPr lang="ru-RU" b="1" dirty="0" smtClean="0"/>
            <a:t> </a:t>
          </a:r>
          <a:r>
            <a:rPr lang="ru-RU" b="1" dirty="0" err="1" smtClean="0"/>
            <a:t>водокористувачі</a:t>
          </a:r>
          <a:r>
            <a:rPr lang="ru-RU" b="1" dirty="0" smtClean="0"/>
            <a:t>, </a:t>
          </a:r>
          <a:endParaRPr lang="ru-RU" b="1" dirty="0"/>
        </a:p>
      </dgm:t>
    </dgm:pt>
    <dgm:pt modelId="{89DFFDA0-5E41-4C82-8406-E29679AD745F}" type="parTrans" cxnId="{50397197-D19C-4308-9248-D63B7A3092D1}">
      <dgm:prSet/>
      <dgm:spPr/>
      <dgm:t>
        <a:bodyPr/>
        <a:lstStyle/>
        <a:p>
          <a:endParaRPr lang="ru-RU"/>
        </a:p>
      </dgm:t>
    </dgm:pt>
    <dgm:pt modelId="{55E7FD37-1B37-4158-9136-C82BB696449B}" type="sibTrans" cxnId="{50397197-D19C-4308-9248-D63B7A3092D1}">
      <dgm:prSet/>
      <dgm:spPr/>
      <dgm:t>
        <a:bodyPr/>
        <a:lstStyle/>
        <a:p>
          <a:endParaRPr lang="ru-RU"/>
        </a:p>
      </dgm:t>
    </dgm:pt>
    <dgm:pt modelId="{30E12999-F805-4F81-B977-4711A5922429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урахуванням</a:t>
          </a:r>
          <a:r>
            <a:rPr lang="ru-RU" b="1" dirty="0" smtClean="0"/>
            <a:t> </a:t>
          </a:r>
          <a:r>
            <a:rPr lang="ru-RU" b="1" dirty="0" err="1" smtClean="0"/>
            <a:t>обсягу</a:t>
          </a:r>
          <a:r>
            <a:rPr lang="ru-RU" b="1" dirty="0" smtClean="0"/>
            <a:t> </a:t>
          </a:r>
          <a:r>
            <a:rPr lang="ru-RU" b="1" dirty="0" err="1" smtClean="0"/>
            <a:t>втрат</a:t>
          </a:r>
          <a:r>
            <a:rPr lang="ru-RU" b="1" dirty="0" smtClean="0"/>
            <a:t> води в </a:t>
          </a:r>
          <a:r>
            <a:rPr lang="ru-RU" b="1" dirty="0" err="1" smtClean="0"/>
            <a:t>їх</a:t>
          </a:r>
          <a:r>
            <a:rPr lang="ru-RU" b="1" dirty="0" smtClean="0"/>
            <a:t> системах </a:t>
          </a:r>
          <a:r>
            <a:rPr lang="ru-RU" b="1" dirty="0" err="1" smtClean="0"/>
            <a:t>водопостачання</a:t>
          </a:r>
          <a:r>
            <a:rPr lang="ru-RU" b="1" dirty="0" smtClean="0"/>
            <a:t>.</a:t>
          </a:r>
          <a:endParaRPr lang="ru-RU" b="1" dirty="0"/>
        </a:p>
      </dgm:t>
    </dgm:pt>
    <dgm:pt modelId="{DF9F0400-3086-4A72-90D4-F3C3F3AC81B1}" type="parTrans" cxnId="{2A17B9A1-77D8-42F0-8136-FCAF9B918EF7}">
      <dgm:prSet/>
      <dgm:spPr/>
      <dgm:t>
        <a:bodyPr/>
        <a:lstStyle/>
        <a:p>
          <a:endParaRPr lang="ru-RU"/>
        </a:p>
      </dgm:t>
    </dgm:pt>
    <dgm:pt modelId="{C35F90A3-DEDB-47EC-8205-D4E80D68ED3E}" type="sibTrans" cxnId="{2A17B9A1-77D8-42F0-8136-FCAF9B918EF7}">
      <dgm:prSet/>
      <dgm:spPr/>
      <dgm:t>
        <a:bodyPr/>
        <a:lstStyle/>
        <a:p>
          <a:endParaRPr lang="ru-RU"/>
        </a:p>
      </dgm:t>
    </dgm:pt>
    <dgm:pt modelId="{A0F66D7F-D441-408B-89F5-1A3B15125389}" type="pres">
      <dgm:prSet presAssocID="{BDF8F6CD-9B9F-4220-8E83-71C7FCEB20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D9B890-9846-44D3-AA0C-1DDB08C3D572}" type="pres">
      <dgm:prSet presAssocID="{30E12999-F805-4F81-B977-4711A5922429}" presName="boxAndChildren" presStyleCnt="0"/>
      <dgm:spPr/>
    </dgm:pt>
    <dgm:pt modelId="{9731DDC7-0B91-45FF-8BC7-B01FD6514D42}" type="pres">
      <dgm:prSet presAssocID="{30E12999-F805-4F81-B977-4711A5922429}" presName="parentTextBox" presStyleLbl="node1" presStyleIdx="0" presStyleCnt="4"/>
      <dgm:spPr/>
      <dgm:t>
        <a:bodyPr/>
        <a:lstStyle/>
        <a:p>
          <a:endParaRPr lang="ru-RU"/>
        </a:p>
      </dgm:t>
    </dgm:pt>
    <dgm:pt modelId="{8DF17173-0A3C-40A7-A6DB-4E986B10CD2B}" type="pres">
      <dgm:prSet presAssocID="{55E7FD37-1B37-4158-9136-C82BB696449B}" presName="sp" presStyleCnt="0"/>
      <dgm:spPr/>
    </dgm:pt>
    <dgm:pt modelId="{E59A494E-F23D-4064-BA3F-9E107964B220}" type="pres">
      <dgm:prSet presAssocID="{B3DF3A4F-9F4E-4A40-83A7-52070C090737}" presName="arrowAndChildren" presStyleCnt="0"/>
      <dgm:spPr/>
    </dgm:pt>
    <dgm:pt modelId="{78698099-5352-4C1B-8872-EC3891A93329}" type="pres">
      <dgm:prSet presAssocID="{B3DF3A4F-9F4E-4A40-83A7-52070C090737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B7A53730-8321-43B4-B25E-9F953286A22D}" type="pres">
      <dgm:prSet presAssocID="{4762AC48-B014-48EB-BF1D-341EF3964800}" presName="sp" presStyleCnt="0"/>
      <dgm:spPr/>
    </dgm:pt>
    <dgm:pt modelId="{3A4D6806-5CEF-4A8B-9F62-F2753CA168AE}" type="pres">
      <dgm:prSet presAssocID="{CF0EA71C-5CCA-41CA-B344-0144567F6924}" presName="arrowAndChildren" presStyleCnt="0"/>
      <dgm:spPr/>
    </dgm:pt>
    <dgm:pt modelId="{6659AFFD-95B7-4432-A755-60C14B09546F}" type="pres">
      <dgm:prSet presAssocID="{CF0EA71C-5CCA-41CA-B344-0144567F6924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8D8C0A50-92B1-449D-A59F-F92042F0016A}" type="pres">
      <dgm:prSet presAssocID="{FBA411C8-6A6D-42EC-91C4-90BB3F65FC83}" presName="sp" presStyleCnt="0"/>
      <dgm:spPr/>
    </dgm:pt>
    <dgm:pt modelId="{939EE731-AF1F-4F58-9FC1-3697A5D106F6}" type="pres">
      <dgm:prSet presAssocID="{6FC576E9-9834-40E7-A23E-9F098E4FD3AA}" presName="arrowAndChildren" presStyleCnt="0"/>
      <dgm:spPr/>
    </dgm:pt>
    <dgm:pt modelId="{666C28BA-454E-40F4-9ECB-812357360BF5}" type="pres">
      <dgm:prSet presAssocID="{6FC576E9-9834-40E7-A23E-9F098E4FD3AA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0E202505-F652-444E-9535-CB900982BE07}" type="presOf" srcId="{6FC576E9-9834-40E7-A23E-9F098E4FD3AA}" destId="{666C28BA-454E-40F4-9ECB-812357360BF5}" srcOrd="0" destOrd="0" presId="urn:microsoft.com/office/officeart/2005/8/layout/process4"/>
    <dgm:cxn modelId="{50397197-D19C-4308-9248-D63B7A3092D1}" srcId="{BDF8F6CD-9B9F-4220-8E83-71C7FCEB2093}" destId="{B3DF3A4F-9F4E-4A40-83A7-52070C090737}" srcOrd="2" destOrd="0" parTransId="{89DFFDA0-5E41-4C82-8406-E29679AD745F}" sibTransId="{55E7FD37-1B37-4158-9136-C82BB696449B}"/>
    <dgm:cxn modelId="{621C4F72-59A1-403A-90CD-0BC6C11C21B2}" type="presOf" srcId="{BDF8F6CD-9B9F-4220-8E83-71C7FCEB2093}" destId="{A0F66D7F-D441-408B-89F5-1A3B15125389}" srcOrd="0" destOrd="0" presId="urn:microsoft.com/office/officeart/2005/8/layout/process4"/>
    <dgm:cxn modelId="{61AD9223-6C33-43A1-B1BF-A055588F7BF5}" type="presOf" srcId="{B3DF3A4F-9F4E-4A40-83A7-52070C090737}" destId="{78698099-5352-4C1B-8872-EC3891A93329}" srcOrd="0" destOrd="0" presId="urn:microsoft.com/office/officeart/2005/8/layout/process4"/>
    <dgm:cxn modelId="{CE1A191E-D800-4B27-95AA-3443593DC8F5}" type="presOf" srcId="{30E12999-F805-4F81-B977-4711A5922429}" destId="{9731DDC7-0B91-45FF-8BC7-B01FD6514D42}" srcOrd="0" destOrd="0" presId="urn:microsoft.com/office/officeart/2005/8/layout/process4"/>
    <dgm:cxn modelId="{F8F631FB-04B0-4335-8E06-6A60B2C8F7E3}" type="presOf" srcId="{CF0EA71C-5CCA-41CA-B344-0144567F6924}" destId="{6659AFFD-95B7-4432-A755-60C14B09546F}" srcOrd="0" destOrd="0" presId="urn:microsoft.com/office/officeart/2005/8/layout/process4"/>
    <dgm:cxn modelId="{EB70E38F-8FEF-41C5-9066-1F66DC3C52DA}" srcId="{BDF8F6CD-9B9F-4220-8E83-71C7FCEB2093}" destId="{CF0EA71C-5CCA-41CA-B344-0144567F6924}" srcOrd="1" destOrd="0" parTransId="{05BE1CBD-E234-49FB-840A-4F82F587CAE8}" sibTransId="{4762AC48-B014-48EB-BF1D-341EF3964800}"/>
    <dgm:cxn modelId="{2A17B9A1-77D8-42F0-8136-FCAF9B918EF7}" srcId="{BDF8F6CD-9B9F-4220-8E83-71C7FCEB2093}" destId="{30E12999-F805-4F81-B977-4711A5922429}" srcOrd="3" destOrd="0" parTransId="{DF9F0400-3086-4A72-90D4-F3C3F3AC81B1}" sibTransId="{C35F90A3-DEDB-47EC-8205-D4E80D68ED3E}"/>
    <dgm:cxn modelId="{11E627B6-176E-469C-B955-B6A5E20D749B}" srcId="{BDF8F6CD-9B9F-4220-8E83-71C7FCEB2093}" destId="{6FC576E9-9834-40E7-A23E-9F098E4FD3AA}" srcOrd="0" destOrd="0" parTransId="{EBF73EC1-9217-4987-AFED-48752D375AC7}" sibTransId="{FBA411C8-6A6D-42EC-91C4-90BB3F65FC83}"/>
    <dgm:cxn modelId="{7B8FCA55-ABF1-41F1-A731-14D82ED98882}" type="presParOf" srcId="{A0F66D7F-D441-408B-89F5-1A3B15125389}" destId="{B6D9B890-9846-44D3-AA0C-1DDB08C3D572}" srcOrd="0" destOrd="0" presId="urn:microsoft.com/office/officeart/2005/8/layout/process4"/>
    <dgm:cxn modelId="{DE08765F-3D91-40B6-AE67-534817BBF5FC}" type="presParOf" srcId="{B6D9B890-9846-44D3-AA0C-1DDB08C3D572}" destId="{9731DDC7-0B91-45FF-8BC7-B01FD6514D42}" srcOrd="0" destOrd="0" presId="urn:microsoft.com/office/officeart/2005/8/layout/process4"/>
    <dgm:cxn modelId="{5BCE3BC8-416F-4BFB-A596-DD91E4ACA849}" type="presParOf" srcId="{A0F66D7F-D441-408B-89F5-1A3B15125389}" destId="{8DF17173-0A3C-40A7-A6DB-4E986B10CD2B}" srcOrd="1" destOrd="0" presId="urn:microsoft.com/office/officeart/2005/8/layout/process4"/>
    <dgm:cxn modelId="{CDBA1DBB-72BE-4DBD-A60D-448806A6BD1A}" type="presParOf" srcId="{A0F66D7F-D441-408B-89F5-1A3B15125389}" destId="{E59A494E-F23D-4064-BA3F-9E107964B220}" srcOrd="2" destOrd="0" presId="urn:microsoft.com/office/officeart/2005/8/layout/process4"/>
    <dgm:cxn modelId="{D383522F-EF2F-4012-82FD-97A6286BA4CE}" type="presParOf" srcId="{E59A494E-F23D-4064-BA3F-9E107964B220}" destId="{78698099-5352-4C1B-8872-EC3891A93329}" srcOrd="0" destOrd="0" presId="urn:microsoft.com/office/officeart/2005/8/layout/process4"/>
    <dgm:cxn modelId="{C05222E9-817A-40E9-9F26-936075AB40F7}" type="presParOf" srcId="{A0F66D7F-D441-408B-89F5-1A3B15125389}" destId="{B7A53730-8321-43B4-B25E-9F953286A22D}" srcOrd="3" destOrd="0" presId="urn:microsoft.com/office/officeart/2005/8/layout/process4"/>
    <dgm:cxn modelId="{3D4D6EF7-8F93-4420-8DBB-C7E3A7E70CCF}" type="presParOf" srcId="{A0F66D7F-D441-408B-89F5-1A3B15125389}" destId="{3A4D6806-5CEF-4A8B-9F62-F2753CA168AE}" srcOrd="4" destOrd="0" presId="urn:microsoft.com/office/officeart/2005/8/layout/process4"/>
    <dgm:cxn modelId="{FEC454FE-75B4-4903-B874-1F721CC38F63}" type="presParOf" srcId="{3A4D6806-5CEF-4A8B-9F62-F2753CA168AE}" destId="{6659AFFD-95B7-4432-A755-60C14B09546F}" srcOrd="0" destOrd="0" presId="urn:microsoft.com/office/officeart/2005/8/layout/process4"/>
    <dgm:cxn modelId="{FA686D71-965E-4743-8423-C669F26996AD}" type="presParOf" srcId="{A0F66D7F-D441-408B-89F5-1A3B15125389}" destId="{8D8C0A50-92B1-449D-A59F-F92042F0016A}" srcOrd="5" destOrd="0" presId="urn:microsoft.com/office/officeart/2005/8/layout/process4"/>
    <dgm:cxn modelId="{A35ECF62-495B-4770-AC15-A00E88EBD9B8}" type="presParOf" srcId="{A0F66D7F-D441-408B-89F5-1A3B15125389}" destId="{939EE731-AF1F-4F58-9FC1-3697A5D106F6}" srcOrd="6" destOrd="0" presId="urn:microsoft.com/office/officeart/2005/8/layout/process4"/>
    <dgm:cxn modelId="{755EC99D-0457-4FC2-B9B6-E594B5FC2045}" type="presParOf" srcId="{939EE731-AF1F-4F58-9FC1-3697A5D106F6}" destId="{666C28BA-454E-40F4-9ECB-812357360BF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27FAD9D7-9285-4DF1-AB7F-394FE756F19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5B935F-9F53-4802-A506-81419CAB891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1800" dirty="0" err="1" smtClean="0"/>
            <a:t>Платником</a:t>
          </a:r>
          <a:r>
            <a:rPr lang="ru-RU" sz="1800" dirty="0" smtClean="0"/>
            <a:t> </a:t>
          </a:r>
          <a:r>
            <a:rPr lang="ru-RU" sz="1800" dirty="0" err="1" smtClean="0"/>
            <a:t>рентної</a:t>
          </a:r>
          <a:r>
            <a:rPr lang="ru-RU" sz="1800" dirty="0" smtClean="0"/>
            <a:t> плати за </a:t>
          </a:r>
          <a:r>
            <a:rPr lang="ru-RU" sz="1800" dirty="0" err="1" smtClean="0"/>
            <a:t>користування</a:t>
          </a:r>
          <a:r>
            <a:rPr lang="ru-RU" sz="1800" dirty="0" smtClean="0"/>
            <a:t> </a:t>
          </a:r>
          <a:r>
            <a:rPr lang="ru-RU" sz="1800" dirty="0" err="1" smtClean="0"/>
            <a:t>надрами</a:t>
          </a:r>
          <a:r>
            <a:rPr lang="ru-RU" sz="1800" dirty="0" smtClean="0"/>
            <a:t> для </a:t>
          </a:r>
          <a:r>
            <a:rPr lang="ru-RU" sz="1800" dirty="0" err="1" smtClean="0"/>
            <a:t>видобування</a:t>
          </a:r>
          <a:r>
            <a:rPr lang="ru-RU" sz="1800" dirty="0" smtClean="0"/>
            <a:t> </a:t>
          </a:r>
          <a:r>
            <a:rPr lang="ru-RU" sz="1800" dirty="0" err="1" smtClean="0"/>
            <a:t>корисних</a:t>
          </a:r>
          <a:r>
            <a:rPr lang="ru-RU" sz="1800" dirty="0" smtClean="0"/>
            <a:t> </a:t>
          </a:r>
          <a:r>
            <a:rPr lang="ru-RU" sz="1800" dirty="0" err="1" smtClean="0"/>
            <a:t>копалин</a:t>
          </a:r>
          <a:r>
            <a:rPr lang="ru-RU" sz="1800" dirty="0" smtClean="0"/>
            <a:t> </a:t>
          </a:r>
          <a:r>
            <a:rPr lang="ru-RU" sz="1800" dirty="0" err="1" smtClean="0"/>
            <a:t>під</a:t>
          </a:r>
          <a:r>
            <a:rPr lang="ru-RU" sz="1800" dirty="0" smtClean="0"/>
            <a:t> час </a:t>
          </a:r>
          <a:r>
            <a:rPr lang="ru-RU" sz="1800" dirty="0" err="1" smtClean="0"/>
            <a:t>виконання</a:t>
          </a:r>
          <a:r>
            <a:rPr lang="ru-RU" sz="1800" dirty="0" smtClean="0"/>
            <a:t> </a:t>
          </a:r>
          <a:r>
            <a:rPr lang="ru-RU" sz="1800" dirty="0" err="1" smtClean="0"/>
            <a:t>договорів</a:t>
          </a:r>
          <a:r>
            <a:rPr lang="ru-RU" sz="1800" dirty="0" smtClean="0"/>
            <a:t> про </a:t>
          </a:r>
          <a:r>
            <a:rPr lang="ru-RU" sz="1800" dirty="0" err="1" smtClean="0"/>
            <a:t>спільну</a:t>
          </a:r>
          <a:r>
            <a:rPr lang="ru-RU" sz="1800" dirty="0" smtClean="0"/>
            <a:t> </a:t>
          </a:r>
          <a:r>
            <a:rPr lang="ru-RU" sz="1800" dirty="0" err="1" smtClean="0"/>
            <a:t>діяльність</a:t>
          </a:r>
          <a:r>
            <a:rPr lang="ru-RU" sz="1800" dirty="0" smtClean="0"/>
            <a:t> без </a:t>
          </a:r>
          <a:r>
            <a:rPr lang="ru-RU" sz="1800" dirty="0" err="1" smtClean="0"/>
            <a:t>утворення</a:t>
          </a:r>
          <a:r>
            <a:rPr lang="ru-RU" sz="1800" dirty="0" smtClean="0"/>
            <a:t> </a:t>
          </a:r>
          <a:r>
            <a:rPr lang="ru-RU" sz="1800" dirty="0" err="1" smtClean="0"/>
            <a:t>юридичної</a:t>
          </a:r>
          <a:r>
            <a:rPr lang="ru-RU" sz="1800" dirty="0" smtClean="0"/>
            <a:t> особи </a:t>
          </a:r>
          <a:r>
            <a:rPr lang="ru-RU" sz="1800" dirty="0" err="1" smtClean="0"/>
            <a:t>є</a:t>
          </a:r>
          <a:r>
            <a:rPr lang="ru-RU" sz="1800" dirty="0" smtClean="0"/>
            <a:t> </a:t>
          </a:r>
          <a:endParaRPr lang="ru-RU" sz="1800" dirty="0"/>
        </a:p>
      </dgm:t>
    </dgm:pt>
    <dgm:pt modelId="{67344B4D-72F1-43B4-AC3A-CE849D376A70}" type="parTrans" cxnId="{9835F34C-17B7-444E-AA6A-12E418F3AB1F}">
      <dgm:prSet/>
      <dgm:spPr/>
      <dgm:t>
        <a:bodyPr/>
        <a:lstStyle/>
        <a:p>
          <a:endParaRPr lang="ru-RU"/>
        </a:p>
      </dgm:t>
    </dgm:pt>
    <dgm:pt modelId="{701430C3-DDE1-4F20-B35D-8D6A5FB1EF39}" type="sibTrans" cxnId="{9835F34C-17B7-444E-AA6A-12E418F3AB1F}">
      <dgm:prSet/>
      <dgm:spPr/>
      <dgm:t>
        <a:bodyPr/>
        <a:lstStyle/>
        <a:p>
          <a:endParaRPr lang="ru-RU"/>
        </a:p>
      </dgm:t>
    </dgm:pt>
    <dgm:pt modelId="{B39268EA-23B1-4EED-94BE-B182FB078C4A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1800" dirty="0" err="1" smtClean="0"/>
            <a:t>уповноважена</a:t>
          </a:r>
          <a:r>
            <a:rPr lang="ru-RU" sz="1800" dirty="0" smtClean="0"/>
            <a:t> особа - один </a:t>
          </a:r>
          <a:r>
            <a:rPr lang="ru-RU" sz="1800" dirty="0" err="1" smtClean="0"/>
            <a:t>із</a:t>
          </a:r>
          <a:r>
            <a:rPr lang="ru-RU" sz="1800" dirty="0" smtClean="0"/>
            <a:t> </a:t>
          </a:r>
          <a:r>
            <a:rPr lang="ru-RU" sz="1800" dirty="0" err="1" smtClean="0"/>
            <a:t>учасників</a:t>
          </a:r>
          <a:r>
            <a:rPr lang="ru-RU" sz="1800" dirty="0" smtClean="0"/>
            <a:t> такого договору, </a:t>
          </a:r>
          <a:endParaRPr lang="ru-RU" sz="1800" dirty="0"/>
        </a:p>
      </dgm:t>
    </dgm:pt>
    <dgm:pt modelId="{22DAB704-95B5-4B82-A319-6B490F6EAD89}" type="parTrans" cxnId="{4A6DA8EE-C933-4E85-BE1A-A85BBA48469F}">
      <dgm:prSet/>
      <dgm:spPr/>
      <dgm:t>
        <a:bodyPr/>
        <a:lstStyle/>
        <a:p>
          <a:endParaRPr lang="ru-RU"/>
        </a:p>
      </dgm:t>
    </dgm:pt>
    <dgm:pt modelId="{B9322D61-0F47-4CA4-85C5-F51EB0A33055}" type="sibTrans" cxnId="{4A6DA8EE-C933-4E85-BE1A-A85BBA48469F}">
      <dgm:prSet/>
      <dgm:spPr/>
      <dgm:t>
        <a:bodyPr/>
        <a:lstStyle/>
        <a:p>
          <a:endParaRPr lang="ru-RU"/>
        </a:p>
      </dgm:t>
    </dgm:pt>
    <dgm:pt modelId="{D4E60439-3B34-41AF-8F2D-47EA5E2ACD63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1800" dirty="0" smtClean="0"/>
            <a:t>на </a:t>
          </a:r>
          <a:r>
            <a:rPr lang="ru-RU" sz="1800" dirty="0" err="1" smtClean="0"/>
            <a:t>якого</a:t>
          </a:r>
          <a:r>
            <a:rPr lang="ru-RU" sz="1800" dirty="0" smtClean="0"/>
            <a:t> </a:t>
          </a:r>
          <a:r>
            <a:rPr lang="ru-RU" sz="1800" dirty="0" err="1" smtClean="0"/>
            <a:t>згідно</a:t>
          </a:r>
          <a:r>
            <a:rPr lang="ru-RU" sz="1800" dirty="0" smtClean="0"/>
            <a:t> </a:t>
          </a:r>
          <a:r>
            <a:rPr lang="ru-RU" sz="1800" dirty="0" err="1" smtClean="0"/>
            <a:t>з</a:t>
          </a:r>
          <a:r>
            <a:rPr lang="ru-RU" sz="1800" dirty="0" smtClean="0"/>
            <a:t> </a:t>
          </a:r>
          <a:r>
            <a:rPr lang="ru-RU" sz="1800" dirty="0" err="1" smtClean="0"/>
            <a:t>його</a:t>
          </a:r>
          <a:r>
            <a:rPr lang="ru-RU" sz="1800" dirty="0" smtClean="0"/>
            <a:t> </a:t>
          </a:r>
          <a:r>
            <a:rPr lang="ru-RU" sz="1800" dirty="0" err="1" smtClean="0"/>
            <a:t>умовами</a:t>
          </a:r>
          <a:r>
            <a:rPr lang="ru-RU" sz="1800" dirty="0" smtClean="0"/>
            <a:t> </a:t>
          </a:r>
          <a:r>
            <a:rPr lang="ru-RU" sz="1800" dirty="0" err="1" smtClean="0"/>
            <a:t>покладено</a:t>
          </a:r>
          <a:r>
            <a:rPr lang="ru-RU" sz="1800" dirty="0" smtClean="0"/>
            <a:t> </a:t>
          </a:r>
          <a:r>
            <a:rPr lang="ru-RU" sz="1800" dirty="0" err="1" smtClean="0"/>
            <a:t>обов'язок</a:t>
          </a:r>
          <a:r>
            <a:rPr lang="ru-RU" sz="1800" dirty="0" smtClean="0"/>
            <a:t> </a:t>
          </a:r>
          <a:r>
            <a:rPr lang="ru-RU" sz="1800" dirty="0" err="1" smtClean="0"/>
            <a:t>нарахування</a:t>
          </a:r>
          <a:r>
            <a:rPr lang="ru-RU" sz="1800" dirty="0" smtClean="0"/>
            <a:t>, </a:t>
          </a:r>
          <a:r>
            <a:rPr lang="ru-RU" sz="1800" dirty="0" err="1" smtClean="0"/>
            <a:t>утримання</a:t>
          </a:r>
          <a:r>
            <a:rPr lang="ru-RU" sz="1800" dirty="0" smtClean="0"/>
            <a:t> та </a:t>
          </a:r>
          <a:r>
            <a:rPr lang="ru-RU" sz="1800" dirty="0" err="1" smtClean="0"/>
            <a:t>внесення</a:t>
          </a:r>
          <a:r>
            <a:rPr lang="ru-RU" sz="1800" dirty="0" smtClean="0"/>
            <a:t> </a:t>
          </a:r>
          <a:r>
            <a:rPr lang="ru-RU" sz="1800" dirty="0" err="1" smtClean="0"/>
            <a:t>податків</a:t>
          </a:r>
          <a:r>
            <a:rPr lang="ru-RU" sz="1800" dirty="0" smtClean="0"/>
            <a:t> </a:t>
          </a:r>
          <a:r>
            <a:rPr lang="ru-RU" sz="1800" dirty="0" err="1" smtClean="0"/>
            <a:t>і</a:t>
          </a:r>
          <a:r>
            <a:rPr lang="ru-RU" sz="1800" dirty="0" smtClean="0"/>
            <a:t> </a:t>
          </a:r>
          <a:r>
            <a:rPr lang="ru-RU" sz="1800" dirty="0" err="1" smtClean="0"/>
            <a:t>зборів</a:t>
          </a:r>
          <a:r>
            <a:rPr lang="ru-RU" sz="1800" dirty="0" smtClean="0"/>
            <a:t> до бюджету </a:t>
          </a:r>
          <a:r>
            <a:rPr lang="ru-RU" sz="1800" dirty="0" err="1" smtClean="0"/>
            <a:t>з</a:t>
          </a:r>
          <a:r>
            <a:rPr lang="ru-RU" sz="1800" dirty="0" smtClean="0"/>
            <a:t> </a:t>
          </a:r>
          <a:r>
            <a:rPr lang="ru-RU" sz="1800" dirty="0" err="1" smtClean="0"/>
            <a:t>єдиного</a:t>
          </a:r>
          <a:r>
            <a:rPr lang="ru-RU" sz="1800" dirty="0" smtClean="0"/>
            <a:t> поточного </a:t>
          </a:r>
          <a:r>
            <a:rPr lang="ru-RU" sz="1800" dirty="0" err="1" smtClean="0"/>
            <a:t>рахунку</a:t>
          </a:r>
          <a:r>
            <a:rPr lang="ru-RU" sz="1800" dirty="0" smtClean="0"/>
            <a:t> </a:t>
          </a:r>
          <a:r>
            <a:rPr lang="ru-RU" sz="1800" dirty="0" err="1" smtClean="0"/>
            <a:t>спільної</a:t>
          </a:r>
          <a:r>
            <a:rPr lang="ru-RU" sz="1800" dirty="0" smtClean="0"/>
            <a:t> </a:t>
          </a:r>
          <a:r>
            <a:rPr lang="ru-RU" sz="1800" dirty="0" err="1" smtClean="0"/>
            <a:t>діяльності</a:t>
          </a:r>
          <a:r>
            <a:rPr lang="ru-RU" sz="1800" dirty="0" smtClean="0"/>
            <a:t> (</a:t>
          </a:r>
          <a:r>
            <a:rPr lang="ru-RU" sz="1800" dirty="0" err="1" smtClean="0"/>
            <a:t>далі</a:t>
          </a:r>
          <a:r>
            <a:rPr lang="ru-RU" sz="1800" dirty="0" smtClean="0"/>
            <a:t> - </a:t>
          </a:r>
          <a:r>
            <a:rPr lang="ru-RU" sz="1800" dirty="0" err="1" smtClean="0"/>
            <a:t>уповноважена</a:t>
          </a:r>
          <a:r>
            <a:rPr lang="ru-RU" sz="1800" dirty="0" smtClean="0"/>
            <a:t> особа), за </a:t>
          </a:r>
          <a:r>
            <a:rPr lang="ru-RU" sz="1800" dirty="0" err="1" smtClean="0"/>
            <a:t>умови</a:t>
          </a:r>
          <a:r>
            <a:rPr lang="ru-RU" sz="1800" dirty="0" smtClean="0"/>
            <a:t>, </a:t>
          </a:r>
          <a:r>
            <a:rPr lang="ru-RU" sz="1800" dirty="0" err="1" smtClean="0"/>
            <a:t>що</a:t>
          </a:r>
          <a:r>
            <a:rPr lang="ru-RU" sz="1800" dirty="0" smtClean="0"/>
            <a:t> один </a:t>
          </a:r>
          <a:r>
            <a:rPr lang="ru-RU" sz="1800" dirty="0" err="1" smtClean="0"/>
            <a:t>з</a:t>
          </a:r>
          <a:r>
            <a:rPr lang="ru-RU" sz="1800" dirty="0" smtClean="0"/>
            <a:t> </a:t>
          </a:r>
          <a:r>
            <a:rPr lang="ru-RU" sz="1800" dirty="0" err="1" smtClean="0"/>
            <a:t>учасників</a:t>
          </a:r>
          <a:r>
            <a:rPr lang="ru-RU" sz="1800" dirty="0" smtClean="0"/>
            <a:t> </a:t>
          </a:r>
          <a:r>
            <a:rPr lang="ru-RU" sz="1800" dirty="0" err="1" smtClean="0"/>
            <a:t>зазначеного</a:t>
          </a:r>
          <a:r>
            <a:rPr lang="ru-RU" sz="1800" dirty="0" smtClean="0"/>
            <a:t> договору </a:t>
          </a:r>
          <a:r>
            <a:rPr lang="ru-RU" sz="1800" dirty="0" err="1" smtClean="0"/>
            <a:t>має</a:t>
          </a:r>
          <a:r>
            <a:rPr lang="ru-RU" sz="1800" dirty="0" smtClean="0"/>
            <a:t> </a:t>
          </a:r>
          <a:r>
            <a:rPr lang="ru-RU" sz="1800" dirty="0" err="1" smtClean="0"/>
            <a:t>відповідний</a:t>
          </a:r>
          <a:r>
            <a:rPr lang="ru-RU" sz="1800" dirty="0" smtClean="0"/>
            <a:t> </a:t>
          </a:r>
          <a:r>
            <a:rPr lang="ru-RU" sz="1800" dirty="0" err="1" smtClean="0"/>
            <a:t>спеціальний</a:t>
          </a:r>
          <a:r>
            <a:rPr lang="ru-RU" sz="1800" dirty="0" smtClean="0"/>
            <a:t> </a:t>
          </a:r>
          <a:r>
            <a:rPr lang="ru-RU" sz="1800" dirty="0" err="1" smtClean="0"/>
            <a:t>дозвіл</a:t>
          </a:r>
          <a:r>
            <a:rPr lang="ru-RU" sz="1800" dirty="0" smtClean="0"/>
            <a:t>. </a:t>
          </a:r>
          <a:endParaRPr lang="ru-RU" sz="1800" dirty="0"/>
        </a:p>
      </dgm:t>
    </dgm:pt>
    <dgm:pt modelId="{020F44CF-F047-4F2A-B323-C03645FC3F63}" type="parTrans" cxnId="{C26A77C6-554B-4888-9EAB-9169BB057036}">
      <dgm:prSet/>
      <dgm:spPr/>
      <dgm:t>
        <a:bodyPr/>
        <a:lstStyle/>
        <a:p>
          <a:endParaRPr lang="ru-RU"/>
        </a:p>
      </dgm:t>
    </dgm:pt>
    <dgm:pt modelId="{623260DE-473F-40C1-8FEA-1B9EEEBD6722}" type="sibTrans" cxnId="{C26A77C6-554B-4888-9EAB-9169BB057036}">
      <dgm:prSet/>
      <dgm:spPr/>
      <dgm:t>
        <a:bodyPr/>
        <a:lstStyle/>
        <a:p>
          <a:endParaRPr lang="ru-RU"/>
        </a:p>
      </dgm:t>
    </dgm:pt>
    <dgm:pt modelId="{0B66F454-1AD8-4176-8348-2EAC3EBBB16A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1800" dirty="0" err="1" smtClean="0"/>
            <a:t>Облік</a:t>
          </a:r>
          <a:r>
            <a:rPr lang="ru-RU" sz="1800" dirty="0" smtClean="0"/>
            <a:t> </a:t>
          </a:r>
          <a:r>
            <a:rPr lang="ru-RU" sz="1800" dirty="0" err="1" smtClean="0"/>
            <a:t>результатів</a:t>
          </a:r>
          <a:r>
            <a:rPr lang="ru-RU" sz="1800" dirty="0" smtClean="0"/>
            <a:t> </a:t>
          </a:r>
          <a:r>
            <a:rPr lang="ru-RU" sz="1800" dirty="0" err="1" smtClean="0"/>
            <a:t>спільної</a:t>
          </a:r>
          <a:r>
            <a:rPr lang="ru-RU" sz="1800" dirty="0" smtClean="0"/>
            <a:t> </a:t>
          </a:r>
          <a:r>
            <a:rPr lang="ru-RU" sz="1800" dirty="0" err="1" smtClean="0"/>
            <a:t>діяльності</a:t>
          </a:r>
          <a:r>
            <a:rPr lang="ru-RU" sz="1800" dirty="0" smtClean="0"/>
            <a:t> </a:t>
          </a:r>
          <a:r>
            <a:rPr lang="ru-RU" sz="1800" dirty="0" err="1" smtClean="0"/>
            <a:t>ведеться</a:t>
          </a:r>
          <a:r>
            <a:rPr lang="ru-RU" sz="1800" dirty="0" smtClean="0"/>
            <a:t> таким </a:t>
          </a:r>
          <a:r>
            <a:rPr lang="ru-RU" sz="1800" dirty="0" err="1" smtClean="0"/>
            <a:t>учасником</a:t>
          </a:r>
          <a:r>
            <a:rPr lang="ru-RU" sz="1800" dirty="0" smtClean="0"/>
            <a:t> </a:t>
          </a:r>
          <a:r>
            <a:rPr lang="ru-RU" sz="1800" dirty="0" err="1" smtClean="0"/>
            <a:t>окремо</a:t>
          </a:r>
          <a:r>
            <a:rPr lang="ru-RU" sz="1800" dirty="0" smtClean="0"/>
            <a:t> </a:t>
          </a:r>
          <a:r>
            <a:rPr lang="ru-RU" sz="1800" dirty="0" err="1" smtClean="0"/>
            <a:t>від</a:t>
          </a:r>
          <a:r>
            <a:rPr lang="ru-RU" sz="1800" dirty="0" smtClean="0"/>
            <a:t> </a:t>
          </a:r>
          <a:r>
            <a:rPr lang="ru-RU" sz="1800" dirty="0" err="1" smtClean="0"/>
            <a:t>обліку</a:t>
          </a:r>
          <a:r>
            <a:rPr lang="ru-RU" sz="1800" dirty="0" smtClean="0"/>
            <a:t> </a:t>
          </a:r>
          <a:r>
            <a:rPr lang="ru-RU" sz="1800" dirty="0" err="1" smtClean="0"/>
            <a:t>його</a:t>
          </a:r>
          <a:r>
            <a:rPr lang="ru-RU" sz="1800" dirty="0" smtClean="0"/>
            <a:t> </a:t>
          </a:r>
          <a:r>
            <a:rPr lang="ru-RU" sz="1800" dirty="0" err="1" smtClean="0"/>
            <a:t>господарської</a:t>
          </a:r>
          <a:r>
            <a:rPr lang="ru-RU" sz="1800" dirty="0" smtClean="0"/>
            <a:t> </a:t>
          </a:r>
          <a:r>
            <a:rPr lang="ru-RU" sz="1800" dirty="0" err="1" smtClean="0"/>
            <a:t>діяльності</a:t>
          </a:r>
          <a:r>
            <a:rPr lang="ru-RU" sz="1800" dirty="0" smtClean="0"/>
            <a:t>.</a:t>
          </a:r>
          <a:endParaRPr lang="ru-RU" sz="1800" dirty="0"/>
        </a:p>
      </dgm:t>
    </dgm:pt>
    <dgm:pt modelId="{490003D3-1EA1-45B6-BF0C-ACBF698F0CF6}" type="parTrans" cxnId="{3DACD68A-37BC-4057-8CEA-CDD8AA303A94}">
      <dgm:prSet/>
      <dgm:spPr/>
      <dgm:t>
        <a:bodyPr/>
        <a:lstStyle/>
        <a:p>
          <a:endParaRPr lang="ru-RU"/>
        </a:p>
      </dgm:t>
    </dgm:pt>
    <dgm:pt modelId="{607E35E8-6A21-4648-9F45-A9F9CEC425C9}" type="sibTrans" cxnId="{3DACD68A-37BC-4057-8CEA-CDD8AA303A94}">
      <dgm:prSet/>
      <dgm:spPr/>
      <dgm:t>
        <a:bodyPr/>
        <a:lstStyle/>
        <a:p>
          <a:endParaRPr lang="ru-RU"/>
        </a:p>
      </dgm:t>
    </dgm:pt>
    <dgm:pt modelId="{BFF5D3F2-2B10-449B-97E8-AD7B005B87B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1800" dirty="0" err="1" smtClean="0"/>
            <a:t>Такий</a:t>
          </a:r>
          <a:r>
            <a:rPr lang="ru-RU" sz="1800" dirty="0" smtClean="0"/>
            <a:t> </a:t>
          </a:r>
          <a:r>
            <a:rPr lang="ru-RU" sz="1800" dirty="0" err="1" smtClean="0"/>
            <a:t>учасник</a:t>
          </a:r>
          <a:r>
            <a:rPr lang="ru-RU" sz="1800" dirty="0" smtClean="0"/>
            <a:t> </a:t>
          </a:r>
          <a:r>
            <a:rPr lang="ru-RU" sz="1800" dirty="0" err="1" smtClean="0"/>
            <a:t>додатково</a:t>
          </a:r>
          <a:r>
            <a:rPr lang="ru-RU" sz="1800" dirty="0" smtClean="0"/>
            <a:t> </a:t>
          </a:r>
          <a:r>
            <a:rPr lang="ru-RU" sz="1800" dirty="0" err="1" smtClean="0"/>
            <a:t>береться</a:t>
          </a:r>
          <a:r>
            <a:rPr lang="ru-RU" sz="1800" dirty="0" smtClean="0"/>
            <a:t> на </a:t>
          </a:r>
          <a:r>
            <a:rPr lang="ru-RU" sz="1800" dirty="0" err="1" smtClean="0"/>
            <a:t>облік</a:t>
          </a:r>
          <a:r>
            <a:rPr lang="ru-RU" sz="1800" dirty="0" smtClean="0"/>
            <a:t> як </a:t>
          </a:r>
          <a:r>
            <a:rPr lang="ru-RU" sz="1800" dirty="0" err="1" smtClean="0"/>
            <a:t>платник</a:t>
          </a:r>
          <a:r>
            <a:rPr lang="ru-RU" sz="1800" dirty="0" smtClean="0"/>
            <a:t> </a:t>
          </a:r>
          <a:r>
            <a:rPr lang="ru-RU" sz="1800" dirty="0" err="1" smtClean="0"/>
            <a:t>рентної</a:t>
          </a:r>
          <a:r>
            <a:rPr lang="ru-RU" sz="1800" dirty="0" smtClean="0"/>
            <a:t> плати за </a:t>
          </a:r>
          <a:r>
            <a:rPr lang="ru-RU" sz="1800" dirty="0" err="1" smtClean="0"/>
            <a:t>користування</a:t>
          </a:r>
          <a:r>
            <a:rPr lang="ru-RU" sz="1800" dirty="0" smtClean="0"/>
            <a:t> </a:t>
          </a:r>
          <a:r>
            <a:rPr lang="ru-RU" sz="1800" dirty="0" err="1" smtClean="0"/>
            <a:t>надрами</a:t>
          </a:r>
          <a:r>
            <a:rPr lang="ru-RU" sz="1800" dirty="0" smtClean="0"/>
            <a:t> для </a:t>
          </a:r>
          <a:r>
            <a:rPr lang="ru-RU" sz="1800" dirty="0" err="1" smtClean="0"/>
            <a:t>видобування</a:t>
          </a:r>
          <a:r>
            <a:rPr lang="ru-RU" sz="1800" dirty="0" smtClean="0"/>
            <a:t> </a:t>
          </a:r>
          <a:r>
            <a:rPr lang="ru-RU" sz="1800" dirty="0" err="1" smtClean="0"/>
            <a:t>корисних</a:t>
          </a:r>
          <a:r>
            <a:rPr lang="ru-RU" sz="1800" dirty="0" smtClean="0"/>
            <a:t> </a:t>
          </a:r>
          <a:r>
            <a:rPr lang="ru-RU" sz="1800" dirty="0" err="1" smtClean="0"/>
            <a:t>копалин</a:t>
          </a:r>
          <a:r>
            <a:rPr lang="ru-RU" sz="1800" dirty="0" smtClean="0"/>
            <a:t> у порядку, </a:t>
          </a:r>
          <a:r>
            <a:rPr lang="ru-RU" sz="1800" dirty="0" err="1" smtClean="0"/>
            <a:t>визначеному</a:t>
          </a:r>
          <a:r>
            <a:rPr lang="ru-RU" sz="1800" dirty="0" smtClean="0"/>
            <a:t> </a:t>
          </a:r>
          <a:r>
            <a:rPr lang="ru-RU" sz="1800" dirty="0" err="1" smtClean="0"/>
            <a:t>цим</a:t>
          </a:r>
          <a:r>
            <a:rPr lang="ru-RU" sz="1800" dirty="0" smtClean="0"/>
            <a:t> Кодексом.</a:t>
          </a:r>
          <a:endParaRPr lang="ru-RU" sz="1800" dirty="0"/>
        </a:p>
      </dgm:t>
    </dgm:pt>
    <dgm:pt modelId="{21A7A90C-38C3-40FD-B58D-A8B66AE91086}" type="parTrans" cxnId="{83F3136A-5274-4CB0-92AB-EA8F1327584F}">
      <dgm:prSet/>
      <dgm:spPr/>
      <dgm:t>
        <a:bodyPr/>
        <a:lstStyle/>
        <a:p>
          <a:endParaRPr lang="ru-RU"/>
        </a:p>
      </dgm:t>
    </dgm:pt>
    <dgm:pt modelId="{16CA7BC6-BEFD-431A-98BC-3E0A22D54379}" type="sibTrans" cxnId="{83F3136A-5274-4CB0-92AB-EA8F1327584F}">
      <dgm:prSet/>
      <dgm:spPr/>
      <dgm:t>
        <a:bodyPr/>
        <a:lstStyle/>
        <a:p>
          <a:endParaRPr lang="ru-RU"/>
        </a:p>
      </dgm:t>
    </dgm:pt>
    <dgm:pt modelId="{8D8CA77A-EA86-469C-AAED-7BD63C8A82DF}" type="pres">
      <dgm:prSet presAssocID="{27FAD9D7-9285-4DF1-AB7F-394FE756F1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0F0737-6509-4F27-B310-5590D973D268}" type="pres">
      <dgm:prSet presAssocID="{3A5B935F-9F53-4802-A506-81419CAB891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30AE44-BDA7-4150-A547-1A05E6E859CB}" type="pres">
      <dgm:prSet presAssocID="{701430C3-DDE1-4F20-B35D-8D6A5FB1EF39}" presName="spacer" presStyleCnt="0"/>
      <dgm:spPr/>
    </dgm:pt>
    <dgm:pt modelId="{B8C1DA77-51BB-4989-BDD3-E79E8D786BFC}" type="pres">
      <dgm:prSet presAssocID="{B39268EA-23B1-4EED-94BE-B182FB078C4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D01B5-4916-4BB0-B2E8-9926DEC0D7F9}" type="pres">
      <dgm:prSet presAssocID="{B9322D61-0F47-4CA4-85C5-F51EB0A33055}" presName="spacer" presStyleCnt="0"/>
      <dgm:spPr/>
    </dgm:pt>
    <dgm:pt modelId="{C5129F49-A804-4E08-AB24-CC044F5B54A1}" type="pres">
      <dgm:prSet presAssocID="{D4E60439-3B34-41AF-8F2D-47EA5E2ACD6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02397-33D8-44E4-9762-DE906479682B}" type="pres">
      <dgm:prSet presAssocID="{623260DE-473F-40C1-8FEA-1B9EEEBD6722}" presName="spacer" presStyleCnt="0"/>
      <dgm:spPr/>
    </dgm:pt>
    <dgm:pt modelId="{A6169117-BD39-43F2-9BB8-AF18A33FDB63}" type="pres">
      <dgm:prSet presAssocID="{0B66F454-1AD8-4176-8348-2EAC3EBBB16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A7003-921A-4D17-95EE-D59458627E82}" type="pres">
      <dgm:prSet presAssocID="{607E35E8-6A21-4648-9F45-A9F9CEC425C9}" presName="spacer" presStyleCnt="0"/>
      <dgm:spPr/>
    </dgm:pt>
    <dgm:pt modelId="{C8999884-06B0-407F-A7F8-A8AAB6219361}" type="pres">
      <dgm:prSet presAssocID="{BFF5D3F2-2B10-449B-97E8-AD7B005B87B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6DA8EE-C933-4E85-BE1A-A85BBA48469F}" srcId="{27FAD9D7-9285-4DF1-AB7F-394FE756F19A}" destId="{B39268EA-23B1-4EED-94BE-B182FB078C4A}" srcOrd="1" destOrd="0" parTransId="{22DAB704-95B5-4B82-A319-6B490F6EAD89}" sibTransId="{B9322D61-0F47-4CA4-85C5-F51EB0A33055}"/>
    <dgm:cxn modelId="{E6804E9B-B2EE-4B89-BCE6-C5FBAB5801EA}" type="presOf" srcId="{0B66F454-1AD8-4176-8348-2EAC3EBBB16A}" destId="{A6169117-BD39-43F2-9BB8-AF18A33FDB63}" srcOrd="0" destOrd="0" presId="urn:microsoft.com/office/officeart/2005/8/layout/vList2"/>
    <dgm:cxn modelId="{9835F34C-17B7-444E-AA6A-12E418F3AB1F}" srcId="{27FAD9D7-9285-4DF1-AB7F-394FE756F19A}" destId="{3A5B935F-9F53-4802-A506-81419CAB8918}" srcOrd="0" destOrd="0" parTransId="{67344B4D-72F1-43B4-AC3A-CE849D376A70}" sibTransId="{701430C3-DDE1-4F20-B35D-8D6A5FB1EF39}"/>
    <dgm:cxn modelId="{0AFEFBC2-BAFF-4ABD-ABEF-518495F50066}" type="presOf" srcId="{BFF5D3F2-2B10-449B-97E8-AD7B005B87B9}" destId="{C8999884-06B0-407F-A7F8-A8AAB6219361}" srcOrd="0" destOrd="0" presId="urn:microsoft.com/office/officeart/2005/8/layout/vList2"/>
    <dgm:cxn modelId="{33B51969-79F4-4057-A2A4-0A190A3C6A1A}" type="presOf" srcId="{3A5B935F-9F53-4802-A506-81419CAB8918}" destId="{D90F0737-6509-4F27-B310-5590D973D268}" srcOrd="0" destOrd="0" presId="urn:microsoft.com/office/officeart/2005/8/layout/vList2"/>
    <dgm:cxn modelId="{B12A964A-E143-4EA6-B472-C242B14374D8}" type="presOf" srcId="{27FAD9D7-9285-4DF1-AB7F-394FE756F19A}" destId="{8D8CA77A-EA86-469C-AAED-7BD63C8A82DF}" srcOrd="0" destOrd="0" presId="urn:microsoft.com/office/officeart/2005/8/layout/vList2"/>
    <dgm:cxn modelId="{0B192F1D-17CA-405D-AB17-A95403E4BFD8}" type="presOf" srcId="{D4E60439-3B34-41AF-8F2D-47EA5E2ACD63}" destId="{C5129F49-A804-4E08-AB24-CC044F5B54A1}" srcOrd="0" destOrd="0" presId="urn:microsoft.com/office/officeart/2005/8/layout/vList2"/>
    <dgm:cxn modelId="{83F3136A-5274-4CB0-92AB-EA8F1327584F}" srcId="{27FAD9D7-9285-4DF1-AB7F-394FE756F19A}" destId="{BFF5D3F2-2B10-449B-97E8-AD7B005B87B9}" srcOrd="4" destOrd="0" parTransId="{21A7A90C-38C3-40FD-B58D-A8B66AE91086}" sibTransId="{16CA7BC6-BEFD-431A-98BC-3E0A22D54379}"/>
    <dgm:cxn modelId="{C26A77C6-554B-4888-9EAB-9169BB057036}" srcId="{27FAD9D7-9285-4DF1-AB7F-394FE756F19A}" destId="{D4E60439-3B34-41AF-8F2D-47EA5E2ACD63}" srcOrd="2" destOrd="0" parTransId="{020F44CF-F047-4F2A-B323-C03645FC3F63}" sibTransId="{623260DE-473F-40C1-8FEA-1B9EEEBD6722}"/>
    <dgm:cxn modelId="{FAABB4A6-7AF2-430D-AFCD-B19C5111677F}" type="presOf" srcId="{B39268EA-23B1-4EED-94BE-B182FB078C4A}" destId="{B8C1DA77-51BB-4989-BDD3-E79E8D786BFC}" srcOrd="0" destOrd="0" presId="urn:microsoft.com/office/officeart/2005/8/layout/vList2"/>
    <dgm:cxn modelId="{3DACD68A-37BC-4057-8CEA-CDD8AA303A94}" srcId="{27FAD9D7-9285-4DF1-AB7F-394FE756F19A}" destId="{0B66F454-1AD8-4176-8348-2EAC3EBBB16A}" srcOrd="3" destOrd="0" parTransId="{490003D3-1EA1-45B6-BF0C-ACBF698F0CF6}" sibTransId="{607E35E8-6A21-4648-9F45-A9F9CEC425C9}"/>
    <dgm:cxn modelId="{15F59868-17DE-48B6-A029-993F68CB42B1}" type="presParOf" srcId="{8D8CA77A-EA86-469C-AAED-7BD63C8A82DF}" destId="{D90F0737-6509-4F27-B310-5590D973D268}" srcOrd="0" destOrd="0" presId="urn:microsoft.com/office/officeart/2005/8/layout/vList2"/>
    <dgm:cxn modelId="{B39D54CC-7D72-4763-B821-B6F2C3C9678A}" type="presParOf" srcId="{8D8CA77A-EA86-469C-AAED-7BD63C8A82DF}" destId="{6F30AE44-BDA7-4150-A547-1A05E6E859CB}" srcOrd="1" destOrd="0" presId="urn:microsoft.com/office/officeart/2005/8/layout/vList2"/>
    <dgm:cxn modelId="{4BA23E44-04F0-4EDF-ACA7-8215073115C4}" type="presParOf" srcId="{8D8CA77A-EA86-469C-AAED-7BD63C8A82DF}" destId="{B8C1DA77-51BB-4989-BDD3-E79E8D786BFC}" srcOrd="2" destOrd="0" presId="urn:microsoft.com/office/officeart/2005/8/layout/vList2"/>
    <dgm:cxn modelId="{DD81D3CD-FA0B-4132-96CB-2D5E8FB14328}" type="presParOf" srcId="{8D8CA77A-EA86-469C-AAED-7BD63C8A82DF}" destId="{CB7D01B5-4916-4BB0-B2E8-9926DEC0D7F9}" srcOrd="3" destOrd="0" presId="urn:microsoft.com/office/officeart/2005/8/layout/vList2"/>
    <dgm:cxn modelId="{B80D9331-B942-480B-843E-CF82CF7719D1}" type="presParOf" srcId="{8D8CA77A-EA86-469C-AAED-7BD63C8A82DF}" destId="{C5129F49-A804-4E08-AB24-CC044F5B54A1}" srcOrd="4" destOrd="0" presId="urn:microsoft.com/office/officeart/2005/8/layout/vList2"/>
    <dgm:cxn modelId="{B67DB731-435A-4EB5-A662-3B7F63403738}" type="presParOf" srcId="{8D8CA77A-EA86-469C-AAED-7BD63C8A82DF}" destId="{EFF02397-33D8-44E4-9762-DE906479682B}" srcOrd="5" destOrd="0" presId="urn:microsoft.com/office/officeart/2005/8/layout/vList2"/>
    <dgm:cxn modelId="{A3B8B1A7-BCD9-4DFB-8CCF-410A38003056}" type="presParOf" srcId="{8D8CA77A-EA86-469C-AAED-7BD63C8A82DF}" destId="{A6169117-BD39-43F2-9BB8-AF18A33FDB63}" srcOrd="6" destOrd="0" presId="urn:microsoft.com/office/officeart/2005/8/layout/vList2"/>
    <dgm:cxn modelId="{D0A4671E-A48C-4B5A-A5EB-DE97F46443B7}" type="presParOf" srcId="{8D8CA77A-EA86-469C-AAED-7BD63C8A82DF}" destId="{AD5A7003-921A-4D17-95EE-D59458627E82}" srcOrd="7" destOrd="0" presId="urn:microsoft.com/office/officeart/2005/8/layout/vList2"/>
    <dgm:cxn modelId="{1F335C91-D3C0-4249-82A2-B41D31F41C00}" type="presParOf" srcId="{8D8CA77A-EA86-469C-AAED-7BD63C8A82DF}" destId="{C8999884-06B0-407F-A7F8-A8AAB621936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E2AD49A4-626E-4B5C-850D-9BFF8D4BD19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087E6E-2B93-450C-834C-5D430C62D512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r>
            <a:rPr lang="ru-RU" dirty="0" err="1" smtClean="0"/>
            <a:t>є</a:t>
          </a:r>
          <a:r>
            <a:rPr lang="ru-RU" dirty="0" smtClean="0"/>
            <a:t> </a:t>
          </a:r>
          <a:endParaRPr lang="ru-RU" dirty="0"/>
        </a:p>
      </dgm:t>
    </dgm:pt>
    <dgm:pt modelId="{DDEE8083-FE61-4850-A985-0A01002D1510}" type="parTrans" cxnId="{518595A8-A51C-4BC5-8B35-3E7311FC8FD1}">
      <dgm:prSet/>
      <dgm:spPr/>
      <dgm:t>
        <a:bodyPr/>
        <a:lstStyle/>
        <a:p>
          <a:endParaRPr lang="ru-RU"/>
        </a:p>
      </dgm:t>
    </dgm:pt>
    <dgm:pt modelId="{1FE53F49-CB9D-4D07-862E-A3FD8D6D932B}" type="sibTrans" cxnId="{518595A8-A51C-4BC5-8B35-3E7311FC8FD1}">
      <dgm:prSet/>
      <dgm:spPr/>
      <dgm:t>
        <a:bodyPr/>
        <a:lstStyle/>
        <a:p>
          <a:endParaRPr lang="ru-RU"/>
        </a:p>
      </dgm:t>
    </dgm:pt>
    <dgm:pt modelId="{EB47C96E-B3BF-49BF-96B0-B76A19C7EC4C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землевласники</a:t>
          </a:r>
          <a:r>
            <a:rPr lang="ru-RU" dirty="0" smtClean="0"/>
            <a:t> та </a:t>
          </a:r>
          <a:r>
            <a:rPr lang="ru-RU" dirty="0" err="1" smtClean="0"/>
            <a:t>землекористувачі</a:t>
          </a:r>
          <a:r>
            <a:rPr lang="ru-RU" dirty="0" smtClean="0"/>
            <a:t>,</a:t>
          </a:r>
          <a:endParaRPr lang="ru-RU" dirty="0"/>
        </a:p>
      </dgm:t>
    </dgm:pt>
    <dgm:pt modelId="{D11162D9-AD0F-4AB0-9E85-52FDD7DEA074}" type="parTrans" cxnId="{9F73DBFD-181B-4A45-A864-6C5F22AFF065}">
      <dgm:prSet/>
      <dgm:spPr/>
      <dgm:t>
        <a:bodyPr/>
        <a:lstStyle/>
        <a:p>
          <a:endParaRPr lang="ru-RU"/>
        </a:p>
      </dgm:t>
    </dgm:pt>
    <dgm:pt modelId="{0D88E130-1E99-4C04-AF8E-6079204E530D}" type="sibTrans" cxnId="{9F73DBFD-181B-4A45-A864-6C5F22AFF065}">
      <dgm:prSet/>
      <dgm:spPr/>
      <dgm:t>
        <a:bodyPr/>
        <a:lstStyle/>
        <a:p>
          <a:endParaRPr lang="ru-RU"/>
        </a:p>
      </dgm:t>
    </dgm:pt>
    <dgm:pt modelId="{30F37E93-62A2-47EE-8C28-BD72C0E4B28F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крім</a:t>
          </a:r>
          <a:r>
            <a:rPr lang="ru-RU" dirty="0" smtClean="0"/>
            <a:t> </a:t>
          </a:r>
          <a:r>
            <a:rPr lang="ru-RU" dirty="0" err="1" smtClean="0"/>
            <a:t>суб'єктів</a:t>
          </a:r>
          <a:r>
            <a:rPr lang="ru-RU" dirty="0" smtClean="0"/>
            <a:t> </a:t>
          </a:r>
          <a:r>
            <a:rPr lang="ru-RU" dirty="0" err="1" smtClean="0"/>
            <a:t>підприємництва</a:t>
          </a:r>
          <a:r>
            <a:rPr lang="ru-RU" dirty="0" smtClean="0"/>
            <a:t>, </a:t>
          </a:r>
          <a:endParaRPr lang="ru-RU" dirty="0"/>
        </a:p>
      </dgm:t>
    </dgm:pt>
    <dgm:pt modelId="{C9578110-8D5B-4792-BF4C-12B02E57E1EA}" type="parTrans" cxnId="{BAECDDD0-1525-46E7-B574-46E8389E7B90}">
      <dgm:prSet/>
      <dgm:spPr/>
      <dgm:t>
        <a:bodyPr/>
        <a:lstStyle/>
        <a:p>
          <a:endParaRPr lang="ru-RU"/>
        </a:p>
      </dgm:t>
    </dgm:pt>
    <dgm:pt modelId="{A9799564-FED3-45D0-A0EF-1EE18AE3C95B}" type="sibTrans" cxnId="{BAECDDD0-1525-46E7-B574-46E8389E7B90}">
      <dgm:prSet/>
      <dgm:spPr/>
      <dgm:t>
        <a:bodyPr/>
        <a:lstStyle/>
        <a:p>
          <a:endParaRPr lang="ru-RU"/>
        </a:p>
      </dgm:t>
    </dgm:pt>
    <dgm:pt modelId="{B23E29B6-923A-4C48-AD8D-819ECC0F067E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</a:t>
          </a:r>
          <a:r>
            <a:rPr lang="ru-RU" dirty="0" err="1" smtClean="0"/>
            <a:t>законодавства</a:t>
          </a:r>
          <a:r>
            <a:rPr lang="ru-RU" dirty="0" smtClean="0"/>
            <a:t> </a:t>
          </a:r>
          <a:r>
            <a:rPr lang="ru-RU" dirty="0" err="1" smtClean="0"/>
            <a:t>відносяться</a:t>
          </a:r>
          <a:r>
            <a:rPr lang="ru-RU" dirty="0" smtClean="0"/>
            <a:t> </a:t>
          </a:r>
          <a:r>
            <a:rPr lang="ru-RU" dirty="0" err="1" smtClean="0"/>
            <a:t>до</a:t>
          </a:r>
          <a:r>
            <a:rPr lang="ru-RU" dirty="0" smtClean="0"/>
            <a:t> </a:t>
          </a:r>
          <a:r>
            <a:rPr lang="ru-RU" dirty="0" err="1" smtClean="0"/>
            <a:t>фермерських</a:t>
          </a:r>
          <a:r>
            <a:rPr lang="ru-RU" dirty="0" smtClean="0"/>
            <a:t> </a:t>
          </a:r>
          <a:r>
            <a:rPr lang="ru-RU" dirty="0" err="1" smtClean="0"/>
            <a:t>господарств</a:t>
          </a:r>
          <a:r>
            <a:rPr lang="ru-RU" dirty="0" smtClean="0"/>
            <a:t>,</a:t>
          </a:r>
          <a:endParaRPr lang="ru-RU" dirty="0"/>
        </a:p>
      </dgm:t>
    </dgm:pt>
    <dgm:pt modelId="{532BF7F2-DFFD-444A-BA25-5E95E9A8692B}" type="parTrans" cxnId="{0802BF58-D4A5-4538-A900-B243EE82BF09}">
      <dgm:prSet/>
      <dgm:spPr/>
      <dgm:t>
        <a:bodyPr/>
        <a:lstStyle/>
        <a:p>
          <a:endParaRPr lang="ru-RU"/>
        </a:p>
      </dgm:t>
    </dgm:pt>
    <dgm:pt modelId="{C4A93CEF-0885-4A1D-BAA9-227375A75083}" type="sibTrans" cxnId="{0802BF58-D4A5-4538-A900-B243EE82BF09}">
      <dgm:prSet/>
      <dgm:spPr/>
      <dgm:t>
        <a:bodyPr/>
        <a:lstStyle/>
        <a:p>
          <a:endParaRPr lang="ru-RU"/>
        </a:p>
      </dgm:t>
    </dgm:pt>
    <dgm:pt modelId="{894CF496-49A3-4241-8A23-F7D4B86F4C55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провадять</a:t>
          </a:r>
          <a:r>
            <a:rPr lang="ru-RU" dirty="0" smtClean="0"/>
            <a:t> </a:t>
          </a:r>
          <a:r>
            <a:rPr lang="ru-RU" dirty="0" err="1" smtClean="0"/>
            <a:t>господарську</a:t>
          </a:r>
          <a:r>
            <a:rPr lang="ru-RU" dirty="0" smtClean="0"/>
            <a:t> </a:t>
          </a:r>
          <a:r>
            <a:rPr lang="ru-RU" dirty="0" err="1" smtClean="0"/>
            <a:t>діяльність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підземних</a:t>
          </a:r>
          <a:r>
            <a:rPr lang="ru-RU" dirty="0" smtClean="0"/>
            <a:t> вод на </a:t>
          </a:r>
          <a:r>
            <a:rPr lang="ru-RU" dirty="0" err="1" smtClean="0"/>
            <a:t>підставі</a:t>
          </a:r>
          <a:r>
            <a:rPr lang="ru-RU" dirty="0" smtClean="0"/>
            <a:t> </a:t>
          </a:r>
          <a:r>
            <a:rPr lang="ru-RU" dirty="0" err="1" smtClean="0"/>
            <a:t>дозволів</a:t>
          </a:r>
          <a:r>
            <a:rPr lang="ru-RU" dirty="0" smtClean="0"/>
            <a:t> </a:t>
          </a:r>
          <a:r>
            <a:rPr lang="ru-RU" dirty="0" err="1" smtClean="0"/>
            <a:t>на</a:t>
          </a:r>
          <a:r>
            <a:rPr lang="ru-RU" dirty="0" smtClean="0"/>
            <a:t>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водокористування</a:t>
          </a:r>
          <a:r>
            <a:rPr lang="ru-RU" dirty="0" smtClean="0"/>
            <a:t>.</a:t>
          </a:r>
          <a:endParaRPr lang="ru-RU" dirty="0"/>
        </a:p>
      </dgm:t>
    </dgm:pt>
    <dgm:pt modelId="{5827092F-550E-4A4E-AA82-11DB0663BC82}" type="parTrans" cxnId="{EB15C845-0B4A-413E-A415-5ACFC2F48F0F}">
      <dgm:prSet/>
      <dgm:spPr/>
      <dgm:t>
        <a:bodyPr/>
        <a:lstStyle/>
        <a:p>
          <a:endParaRPr lang="ru-RU"/>
        </a:p>
      </dgm:t>
    </dgm:pt>
    <dgm:pt modelId="{14F10C7C-786C-418E-A6FD-446947CED159}" type="sibTrans" cxnId="{EB15C845-0B4A-413E-A415-5ACFC2F48F0F}">
      <dgm:prSet/>
      <dgm:spPr/>
      <dgm:t>
        <a:bodyPr/>
        <a:lstStyle/>
        <a:p>
          <a:endParaRPr lang="ru-RU"/>
        </a:p>
      </dgm:t>
    </dgm:pt>
    <dgm:pt modelId="{0B6E08BB-CFB8-4BC9-9246-370C9FCF65D8}" type="pres">
      <dgm:prSet presAssocID="{E2AD49A4-626E-4B5C-850D-9BFF8D4BD19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D520AA-D642-46C6-ACDB-B86B7CD0FF72}" type="pres">
      <dgm:prSet presAssocID="{A5087E6E-2B93-450C-834C-5D430C62D51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9C6FCD-6C6E-45CB-B433-759828292E58}" type="pres">
      <dgm:prSet presAssocID="{1FE53F49-CB9D-4D07-862E-A3FD8D6D932B}" presName="spacer" presStyleCnt="0"/>
      <dgm:spPr/>
    </dgm:pt>
    <dgm:pt modelId="{9F6E4840-0578-4C68-BA02-76E29E95A5BF}" type="pres">
      <dgm:prSet presAssocID="{EB47C96E-B3BF-49BF-96B0-B76A19C7EC4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C43C6-8510-49BB-955C-DFDEB40FA99D}" type="pres">
      <dgm:prSet presAssocID="{0D88E130-1E99-4C04-AF8E-6079204E530D}" presName="spacer" presStyleCnt="0"/>
      <dgm:spPr/>
    </dgm:pt>
    <dgm:pt modelId="{6BBAAD4F-0585-4B03-A4CD-FF11E71D31EF}" type="pres">
      <dgm:prSet presAssocID="{30F37E93-62A2-47EE-8C28-BD72C0E4B28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905B6-F12A-4B43-868B-CE3E598682CA}" type="pres">
      <dgm:prSet presAssocID="{A9799564-FED3-45D0-A0EF-1EE18AE3C95B}" presName="spacer" presStyleCnt="0"/>
      <dgm:spPr/>
    </dgm:pt>
    <dgm:pt modelId="{BC1922FD-9E30-4898-A6F9-AE4DF47D25C1}" type="pres">
      <dgm:prSet presAssocID="{B23E29B6-923A-4C48-AD8D-819ECC0F067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02E99-4BE3-4DB8-A7EA-6188A96B2C0E}" type="pres">
      <dgm:prSet presAssocID="{C4A93CEF-0885-4A1D-BAA9-227375A75083}" presName="spacer" presStyleCnt="0"/>
      <dgm:spPr/>
    </dgm:pt>
    <dgm:pt modelId="{1B1AE3EF-7B09-4C65-9916-8BA4604A199A}" type="pres">
      <dgm:prSet presAssocID="{894CF496-49A3-4241-8A23-F7D4B86F4C5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15C845-0B4A-413E-A415-5ACFC2F48F0F}" srcId="{E2AD49A4-626E-4B5C-850D-9BFF8D4BD19C}" destId="{894CF496-49A3-4241-8A23-F7D4B86F4C55}" srcOrd="4" destOrd="0" parTransId="{5827092F-550E-4A4E-AA82-11DB0663BC82}" sibTransId="{14F10C7C-786C-418E-A6FD-446947CED159}"/>
    <dgm:cxn modelId="{9741CBEA-A8A6-4D1D-942C-F3D360C73F62}" type="presOf" srcId="{E2AD49A4-626E-4B5C-850D-9BFF8D4BD19C}" destId="{0B6E08BB-CFB8-4BC9-9246-370C9FCF65D8}" srcOrd="0" destOrd="0" presId="urn:microsoft.com/office/officeart/2005/8/layout/vList2"/>
    <dgm:cxn modelId="{0802BF58-D4A5-4538-A900-B243EE82BF09}" srcId="{E2AD49A4-626E-4B5C-850D-9BFF8D4BD19C}" destId="{B23E29B6-923A-4C48-AD8D-819ECC0F067E}" srcOrd="3" destOrd="0" parTransId="{532BF7F2-DFFD-444A-BA25-5E95E9A8692B}" sibTransId="{C4A93CEF-0885-4A1D-BAA9-227375A75083}"/>
    <dgm:cxn modelId="{9608F939-0728-4181-B6B0-11AAF5C82BFE}" type="presOf" srcId="{EB47C96E-B3BF-49BF-96B0-B76A19C7EC4C}" destId="{9F6E4840-0578-4C68-BA02-76E29E95A5BF}" srcOrd="0" destOrd="0" presId="urn:microsoft.com/office/officeart/2005/8/layout/vList2"/>
    <dgm:cxn modelId="{E3F37298-DF05-4B2D-9EF9-A2DFB8375275}" type="presOf" srcId="{A5087E6E-2B93-450C-834C-5D430C62D512}" destId="{35D520AA-D642-46C6-ACDB-B86B7CD0FF72}" srcOrd="0" destOrd="0" presId="urn:microsoft.com/office/officeart/2005/8/layout/vList2"/>
    <dgm:cxn modelId="{518595A8-A51C-4BC5-8B35-3E7311FC8FD1}" srcId="{E2AD49A4-626E-4B5C-850D-9BFF8D4BD19C}" destId="{A5087E6E-2B93-450C-834C-5D430C62D512}" srcOrd="0" destOrd="0" parTransId="{DDEE8083-FE61-4850-A985-0A01002D1510}" sibTransId="{1FE53F49-CB9D-4D07-862E-A3FD8D6D932B}"/>
    <dgm:cxn modelId="{2F0BE061-A927-414C-B769-AC7FC0764E25}" type="presOf" srcId="{B23E29B6-923A-4C48-AD8D-819ECC0F067E}" destId="{BC1922FD-9E30-4898-A6F9-AE4DF47D25C1}" srcOrd="0" destOrd="0" presId="urn:microsoft.com/office/officeart/2005/8/layout/vList2"/>
    <dgm:cxn modelId="{9F73DBFD-181B-4A45-A864-6C5F22AFF065}" srcId="{E2AD49A4-626E-4B5C-850D-9BFF8D4BD19C}" destId="{EB47C96E-B3BF-49BF-96B0-B76A19C7EC4C}" srcOrd="1" destOrd="0" parTransId="{D11162D9-AD0F-4AB0-9E85-52FDD7DEA074}" sibTransId="{0D88E130-1E99-4C04-AF8E-6079204E530D}"/>
    <dgm:cxn modelId="{BAECDDD0-1525-46E7-B574-46E8389E7B90}" srcId="{E2AD49A4-626E-4B5C-850D-9BFF8D4BD19C}" destId="{30F37E93-62A2-47EE-8C28-BD72C0E4B28F}" srcOrd="2" destOrd="0" parTransId="{C9578110-8D5B-4792-BF4C-12B02E57E1EA}" sibTransId="{A9799564-FED3-45D0-A0EF-1EE18AE3C95B}"/>
    <dgm:cxn modelId="{477E438A-FD60-4255-95BF-F41E17F92F44}" type="presOf" srcId="{894CF496-49A3-4241-8A23-F7D4B86F4C55}" destId="{1B1AE3EF-7B09-4C65-9916-8BA4604A199A}" srcOrd="0" destOrd="0" presId="urn:microsoft.com/office/officeart/2005/8/layout/vList2"/>
    <dgm:cxn modelId="{8C29A21C-89D1-4253-B262-BF7CB21AD608}" type="presOf" srcId="{30F37E93-62A2-47EE-8C28-BD72C0E4B28F}" destId="{6BBAAD4F-0585-4B03-A4CD-FF11E71D31EF}" srcOrd="0" destOrd="0" presId="urn:microsoft.com/office/officeart/2005/8/layout/vList2"/>
    <dgm:cxn modelId="{83AA6B76-646E-4E38-A4B7-DA89273416A5}" type="presParOf" srcId="{0B6E08BB-CFB8-4BC9-9246-370C9FCF65D8}" destId="{35D520AA-D642-46C6-ACDB-B86B7CD0FF72}" srcOrd="0" destOrd="0" presId="urn:microsoft.com/office/officeart/2005/8/layout/vList2"/>
    <dgm:cxn modelId="{81E2F091-81C3-465B-898A-9A96A6092722}" type="presParOf" srcId="{0B6E08BB-CFB8-4BC9-9246-370C9FCF65D8}" destId="{EA9C6FCD-6C6E-45CB-B433-759828292E58}" srcOrd="1" destOrd="0" presId="urn:microsoft.com/office/officeart/2005/8/layout/vList2"/>
    <dgm:cxn modelId="{D91274F5-94D3-425D-8BCC-5D8B840B45B5}" type="presParOf" srcId="{0B6E08BB-CFB8-4BC9-9246-370C9FCF65D8}" destId="{9F6E4840-0578-4C68-BA02-76E29E95A5BF}" srcOrd="2" destOrd="0" presId="urn:microsoft.com/office/officeart/2005/8/layout/vList2"/>
    <dgm:cxn modelId="{A26C5737-708B-4B61-A4F5-2C85B26B124D}" type="presParOf" srcId="{0B6E08BB-CFB8-4BC9-9246-370C9FCF65D8}" destId="{3F9C43C6-8510-49BB-955C-DFDEB40FA99D}" srcOrd="3" destOrd="0" presId="urn:microsoft.com/office/officeart/2005/8/layout/vList2"/>
    <dgm:cxn modelId="{16DF450D-90BE-4AAF-B2F0-700DE3DB577F}" type="presParOf" srcId="{0B6E08BB-CFB8-4BC9-9246-370C9FCF65D8}" destId="{6BBAAD4F-0585-4B03-A4CD-FF11E71D31EF}" srcOrd="4" destOrd="0" presId="urn:microsoft.com/office/officeart/2005/8/layout/vList2"/>
    <dgm:cxn modelId="{667CBD06-A79F-4F19-82B6-355248377496}" type="presParOf" srcId="{0B6E08BB-CFB8-4BC9-9246-370C9FCF65D8}" destId="{56F905B6-F12A-4B43-868B-CE3E598682CA}" srcOrd="5" destOrd="0" presId="urn:microsoft.com/office/officeart/2005/8/layout/vList2"/>
    <dgm:cxn modelId="{16F40DC1-29B4-413B-9E8C-FEFDCB0762E7}" type="presParOf" srcId="{0B6E08BB-CFB8-4BC9-9246-370C9FCF65D8}" destId="{BC1922FD-9E30-4898-A6F9-AE4DF47D25C1}" srcOrd="6" destOrd="0" presId="urn:microsoft.com/office/officeart/2005/8/layout/vList2"/>
    <dgm:cxn modelId="{8D52E4A1-7890-427B-9A85-EE512319497C}" type="presParOf" srcId="{0B6E08BB-CFB8-4BC9-9246-370C9FCF65D8}" destId="{EF802E99-4BE3-4DB8-A7EA-6188A96B2C0E}" srcOrd="7" destOrd="0" presId="urn:microsoft.com/office/officeart/2005/8/layout/vList2"/>
    <dgm:cxn modelId="{2E772B64-5CBB-4672-AB56-10DF9F51F167}" type="presParOf" srcId="{0B6E08BB-CFB8-4BC9-9246-370C9FCF65D8}" destId="{1B1AE3EF-7B09-4C65-9916-8BA4604A199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BFD29CE2-8BC5-4481-957D-5B0AAF4FB3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577B54-41C9-44F7-A9CC-707CFC513E25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err="1" smtClean="0"/>
            <a:t>Платниками</a:t>
          </a:r>
          <a:r>
            <a:rPr lang="ru-RU" sz="2000" b="1" dirty="0" smtClean="0"/>
            <a:t> </a:t>
          </a:r>
          <a:r>
            <a:rPr lang="ru-RU" sz="2000" b="1" dirty="0" err="1" smtClean="0"/>
            <a:t>рентної</a:t>
          </a:r>
          <a:r>
            <a:rPr lang="ru-RU" sz="2000" b="1" dirty="0" smtClean="0"/>
            <a:t> плати за </a:t>
          </a:r>
          <a:r>
            <a:rPr lang="ru-RU" sz="2000" b="1" dirty="0" err="1" smtClean="0"/>
            <a:t>користування</a:t>
          </a:r>
          <a:r>
            <a:rPr lang="ru-RU" sz="2000" b="1" dirty="0" smtClean="0"/>
            <a:t> </a:t>
          </a:r>
          <a:r>
            <a:rPr lang="ru-RU" sz="2000" b="1" dirty="0" err="1" smtClean="0"/>
            <a:t>надрами</a:t>
          </a:r>
          <a:r>
            <a:rPr lang="ru-RU" sz="2000" b="1" dirty="0" smtClean="0"/>
            <a:t> для </a:t>
          </a:r>
          <a:r>
            <a:rPr lang="ru-RU" sz="2000" b="1" dirty="0" err="1" smtClean="0"/>
            <a:t>видобування</a:t>
          </a:r>
          <a:r>
            <a:rPr lang="ru-RU" sz="2000" b="1" dirty="0" smtClean="0"/>
            <a:t> </a:t>
          </a:r>
          <a:r>
            <a:rPr lang="ru-RU" sz="2000" b="1" dirty="0" err="1" smtClean="0"/>
            <a:t>корисних</a:t>
          </a:r>
          <a:r>
            <a:rPr lang="ru-RU" sz="2000" b="1" dirty="0" smtClean="0"/>
            <a:t> </a:t>
          </a:r>
          <a:r>
            <a:rPr lang="ru-RU" sz="2000" b="1" dirty="0" err="1" smtClean="0"/>
            <a:t>копалин</a:t>
          </a:r>
          <a:r>
            <a:rPr lang="ru-RU" sz="2000" b="1" dirty="0" smtClean="0"/>
            <a:t> </a:t>
          </a:r>
          <a:r>
            <a:rPr lang="ru-RU" sz="2000" b="1" dirty="0" err="1" smtClean="0"/>
            <a:t>є</a:t>
          </a:r>
          <a:r>
            <a:rPr lang="ru-RU" sz="2000" b="1" dirty="0" smtClean="0"/>
            <a:t> </a:t>
          </a:r>
          <a:endParaRPr lang="ru-RU" sz="2000" b="1" dirty="0"/>
        </a:p>
      </dgm:t>
    </dgm:pt>
    <dgm:pt modelId="{4116734E-CE93-4526-BD0A-E44B75444C65}" type="parTrans" cxnId="{F40CD7B1-948F-4CC4-9A86-B5CC728F8C3D}">
      <dgm:prSet/>
      <dgm:spPr/>
      <dgm:t>
        <a:bodyPr/>
        <a:lstStyle/>
        <a:p>
          <a:endParaRPr lang="ru-RU"/>
        </a:p>
      </dgm:t>
    </dgm:pt>
    <dgm:pt modelId="{D9912420-3C34-4B58-B177-1158F05184B7}" type="sibTrans" cxnId="{F40CD7B1-948F-4CC4-9A86-B5CC728F8C3D}">
      <dgm:prSet/>
      <dgm:spPr/>
      <dgm:t>
        <a:bodyPr/>
        <a:lstStyle/>
        <a:p>
          <a:endParaRPr lang="ru-RU"/>
        </a:p>
      </dgm:t>
    </dgm:pt>
    <dgm:pt modelId="{9CEC6DD8-24CB-457B-A4D6-E9D62716EC89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err="1" smtClean="0"/>
            <a:t>землевласники</a:t>
          </a:r>
          <a:r>
            <a:rPr lang="ru-RU" sz="2000" b="1" dirty="0" smtClean="0"/>
            <a:t> та </a:t>
          </a:r>
          <a:r>
            <a:rPr lang="ru-RU" sz="2000" b="1" dirty="0" err="1" smtClean="0"/>
            <a:t>землекористувачі</a:t>
          </a:r>
          <a:r>
            <a:rPr lang="ru-RU" sz="2000" b="1" dirty="0" smtClean="0"/>
            <a:t>, </a:t>
          </a:r>
          <a:r>
            <a:rPr lang="ru-RU" sz="2000" b="1" dirty="0" err="1" smtClean="0"/>
            <a:t>крім</a:t>
          </a:r>
          <a:r>
            <a:rPr lang="ru-RU" sz="2000" b="1" dirty="0" smtClean="0"/>
            <a:t> </a:t>
          </a:r>
          <a:r>
            <a:rPr lang="ru-RU" sz="2000" b="1" dirty="0" err="1" smtClean="0"/>
            <a:t>суб'єктів</a:t>
          </a:r>
          <a:r>
            <a:rPr lang="ru-RU" sz="2000" b="1" dirty="0" smtClean="0"/>
            <a:t> </a:t>
          </a:r>
          <a:r>
            <a:rPr lang="ru-RU" sz="2000" b="1" dirty="0" err="1" smtClean="0"/>
            <a:t>підприємництва</a:t>
          </a:r>
          <a:r>
            <a:rPr lang="ru-RU" sz="2000" b="1" dirty="0" smtClean="0"/>
            <a:t>, </a:t>
          </a:r>
          <a:endParaRPr lang="ru-RU" sz="2000" b="1" dirty="0"/>
        </a:p>
      </dgm:t>
    </dgm:pt>
    <dgm:pt modelId="{5ED1DAD8-1678-4B4F-8692-BAEA87D1C720}" type="parTrans" cxnId="{099C75B6-117C-406E-8F2A-55FD3E95444C}">
      <dgm:prSet/>
      <dgm:spPr/>
      <dgm:t>
        <a:bodyPr/>
        <a:lstStyle/>
        <a:p>
          <a:endParaRPr lang="ru-RU"/>
        </a:p>
      </dgm:t>
    </dgm:pt>
    <dgm:pt modelId="{B47F2710-7AFC-488F-BEEE-2287F6098288}" type="sibTrans" cxnId="{099C75B6-117C-406E-8F2A-55FD3E95444C}">
      <dgm:prSet/>
      <dgm:spPr/>
      <dgm:t>
        <a:bodyPr/>
        <a:lstStyle/>
        <a:p>
          <a:endParaRPr lang="ru-RU"/>
        </a:p>
      </dgm:t>
    </dgm:pt>
    <dgm:pt modelId="{CD20DC62-8DD9-4625-9A7B-BEB0D0CC5362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err="1" smtClean="0"/>
            <a:t>які</a:t>
          </a:r>
          <a:r>
            <a:rPr lang="ru-RU" sz="2000" b="1" dirty="0" smtClean="0"/>
            <a:t> </a:t>
          </a:r>
          <a:r>
            <a:rPr lang="ru-RU" sz="2000" b="1" dirty="0" err="1" smtClean="0"/>
            <a:t>відповідно</a:t>
          </a:r>
          <a:r>
            <a:rPr lang="ru-RU" sz="2000" b="1" dirty="0" smtClean="0"/>
            <a:t> до </a:t>
          </a:r>
          <a:r>
            <a:rPr lang="ru-RU" sz="2000" b="1" dirty="0" err="1" smtClean="0"/>
            <a:t>законодавства</a:t>
          </a:r>
          <a:r>
            <a:rPr lang="ru-RU" sz="2000" b="1" dirty="0" smtClean="0"/>
            <a:t> </a:t>
          </a:r>
          <a:r>
            <a:rPr lang="ru-RU" sz="2000" b="1" dirty="0" err="1" smtClean="0"/>
            <a:t>відносяться</a:t>
          </a:r>
          <a:r>
            <a:rPr lang="ru-RU" sz="2000" b="1" dirty="0" smtClean="0"/>
            <a:t> </a:t>
          </a:r>
          <a:r>
            <a:rPr lang="ru-RU" sz="2000" b="1" dirty="0" err="1" smtClean="0"/>
            <a:t>до</a:t>
          </a:r>
          <a:r>
            <a:rPr lang="ru-RU" sz="2000" b="1" dirty="0" smtClean="0"/>
            <a:t> </a:t>
          </a:r>
          <a:r>
            <a:rPr lang="ru-RU" sz="2000" b="1" dirty="0" err="1" smtClean="0"/>
            <a:t>фермерських</a:t>
          </a:r>
          <a:r>
            <a:rPr lang="ru-RU" sz="2000" b="1" dirty="0" smtClean="0"/>
            <a:t> </a:t>
          </a:r>
          <a:r>
            <a:rPr lang="ru-RU" sz="2000" b="1" dirty="0" err="1" smtClean="0"/>
            <a:t>господарств</a:t>
          </a:r>
          <a:r>
            <a:rPr lang="ru-RU" sz="2000" b="1" dirty="0" smtClean="0"/>
            <a:t>, </a:t>
          </a:r>
          <a:endParaRPr lang="ru-RU" sz="2000" b="1" dirty="0"/>
        </a:p>
      </dgm:t>
    </dgm:pt>
    <dgm:pt modelId="{F72FBA6E-BFD0-46B6-9856-4DF5DD17737F}" type="parTrans" cxnId="{7B3FCDB9-DAA2-49F9-954E-C4296244AE26}">
      <dgm:prSet/>
      <dgm:spPr/>
      <dgm:t>
        <a:bodyPr/>
        <a:lstStyle/>
        <a:p>
          <a:endParaRPr lang="ru-RU"/>
        </a:p>
      </dgm:t>
    </dgm:pt>
    <dgm:pt modelId="{336666D4-8CA8-4B72-A252-920308A7A074}" type="sibTrans" cxnId="{7B3FCDB9-DAA2-49F9-954E-C4296244AE26}">
      <dgm:prSet/>
      <dgm:spPr/>
      <dgm:t>
        <a:bodyPr/>
        <a:lstStyle/>
        <a:p>
          <a:endParaRPr lang="ru-RU"/>
        </a:p>
      </dgm:t>
    </dgm:pt>
    <dgm:pt modelId="{0D8588A8-2666-4D0B-9489-E853389A1FA5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smtClean="0"/>
            <a:t>- </a:t>
          </a:r>
          <a:r>
            <a:rPr lang="ru-RU" sz="2000" b="1" dirty="0" err="1" smtClean="0"/>
            <a:t>громадяни</a:t>
          </a:r>
          <a:r>
            <a:rPr lang="ru-RU" sz="2000" b="1" dirty="0" smtClean="0"/>
            <a:t> </a:t>
          </a:r>
          <a:r>
            <a:rPr lang="ru-RU" sz="2000" b="1" dirty="0" err="1" smtClean="0"/>
            <a:t>України</a:t>
          </a:r>
          <a:r>
            <a:rPr lang="ru-RU" sz="2000" b="1" dirty="0" smtClean="0"/>
            <a:t>, </a:t>
          </a:r>
          <a:r>
            <a:rPr lang="ru-RU" sz="2000" b="1" dirty="0" err="1" smtClean="0"/>
            <a:t>іноземці</a:t>
          </a:r>
          <a:r>
            <a:rPr lang="ru-RU" sz="2000" b="1" dirty="0" smtClean="0"/>
            <a:t> та особи без </a:t>
          </a:r>
          <a:r>
            <a:rPr lang="ru-RU" sz="2000" b="1" dirty="0" err="1" smtClean="0"/>
            <a:t>громадянства</a:t>
          </a:r>
          <a:r>
            <a:rPr lang="ru-RU" sz="2000" b="1" dirty="0" smtClean="0"/>
            <a:t>, </a:t>
          </a:r>
          <a:endParaRPr lang="ru-RU" sz="2000" b="1" dirty="0"/>
        </a:p>
      </dgm:t>
    </dgm:pt>
    <dgm:pt modelId="{D0C7ED08-AB90-4CFA-86B2-788EB282B6D5}" type="parTrans" cxnId="{AB6AF8A6-1287-4B6C-8EC5-92DDEA8EC368}">
      <dgm:prSet/>
      <dgm:spPr/>
      <dgm:t>
        <a:bodyPr/>
        <a:lstStyle/>
        <a:p>
          <a:endParaRPr lang="ru-RU"/>
        </a:p>
      </dgm:t>
    </dgm:pt>
    <dgm:pt modelId="{59639C7B-82C0-4859-A8DB-75691FEEA43B}" type="sibTrans" cxnId="{AB6AF8A6-1287-4B6C-8EC5-92DDEA8EC368}">
      <dgm:prSet/>
      <dgm:spPr/>
      <dgm:t>
        <a:bodyPr/>
        <a:lstStyle/>
        <a:p>
          <a:endParaRPr lang="ru-RU"/>
        </a:p>
      </dgm:t>
    </dgm:pt>
    <dgm:pt modelId="{D42A5F44-755F-43C8-9AB5-FDB5CE7E8E49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err="1" smtClean="0"/>
            <a:t>що</a:t>
          </a:r>
          <a:r>
            <a:rPr lang="ru-RU" sz="2000" b="1" dirty="0" smtClean="0"/>
            <a:t> в межах </a:t>
          </a:r>
          <a:r>
            <a:rPr lang="ru-RU" sz="2000" b="1" dirty="0" err="1" smtClean="0"/>
            <a:t>наданих</a:t>
          </a:r>
          <a:r>
            <a:rPr lang="ru-RU" sz="2000" b="1" dirty="0" smtClean="0"/>
            <a:t> </a:t>
          </a:r>
          <a:r>
            <a:rPr lang="ru-RU" sz="2000" b="1" dirty="0" err="1" smtClean="0"/>
            <a:t>їм</a:t>
          </a:r>
          <a:r>
            <a:rPr lang="ru-RU" sz="2000" b="1" dirty="0" smtClean="0"/>
            <a:t> </a:t>
          </a:r>
          <a:r>
            <a:rPr lang="ru-RU" sz="2000" b="1" dirty="0" err="1" smtClean="0"/>
            <a:t>земельних</a:t>
          </a:r>
          <a:r>
            <a:rPr lang="ru-RU" sz="2000" b="1" dirty="0" smtClean="0"/>
            <a:t> </a:t>
          </a:r>
          <a:r>
            <a:rPr lang="ru-RU" sz="2000" b="1" dirty="0" err="1" smtClean="0"/>
            <a:t>ділянок</a:t>
          </a:r>
          <a:r>
            <a:rPr lang="ru-RU" sz="2000" b="1" dirty="0" smtClean="0"/>
            <a:t>, </a:t>
          </a:r>
          <a:r>
            <a:rPr lang="ru-RU" sz="2000" b="1" dirty="0" err="1" smtClean="0"/>
            <a:t>розмір</a:t>
          </a:r>
          <a:r>
            <a:rPr lang="ru-RU" sz="2000" b="1" dirty="0" smtClean="0"/>
            <a:t> </a:t>
          </a:r>
          <a:r>
            <a:rPr lang="ru-RU" sz="2000" b="1" dirty="0" err="1" smtClean="0"/>
            <a:t>яких</a:t>
          </a:r>
          <a:r>
            <a:rPr lang="ru-RU" sz="2000" b="1" dirty="0" smtClean="0"/>
            <a:t> </a:t>
          </a:r>
          <a:r>
            <a:rPr lang="ru-RU" sz="2000" b="1" dirty="0" err="1" smtClean="0"/>
            <a:t>перевищує</a:t>
          </a:r>
          <a:r>
            <a:rPr lang="ru-RU" sz="2000" b="1" dirty="0" smtClean="0"/>
            <a:t> </a:t>
          </a:r>
          <a:r>
            <a:rPr lang="ru-RU" sz="2000" b="1" dirty="0" err="1" smtClean="0"/>
            <a:t>норми</a:t>
          </a:r>
          <a:r>
            <a:rPr lang="ru-RU" sz="2000" b="1" dirty="0" smtClean="0"/>
            <a:t>, </a:t>
          </a:r>
          <a:r>
            <a:rPr lang="ru-RU" sz="2000" b="1" dirty="0" err="1" smtClean="0"/>
            <a:t>передбачені</a:t>
          </a:r>
          <a:r>
            <a:rPr lang="ru-RU" sz="2000" b="1" dirty="0" smtClean="0"/>
            <a:t> </a:t>
          </a:r>
          <a:r>
            <a:rPr lang="ru-RU" sz="2000" b="1" dirty="0" err="1" smtClean="0"/>
            <a:t>статтею</a:t>
          </a:r>
          <a:r>
            <a:rPr lang="ru-RU" sz="2000" b="1" dirty="0" smtClean="0"/>
            <a:t> 121 Земельного кодексу </a:t>
          </a:r>
          <a:r>
            <a:rPr lang="ru-RU" sz="2000" b="1" dirty="0" err="1" smtClean="0"/>
            <a:t>України</a:t>
          </a:r>
          <a:r>
            <a:rPr lang="ru-RU" sz="2000" b="1" dirty="0" smtClean="0"/>
            <a:t>,</a:t>
          </a:r>
          <a:endParaRPr lang="ru-RU" sz="2000" b="1" dirty="0"/>
        </a:p>
      </dgm:t>
    </dgm:pt>
    <dgm:pt modelId="{724BA311-712B-4F4B-AC4B-B621C4D9AD3B}" type="parTrans" cxnId="{FA8C7E37-BDF5-4936-AF1D-D1E8D0B28E93}">
      <dgm:prSet/>
      <dgm:spPr/>
      <dgm:t>
        <a:bodyPr/>
        <a:lstStyle/>
        <a:p>
          <a:endParaRPr lang="ru-RU"/>
        </a:p>
      </dgm:t>
    </dgm:pt>
    <dgm:pt modelId="{29DBB7FE-6E1F-4C41-B6DF-53AB94D8A6F8}" type="sibTrans" cxnId="{FA8C7E37-BDF5-4936-AF1D-D1E8D0B28E93}">
      <dgm:prSet/>
      <dgm:spPr/>
      <dgm:t>
        <a:bodyPr/>
        <a:lstStyle/>
        <a:p>
          <a:endParaRPr lang="ru-RU"/>
        </a:p>
      </dgm:t>
    </dgm:pt>
    <dgm:pt modelId="{020D0E72-C95E-43B8-8244-38B8CFA9355A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sz="2000" b="1" dirty="0" err="1" smtClean="0"/>
            <a:t>видобувають</a:t>
          </a:r>
          <a:r>
            <a:rPr lang="ru-RU" sz="2000" b="1" dirty="0" smtClean="0"/>
            <a:t> </a:t>
          </a:r>
          <a:r>
            <a:rPr lang="ru-RU" sz="2000" b="1" dirty="0" err="1" smtClean="0"/>
            <a:t>прісні</a:t>
          </a:r>
          <a:r>
            <a:rPr lang="ru-RU" sz="2000" b="1" dirty="0" smtClean="0"/>
            <a:t> </a:t>
          </a:r>
          <a:r>
            <a:rPr lang="ru-RU" sz="2000" b="1" dirty="0" err="1" smtClean="0"/>
            <a:t>підземні</a:t>
          </a:r>
          <a:r>
            <a:rPr lang="ru-RU" sz="2000" b="1" dirty="0" smtClean="0"/>
            <a:t> води </a:t>
          </a:r>
          <a:r>
            <a:rPr lang="ru-RU" sz="2000" b="1" dirty="0" err="1" smtClean="0"/>
            <a:t>із</a:t>
          </a:r>
          <a:r>
            <a:rPr lang="ru-RU" sz="2000" b="1" dirty="0" smtClean="0"/>
            <a:t> </a:t>
          </a:r>
          <a:r>
            <a:rPr lang="ru-RU" sz="2000" b="1" dirty="0" err="1" smtClean="0"/>
            <a:t>застосуванням</a:t>
          </a:r>
          <a:r>
            <a:rPr lang="ru-RU" sz="2000" b="1" dirty="0" smtClean="0"/>
            <a:t> </a:t>
          </a:r>
          <a:r>
            <a:rPr lang="ru-RU" sz="2000" b="1" dirty="0" err="1" smtClean="0"/>
            <a:t>електричних</a:t>
          </a:r>
          <a:r>
            <a:rPr lang="ru-RU" sz="2000" b="1" dirty="0" smtClean="0"/>
            <a:t> </a:t>
          </a:r>
          <a:r>
            <a:rPr lang="ru-RU" sz="2000" b="1" dirty="0" err="1" smtClean="0"/>
            <a:t>пристроїв</a:t>
          </a:r>
          <a:r>
            <a:rPr lang="ru-RU" sz="2000" b="1" dirty="0" smtClean="0"/>
            <a:t> у </a:t>
          </a:r>
          <a:r>
            <a:rPr lang="ru-RU" sz="2000" b="1" dirty="0" err="1" smtClean="0"/>
            <a:t>обсязі</a:t>
          </a:r>
          <a:r>
            <a:rPr lang="ru-RU" sz="2000" b="1" dirty="0" smtClean="0"/>
            <a:t> </a:t>
          </a:r>
          <a:r>
            <a:rPr lang="ru-RU" sz="2000" b="1" dirty="0" err="1" smtClean="0"/>
            <a:t>понад</a:t>
          </a:r>
          <a:r>
            <a:rPr lang="ru-RU" sz="2000" b="1" dirty="0" smtClean="0"/>
            <a:t> 13 </a:t>
          </a:r>
          <a:r>
            <a:rPr lang="ru-RU" sz="2000" b="1" dirty="0" err="1" smtClean="0"/>
            <a:t>кубічних</a:t>
          </a:r>
          <a:r>
            <a:rPr lang="ru-RU" sz="2000" b="1" dirty="0" smtClean="0"/>
            <a:t> </a:t>
          </a:r>
          <a:r>
            <a:rPr lang="ru-RU" sz="2000" b="1" dirty="0" err="1" smtClean="0"/>
            <a:t>метрів</a:t>
          </a:r>
          <a:r>
            <a:rPr lang="ru-RU" sz="2000" b="1" dirty="0" smtClean="0"/>
            <a:t> на особу в </a:t>
          </a:r>
          <a:r>
            <a:rPr lang="ru-RU" sz="2000" b="1" dirty="0" err="1" smtClean="0"/>
            <a:t>місяць</a:t>
          </a:r>
          <a:r>
            <a:rPr lang="ru-RU" sz="2000" b="1" dirty="0" smtClean="0"/>
            <a:t> (за </a:t>
          </a:r>
          <a:r>
            <a:rPr lang="ru-RU" sz="2000" b="1" dirty="0" err="1" smtClean="0"/>
            <a:t>показниками</a:t>
          </a:r>
          <a:r>
            <a:rPr lang="ru-RU" sz="2000" b="1" dirty="0" smtClean="0"/>
            <a:t> </a:t>
          </a:r>
          <a:r>
            <a:rPr lang="ru-RU" sz="2000" b="1" dirty="0" err="1" smtClean="0"/>
            <a:t>лічильників</a:t>
          </a:r>
          <a:r>
            <a:rPr lang="ru-RU" sz="2000" b="1" dirty="0" smtClean="0"/>
            <a:t>).</a:t>
          </a:r>
          <a:endParaRPr lang="ru-RU" sz="2000" b="1" dirty="0"/>
        </a:p>
      </dgm:t>
    </dgm:pt>
    <dgm:pt modelId="{8B6D0DEE-68FF-46C6-B0B1-62986FD8613A}" type="parTrans" cxnId="{63E642EB-5199-423B-AF1F-7F51A3CF9FA4}">
      <dgm:prSet/>
      <dgm:spPr/>
      <dgm:t>
        <a:bodyPr/>
        <a:lstStyle/>
        <a:p>
          <a:endParaRPr lang="ru-RU"/>
        </a:p>
      </dgm:t>
    </dgm:pt>
    <dgm:pt modelId="{ABFFACE9-8DD6-434F-A05A-FC390866E4C5}" type="sibTrans" cxnId="{63E642EB-5199-423B-AF1F-7F51A3CF9FA4}">
      <dgm:prSet/>
      <dgm:spPr/>
      <dgm:t>
        <a:bodyPr/>
        <a:lstStyle/>
        <a:p>
          <a:endParaRPr lang="ru-RU"/>
        </a:p>
      </dgm:t>
    </dgm:pt>
    <dgm:pt modelId="{04AA9083-3C87-412C-ACED-2B3C7844FF06}" type="pres">
      <dgm:prSet presAssocID="{BFD29CE2-8BC5-4481-957D-5B0AAF4FB3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BFCCF8-B566-4B8F-8BBA-00213F4B1CD4}" type="pres">
      <dgm:prSet presAssocID="{D2577B54-41C9-44F7-A9CC-707CFC513E2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8E7AE-8D9F-4E49-AEA7-0CF53A22BE02}" type="pres">
      <dgm:prSet presAssocID="{D9912420-3C34-4B58-B177-1158F05184B7}" presName="spacer" presStyleCnt="0"/>
      <dgm:spPr/>
    </dgm:pt>
    <dgm:pt modelId="{6DD96624-679E-47B9-81AE-F0C871E7065E}" type="pres">
      <dgm:prSet presAssocID="{9CEC6DD8-24CB-457B-A4D6-E9D62716EC8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3BBC6-FB40-4DA4-9D60-AC0DFEB82B17}" type="pres">
      <dgm:prSet presAssocID="{B47F2710-7AFC-488F-BEEE-2287F6098288}" presName="spacer" presStyleCnt="0"/>
      <dgm:spPr/>
    </dgm:pt>
    <dgm:pt modelId="{4C268320-74A0-49C2-9D4C-0D6CB871F565}" type="pres">
      <dgm:prSet presAssocID="{CD20DC62-8DD9-4625-9A7B-BEB0D0CC5362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4137B8-2FEB-494C-8744-40058AC40723}" type="pres">
      <dgm:prSet presAssocID="{336666D4-8CA8-4B72-A252-920308A7A074}" presName="spacer" presStyleCnt="0"/>
      <dgm:spPr/>
    </dgm:pt>
    <dgm:pt modelId="{E5F635EA-F5A2-433A-ABEC-A7F1B54A1B71}" type="pres">
      <dgm:prSet presAssocID="{0D8588A8-2666-4D0B-9489-E853389A1FA5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2535B-70A6-4322-B72D-A18C464770B8}" type="pres">
      <dgm:prSet presAssocID="{59639C7B-82C0-4859-A8DB-75691FEEA43B}" presName="spacer" presStyleCnt="0"/>
      <dgm:spPr/>
    </dgm:pt>
    <dgm:pt modelId="{93527C86-8003-402D-BE3B-4847FE82CC82}" type="pres">
      <dgm:prSet presAssocID="{D42A5F44-755F-43C8-9AB5-FDB5CE7E8E4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88EEF-E584-41AF-A571-71E6964279F9}" type="pres">
      <dgm:prSet presAssocID="{29DBB7FE-6E1F-4C41-B6DF-53AB94D8A6F8}" presName="spacer" presStyleCnt="0"/>
      <dgm:spPr/>
    </dgm:pt>
    <dgm:pt modelId="{9041A89E-1AD5-4E15-AE67-282D930EDF0E}" type="pres">
      <dgm:prSet presAssocID="{020D0E72-C95E-43B8-8244-38B8CFA9355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F6B7A6-1C32-49EF-81EF-9F826811FA4E}" type="presOf" srcId="{D2577B54-41C9-44F7-A9CC-707CFC513E25}" destId="{34BFCCF8-B566-4B8F-8BBA-00213F4B1CD4}" srcOrd="0" destOrd="0" presId="urn:microsoft.com/office/officeart/2005/8/layout/vList2"/>
    <dgm:cxn modelId="{63E642EB-5199-423B-AF1F-7F51A3CF9FA4}" srcId="{BFD29CE2-8BC5-4481-957D-5B0AAF4FB350}" destId="{020D0E72-C95E-43B8-8244-38B8CFA9355A}" srcOrd="5" destOrd="0" parTransId="{8B6D0DEE-68FF-46C6-B0B1-62986FD8613A}" sibTransId="{ABFFACE9-8DD6-434F-A05A-FC390866E4C5}"/>
    <dgm:cxn modelId="{AB6AF8A6-1287-4B6C-8EC5-92DDEA8EC368}" srcId="{BFD29CE2-8BC5-4481-957D-5B0AAF4FB350}" destId="{0D8588A8-2666-4D0B-9489-E853389A1FA5}" srcOrd="3" destOrd="0" parTransId="{D0C7ED08-AB90-4CFA-86B2-788EB282B6D5}" sibTransId="{59639C7B-82C0-4859-A8DB-75691FEEA43B}"/>
    <dgm:cxn modelId="{A48F8D39-C1F9-4106-AED9-34DE40EF4058}" type="presOf" srcId="{0D8588A8-2666-4D0B-9489-E853389A1FA5}" destId="{E5F635EA-F5A2-433A-ABEC-A7F1B54A1B71}" srcOrd="0" destOrd="0" presId="urn:microsoft.com/office/officeart/2005/8/layout/vList2"/>
    <dgm:cxn modelId="{099C75B6-117C-406E-8F2A-55FD3E95444C}" srcId="{BFD29CE2-8BC5-4481-957D-5B0AAF4FB350}" destId="{9CEC6DD8-24CB-457B-A4D6-E9D62716EC89}" srcOrd="1" destOrd="0" parTransId="{5ED1DAD8-1678-4B4F-8692-BAEA87D1C720}" sibTransId="{B47F2710-7AFC-488F-BEEE-2287F6098288}"/>
    <dgm:cxn modelId="{42594855-E7E7-4ED8-8660-032A4CA61FA7}" type="presOf" srcId="{CD20DC62-8DD9-4625-9A7B-BEB0D0CC5362}" destId="{4C268320-74A0-49C2-9D4C-0D6CB871F565}" srcOrd="0" destOrd="0" presId="urn:microsoft.com/office/officeart/2005/8/layout/vList2"/>
    <dgm:cxn modelId="{7B3FCDB9-DAA2-49F9-954E-C4296244AE26}" srcId="{BFD29CE2-8BC5-4481-957D-5B0AAF4FB350}" destId="{CD20DC62-8DD9-4625-9A7B-BEB0D0CC5362}" srcOrd="2" destOrd="0" parTransId="{F72FBA6E-BFD0-46B6-9856-4DF5DD17737F}" sibTransId="{336666D4-8CA8-4B72-A252-920308A7A074}"/>
    <dgm:cxn modelId="{23640969-3A9E-424E-AFBB-2F189EFBC7AE}" type="presOf" srcId="{BFD29CE2-8BC5-4481-957D-5B0AAF4FB350}" destId="{04AA9083-3C87-412C-ACED-2B3C7844FF06}" srcOrd="0" destOrd="0" presId="urn:microsoft.com/office/officeart/2005/8/layout/vList2"/>
    <dgm:cxn modelId="{4C2C2922-90E5-4612-9184-3FAC8B887606}" type="presOf" srcId="{9CEC6DD8-24CB-457B-A4D6-E9D62716EC89}" destId="{6DD96624-679E-47B9-81AE-F0C871E7065E}" srcOrd="0" destOrd="0" presId="urn:microsoft.com/office/officeart/2005/8/layout/vList2"/>
    <dgm:cxn modelId="{F40CD7B1-948F-4CC4-9A86-B5CC728F8C3D}" srcId="{BFD29CE2-8BC5-4481-957D-5B0AAF4FB350}" destId="{D2577B54-41C9-44F7-A9CC-707CFC513E25}" srcOrd="0" destOrd="0" parTransId="{4116734E-CE93-4526-BD0A-E44B75444C65}" sibTransId="{D9912420-3C34-4B58-B177-1158F05184B7}"/>
    <dgm:cxn modelId="{8F0954C2-3CD8-4B3D-A9DD-35DE8784D249}" type="presOf" srcId="{D42A5F44-755F-43C8-9AB5-FDB5CE7E8E49}" destId="{93527C86-8003-402D-BE3B-4847FE82CC82}" srcOrd="0" destOrd="0" presId="urn:microsoft.com/office/officeart/2005/8/layout/vList2"/>
    <dgm:cxn modelId="{FA8C7E37-BDF5-4936-AF1D-D1E8D0B28E93}" srcId="{BFD29CE2-8BC5-4481-957D-5B0AAF4FB350}" destId="{D42A5F44-755F-43C8-9AB5-FDB5CE7E8E49}" srcOrd="4" destOrd="0" parTransId="{724BA311-712B-4F4B-AC4B-B621C4D9AD3B}" sibTransId="{29DBB7FE-6E1F-4C41-B6DF-53AB94D8A6F8}"/>
    <dgm:cxn modelId="{181DA135-255F-4A9A-8AB5-5627DB2F6932}" type="presOf" srcId="{020D0E72-C95E-43B8-8244-38B8CFA9355A}" destId="{9041A89E-1AD5-4E15-AE67-282D930EDF0E}" srcOrd="0" destOrd="0" presId="urn:microsoft.com/office/officeart/2005/8/layout/vList2"/>
    <dgm:cxn modelId="{E65598FF-0150-4ED4-AACE-2F8D8405E124}" type="presParOf" srcId="{04AA9083-3C87-412C-ACED-2B3C7844FF06}" destId="{34BFCCF8-B566-4B8F-8BBA-00213F4B1CD4}" srcOrd="0" destOrd="0" presId="urn:microsoft.com/office/officeart/2005/8/layout/vList2"/>
    <dgm:cxn modelId="{4B8220F5-7468-46A8-90BD-6C6C1991B3D7}" type="presParOf" srcId="{04AA9083-3C87-412C-ACED-2B3C7844FF06}" destId="{F9B8E7AE-8D9F-4E49-AEA7-0CF53A22BE02}" srcOrd="1" destOrd="0" presId="urn:microsoft.com/office/officeart/2005/8/layout/vList2"/>
    <dgm:cxn modelId="{30875656-4D55-4655-A270-472129415A9C}" type="presParOf" srcId="{04AA9083-3C87-412C-ACED-2B3C7844FF06}" destId="{6DD96624-679E-47B9-81AE-F0C871E7065E}" srcOrd="2" destOrd="0" presId="urn:microsoft.com/office/officeart/2005/8/layout/vList2"/>
    <dgm:cxn modelId="{1E332B45-FA1F-4889-9D3F-98EF8826807B}" type="presParOf" srcId="{04AA9083-3C87-412C-ACED-2B3C7844FF06}" destId="{85B3BBC6-FB40-4DA4-9D60-AC0DFEB82B17}" srcOrd="3" destOrd="0" presId="urn:microsoft.com/office/officeart/2005/8/layout/vList2"/>
    <dgm:cxn modelId="{B02E5082-1494-4174-8614-76D79BB98BE2}" type="presParOf" srcId="{04AA9083-3C87-412C-ACED-2B3C7844FF06}" destId="{4C268320-74A0-49C2-9D4C-0D6CB871F565}" srcOrd="4" destOrd="0" presId="urn:microsoft.com/office/officeart/2005/8/layout/vList2"/>
    <dgm:cxn modelId="{8CC834D8-A036-44DB-88D3-29956F46D268}" type="presParOf" srcId="{04AA9083-3C87-412C-ACED-2B3C7844FF06}" destId="{BB4137B8-2FEB-494C-8744-40058AC40723}" srcOrd="5" destOrd="0" presId="urn:microsoft.com/office/officeart/2005/8/layout/vList2"/>
    <dgm:cxn modelId="{A397D19D-715D-4B52-AFF4-16BD566D24EA}" type="presParOf" srcId="{04AA9083-3C87-412C-ACED-2B3C7844FF06}" destId="{E5F635EA-F5A2-433A-ABEC-A7F1B54A1B71}" srcOrd="6" destOrd="0" presId="urn:microsoft.com/office/officeart/2005/8/layout/vList2"/>
    <dgm:cxn modelId="{07DB2D32-9989-4C11-8DED-775D6AE0A933}" type="presParOf" srcId="{04AA9083-3C87-412C-ACED-2B3C7844FF06}" destId="{86C2535B-70A6-4322-B72D-A18C464770B8}" srcOrd="7" destOrd="0" presId="urn:microsoft.com/office/officeart/2005/8/layout/vList2"/>
    <dgm:cxn modelId="{75674B01-8DD5-4728-AE46-AB879A48AF46}" type="presParOf" srcId="{04AA9083-3C87-412C-ACED-2B3C7844FF06}" destId="{93527C86-8003-402D-BE3B-4847FE82CC82}" srcOrd="8" destOrd="0" presId="urn:microsoft.com/office/officeart/2005/8/layout/vList2"/>
    <dgm:cxn modelId="{2E6BB5A3-45F4-4C34-B187-1CCF7635C980}" type="presParOf" srcId="{04AA9083-3C87-412C-ACED-2B3C7844FF06}" destId="{1ED88EEF-E584-41AF-A571-71E6964279F9}" srcOrd="9" destOrd="0" presId="urn:microsoft.com/office/officeart/2005/8/layout/vList2"/>
    <dgm:cxn modelId="{CE8B9081-C792-4BCC-BC94-B4C0BC30E15C}" type="presParOf" srcId="{04AA9083-3C87-412C-ACED-2B3C7844FF06}" destId="{9041A89E-1AD5-4E15-AE67-282D930EDF0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9F75076C-D188-4662-AAB5-14C6832CD1D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55CFA1-1968-4E14-865F-1BACC125A011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Платники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r>
            <a:rPr lang="ru-RU" dirty="0" err="1" smtClean="0"/>
            <a:t>здійснюють</a:t>
          </a:r>
          <a:r>
            <a:rPr lang="ru-RU" dirty="0" smtClean="0"/>
            <a:t> </a:t>
          </a:r>
          <a:r>
            <a:rPr lang="ru-RU" dirty="0" err="1" smtClean="0"/>
            <a:t>для</a:t>
          </a:r>
          <a:r>
            <a:rPr lang="ru-RU" dirty="0" smtClean="0"/>
            <a:t> </a:t>
          </a:r>
          <a:r>
            <a:rPr lang="ru-RU" dirty="0" err="1" smtClean="0"/>
            <a:t>цілей</a:t>
          </a:r>
          <a:r>
            <a:rPr lang="ru-RU" dirty="0" smtClean="0"/>
            <a:t> </a:t>
          </a:r>
          <a:r>
            <a:rPr lang="ru-RU" dirty="0" err="1" smtClean="0"/>
            <a:t>оподаткування</a:t>
          </a:r>
          <a:r>
            <a:rPr lang="ru-RU" dirty="0" smtClean="0"/>
            <a:t> </a:t>
          </a:r>
          <a:r>
            <a:rPr lang="ru-RU" dirty="0" err="1" smtClean="0"/>
            <a:t>окремий</a:t>
          </a:r>
          <a:r>
            <a:rPr lang="ru-RU" dirty="0" smtClean="0"/>
            <a:t> (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видів</a:t>
          </a:r>
          <a:r>
            <a:rPr lang="ru-RU" dirty="0" smtClean="0"/>
            <a:t> </a:t>
          </a:r>
          <a:r>
            <a:rPr lang="ru-RU" dirty="0" err="1" smtClean="0"/>
            <a:t>операційної</a:t>
          </a:r>
          <a:r>
            <a:rPr lang="ru-RU" dirty="0" smtClean="0"/>
            <a:t> </a:t>
          </a:r>
          <a:r>
            <a:rPr lang="ru-RU" dirty="0" err="1" smtClean="0"/>
            <a:t>діяльності</a:t>
          </a:r>
          <a:r>
            <a:rPr lang="ru-RU" dirty="0" smtClean="0"/>
            <a:t>) </a:t>
          </a:r>
          <a:r>
            <a:rPr lang="ru-RU" dirty="0" err="1" smtClean="0"/>
            <a:t>бухгалтерський</a:t>
          </a:r>
          <a:r>
            <a:rPr lang="ru-RU" dirty="0" smtClean="0"/>
            <a:t> та </a:t>
          </a:r>
          <a:r>
            <a:rPr lang="ru-RU" dirty="0" err="1" smtClean="0"/>
            <a:t>податковий</a:t>
          </a:r>
          <a:r>
            <a:rPr lang="ru-RU" dirty="0" smtClean="0"/>
            <a:t> </a:t>
          </a:r>
          <a:r>
            <a:rPr lang="ru-RU" dirty="0" err="1" smtClean="0"/>
            <a:t>облік</a:t>
          </a:r>
          <a:r>
            <a:rPr lang="ru-RU" dirty="0" smtClean="0"/>
            <a:t> </a:t>
          </a:r>
          <a:r>
            <a:rPr lang="ru-RU" dirty="0" err="1" smtClean="0"/>
            <a:t>витрат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доходів</a:t>
          </a:r>
          <a:r>
            <a:rPr lang="ru-RU" dirty="0" smtClean="0"/>
            <a:t> за </a:t>
          </a:r>
          <a:r>
            <a:rPr lang="ru-RU" dirty="0" err="1" smtClean="0"/>
            <a:t>кожним</a:t>
          </a:r>
          <a:r>
            <a:rPr lang="ru-RU" dirty="0" smtClean="0"/>
            <a:t> видом 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 за </a:t>
          </a:r>
          <a:r>
            <a:rPr lang="ru-RU" dirty="0" err="1" smtClean="0"/>
            <a:t>кожним</a:t>
          </a:r>
          <a:r>
            <a:rPr lang="ru-RU" dirty="0" smtClean="0"/>
            <a:t> </a:t>
          </a:r>
          <a:r>
            <a:rPr lang="ru-RU" dirty="0" err="1" smtClean="0"/>
            <a:t>об'єктом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, на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надано</a:t>
          </a:r>
          <a:r>
            <a:rPr lang="ru-RU" dirty="0" smtClean="0"/>
            <a:t> </a:t>
          </a:r>
          <a:r>
            <a:rPr lang="ru-RU" dirty="0" err="1" smtClean="0"/>
            <a:t>спеціальний</a:t>
          </a:r>
          <a:r>
            <a:rPr lang="ru-RU" dirty="0" smtClean="0"/>
            <a:t> </a:t>
          </a:r>
          <a:r>
            <a:rPr lang="ru-RU" dirty="0" err="1" smtClean="0"/>
            <a:t>дозвіл</a:t>
          </a:r>
          <a:r>
            <a:rPr lang="ru-RU" dirty="0" smtClean="0"/>
            <a:t>.</a:t>
          </a:r>
          <a:endParaRPr lang="ru-RU" dirty="0"/>
        </a:p>
      </dgm:t>
    </dgm:pt>
    <dgm:pt modelId="{77D78F35-8DD4-4053-870C-985B6647EFF3}" type="parTrans" cxnId="{E88620EE-C8E4-46EE-A4E0-0ED81ED76443}">
      <dgm:prSet/>
      <dgm:spPr/>
      <dgm:t>
        <a:bodyPr/>
        <a:lstStyle/>
        <a:p>
          <a:endParaRPr lang="ru-RU"/>
        </a:p>
      </dgm:t>
    </dgm:pt>
    <dgm:pt modelId="{3F3445F0-D51F-4FD8-A91A-A93C1C616367}" type="sibTrans" cxnId="{E88620EE-C8E4-46EE-A4E0-0ED81ED76443}">
      <dgm:prSet/>
      <dgm:spPr/>
      <dgm:t>
        <a:bodyPr/>
        <a:lstStyle/>
        <a:p>
          <a:endParaRPr lang="ru-RU"/>
        </a:p>
      </dgm:t>
    </dgm:pt>
    <dgm:pt modelId="{801210A9-90F1-4686-808A-3A47B24B3347}" type="pres">
      <dgm:prSet presAssocID="{9F75076C-D188-4662-AAB5-14C6832CD1D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F5962A-BBFE-49BD-B5A2-D33F29E13873}" type="pres">
      <dgm:prSet presAssocID="{9F75076C-D188-4662-AAB5-14C6832CD1D7}" presName="arrow" presStyleLbl="bgShp" presStyleIdx="0" presStyleCn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tx1">
            <a:lumMod val="95000"/>
            <a:lumOff val="5000"/>
          </a:schemeClr>
        </a:solidFill>
      </dgm:spPr>
    </dgm:pt>
    <dgm:pt modelId="{14BDC8EF-6C7C-44FD-ACFE-FB0E798846CC}" type="pres">
      <dgm:prSet presAssocID="{9F75076C-D188-4662-AAB5-14C6832CD1D7}" presName="linearProcess" presStyleCnt="0"/>
      <dgm:spPr/>
    </dgm:pt>
    <dgm:pt modelId="{EDEE57CE-6FA0-4CFA-BC07-003DE82841DA}" type="pres">
      <dgm:prSet presAssocID="{FA55CFA1-1968-4E14-865F-1BACC125A011}" presName="textNode" presStyleLbl="node1" presStyleIdx="0" presStyleCnt="1" custScaleY="125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94BEA0-C873-45D8-9B19-6C52E916D638}" type="presOf" srcId="{9F75076C-D188-4662-AAB5-14C6832CD1D7}" destId="{801210A9-90F1-4686-808A-3A47B24B3347}" srcOrd="0" destOrd="0" presId="urn:microsoft.com/office/officeart/2005/8/layout/hProcess9"/>
    <dgm:cxn modelId="{DA83779F-8C25-4ABE-B023-AF24F2A23DF5}" type="presOf" srcId="{FA55CFA1-1968-4E14-865F-1BACC125A011}" destId="{EDEE57CE-6FA0-4CFA-BC07-003DE82841DA}" srcOrd="0" destOrd="0" presId="urn:microsoft.com/office/officeart/2005/8/layout/hProcess9"/>
    <dgm:cxn modelId="{E88620EE-C8E4-46EE-A4E0-0ED81ED76443}" srcId="{9F75076C-D188-4662-AAB5-14C6832CD1D7}" destId="{FA55CFA1-1968-4E14-865F-1BACC125A011}" srcOrd="0" destOrd="0" parTransId="{77D78F35-8DD4-4053-870C-985B6647EFF3}" sibTransId="{3F3445F0-D51F-4FD8-A91A-A93C1C616367}"/>
    <dgm:cxn modelId="{68508150-81AF-47FD-8F51-7ECC1244EE1D}" type="presParOf" srcId="{801210A9-90F1-4686-808A-3A47B24B3347}" destId="{1BF5962A-BBFE-49BD-B5A2-D33F29E13873}" srcOrd="0" destOrd="0" presId="urn:microsoft.com/office/officeart/2005/8/layout/hProcess9"/>
    <dgm:cxn modelId="{342ACA70-2AD8-47D4-BE17-0DEAA0AC9775}" type="presParOf" srcId="{801210A9-90F1-4686-808A-3A47B24B3347}" destId="{14BDC8EF-6C7C-44FD-ACFE-FB0E798846CC}" srcOrd="1" destOrd="0" presId="urn:microsoft.com/office/officeart/2005/8/layout/hProcess9"/>
    <dgm:cxn modelId="{4CD0C978-EF38-4A00-8509-14046C56FE3D}" type="presParOf" srcId="{14BDC8EF-6C7C-44FD-ACFE-FB0E798846CC}" destId="{EDEE57CE-6FA0-4CFA-BC07-003DE82841DA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8510A8ED-8D09-49B9-AC41-8A6C6F9A90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A4BD84-FA7B-470E-A633-C705F97BED9C}">
      <dgm:prSet custT="1"/>
      <dgm:spPr>
        <a:solidFill>
          <a:srgbClr val="CC66FF"/>
        </a:solidFill>
      </dgm:spPr>
      <dgm:t>
        <a:bodyPr/>
        <a:lstStyle/>
        <a:p>
          <a:pPr rtl="0"/>
          <a:r>
            <a:rPr lang="ru-RU" sz="2000" dirty="0" err="1" smtClean="0">
              <a:solidFill>
                <a:schemeClr val="tx1"/>
              </a:solidFill>
            </a:rPr>
            <a:t>Об'єктом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оподаткування</a:t>
          </a:r>
          <a:r>
            <a:rPr lang="ru-RU" sz="2000" dirty="0" smtClean="0">
              <a:solidFill>
                <a:schemeClr val="tx1"/>
              </a:solidFill>
            </a:rPr>
            <a:t> рентною платою за </a:t>
          </a:r>
          <a:r>
            <a:rPr lang="ru-RU" sz="2000" dirty="0" err="1" smtClean="0">
              <a:solidFill>
                <a:schemeClr val="tx1"/>
              </a:solidFill>
            </a:rPr>
            <a:t>користування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надрами</a:t>
          </a:r>
          <a:r>
            <a:rPr lang="ru-RU" sz="2000" dirty="0" smtClean="0">
              <a:solidFill>
                <a:schemeClr val="tx1"/>
              </a:solidFill>
            </a:rPr>
            <a:t> для </a:t>
          </a:r>
          <a:r>
            <a:rPr lang="ru-RU" sz="2000" dirty="0" err="1" smtClean="0">
              <a:solidFill>
                <a:schemeClr val="tx1"/>
              </a:solidFill>
            </a:rPr>
            <a:t>видобування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корисних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копалин</a:t>
          </a:r>
          <a:r>
            <a:rPr lang="ru-RU" sz="2000" dirty="0" smtClean="0">
              <a:solidFill>
                <a:schemeClr val="tx1"/>
              </a:solidFill>
            </a:rPr>
            <a:t> по </a:t>
          </a:r>
          <a:r>
            <a:rPr lang="ru-RU" sz="2000" dirty="0" err="1" smtClean="0">
              <a:solidFill>
                <a:schemeClr val="tx1"/>
              </a:solidFill>
            </a:rPr>
            <a:t>кожній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наданій</a:t>
          </a:r>
          <a:r>
            <a:rPr lang="ru-RU" sz="2000" dirty="0" smtClean="0">
              <a:solidFill>
                <a:schemeClr val="tx1"/>
              </a:solidFill>
            </a:rPr>
            <a:t> у </a:t>
          </a:r>
          <a:r>
            <a:rPr lang="ru-RU" sz="2000" dirty="0" err="1" smtClean="0">
              <a:solidFill>
                <a:schemeClr val="tx1"/>
              </a:solidFill>
            </a:rPr>
            <a:t>користування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ділянці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надр</a:t>
          </a:r>
          <a:r>
            <a:rPr lang="ru-RU" sz="2000" dirty="0" smtClean="0">
              <a:solidFill>
                <a:schemeClr val="tx1"/>
              </a:solidFill>
            </a:rPr>
            <a:t>, </a:t>
          </a:r>
          <a:endParaRPr lang="ru-RU" sz="2000" dirty="0">
            <a:solidFill>
              <a:schemeClr val="tx1"/>
            </a:solidFill>
          </a:endParaRPr>
        </a:p>
      </dgm:t>
    </dgm:pt>
    <dgm:pt modelId="{22E9C4A5-2BD4-4350-B59A-545B4D305310}" type="parTrans" cxnId="{8A5EB572-2D82-44B0-B03E-295BFB83C5C1}">
      <dgm:prSet/>
      <dgm:spPr/>
      <dgm:t>
        <a:bodyPr/>
        <a:lstStyle/>
        <a:p>
          <a:endParaRPr lang="ru-RU"/>
        </a:p>
      </dgm:t>
    </dgm:pt>
    <dgm:pt modelId="{11AA86C3-9B48-4950-8F50-2443DF81884A}" type="sibTrans" cxnId="{8A5EB572-2D82-44B0-B03E-295BFB83C5C1}">
      <dgm:prSet/>
      <dgm:spPr/>
      <dgm:t>
        <a:bodyPr/>
        <a:lstStyle/>
        <a:p>
          <a:endParaRPr lang="ru-RU"/>
        </a:p>
      </dgm:t>
    </dgm:pt>
    <dgm:pt modelId="{554EC45C-2096-4CFE-927B-86D96F2A5830}">
      <dgm:prSet custT="1"/>
      <dgm:spPr>
        <a:solidFill>
          <a:srgbClr val="CC66FF"/>
        </a:solidFill>
      </dgm:spPr>
      <dgm:t>
        <a:bodyPr/>
        <a:lstStyle/>
        <a:p>
          <a:pPr rtl="0"/>
          <a:r>
            <a:rPr lang="ru-RU" sz="2000" dirty="0" err="1" smtClean="0">
              <a:solidFill>
                <a:schemeClr val="tx1"/>
              </a:solidFill>
            </a:rPr>
            <a:t>що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визначена</a:t>
          </a:r>
          <a:r>
            <a:rPr lang="ru-RU" sz="2000" dirty="0" smtClean="0">
              <a:solidFill>
                <a:schemeClr val="tx1"/>
              </a:solidFill>
            </a:rPr>
            <a:t> у </a:t>
          </a:r>
          <a:r>
            <a:rPr lang="ru-RU" sz="2000" dirty="0" err="1" smtClean="0">
              <a:solidFill>
                <a:schemeClr val="tx1"/>
              </a:solidFill>
            </a:rPr>
            <a:t>відповідному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спеціальному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дозволі</a:t>
          </a:r>
          <a:r>
            <a:rPr lang="ru-RU" sz="2000" dirty="0" smtClean="0">
              <a:solidFill>
                <a:schemeClr val="tx1"/>
              </a:solidFill>
            </a:rPr>
            <a:t>, </a:t>
          </a:r>
          <a:endParaRPr lang="ru-RU" sz="2000" dirty="0">
            <a:solidFill>
              <a:schemeClr val="tx1"/>
            </a:solidFill>
          </a:endParaRPr>
        </a:p>
      </dgm:t>
    </dgm:pt>
    <dgm:pt modelId="{82702C00-D82F-4AB5-971B-9893EE68575E}" type="parTrans" cxnId="{C700FB0E-EED1-43CA-BBE0-27360C33D597}">
      <dgm:prSet/>
      <dgm:spPr/>
      <dgm:t>
        <a:bodyPr/>
        <a:lstStyle/>
        <a:p>
          <a:endParaRPr lang="ru-RU"/>
        </a:p>
      </dgm:t>
    </dgm:pt>
    <dgm:pt modelId="{FFE69760-053A-49DA-BEC5-1A5C5BE84B5D}" type="sibTrans" cxnId="{C700FB0E-EED1-43CA-BBE0-27360C33D597}">
      <dgm:prSet/>
      <dgm:spPr/>
      <dgm:t>
        <a:bodyPr/>
        <a:lstStyle/>
        <a:p>
          <a:endParaRPr lang="ru-RU"/>
        </a:p>
      </dgm:t>
    </dgm:pt>
    <dgm:pt modelId="{61170D53-972D-4EBC-ADFB-45346BE09036}">
      <dgm:prSet custT="1"/>
      <dgm:spPr>
        <a:solidFill>
          <a:srgbClr val="CC66FF"/>
        </a:solidFill>
      </dgm:spPr>
      <dgm:t>
        <a:bodyPr/>
        <a:lstStyle/>
        <a:p>
          <a:pPr rtl="0"/>
          <a:r>
            <a:rPr lang="ru-RU" sz="2000" dirty="0" err="1" smtClean="0">
              <a:solidFill>
                <a:schemeClr val="tx1"/>
              </a:solidFill>
            </a:rPr>
            <a:t>є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обсяг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товарної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продукції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гірничого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підприємства</a:t>
          </a:r>
          <a:r>
            <a:rPr lang="ru-RU" sz="2000" dirty="0" smtClean="0">
              <a:solidFill>
                <a:schemeClr val="tx1"/>
              </a:solidFill>
            </a:rPr>
            <a:t> – </a:t>
          </a:r>
          <a:endParaRPr lang="ru-RU" sz="2000" dirty="0">
            <a:solidFill>
              <a:schemeClr val="tx1"/>
            </a:solidFill>
          </a:endParaRPr>
        </a:p>
      </dgm:t>
    </dgm:pt>
    <dgm:pt modelId="{EB9F74B2-38D7-4FFC-A253-188FF98F9459}" type="parTrans" cxnId="{8B09A712-7B9D-4182-A00B-FDD00BC2010B}">
      <dgm:prSet/>
      <dgm:spPr/>
      <dgm:t>
        <a:bodyPr/>
        <a:lstStyle/>
        <a:p>
          <a:endParaRPr lang="ru-RU"/>
        </a:p>
      </dgm:t>
    </dgm:pt>
    <dgm:pt modelId="{1D873E91-F36A-4D35-AD29-755D6444E209}" type="sibTrans" cxnId="{8B09A712-7B9D-4182-A00B-FDD00BC2010B}">
      <dgm:prSet/>
      <dgm:spPr/>
      <dgm:t>
        <a:bodyPr/>
        <a:lstStyle/>
        <a:p>
          <a:endParaRPr lang="ru-RU"/>
        </a:p>
      </dgm:t>
    </dgm:pt>
    <dgm:pt modelId="{8AC1A7DF-7CF9-4131-A0B3-B0D659C34C41}">
      <dgm:prSet custT="1"/>
      <dgm:spPr>
        <a:solidFill>
          <a:srgbClr val="CC66FF"/>
        </a:solidFill>
      </dgm:spPr>
      <dgm:t>
        <a:bodyPr/>
        <a:lstStyle/>
        <a:p>
          <a:pPr rtl="0"/>
          <a:r>
            <a:rPr lang="ru-RU" sz="2000" dirty="0" err="1" smtClean="0">
              <a:solidFill>
                <a:schemeClr val="tx1"/>
              </a:solidFill>
            </a:rPr>
            <a:t>видобутої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корисної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копалини</a:t>
          </a:r>
          <a:r>
            <a:rPr lang="ru-RU" sz="2000" dirty="0" smtClean="0">
              <a:solidFill>
                <a:schemeClr val="tx1"/>
              </a:solidFill>
            </a:rPr>
            <a:t> (</a:t>
          </a:r>
          <a:r>
            <a:rPr lang="ru-RU" sz="2000" dirty="0" err="1" smtClean="0">
              <a:solidFill>
                <a:schemeClr val="tx1"/>
              </a:solidFill>
            </a:rPr>
            <a:t>мінеральної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сировини</a:t>
          </a:r>
          <a:r>
            <a:rPr lang="ru-RU" sz="2000" dirty="0" smtClean="0">
              <a:solidFill>
                <a:schemeClr val="tx1"/>
              </a:solidFill>
            </a:rPr>
            <a:t>), </a:t>
          </a:r>
          <a:endParaRPr lang="ru-RU" sz="2000" dirty="0">
            <a:solidFill>
              <a:schemeClr val="tx1"/>
            </a:solidFill>
          </a:endParaRPr>
        </a:p>
      </dgm:t>
    </dgm:pt>
    <dgm:pt modelId="{7C6C11EB-92F4-4AD0-A187-03FF3646FE86}" type="parTrans" cxnId="{ED35ECAE-EAE2-47FB-B96F-B26C9E6451BD}">
      <dgm:prSet/>
      <dgm:spPr/>
      <dgm:t>
        <a:bodyPr/>
        <a:lstStyle/>
        <a:p>
          <a:endParaRPr lang="ru-RU"/>
        </a:p>
      </dgm:t>
    </dgm:pt>
    <dgm:pt modelId="{586DB4FE-6267-4C9D-AE24-358A6C928F6D}" type="sibTrans" cxnId="{ED35ECAE-EAE2-47FB-B96F-B26C9E6451BD}">
      <dgm:prSet/>
      <dgm:spPr/>
      <dgm:t>
        <a:bodyPr/>
        <a:lstStyle/>
        <a:p>
          <a:endParaRPr lang="ru-RU"/>
        </a:p>
      </dgm:t>
    </dgm:pt>
    <dgm:pt modelId="{36427A9C-ADC3-4665-B4B9-D4B93AB30193}">
      <dgm:prSet custT="1"/>
      <dgm:spPr>
        <a:solidFill>
          <a:srgbClr val="CC66FF"/>
        </a:solidFill>
      </dgm:spPr>
      <dgm:t>
        <a:bodyPr/>
        <a:lstStyle/>
        <a:p>
          <a:pPr rtl="0"/>
          <a:r>
            <a:rPr lang="ru-RU" sz="2000" dirty="0" err="1" smtClean="0">
              <a:solidFill>
                <a:schemeClr val="tx1"/>
              </a:solidFill>
            </a:rPr>
            <a:t>що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є</a:t>
          </a:r>
          <a:r>
            <a:rPr lang="ru-RU" sz="2000" dirty="0" smtClean="0">
              <a:solidFill>
                <a:schemeClr val="tx1"/>
              </a:solidFill>
            </a:rPr>
            <a:t> результатом </a:t>
          </a:r>
          <a:r>
            <a:rPr lang="ru-RU" sz="2000" dirty="0" err="1" smtClean="0">
              <a:solidFill>
                <a:schemeClr val="tx1"/>
              </a:solidFill>
            </a:rPr>
            <a:t>господарської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діяльності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з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видобування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корисних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копалин</a:t>
          </a:r>
          <a:r>
            <a:rPr lang="ru-RU" sz="2000" dirty="0" smtClean="0">
              <a:solidFill>
                <a:schemeClr val="tx1"/>
              </a:solidFill>
            </a:rPr>
            <a:t> у </a:t>
          </a:r>
          <a:r>
            <a:rPr lang="ru-RU" sz="2000" dirty="0" err="1" smtClean="0">
              <a:solidFill>
                <a:schemeClr val="tx1"/>
              </a:solidFill>
            </a:rPr>
            <a:t>податковому</a:t>
          </a:r>
          <a:r>
            <a:rPr lang="ru-RU" sz="2000" dirty="0" smtClean="0">
              <a:solidFill>
                <a:schemeClr val="tx1"/>
              </a:solidFill>
            </a:rPr>
            <a:t> (</a:t>
          </a:r>
          <a:r>
            <a:rPr lang="ru-RU" sz="2000" dirty="0" err="1" smtClean="0">
              <a:solidFill>
                <a:schemeClr val="tx1"/>
              </a:solidFill>
            </a:rPr>
            <a:t>звітному</a:t>
          </a:r>
          <a:r>
            <a:rPr lang="ru-RU" sz="2000" dirty="0" smtClean="0">
              <a:solidFill>
                <a:schemeClr val="tx1"/>
              </a:solidFill>
            </a:rPr>
            <a:t>) </a:t>
          </a:r>
          <a:r>
            <a:rPr lang="ru-RU" sz="2000" dirty="0" err="1" smtClean="0">
              <a:solidFill>
                <a:schemeClr val="tx1"/>
              </a:solidFill>
            </a:rPr>
            <a:t>періоді</a:t>
          </a:r>
          <a:r>
            <a:rPr lang="ru-RU" sz="2000" dirty="0" smtClean="0">
              <a:solidFill>
                <a:schemeClr val="tx1"/>
              </a:solidFill>
            </a:rPr>
            <a:t>, </a:t>
          </a:r>
          <a:endParaRPr lang="ru-RU" sz="2000" dirty="0">
            <a:solidFill>
              <a:schemeClr val="tx1"/>
            </a:solidFill>
          </a:endParaRPr>
        </a:p>
      </dgm:t>
    </dgm:pt>
    <dgm:pt modelId="{C9560B76-F7F7-4630-91B9-F92528A44BB1}" type="parTrans" cxnId="{650E14F4-1A2F-4CAA-8882-EF3A607D003E}">
      <dgm:prSet/>
      <dgm:spPr/>
      <dgm:t>
        <a:bodyPr/>
        <a:lstStyle/>
        <a:p>
          <a:endParaRPr lang="ru-RU"/>
        </a:p>
      </dgm:t>
    </dgm:pt>
    <dgm:pt modelId="{46B62A81-B600-4FEE-8B81-0E36F626E879}" type="sibTrans" cxnId="{650E14F4-1A2F-4CAA-8882-EF3A607D003E}">
      <dgm:prSet/>
      <dgm:spPr/>
      <dgm:t>
        <a:bodyPr/>
        <a:lstStyle/>
        <a:p>
          <a:endParaRPr lang="ru-RU"/>
        </a:p>
      </dgm:t>
    </dgm:pt>
    <dgm:pt modelId="{7A36A3A2-1E71-4CD3-A73F-55E6FA6D9DB8}">
      <dgm:prSet custT="1"/>
      <dgm:spPr>
        <a:solidFill>
          <a:srgbClr val="CC66FF"/>
        </a:solidFill>
      </dgm:spPr>
      <dgm:t>
        <a:bodyPr/>
        <a:lstStyle/>
        <a:p>
          <a:pPr rtl="0"/>
          <a:r>
            <a:rPr lang="ru-RU" sz="2000" dirty="0" err="1" smtClean="0">
              <a:solidFill>
                <a:schemeClr val="tx1"/>
              </a:solidFill>
            </a:rPr>
            <a:t>приведеної</a:t>
          </a:r>
          <a:r>
            <a:rPr lang="ru-RU" sz="2000" dirty="0" smtClean="0">
              <a:solidFill>
                <a:schemeClr val="tx1"/>
              </a:solidFill>
            </a:rPr>
            <a:t> у </a:t>
          </a:r>
          <a:r>
            <a:rPr lang="ru-RU" sz="2000" dirty="0" err="1" smtClean="0">
              <a:solidFill>
                <a:schemeClr val="tx1"/>
              </a:solidFill>
            </a:rPr>
            <a:t>відповідність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із</a:t>
          </a:r>
          <a:r>
            <a:rPr lang="ru-RU" sz="2000" dirty="0" smtClean="0">
              <a:solidFill>
                <a:schemeClr val="tx1"/>
              </a:solidFill>
            </a:rPr>
            <a:t> стандартом, </a:t>
          </a:r>
          <a:r>
            <a:rPr lang="ru-RU" sz="2000" dirty="0" err="1" smtClean="0">
              <a:solidFill>
                <a:schemeClr val="tx1"/>
              </a:solidFill>
            </a:rPr>
            <a:t>встановленим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галузевим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000" dirty="0" err="1" smtClean="0">
              <a:solidFill>
                <a:schemeClr val="tx1"/>
              </a:solidFill>
            </a:rPr>
            <a:t>законодавством</a:t>
          </a:r>
          <a:r>
            <a:rPr lang="ru-RU" sz="2000" dirty="0" smtClean="0">
              <a:solidFill>
                <a:schemeClr val="tx1"/>
              </a:solidFill>
            </a:rPr>
            <a:t>, до </a:t>
          </a:r>
          <a:r>
            <a:rPr lang="ru-RU" sz="2000" dirty="0" err="1" smtClean="0">
              <a:solidFill>
                <a:schemeClr val="tx1"/>
              </a:solidFill>
            </a:rPr>
            <a:t>якої</a:t>
          </a:r>
          <a:r>
            <a:rPr lang="ru-RU" sz="2000" dirty="0" smtClean="0">
              <a:solidFill>
                <a:schemeClr val="tx1"/>
              </a:solidFill>
            </a:rPr>
            <a:t> належать:</a:t>
          </a:r>
          <a:endParaRPr lang="ru-RU" sz="2000" dirty="0">
            <a:solidFill>
              <a:schemeClr val="tx1"/>
            </a:solidFill>
          </a:endParaRPr>
        </a:p>
      </dgm:t>
    </dgm:pt>
    <dgm:pt modelId="{639C5BEB-56B2-412D-B24A-3D91019F0E65}" type="parTrans" cxnId="{DFFFFFB1-C012-444F-98A9-CFA01DD84BAA}">
      <dgm:prSet/>
      <dgm:spPr/>
      <dgm:t>
        <a:bodyPr/>
        <a:lstStyle/>
        <a:p>
          <a:endParaRPr lang="ru-RU"/>
        </a:p>
      </dgm:t>
    </dgm:pt>
    <dgm:pt modelId="{5C92A763-9D0A-45A9-9691-E3545D980FB9}" type="sibTrans" cxnId="{DFFFFFB1-C012-444F-98A9-CFA01DD84BAA}">
      <dgm:prSet/>
      <dgm:spPr/>
      <dgm:t>
        <a:bodyPr/>
        <a:lstStyle/>
        <a:p>
          <a:endParaRPr lang="ru-RU"/>
        </a:p>
      </dgm:t>
    </dgm:pt>
    <dgm:pt modelId="{8F1D7A07-361C-44B7-8E77-92BE93DD5E81}" type="pres">
      <dgm:prSet presAssocID="{8510A8ED-8D09-49B9-AC41-8A6C6F9A90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542377-4985-432E-9322-653F4F098950}" type="pres">
      <dgm:prSet presAssocID="{E5A4BD84-FA7B-470E-A633-C705F97BED9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F983C-A1D8-4254-B8F6-0E693F0EEBA7}" type="pres">
      <dgm:prSet presAssocID="{11AA86C3-9B48-4950-8F50-2443DF81884A}" presName="spacer" presStyleCnt="0"/>
      <dgm:spPr/>
    </dgm:pt>
    <dgm:pt modelId="{CFEE0403-F098-4198-9352-CF2234FB73D9}" type="pres">
      <dgm:prSet presAssocID="{554EC45C-2096-4CFE-927B-86D96F2A5830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92DA3-8AEA-4E1D-B017-1040B5CBD12B}" type="pres">
      <dgm:prSet presAssocID="{FFE69760-053A-49DA-BEC5-1A5C5BE84B5D}" presName="spacer" presStyleCnt="0"/>
      <dgm:spPr/>
    </dgm:pt>
    <dgm:pt modelId="{92D5CB97-8589-4017-8C8B-D5F5607BDEBD}" type="pres">
      <dgm:prSet presAssocID="{61170D53-972D-4EBC-ADFB-45346BE0903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ABDCB-3FF6-4017-AD83-39B1DF34D6D8}" type="pres">
      <dgm:prSet presAssocID="{1D873E91-F36A-4D35-AD29-755D6444E209}" presName="spacer" presStyleCnt="0"/>
      <dgm:spPr/>
    </dgm:pt>
    <dgm:pt modelId="{B1BD9A03-0253-47D7-A91E-77D628B8DBB9}" type="pres">
      <dgm:prSet presAssocID="{8AC1A7DF-7CF9-4131-A0B3-B0D659C34C4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9558D-45FF-499D-9F5A-C3D17D23F033}" type="pres">
      <dgm:prSet presAssocID="{586DB4FE-6267-4C9D-AE24-358A6C928F6D}" presName="spacer" presStyleCnt="0"/>
      <dgm:spPr/>
    </dgm:pt>
    <dgm:pt modelId="{51D58658-A047-4EDB-83E9-F96763B4C0C2}" type="pres">
      <dgm:prSet presAssocID="{36427A9C-ADC3-4665-B4B9-D4B93AB301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23B82-CB7E-42A7-9C2F-2C5BF504C212}" type="pres">
      <dgm:prSet presAssocID="{46B62A81-B600-4FEE-8B81-0E36F626E879}" presName="spacer" presStyleCnt="0"/>
      <dgm:spPr/>
    </dgm:pt>
    <dgm:pt modelId="{314AE986-2ED6-4B17-9044-D6034AA5C669}" type="pres">
      <dgm:prSet presAssocID="{7A36A3A2-1E71-4CD3-A73F-55E6FA6D9DB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E5EF93-D0CB-4B12-B1F4-445BF79EB55A}" type="presOf" srcId="{36427A9C-ADC3-4665-B4B9-D4B93AB30193}" destId="{51D58658-A047-4EDB-83E9-F96763B4C0C2}" srcOrd="0" destOrd="0" presId="urn:microsoft.com/office/officeart/2005/8/layout/vList2"/>
    <dgm:cxn modelId="{8C67FE6D-A6E9-4B4E-8AA0-59C2D65EC708}" type="presOf" srcId="{554EC45C-2096-4CFE-927B-86D96F2A5830}" destId="{CFEE0403-F098-4198-9352-CF2234FB73D9}" srcOrd="0" destOrd="0" presId="urn:microsoft.com/office/officeart/2005/8/layout/vList2"/>
    <dgm:cxn modelId="{650E14F4-1A2F-4CAA-8882-EF3A607D003E}" srcId="{8510A8ED-8D09-49B9-AC41-8A6C6F9A907F}" destId="{36427A9C-ADC3-4665-B4B9-D4B93AB30193}" srcOrd="4" destOrd="0" parTransId="{C9560B76-F7F7-4630-91B9-F92528A44BB1}" sibTransId="{46B62A81-B600-4FEE-8B81-0E36F626E879}"/>
    <dgm:cxn modelId="{8A5EB572-2D82-44B0-B03E-295BFB83C5C1}" srcId="{8510A8ED-8D09-49B9-AC41-8A6C6F9A907F}" destId="{E5A4BD84-FA7B-470E-A633-C705F97BED9C}" srcOrd="0" destOrd="0" parTransId="{22E9C4A5-2BD4-4350-B59A-545B4D305310}" sibTransId="{11AA86C3-9B48-4950-8F50-2443DF81884A}"/>
    <dgm:cxn modelId="{DFFFFFB1-C012-444F-98A9-CFA01DD84BAA}" srcId="{8510A8ED-8D09-49B9-AC41-8A6C6F9A907F}" destId="{7A36A3A2-1E71-4CD3-A73F-55E6FA6D9DB8}" srcOrd="5" destOrd="0" parTransId="{639C5BEB-56B2-412D-B24A-3D91019F0E65}" sibTransId="{5C92A763-9D0A-45A9-9691-E3545D980FB9}"/>
    <dgm:cxn modelId="{E3E0519E-9083-48A7-A5F1-8F8EE4A9E94C}" type="presOf" srcId="{61170D53-972D-4EBC-ADFB-45346BE09036}" destId="{92D5CB97-8589-4017-8C8B-D5F5607BDEBD}" srcOrd="0" destOrd="0" presId="urn:microsoft.com/office/officeart/2005/8/layout/vList2"/>
    <dgm:cxn modelId="{E6476BA2-2936-43B7-8E03-EA9A1C2225F9}" type="presOf" srcId="{8510A8ED-8D09-49B9-AC41-8A6C6F9A907F}" destId="{8F1D7A07-361C-44B7-8E77-92BE93DD5E81}" srcOrd="0" destOrd="0" presId="urn:microsoft.com/office/officeart/2005/8/layout/vList2"/>
    <dgm:cxn modelId="{8B09A712-7B9D-4182-A00B-FDD00BC2010B}" srcId="{8510A8ED-8D09-49B9-AC41-8A6C6F9A907F}" destId="{61170D53-972D-4EBC-ADFB-45346BE09036}" srcOrd="2" destOrd="0" parTransId="{EB9F74B2-38D7-4FFC-A253-188FF98F9459}" sibTransId="{1D873E91-F36A-4D35-AD29-755D6444E209}"/>
    <dgm:cxn modelId="{14EDF345-31E0-45F2-AB55-E8CF379D3B66}" type="presOf" srcId="{E5A4BD84-FA7B-470E-A633-C705F97BED9C}" destId="{FE542377-4985-432E-9322-653F4F098950}" srcOrd="0" destOrd="0" presId="urn:microsoft.com/office/officeart/2005/8/layout/vList2"/>
    <dgm:cxn modelId="{C700FB0E-EED1-43CA-BBE0-27360C33D597}" srcId="{8510A8ED-8D09-49B9-AC41-8A6C6F9A907F}" destId="{554EC45C-2096-4CFE-927B-86D96F2A5830}" srcOrd="1" destOrd="0" parTransId="{82702C00-D82F-4AB5-971B-9893EE68575E}" sibTransId="{FFE69760-053A-49DA-BEC5-1A5C5BE84B5D}"/>
    <dgm:cxn modelId="{ED35ECAE-EAE2-47FB-B96F-B26C9E6451BD}" srcId="{8510A8ED-8D09-49B9-AC41-8A6C6F9A907F}" destId="{8AC1A7DF-7CF9-4131-A0B3-B0D659C34C41}" srcOrd="3" destOrd="0" parTransId="{7C6C11EB-92F4-4AD0-A187-03FF3646FE86}" sibTransId="{586DB4FE-6267-4C9D-AE24-358A6C928F6D}"/>
    <dgm:cxn modelId="{C26BC056-0F3A-4B80-9388-44FF9174BF9F}" type="presOf" srcId="{8AC1A7DF-7CF9-4131-A0B3-B0D659C34C41}" destId="{B1BD9A03-0253-47D7-A91E-77D628B8DBB9}" srcOrd="0" destOrd="0" presId="urn:microsoft.com/office/officeart/2005/8/layout/vList2"/>
    <dgm:cxn modelId="{4B6A3D26-851B-4ACC-A8CC-A8E51810BE8D}" type="presOf" srcId="{7A36A3A2-1E71-4CD3-A73F-55E6FA6D9DB8}" destId="{314AE986-2ED6-4B17-9044-D6034AA5C669}" srcOrd="0" destOrd="0" presId="urn:microsoft.com/office/officeart/2005/8/layout/vList2"/>
    <dgm:cxn modelId="{20AE23E1-85D1-4B9D-91E8-492219A530AB}" type="presParOf" srcId="{8F1D7A07-361C-44B7-8E77-92BE93DD5E81}" destId="{FE542377-4985-432E-9322-653F4F098950}" srcOrd="0" destOrd="0" presId="urn:microsoft.com/office/officeart/2005/8/layout/vList2"/>
    <dgm:cxn modelId="{1A78D2B8-A79A-4989-AAEB-1983350BF306}" type="presParOf" srcId="{8F1D7A07-361C-44B7-8E77-92BE93DD5E81}" destId="{256F983C-A1D8-4254-B8F6-0E693F0EEBA7}" srcOrd="1" destOrd="0" presId="urn:microsoft.com/office/officeart/2005/8/layout/vList2"/>
    <dgm:cxn modelId="{B9CFAE91-54D2-4A22-9050-85DFDBB9B506}" type="presParOf" srcId="{8F1D7A07-361C-44B7-8E77-92BE93DD5E81}" destId="{CFEE0403-F098-4198-9352-CF2234FB73D9}" srcOrd="2" destOrd="0" presId="urn:microsoft.com/office/officeart/2005/8/layout/vList2"/>
    <dgm:cxn modelId="{1D6BF956-983B-4E29-8EE9-C64AA1CFD9FA}" type="presParOf" srcId="{8F1D7A07-361C-44B7-8E77-92BE93DD5E81}" destId="{39592DA3-8AEA-4E1D-B017-1040B5CBD12B}" srcOrd="3" destOrd="0" presId="urn:microsoft.com/office/officeart/2005/8/layout/vList2"/>
    <dgm:cxn modelId="{9C045E6B-5C07-4ED5-BFE6-2C951FEF7714}" type="presParOf" srcId="{8F1D7A07-361C-44B7-8E77-92BE93DD5E81}" destId="{92D5CB97-8589-4017-8C8B-D5F5607BDEBD}" srcOrd="4" destOrd="0" presId="urn:microsoft.com/office/officeart/2005/8/layout/vList2"/>
    <dgm:cxn modelId="{E037CF97-B798-4DE8-AA9B-2DE4A3ECFBFA}" type="presParOf" srcId="{8F1D7A07-361C-44B7-8E77-92BE93DD5E81}" destId="{3F5ABDCB-3FF6-4017-AD83-39B1DF34D6D8}" srcOrd="5" destOrd="0" presId="urn:microsoft.com/office/officeart/2005/8/layout/vList2"/>
    <dgm:cxn modelId="{E1CF4ACF-4794-49E3-83F8-3146A85302D8}" type="presParOf" srcId="{8F1D7A07-361C-44B7-8E77-92BE93DD5E81}" destId="{B1BD9A03-0253-47D7-A91E-77D628B8DBB9}" srcOrd="6" destOrd="0" presId="urn:microsoft.com/office/officeart/2005/8/layout/vList2"/>
    <dgm:cxn modelId="{5A598696-31D2-44AC-9577-FE11AC50532D}" type="presParOf" srcId="{8F1D7A07-361C-44B7-8E77-92BE93DD5E81}" destId="{62B9558D-45FF-499D-9F5A-C3D17D23F033}" srcOrd="7" destOrd="0" presId="urn:microsoft.com/office/officeart/2005/8/layout/vList2"/>
    <dgm:cxn modelId="{D1ADE001-5605-42D3-8DC5-0528C15D7B1E}" type="presParOf" srcId="{8F1D7A07-361C-44B7-8E77-92BE93DD5E81}" destId="{51D58658-A047-4EDB-83E9-F96763B4C0C2}" srcOrd="8" destOrd="0" presId="urn:microsoft.com/office/officeart/2005/8/layout/vList2"/>
    <dgm:cxn modelId="{6D218FF0-A094-4E06-B8B5-CF4024806860}" type="presParOf" srcId="{8F1D7A07-361C-44B7-8E77-92BE93DD5E81}" destId="{D5E23B82-CB7E-42A7-9C2F-2C5BF504C212}" srcOrd="9" destOrd="0" presId="urn:microsoft.com/office/officeart/2005/8/layout/vList2"/>
    <dgm:cxn modelId="{D15794EF-6810-46CD-AF01-32321C34FA52}" type="presParOf" srcId="{8F1D7A07-361C-44B7-8E77-92BE93DD5E81}" destId="{314AE986-2ED6-4B17-9044-D6034AA5C669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2894F193-32D5-40F5-AFD2-8349D8C5F938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8DE5A367-B27F-4736-9098-B1E40E96EBFD}">
      <dgm:prSet/>
      <dgm:spPr/>
      <dgm:t>
        <a:bodyPr/>
        <a:lstStyle/>
        <a:p>
          <a:pPr algn="just" rtl="0"/>
          <a:r>
            <a:rPr lang="ru-RU" b="1" i="1" dirty="0" err="1" smtClean="0">
              <a:solidFill>
                <a:schemeClr val="tx1"/>
              </a:solidFill>
            </a:rPr>
            <a:t>обсяг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товарної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продукції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гірничого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підприємства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endParaRPr lang="ru-RU" b="1" i="1" dirty="0">
            <a:solidFill>
              <a:schemeClr val="tx1"/>
            </a:solidFill>
          </a:endParaRPr>
        </a:p>
      </dgm:t>
    </dgm:pt>
    <dgm:pt modelId="{00AA3213-AFEF-472E-B76E-9FF68376C00C}" type="parTrans" cxnId="{06EE52D0-71B8-4CBE-8977-CD8D2B49753C}">
      <dgm:prSet/>
      <dgm:spPr/>
      <dgm:t>
        <a:bodyPr/>
        <a:lstStyle/>
        <a:p>
          <a:endParaRPr lang="ru-RU"/>
        </a:p>
      </dgm:t>
    </dgm:pt>
    <dgm:pt modelId="{F5FC7164-1487-4B49-9454-D450D10CC885}" type="sibTrans" cxnId="{06EE52D0-71B8-4CBE-8977-CD8D2B49753C}">
      <dgm:prSet/>
      <dgm:spPr/>
      <dgm:t>
        <a:bodyPr/>
        <a:lstStyle/>
        <a:p>
          <a:endParaRPr lang="ru-RU"/>
        </a:p>
      </dgm:t>
    </dgm:pt>
    <dgm:pt modelId="{D1AE0E31-1E54-41E6-994B-20265C666145}">
      <dgm:prSet/>
      <dgm:spPr/>
      <dgm:t>
        <a:bodyPr/>
        <a:lstStyle/>
        <a:p>
          <a:pPr algn="just" rtl="0"/>
          <a:r>
            <a:rPr lang="ru-RU" b="1" i="1" dirty="0" smtClean="0">
              <a:solidFill>
                <a:schemeClr val="tx1"/>
              </a:solidFill>
            </a:rPr>
            <a:t>- </a:t>
          </a:r>
          <a:r>
            <a:rPr lang="ru-RU" b="1" i="1" dirty="0" err="1" smtClean="0">
              <a:solidFill>
                <a:schemeClr val="tx1"/>
              </a:solidFill>
            </a:rPr>
            <a:t>видобутої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корисної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копалини</a:t>
          </a:r>
          <a:r>
            <a:rPr lang="ru-RU" b="1" i="1" dirty="0" smtClean="0">
              <a:solidFill>
                <a:schemeClr val="tx1"/>
              </a:solidFill>
            </a:rPr>
            <a:t> (</a:t>
          </a:r>
          <a:r>
            <a:rPr lang="ru-RU" b="1" i="1" dirty="0" err="1" smtClean="0">
              <a:solidFill>
                <a:schemeClr val="tx1"/>
              </a:solidFill>
            </a:rPr>
            <a:t>мінеральної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сировини</a:t>
          </a:r>
          <a:r>
            <a:rPr lang="ru-RU" b="1" i="1" dirty="0" smtClean="0">
              <a:solidFill>
                <a:schemeClr val="tx1"/>
              </a:solidFill>
            </a:rPr>
            <a:t>), </a:t>
          </a:r>
          <a:endParaRPr lang="ru-RU" b="1" i="1" dirty="0">
            <a:solidFill>
              <a:schemeClr val="tx1"/>
            </a:solidFill>
          </a:endParaRPr>
        </a:p>
      </dgm:t>
    </dgm:pt>
    <dgm:pt modelId="{5695A018-EEAE-42C7-9413-36E93BC8F1F4}" type="parTrans" cxnId="{62701AFE-7E60-4C60-9CEB-94042867BA12}">
      <dgm:prSet/>
      <dgm:spPr/>
      <dgm:t>
        <a:bodyPr/>
        <a:lstStyle/>
        <a:p>
          <a:endParaRPr lang="ru-RU"/>
        </a:p>
      </dgm:t>
    </dgm:pt>
    <dgm:pt modelId="{D115AA44-1B45-4A3E-9286-4DD3BF0F776A}" type="sibTrans" cxnId="{62701AFE-7E60-4C60-9CEB-94042867BA12}">
      <dgm:prSet/>
      <dgm:spPr/>
      <dgm:t>
        <a:bodyPr/>
        <a:lstStyle/>
        <a:p>
          <a:endParaRPr lang="ru-RU"/>
        </a:p>
      </dgm:t>
    </dgm:pt>
    <dgm:pt modelId="{C97C218F-EF36-4C98-9FA6-2F00D63D9294}">
      <dgm:prSet/>
      <dgm:spPr/>
      <dgm:t>
        <a:bodyPr/>
        <a:lstStyle/>
        <a:p>
          <a:pPr algn="just" rtl="0"/>
          <a:r>
            <a:rPr lang="ru-RU" b="1" i="1" dirty="0" err="1" smtClean="0">
              <a:solidFill>
                <a:schemeClr val="tx1"/>
              </a:solidFill>
            </a:rPr>
            <a:t>що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є</a:t>
          </a:r>
          <a:r>
            <a:rPr lang="ru-RU" b="1" i="1" dirty="0" smtClean="0">
              <a:solidFill>
                <a:schemeClr val="tx1"/>
              </a:solidFill>
            </a:rPr>
            <a:t> результатом </a:t>
          </a:r>
          <a:r>
            <a:rPr lang="ru-RU" b="1" i="1" dirty="0" err="1" smtClean="0">
              <a:solidFill>
                <a:schemeClr val="tx1"/>
              </a:solidFill>
            </a:rPr>
            <a:t>господарської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діяльності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з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видобування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корисних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копалин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з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надр</a:t>
          </a:r>
          <a:r>
            <a:rPr lang="ru-RU" b="1" i="1" dirty="0" smtClean="0">
              <a:solidFill>
                <a:schemeClr val="tx1"/>
              </a:solidFill>
            </a:rPr>
            <a:t> на </a:t>
          </a:r>
          <a:r>
            <a:rPr lang="ru-RU" b="1" i="1" dirty="0" err="1" smtClean="0">
              <a:solidFill>
                <a:schemeClr val="tx1"/>
              </a:solidFill>
            </a:rPr>
            <a:t>території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України</a:t>
          </a:r>
          <a:r>
            <a:rPr lang="ru-RU" b="1" i="1" dirty="0" smtClean="0">
              <a:solidFill>
                <a:schemeClr val="tx1"/>
              </a:solidFill>
            </a:rPr>
            <a:t>, </a:t>
          </a:r>
          <a:endParaRPr lang="ru-RU" b="1" i="1" dirty="0">
            <a:solidFill>
              <a:schemeClr val="tx1"/>
            </a:solidFill>
          </a:endParaRPr>
        </a:p>
      </dgm:t>
    </dgm:pt>
    <dgm:pt modelId="{5CB35191-4587-446C-9A2E-0A2060AE3245}" type="parTrans" cxnId="{1FA3F236-9C3C-4451-AE59-D156A8621A80}">
      <dgm:prSet/>
      <dgm:spPr/>
      <dgm:t>
        <a:bodyPr/>
        <a:lstStyle/>
        <a:p>
          <a:endParaRPr lang="ru-RU"/>
        </a:p>
      </dgm:t>
    </dgm:pt>
    <dgm:pt modelId="{D35BA265-8CD9-4B8D-81FE-5EC0733A1BD4}" type="sibTrans" cxnId="{1FA3F236-9C3C-4451-AE59-D156A8621A80}">
      <dgm:prSet/>
      <dgm:spPr/>
      <dgm:t>
        <a:bodyPr/>
        <a:lstStyle/>
        <a:p>
          <a:endParaRPr lang="ru-RU"/>
        </a:p>
      </dgm:t>
    </dgm:pt>
    <dgm:pt modelId="{9756F8E7-8B65-469F-86F4-7918C85E70A9}">
      <dgm:prSet/>
      <dgm:spPr/>
      <dgm:t>
        <a:bodyPr/>
        <a:lstStyle/>
        <a:p>
          <a:pPr algn="just" rtl="0"/>
          <a:r>
            <a:rPr lang="ru-RU" b="1" i="1" dirty="0" err="1" smtClean="0">
              <a:solidFill>
                <a:schemeClr val="tx1"/>
              </a:solidFill>
            </a:rPr>
            <a:t>її</a:t>
          </a:r>
          <a:r>
            <a:rPr lang="ru-RU" b="1" i="1" dirty="0" smtClean="0">
              <a:solidFill>
                <a:schemeClr val="tx1"/>
              </a:solidFill>
            </a:rPr>
            <a:t> континентального шельфу </a:t>
          </a:r>
          <a:r>
            <a:rPr lang="ru-RU" b="1" i="1" dirty="0" err="1" smtClean="0">
              <a:solidFill>
                <a:schemeClr val="tx1"/>
              </a:solidFill>
            </a:rPr>
            <a:t>і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виключної</a:t>
          </a:r>
          <a:r>
            <a:rPr lang="ru-RU" b="1" i="1" dirty="0" smtClean="0">
              <a:solidFill>
                <a:schemeClr val="tx1"/>
              </a:solidFill>
            </a:rPr>
            <a:t> (</a:t>
          </a:r>
          <a:r>
            <a:rPr lang="ru-RU" b="1" i="1" dirty="0" err="1" smtClean="0">
              <a:solidFill>
                <a:schemeClr val="tx1"/>
              </a:solidFill>
            </a:rPr>
            <a:t>морської</a:t>
          </a:r>
          <a:r>
            <a:rPr lang="ru-RU" b="1" i="1" dirty="0" smtClean="0">
              <a:solidFill>
                <a:schemeClr val="tx1"/>
              </a:solidFill>
            </a:rPr>
            <a:t>) </a:t>
          </a:r>
          <a:r>
            <a:rPr lang="ru-RU" b="1" i="1" dirty="0" err="1" smtClean="0">
              <a:solidFill>
                <a:schemeClr val="tx1"/>
              </a:solidFill>
            </a:rPr>
            <a:t>економічної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зони</a:t>
          </a:r>
          <a:r>
            <a:rPr lang="ru-RU" b="1" i="1" dirty="0" smtClean="0">
              <a:solidFill>
                <a:schemeClr val="tx1"/>
              </a:solidFill>
            </a:rPr>
            <a:t>, </a:t>
          </a:r>
          <a:endParaRPr lang="ru-RU" b="1" i="1" dirty="0">
            <a:solidFill>
              <a:schemeClr val="tx1"/>
            </a:solidFill>
          </a:endParaRPr>
        </a:p>
      </dgm:t>
    </dgm:pt>
    <dgm:pt modelId="{D267207F-C6BB-456C-9CCC-51EA95C9BC08}" type="parTrans" cxnId="{0D9BD211-114B-436F-8A64-FA05D817A028}">
      <dgm:prSet/>
      <dgm:spPr/>
      <dgm:t>
        <a:bodyPr/>
        <a:lstStyle/>
        <a:p>
          <a:endParaRPr lang="ru-RU"/>
        </a:p>
      </dgm:t>
    </dgm:pt>
    <dgm:pt modelId="{80AB8E01-C898-4E38-8B0C-D26DFC630D0C}" type="sibTrans" cxnId="{0D9BD211-114B-436F-8A64-FA05D817A028}">
      <dgm:prSet/>
      <dgm:spPr/>
      <dgm:t>
        <a:bodyPr/>
        <a:lstStyle/>
        <a:p>
          <a:endParaRPr lang="ru-RU"/>
        </a:p>
      </dgm:t>
    </dgm:pt>
    <dgm:pt modelId="{9717E7EA-720F-4098-B151-290E11DF4CF3}">
      <dgm:prSet/>
      <dgm:spPr/>
      <dgm:t>
        <a:bodyPr/>
        <a:lstStyle/>
        <a:p>
          <a:pPr algn="just" rtl="0"/>
          <a:r>
            <a:rPr lang="ru-RU" b="1" i="1" dirty="0" smtClean="0">
              <a:solidFill>
                <a:schemeClr val="tx1"/>
              </a:solidFill>
            </a:rPr>
            <a:t>у тому </a:t>
          </a:r>
          <a:r>
            <a:rPr lang="ru-RU" b="1" i="1" dirty="0" err="1" smtClean="0">
              <a:solidFill>
                <a:schemeClr val="tx1"/>
              </a:solidFill>
            </a:rPr>
            <a:t>числі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обсяг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мінеральної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сировини</a:t>
          </a:r>
          <a:r>
            <a:rPr lang="ru-RU" b="1" i="1" dirty="0" smtClean="0">
              <a:solidFill>
                <a:schemeClr val="tx1"/>
              </a:solidFill>
            </a:rPr>
            <a:t>, </a:t>
          </a:r>
          <a:endParaRPr lang="ru-RU" b="1" i="1" dirty="0">
            <a:solidFill>
              <a:schemeClr val="tx1"/>
            </a:solidFill>
          </a:endParaRPr>
        </a:p>
      </dgm:t>
    </dgm:pt>
    <dgm:pt modelId="{7DDC1DC4-B98E-40F0-99BB-9224D0E18972}" type="parTrans" cxnId="{D1A8B2CF-FF51-49EC-BDAA-E5BE53DC0F3F}">
      <dgm:prSet/>
      <dgm:spPr/>
      <dgm:t>
        <a:bodyPr/>
        <a:lstStyle/>
        <a:p>
          <a:endParaRPr lang="ru-RU"/>
        </a:p>
      </dgm:t>
    </dgm:pt>
    <dgm:pt modelId="{E92E3142-46D7-4343-AA9D-FF6DDCCCED3F}" type="sibTrans" cxnId="{D1A8B2CF-FF51-49EC-BDAA-E5BE53DC0F3F}">
      <dgm:prSet/>
      <dgm:spPr/>
      <dgm:t>
        <a:bodyPr/>
        <a:lstStyle/>
        <a:p>
          <a:endParaRPr lang="ru-RU"/>
        </a:p>
      </dgm:t>
    </dgm:pt>
    <dgm:pt modelId="{685C4B2B-B870-48A3-A5D4-2A3AED28FF7C}">
      <dgm:prSet/>
      <dgm:spPr/>
      <dgm:t>
        <a:bodyPr/>
        <a:lstStyle/>
        <a:p>
          <a:pPr algn="just" rtl="0"/>
          <a:r>
            <a:rPr lang="ru-RU" b="1" i="1" dirty="0" err="1" smtClean="0">
              <a:solidFill>
                <a:schemeClr val="tx1"/>
              </a:solidFill>
            </a:rPr>
            <a:t>що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утворюється</a:t>
          </a:r>
          <a:r>
            <a:rPr lang="ru-RU" b="1" i="1" dirty="0" smtClean="0">
              <a:solidFill>
                <a:schemeClr val="tx1"/>
              </a:solidFill>
            </a:rPr>
            <a:t> в </a:t>
          </a:r>
          <a:r>
            <a:rPr lang="ru-RU" b="1" i="1" dirty="0" err="1" smtClean="0">
              <a:solidFill>
                <a:schemeClr val="tx1"/>
              </a:solidFill>
            </a:rPr>
            <a:t>результаті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виконання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первинної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переробки</a:t>
          </a:r>
          <a:r>
            <a:rPr lang="ru-RU" b="1" i="1" dirty="0" smtClean="0">
              <a:solidFill>
                <a:schemeClr val="tx1"/>
              </a:solidFill>
            </a:rPr>
            <a:t>, </a:t>
          </a:r>
          <a:endParaRPr lang="ru-RU" b="1" i="1" dirty="0">
            <a:solidFill>
              <a:schemeClr val="tx1"/>
            </a:solidFill>
          </a:endParaRPr>
        </a:p>
      </dgm:t>
    </dgm:pt>
    <dgm:pt modelId="{84664083-3580-49FD-99F5-234E848F7E97}" type="parTrans" cxnId="{E5BAA02A-AB8D-4D96-9DAA-213DB5D53124}">
      <dgm:prSet/>
      <dgm:spPr/>
      <dgm:t>
        <a:bodyPr/>
        <a:lstStyle/>
        <a:p>
          <a:endParaRPr lang="ru-RU"/>
        </a:p>
      </dgm:t>
    </dgm:pt>
    <dgm:pt modelId="{C4E5A872-42F4-4F7E-8526-430D2D1E623D}" type="sibTrans" cxnId="{E5BAA02A-AB8D-4D96-9DAA-213DB5D53124}">
      <dgm:prSet/>
      <dgm:spPr/>
      <dgm:t>
        <a:bodyPr/>
        <a:lstStyle/>
        <a:p>
          <a:endParaRPr lang="ru-RU"/>
        </a:p>
      </dgm:t>
    </dgm:pt>
    <dgm:pt modelId="{20F1AC7C-19D8-47D8-BFE2-5C07688EADBA}">
      <dgm:prSet/>
      <dgm:spPr/>
      <dgm:t>
        <a:bodyPr/>
        <a:lstStyle/>
        <a:p>
          <a:pPr algn="just" rtl="0"/>
          <a:r>
            <a:rPr lang="ru-RU" b="1" i="1" dirty="0" err="1" smtClean="0">
              <a:solidFill>
                <a:schemeClr val="tx1"/>
              </a:solidFill>
            </a:rPr>
            <a:t>що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провадиться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іншими</a:t>
          </a:r>
          <a:r>
            <a:rPr lang="ru-RU" b="1" i="1" dirty="0" smtClean="0">
              <a:solidFill>
                <a:schemeClr val="tx1"/>
              </a:solidFill>
            </a:rPr>
            <a:t>, </a:t>
          </a:r>
          <a:r>
            <a:rPr lang="ru-RU" b="1" i="1" dirty="0" err="1" smtClean="0">
              <a:solidFill>
                <a:schemeClr val="tx1"/>
              </a:solidFill>
            </a:rPr>
            <a:t>ніж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платник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рентної</a:t>
          </a:r>
          <a:r>
            <a:rPr lang="ru-RU" b="1" i="1" dirty="0" smtClean="0">
              <a:solidFill>
                <a:schemeClr val="tx1"/>
              </a:solidFill>
            </a:rPr>
            <a:t> плати, </a:t>
          </a:r>
          <a:endParaRPr lang="ru-RU" b="1" i="1" dirty="0">
            <a:solidFill>
              <a:schemeClr val="tx1"/>
            </a:solidFill>
          </a:endParaRPr>
        </a:p>
      </dgm:t>
    </dgm:pt>
    <dgm:pt modelId="{83B51A1A-ADD7-4143-95F9-01B0BC599422}" type="parTrans" cxnId="{7847FD79-5873-4B5C-BC44-6AB28909CF4B}">
      <dgm:prSet/>
      <dgm:spPr/>
      <dgm:t>
        <a:bodyPr/>
        <a:lstStyle/>
        <a:p>
          <a:endParaRPr lang="ru-RU"/>
        </a:p>
      </dgm:t>
    </dgm:pt>
    <dgm:pt modelId="{07CEDB56-1DBC-4731-B9BE-D0F0227678E3}" type="sibTrans" cxnId="{7847FD79-5873-4B5C-BC44-6AB28909CF4B}">
      <dgm:prSet/>
      <dgm:spPr/>
      <dgm:t>
        <a:bodyPr/>
        <a:lstStyle/>
        <a:p>
          <a:endParaRPr lang="ru-RU"/>
        </a:p>
      </dgm:t>
    </dgm:pt>
    <dgm:pt modelId="{4B8217B3-E6C8-4F2E-AF74-767401437CAF}">
      <dgm:prSet/>
      <dgm:spPr/>
      <dgm:t>
        <a:bodyPr/>
        <a:lstStyle/>
        <a:p>
          <a:pPr algn="just" rtl="0"/>
          <a:r>
            <a:rPr lang="ru-RU" b="1" i="1" dirty="0" err="1" smtClean="0">
              <a:solidFill>
                <a:schemeClr val="tx1"/>
              </a:solidFill>
            </a:rPr>
            <a:t>суб'єктами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господарювання</a:t>
          </a:r>
          <a:r>
            <a:rPr lang="ru-RU" b="1" i="1" dirty="0" smtClean="0">
              <a:solidFill>
                <a:schemeClr val="tx1"/>
              </a:solidFill>
            </a:rPr>
            <a:t> на </a:t>
          </a:r>
          <a:r>
            <a:rPr lang="ru-RU" b="1" i="1" dirty="0" err="1" smtClean="0">
              <a:solidFill>
                <a:schemeClr val="tx1"/>
              </a:solidFill>
            </a:rPr>
            <a:t>умовах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господарських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договорів</a:t>
          </a:r>
          <a:r>
            <a:rPr lang="ru-RU" b="1" i="1" dirty="0" smtClean="0">
              <a:solidFill>
                <a:schemeClr val="tx1"/>
              </a:solidFill>
            </a:rPr>
            <a:t> про </a:t>
          </a:r>
          <a:r>
            <a:rPr lang="ru-RU" b="1" i="1" dirty="0" err="1" smtClean="0">
              <a:solidFill>
                <a:schemeClr val="tx1"/>
              </a:solidFill>
            </a:rPr>
            <a:t>послуги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з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давальницькою</a:t>
          </a:r>
          <a:r>
            <a:rPr lang="ru-RU" b="1" i="1" dirty="0" smtClean="0">
              <a:solidFill>
                <a:schemeClr val="tx1"/>
              </a:solidFill>
            </a:rPr>
            <a:t> </a:t>
          </a:r>
          <a:r>
            <a:rPr lang="ru-RU" b="1" i="1" dirty="0" err="1" smtClean="0">
              <a:solidFill>
                <a:schemeClr val="tx1"/>
              </a:solidFill>
            </a:rPr>
            <a:t>сировиною</a:t>
          </a:r>
          <a:r>
            <a:rPr lang="ru-RU" b="1" i="1" dirty="0" smtClean="0">
              <a:solidFill>
                <a:schemeClr val="tx1"/>
              </a:solidFill>
            </a:rPr>
            <a:t>;</a:t>
          </a:r>
          <a:endParaRPr lang="ru-RU" b="1" i="1" dirty="0">
            <a:solidFill>
              <a:schemeClr val="tx1"/>
            </a:solidFill>
          </a:endParaRPr>
        </a:p>
      </dgm:t>
    </dgm:pt>
    <dgm:pt modelId="{F9A53F90-28AA-49F8-BAE1-CA79C59892E8}" type="parTrans" cxnId="{3EBD6E8A-EC8A-42AF-8F79-EF558A204479}">
      <dgm:prSet/>
      <dgm:spPr/>
      <dgm:t>
        <a:bodyPr/>
        <a:lstStyle/>
        <a:p>
          <a:endParaRPr lang="ru-RU"/>
        </a:p>
      </dgm:t>
    </dgm:pt>
    <dgm:pt modelId="{464B4BCF-FB3A-4E6B-AC45-9B6723820C57}" type="sibTrans" cxnId="{3EBD6E8A-EC8A-42AF-8F79-EF558A204479}">
      <dgm:prSet/>
      <dgm:spPr/>
      <dgm:t>
        <a:bodyPr/>
        <a:lstStyle/>
        <a:p>
          <a:endParaRPr lang="ru-RU"/>
        </a:p>
      </dgm:t>
    </dgm:pt>
    <dgm:pt modelId="{FE6EDAC7-76CA-4D22-973C-0A6292BA9C46}" type="pres">
      <dgm:prSet presAssocID="{2894F193-32D5-40F5-AFD2-8349D8C5F9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A53608-988D-45E9-A29B-5D2346E3D992}" type="pres">
      <dgm:prSet presAssocID="{8DE5A367-B27F-4736-9098-B1E40E96EBFD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E1567-B404-4E95-8266-8EB473E8B1C4}" type="pres">
      <dgm:prSet presAssocID="{F5FC7164-1487-4B49-9454-D450D10CC885}" presName="spacer" presStyleCnt="0"/>
      <dgm:spPr/>
    </dgm:pt>
    <dgm:pt modelId="{E6A0B115-8E94-4A16-801F-95960328573E}" type="pres">
      <dgm:prSet presAssocID="{D1AE0E31-1E54-41E6-994B-20265C666145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00988-1ED1-4C8E-9F1F-778DA515ADAE}" type="pres">
      <dgm:prSet presAssocID="{D115AA44-1B45-4A3E-9286-4DD3BF0F776A}" presName="spacer" presStyleCnt="0"/>
      <dgm:spPr/>
    </dgm:pt>
    <dgm:pt modelId="{0FBC120C-F56F-4C4B-A3C3-CCEF5AC8E456}" type="pres">
      <dgm:prSet presAssocID="{C97C218F-EF36-4C98-9FA6-2F00D63D9294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10207-A56A-4576-9604-8FAF43B47BD6}" type="pres">
      <dgm:prSet presAssocID="{D35BA265-8CD9-4B8D-81FE-5EC0733A1BD4}" presName="spacer" presStyleCnt="0"/>
      <dgm:spPr/>
    </dgm:pt>
    <dgm:pt modelId="{00EC1E06-706F-4F3C-B657-3F5E26CE362C}" type="pres">
      <dgm:prSet presAssocID="{9756F8E7-8B65-469F-86F4-7918C85E70A9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D5AC3-478D-40B1-9E6B-48DA0D514444}" type="pres">
      <dgm:prSet presAssocID="{80AB8E01-C898-4E38-8B0C-D26DFC630D0C}" presName="spacer" presStyleCnt="0"/>
      <dgm:spPr/>
    </dgm:pt>
    <dgm:pt modelId="{4EFCB6A0-8D64-4238-A9EB-82816E0C8AA1}" type="pres">
      <dgm:prSet presAssocID="{9717E7EA-720F-4098-B151-290E11DF4CF3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37E20E-A72B-44B8-BB88-48E31758E139}" type="pres">
      <dgm:prSet presAssocID="{E92E3142-46D7-4343-AA9D-FF6DDCCCED3F}" presName="spacer" presStyleCnt="0"/>
      <dgm:spPr/>
    </dgm:pt>
    <dgm:pt modelId="{9FA32762-3D13-4A19-9C0E-5871BA369676}" type="pres">
      <dgm:prSet presAssocID="{685C4B2B-B870-48A3-A5D4-2A3AED28FF7C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FE27D-EB61-4B37-B746-D2BF09508E8C}" type="pres">
      <dgm:prSet presAssocID="{C4E5A872-42F4-4F7E-8526-430D2D1E623D}" presName="spacer" presStyleCnt="0"/>
      <dgm:spPr/>
    </dgm:pt>
    <dgm:pt modelId="{C805C07A-62C3-455E-A277-F790D50DDE76}" type="pres">
      <dgm:prSet presAssocID="{20F1AC7C-19D8-47D8-BFE2-5C07688EADBA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3AF8E3-1617-4798-9B5A-A803221DA143}" type="pres">
      <dgm:prSet presAssocID="{07CEDB56-1DBC-4731-B9BE-D0F0227678E3}" presName="spacer" presStyleCnt="0"/>
      <dgm:spPr/>
    </dgm:pt>
    <dgm:pt modelId="{F0D48DFD-C271-45B3-BA75-B1952CF8A40A}" type="pres">
      <dgm:prSet presAssocID="{4B8217B3-E6C8-4F2E-AF74-767401437CAF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47C9DA-CF44-47FF-B30C-4FD84D8923FC}" type="presOf" srcId="{D1AE0E31-1E54-41E6-994B-20265C666145}" destId="{E6A0B115-8E94-4A16-801F-95960328573E}" srcOrd="0" destOrd="0" presId="urn:microsoft.com/office/officeart/2005/8/layout/vList2"/>
    <dgm:cxn modelId="{06EE52D0-71B8-4CBE-8977-CD8D2B49753C}" srcId="{2894F193-32D5-40F5-AFD2-8349D8C5F938}" destId="{8DE5A367-B27F-4736-9098-B1E40E96EBFD}" srcOrd="0" destOrd="0" parTransId="{00AA3213-AFEF-472E-B76E-9FF68376C00C}" sibTransId="{F5FC7164-1487-4B49-9454-D450D10CC885}"/>
    <dgm:cxn modelId="{3EBD6E8A-EC8A-42AF-8F79-EF558A204479}" srcId="{2894F193-32D5-40F5-AFD2-8349D8C5F938}" destId="{4B8217B3-E6C8-4F2E-AF74-767401437CAF}" srcOrd="7" destOrd="0" parTransId="{F9A53F90-28AA-49F8-BAE1-CA79C59892E8}" sibTransId="{464B4BCF-FB3A-4E6B-AC45-9B6723820C57}"/>
    <dgm:cxn modelId="{6DF26E57-8AC7-413C-803D-FBCFBF1A4BBE}" type="presOf" srcId="{9717E7EA-720F-4098-B151-290E11DF4CF3}" destId="{4EFCB6A0-8D64-4238-A9EB-82816E0C8AA1}" srcOrd="0" destOrd="0" presId="urn:microsoft.com/office/officeart/2005/8/layout/vList2"/>
    <dgm:cxn modelId="{E5BAA02A-AB8D-4D96-9DAA-213DB5D53124}" srcId="{2894F193-32D5-40F5-AFD2-8349D8C5F938}" destId="{685C4B2B-B870-48A3-A5D4-2A3AED28FF7C}" srcOrd="5" destOrd="0" parTransId="{84664083-3580-49FD-99F5-234E848F7E97}" sibTransId="{C4E5A872-42F4-4F7E-8526-430D2D1E623D}"/>
    <dgm:cxn modelId="{D1A8B2CF-FF51-49EC-BDAA-E5BE53DC0F3F}" srcId="{2894F193-32D5-40F5-AFD2-8349D8C5F938}" destId="{9717E7EA-720F-4098-B151-290E11DF4CF3}" srcOrd="4" destOrd="0" parTransId="{7DDC1DC4-B98E-40F0-99BB-9224D0E18972}" sibTransId="{E92E3142-46D7-4343-AA9D-FF6DDCCCED3F}"/>
    <dgm:cxn modelId="{7847FD79-5873-4B5C-BC44-6AB28909CF4B}" srcId="{2894F193-32D5-40F5-AFD2-8349D8C5F938}" destId="{20F1AC7C-19D8-47D8-BFE2-5C07688EADBA}" srcOrd="6" destOrd="0" parTransId="{83B51A1A-ADD7-4143-95F9-01B0BC599422}" sibTransId="{07CEDB56-1DBC-4731-B9BE-D0F0227678E3}"/>
    <dgm:cxn modelId="{1FA3F236-9C3C-4451-AE59-D156A8621A80}" srcId="{2894F193-32D5-40F5-AFD2-8349D8C5F938}" destId="{C97C218F-EF36-4C98-9FA6-2F00D63D9294}" srcOrd="2" destOrd="0" parTransId="{5CB35191-4587-446C-9A2E-0A2060AE3245}" sibTransId="{D35BA265-8CD9-4B8D-81FE-5EC0733A1BD4}"/>
    <dgm:cxn modelId="{B3AF64B0-2D8E-49A2-A85E-CBB8D197B7CA}" type="presOf" srcId="{685C4B2B-B870-48A3-A5D4-2A3AED28FF7C}" destId="{9FA32762-3D13-4A19-9C0E-5871BA369676}" srcOrd="0" destOrd="0" presId="urn:microsoft.com/office/officeart/2005/8/layout/vList2"/>
    <dgm:cxn modelId="{F7129923-75B0-4F1B-9064-E6092A21F912}" type="presOf" srcId="{9756F8E7-8B65-469F-86F4-7918C85E70A9}" destId="{00EC1E06-706F-4F3C-B657-3F5E26CE362C}" srcOrd="0" destOrd="0" presId="urn:microsoft.com/office/officeart/2005/8/layout/vList2"/>
    <dgm:cxn modelId="{24333B37-F0FD-42F4-ABDE-4487262591D6}" type="presOf" srcId="{C97C218F-EF36-4C98-9FA6-2F00D63D9294}" destId="{0FBC120C-F56F-4C4B-A3C3-CCEF5AC8E456}" srcOrd="0" destOrd="0" presId="urn:microsoft.com/office/officeart/2005/8/layout/vList2"/>
    <dgm:cxn modelId="{0D9BD211-114B-436F-8A64-FA05D817A028}" srcId="{2894F193-32D5-40F5-AFD2-8349D8C5F938}" destId="{9756F8E7-8B65-469F-86F4-7918C85E70A9}" srcOrd="3" destOrd="0" parTransId="{D267207F-C6BB-456C-9CCC-51EA95C9BC08}" sibTransId="{80AB8E01-C898-4E38-8B0C-D26DFC630D0C}"/>
    <dgm:cxn modelId="{62701AFE-7E60-4C60-9CEB-94042867BA12}" srcId="{2894F193-32D5-40F5-AFD2-8349D8C5F938}" destId="{D1AE0E31-1E54-41E6-994B-20265C666145}" srcOrd="1" destOrd="0" parTransId="{5695A018-EEAE-42C7-9413-36E93BC8F1F4}" sibTransId="{D115AA44-1B45-4A3E-9286-4DD3BF0F776A}"/>
    <dgm:cxn modelId="{A3315317-B89A-4D8F-AFBD-AC226E6B54F9}" type="presOf" srcId="{20F1AC7C-19D8-47D8-BFE2-5C07688EADBA}" destId="{C805C07A-62C3-455E-A277-F790D50DDE76}" srcOrd="0" destOrd="0" presId="urn:microsoft.com/office/officeart/2005/8/layout/vList2"/>
    <dgm:cxn modelId="{D66C4D37-7187-4C60-9640-5B22422A800A}" type="presOf" srcId="{4B8217B3-E6C8-4F2E-AF74-767401437CAF}" destId="{F0D48DFD-C271-45B3-BA75-B1952CF8A40A}" srcOrd="0" destOrd="0" presId="urn:microsoft.com/office/officeart/2005/8/layout/vList2"/>
    <dgm:cxn modelId="{4E48B990-06AB-4241-8A6B-274BABFE86B9}" type="presOf" srcId="{8DE5A367-B27F-4736-9098-B1E40E96EBFD}" destId="{CEA53608-988D-45E9-A29B-5D2346E3D992}" srcOrd="0" destOrd="0" presId="urn:microsoft.com/office/officeart/2005/8/layout/vList2"/>
    <dgm:cxn modelId="{D555197B-C050-41DA-B1A4-F7CE68325FCF}" type="presOf" srcId="{2894F193-32D5-40F5-AFD2-8349D8C5F938}" destId="{FE6EDAC7-76CA-4D22-973C-0A6292BA9C46}" srcOrd="0" destOrd="0" presId="urn:microsoft.com/office/officeart/2005/8/layout/vList2"/>
    <dgm:cxn modelId="{3A46F889-9F35-4CC6-9A42-E7F6FEBCE103}" type="presParOf" srcId="{FE6EDAC7-76CA-4D22-973C-0A6292BA9C46}" destId="{CEA53608-988D-45E9-A29B-5D2346E3D992}" srcOrd="0" destOrd="0" presId="urn:microsoft.com/office/officeart/2005/8/layout/vList2"/>
    <dgm:cxn modelId="{1057D8D4-6BF1-4031-9B8B-0DA0750E353D}" type="presParOf" srcId="{FE6EDAC7-76CA-4D22-973C-0A6292BA9C46}" destId="{40EE1567-B404-4E95-8266-8EB473E8B1C4}" srcOrd="1" destOrd="0" presId="urn:microsoft.com/office/officeart/2005/8/layout/vList2"/>
    <dgm:cxn modelId="{13705421-0443-459F-86B9-FD3EB1F477F9}" type="presParOf" srcId="{FE6EDAC7-76CA-4D22-973C-0A6292BA9C46}" destId="{E6A0B115-8E94-4A16-801F-95960328573E}" srcOrd="2" destOrd="0" presId="urn:microsoft.com/office/officeart/2005/8/layout/vList2"/>
    <dgm:cxn modelId="{342F62A6-78F8-4A41-93FF-E90A01A39422}" type="presParOf" srcId="{FE6EDAC7-76CA-4D22-973C-0A6292BA9C46}" destId="{45400988-1ED1-4C8E-9F1F-778DA515ADAE}" srcOrd="3" destOrd="0" presId="urn:microsoft.com/office/officeart/2005/8/layout/vList2"/>
    <dgm:cxn modelId="{357FA287-93D3-4B53-9B5A-42754209E0EE}" type="presParOf" srcId="{FE6EDAC7-76CA-4D22-973C-0A6292BA9C46}" destId="{0FBC120C-F56F-4C4B-A3C3-CCEF5AC8E456}" srcOrd="4" destOrd="0" presId="urn:microsoft.com/office/officeart/2005/8/layout/vList2"/>
    <dgm:cxn modelId="{6EEE4A84-7E8F-4FFA-95D8-D809B0C75234}" type="presParOf" srcId="{FE6EDAC7-76CA-4D22-973C-0A6292BA9C46}" destId="{1FE10207-A56A-4576-9604-8FAF43B47BD6}" srcOrd="5" destOrd="0" presId="urn:microsoft.com/office/officeart/2005/8/layout/vList2"/>
    <dgm:cxn modelId="{CAD8D426-6272-4D31-867D-51F06CB4E0CA}" type="presParOf" srcId="{FE6EDAC7-76CA-4D22-973C-0A6292BA9C46}" destId="{00EC1E06-706F-4F3C-B657-3F5E26CE362C}" srcOrd="6" destOrd="0" presId="urn:microsoft.com/office/officeart/2005/8/layout/vList2"/>
    <dgm:cxn modelId="{3F7C5EFF-F37C-4F6E-959C-744AF3DABD3B}" type="presParOf" srcId="{FE6EDAC7-76CA-4D22-973C-0A6292BA9C46}" destId="{EE0D5AC3-478D-40B1-9E6B-48DA0D514444}" srcOrd="7" destOrd="0" presId="urn:microsoft.com/office/officeart/2005/8/layout/vList2"/>
    <dgm:cxn modelId="{FD2D6C79-D6A0-4F1F-AE65-7679B951253B}" type="presParOf" srcId="{FE6EDAC7-76CA-4D22-973C-0A6292BA9C46}" destId="{4EFCB6A0-8D64-4238-A9EB-82816E0C8AA1}" srcOrd="8" destOrd="0" presId="urn:microsoft.com/office/officeart/2005/8/layout/vList2"/>
    <dgm:cxn modelId="{315C6617-2C7A-496B-9A29-B8CA52E5C88C}" type="presParOf" srcId="{FE6EDAC7-76CA-4D22-973C-0A6292BA9C46}" destId="{AA37E20E-A72B-44B8-BB88-48E31758E139}" srcOrd="9" destOrd="0" presId="urn:microsoft.com/office/officeart/2005/8/layout/vList2"/>
    <dgm:cxn modelId="{1EDD8D76-1F0B-4867-95EB-EEBD09A5E2AA}" type="presParOf" srcId="{FE6EDAC7-76CA-4D22-973C-0A6292BA9C46}" destId="{9FA32762-3D13-4A19-9C0E-5871BA369676}" srcOrd="10" destOrd="0" presId="urn:microsoft.com/office/officeart/2005/8/layout/vList2"/>
    <dgm:cxn modelId="{447A24E2-5118-4FCE-9D36-D047AD92DF88}" type="presParOf" srcId="{FE6EDAC7-76CA-4D22-973C-0A6292BA9C46}" destId="{AF9FE27D-EB61-4B37-B746-D2BF09508E8C}" srcOrd="11" destOrd="0" presId="urn:microsoft.com/office/officeart/2005/8/layout/vList2"/>
    <dgm:cxn modelId="{922CAE35-9E6A-4BA6-9636-39F85DEDEADD}" type="presParOf" srcId="{FE6EDAC7-76CA-4D22-973C-0A6292BA9C46}" destId="{C805C07A-62C3-455E-A277-F790D50DDE76}" srcOrd="12" destOrd="0" presId="urn:microsoft.com/office/officeart/2005/8/layout/vList2"/>
    <dgm:cxn modelId="{6E4E5326-7CD7-455E-9D89-BC8775F3271A}" type="presParOf" srcId="{FE6EDAC7-76CA-4D22-973C-0A6292BA9C46}" destId="{E43AF8E3-1617-4798-9B5A-A803221DA143}" srcOrd="13" destOrd="0" presId="urn:microsoft.com/office/officeart/2005/8/layout/vList2"/>
    <dgm:cxn modelId="{D03A9B1D-9B59-4CA8-83DD-175E34C2A595}" type="presParOf" srcId="{FE6EDAC7-76CA-4D22-973C-0A6292BA9C46}" destId="{F0D48DFD-C271-45B3-BA75-B1952CF8A40A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D399537F-EC1A-45A9-B288-45F74B42377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94AC13-030E-45CB-B106-28B1E3FFC467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обсяг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товарної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продукції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гірничого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підприємства</a:t>
          </a:r>
          <a:endParaRPr lang="ru-RU" b="1" dirty="0">
            <a:solidFill>
              <a:schemeClr val="tx1"/>
            </a:solidFill>
          </a:endParaRPr>
        </a:p>
      </dgm:t>
    </dgm:pt>
    <dgm:pt modelId="{F6C8D171-98E1-4036-B7AF-972613B46B7E}" type="parTrans" cxnId="{B28C469C-9F43-41EF-8770-B15E6AD5BAA8}">
      <dgm:prSet/>
      <dgm:spPr/>
      <dgm:t>
        <a:bodyPr/>
        <a:lstStyle/>
        <a:p>
          <a:endParaRPr lang="ru-RU"/>
        </a:p>
      </dgm:t>
    </dgm:pt>
    <dgm:pt modelId="{58069519-6C95-4521-8047-6E4C193C543D}" type="sibTrans" cxnId="{B28C469C-9F43-41EF-8770-B15E6AD5BAA8}">
      <dgm:prSet/>
      <dgm:spPr/>
      <dgm:t>
        <a:bodyPr/>
        <a:lstStyle/>
        <a:p>
          <a:endParaRPr lang="ru-RU"/>
        </a:p>
      </dgm:t>
    </dgm:pt>
    <dgm:pt modelId="{F77BB39A-9CB0-4077-905E-1C77643552BC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- </a:t>
          </a:r>
          <a:r>
            <a:rPr lang="ru-RU" b="1" dirty="0" err="1" smtClean="0">
              <a:solidFill>
                <a:schemeClr val="tx1"/>
              </a:solidFill>
            </a:rPr>
            <a:t>видобутої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корисної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копалини</a:t>
          </a:r>
          <a:r>
            <a:rPr lang="ru-RU" b="1" dirty="0" smtClean="0">
              <a:solidFill>
                <a:schemeClr val="tx1"/>
              </a:solidFill>
            </a:rPr>
            <a:t> (</a:t>
          </a:r>
          <a:r>
            <a:rPr lang="ru-RU" b="1" dirty="0" err="1" smtClean="0">
              <a:solidFill>
                <a:schemeClr val="tx1"/>
              </a:solidFill>
            </a:rPr>
            <a:t>мінеральної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сировини</a:t>
          </a:r>
          <a:r>
            <a:rPr lang="ru-RU" b="1" dirty="0" smtClean="0">
              <a:solidFill>
                <a:schemeClr val="tx1"/>
              </a:solidFill>
            </a:rPr>
            <a:t>), </a:t>
          </a:r>
          <a:endParaRPr lang="ru-RU" b="1" dirty="0">
            <a:solidFill>
              <a:schemeClr val="tx1"/>
            </a:solidFill>
          </a:endParaRPr>
        </a:p>
      </dgm:t>
    </dgm:pt>
    <dgm:pt modelId="{7A29272C-8517-4BE5-A823-6CE9663ECF93}" type="parTrans" cxnId="{F6C55956-8900-44F3-9BC5-4D9B8D059970}">
      <dgm:prSet/>
      <dgm:spPr/>
      <dgm:t>
        <a:bodyPr/>
        <a:lstStyle/>
        <a:p>
          <a:endParaRPr lang="ru-RU"/>
        </a:p>
      </dgm:t>
    </dgm:pt>
    <dgm:pt modelId="{A16A02AA-A323-4DE4-AE0E-A4A2F48C1592}" type="sibTrans" cxnId="{F6C55956-8900-44F3-9BC5-4D9B8D059970}">
      <dgm:prSet/>
      <dgm:spPr/>
      <dgm:t>
        <a:bodyPr/>
        <a:lstStyle/>
        <a:p>
          <a:endParaRPr lang="ru-RU"/>
        </a:p>
      </dgm:t>
    </dgm:pt>
    <dgm:pt modelId="{EC815C09-E65B-4C31-8119-354483E7312E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що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є</a:t>
          </a:r>
          <a:r>
            <a:rPr lang="ru-RU" b="1" dirty="0" smtClean="0">
              <a:solidFill>
                <a:schemeClr val="tx1"/>
              </a:solidFill>
            </a:rPr>
            <a:t> результатом </a:t>
          </a:r>
          <a:r>
            <a:rPr lang="ru-RU" b="1" dirty="0" err="1" smtClean="0">
              <a:solidFill>
                <a:schemeClr val="tx1"/>
              </a:solidFill>
            </a:rPr>
            <a:t>господарської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діяльності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з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видобування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корисних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копалин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з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відходів</a:t>
          </a:r>
          <a:r>
            <a:rPr lang="ru-RU" b="1" dirty="0" smtClean="0">
              <a:solidFill>
                <a:schemeClr val="tx1"/>
              </a:solidFill>
            </a:rPr>
            <a:t> (</a:t>
          </a:r>
          <a:r>
            <a:rPr lang="ru-RU" b="1" dirty="0" err="1" smtClean="0">
              <a:solidFill>
                <a:schemeClr val="tx1"/>
              </a:solidFill>
            </a:rPr>
            <a:t>втрат</a:t>
          </a:r>
          <a:r>
            <a:rPr lang="ru-RU" b="1" dirty="0" smtClean="0">
              <a:solidFill>
                <a:schemeClr val="tx1"/>
              </a:solidFill>
            </a:rPr>
            <a:t>, </a:t>
          </a:r>
          <a:r>
            <a:rPr lang="ru-RU" b="1" dirty="0" err="1" smtClean="0">
              <a:solidFill>
                <a:schemeClr val="tx1"/>
              </a:solidFill>
            </a:rPr>
            <a:t>хвостів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тощо</a:t>
          </a:r>
          <a:r>
            <a:rPr lang="ru-RU" b="1" dirty="0" smtClean="0">
              <a:solidFill>
                <a:schemeClr val="tx1"/>
              </a:solidFill>
            </a:rPr>
            <a:t>) </a:t>
          </a:r>
          <a:r>
            <a:rPr lang="ru-RU" b="1" dirty="0" err="1" smtClean="0">
              <a:solidFill>
                <a:schemeClr val="tx1"/>
              </a:solidFill>
            </a:rPr>
            <a:t>гірничого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виробництва</a:t>
          </a:r>
          <a:r>
            <a:rPr lang="ru-RU" b="1" dirty="0" smtClean="0">
              <a:solidFill>
                <a:schemeClr val="tx1"/>
              </a:solidFill>
            </a:rPr>
            <a:t>, </a:t>
          </a:r>
          <a:endParaRPr lang="ru-RU" b="1" dirty="0">
            <a:solidFill>
              <a:schemeClr val="tx1"/>
            </a:solidFill>
          </a:endParaRPr>
        </a:p>
      </dgm:t>
    </dgm:pt>
    <dgm:pt modelId="{EDF74240-D744-4BB3-B919-1B7C9C2DAACC}" type="parTrans" cxnId="{3398E323-976F-40DE-87DA-F18D98C2ED32}">
      <dgm:prSet/>
      <dgm:spPr/>
      <dgm:t>
        <a:bodyPr/>
        <a:lstStyle/>
        <a:p>
          <a:endParaRPr lang="ru-RU"/>
        </a:p>
      </dgm:t>
    </dgm:pt>
    <dgm:pt modelId="{B047067B-3922-4A86-92A3-65A3D45DC02C}" type="sibTrans" cxnId="{3398E323-976F-40DE-87DA-F18D98C2ED32}">
      <dgm:prSet/>
      <dgm:spPr/>
      <dgm:t>
        <a:bodyPr/>
        <a:lstStyle/>
        <a:p>
          <a:endParaRPr lang="ru-RU"/>
        </a:p>
      </dgm:t>
    </dgm:pt>
    <dgm:pt modelId="{615FE6DC-037F-4888-B8F6-10047A8B4E77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у тому </a:t>
          </a:r>
          <a:r>
            <a:rPr lang="ru-RU" b="1" dirty="0" err="1" smtClean="0">
              <a:solidFill>
                <a:schemeClr val="tx1"/>
              </a:solidFill>
            </a:rPr>
            <a:t>числі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обсяг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мінеральної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сировини</a:t>
          </a:r>
          <a:r>
            <a:rPr lang="ru-RU" b="1" dirty="0" smtClean="0">
              <a:solidFill>
                <a:schemeClr val="tx1"/>
              </a:solidFill>
            </a:rPr>
            <a:t>, </a:t>
          </a:r>
          <a:endParaRPr lang="ru-RU" b="1" dirty="0">
            <a:solidFill>
              <a:schemeClr val="tx1"/>
            </a:solidFill>
          </a:endParaRPr>
        </a:p>
      </dgm:t>
    </dgm:pt>
    <dgm:pt modelId="{10661761-B4D2-4D4A-B96B-2056129D94C0}" type="parTrans" cxnId="{F684AA3F-577A-41B9-B4D8-A1F2FD78E8DF}">
      <dgm:prSet/>
      <dgm:spPr/>
      <dgm:t>
        <a:bodyPr/>
        <a:lstStyle/>
        <a:p>
          <a:endParaRPr lang="ru-RU"/>
        </a:p>
      </dgm:t>
    </dgm:pt>
    <dgm:pt modelId="{7DD6FB47-0A11-4983-ADA1-B70EFBD89C64}" type="sibTrans" cxnId="{F684AA3F-577A-41B9-B4D8-A1F2FD78E8DF}">
      <dgm:prSet/>
      <dgm:spPr/>
      <dgm:t>
        <a:bodyPr/>
        <a:lstStyle/>
        <a:p>
          <a:endParaRPr lang="ru-RU"/>
        </a:p>
      </dgm:t>
    </dgm:pt>
    <dgm:pt modelId="{211CC347-1F7E-4684-9240-8DA689999A2D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що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утворюється</a:t>
          </a:r>
          <a:r>
            <a:rPr lang="ru-RU" b="1" dirty="0" smtClean="0">
              <a:solidFill>
                <a:schemeClr val="tx1"/>
              </a:solidFill>
            </a:rPr>
            <a:t> в </a:t>
          </a:r>
          <a:r>
            <a:rPr lang="ru-RU" b="1" dirty="0" err="1" smtClean="0">
              <a:solidFill>
                <a:schemeClr val="tx1"/>
              </a:solidFill>
            </a:rPr>
            <a:t>результаті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виконання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первинної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переробки</a:t>
          </a:r>
          <a:r>
            <a:rPr lang="ru-RU" b="1" dirty="0" smtClean="0">
              <a:solidFill>
                <a:schemeClr val="tx1"/>
              </a:solidFill>
            </a:rPr>
            <a:t>, </a:t>
          </a:r>
          <a:endParaRPr lang="ru-RU" b="1" dirty="0">
            <a:solidFill>
              <a:schemeClr val="tx1"/>
            </a:solidFill>
          </a:endParaRPr>
        </a:p>
      </dgm:t>
    </dgm:pt>
    <dgm:pt modelId="{7C6921D2-73A5-4CD3-9210-A5A28302549A}" type="parTrans" cxnId="{018E37D0-9E61-4624-AB51-5A3E2160B1BB}">
      <dgm:prSet/>
      <dgm:spPr/>
      <dgm:t>
        <a:bodyPr/>
        <a:lstStyle/>
        <a:p>
          <a:endParaRPr lang="ru-RU"/>
        </a:p>
      </dgm:t>
    </dgm:pt>
    <dgm:pt modelId="{51A0AA07-21A6-4E39-A74F-0AB1C997D6B2}" type="sibTrans" cxnId="{018E37D0-9E61-4624-AB51-5A3E2160B1BB}">
      <dgm:prSet/>
      <dgm:spPr/>
      <dgm:t>
        <a:bodyPr/>
        <a:lstStyle/>
        <a:p>
          <a:endParaRPr lang="ru-RU"/>
        </a:p>
      </dgm:t>
    </dgm:pt>
    <dgm:pt modelId="{714709EB-6CD6-481C-8CF7-9667A5E59B82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що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провадиться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іншими</a:t>
          </a:r>
          <a:r>
            <a:rPr lang="ru-RU" b="1" dirty="0" smtClean="0">
              <a:solidFill>
                <a:schemeClr val="tx1"/>
              </a:solidFill>
            </a:rPr>
            <a:t>, </a:t>
          </a:r>
          <a:r>
            <a:rPr lang="ru-RU" b="1" dirty="0" err="1" smtClean="0">
              <a:solidFill>
                <a:schemeClr val="tx1"/>
              </a:solidFill>
            </a:rPr>
            <a:t>ніж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платник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рентної</a:t>
          </a:r>
          <a:r>
            <a:rPr lang="ru-RU" b="1" dirty="0" smtClean="0">
              <a:solidFill>
                <a:schemeClr val="tx1"/>
              </a:solidFill>
            </a:rPr>
            <a:t> плати, </a:t>
          </a:r>
          <a:endParaRPr lang="ru-RU" b="1" dirty="0">
            <a:solidFill>
              <a:schemeClr val="tx1"/>
            </a:solidFill>
          </a:endParaRPr>
        </a:p>
      </dgm:t>
    </dgm:pt>
    <dgm:pt modelId="{222E2166-7F05-4651-A340-AABAE41C97DE}" type="parTrans" cxnId="{15F4D799-CF87-48DB-8192-FA4C3CB0955F}">
      <dgm:prSet/>
      <dgm:spPr/>
      <dgm:t>
        <a:bodyPr/>
        <a:lstStyle/>
        <a:p>
          <a:endParaRPr lang="ru-RU"/>
        </a:p>
      </dgm:t>
    </dgm:pt>
    <dgm:pt modelId="{5E4D4634-37A0-4F1C-97F2-C00869209EB3}" type="sibTrans" cxnId="{15F4D799-CF87-48DB-8192-FA4C3CB0955F}">
      <dgm:prSet/>
      <dgm:spPr/>
      <dgm:t>
        <a:bodyPr/>
        <a:lstStyle/>
        <a:p>
          <a:endParaRPr lang="ru-RU"/>
        </a:p>
      </dgm:t>
    </dgm:pt>
    <dgm:pt modelId="{8258E787-C055-4B95-A284-6F58BE706E06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суб'єктами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господарювання</a:t>
          </a:r>
          <a:r>
            <a:rPr lang="ru-RU" b="1" dirty="0" smtClean="0">
              <a:solidFill>
                <a:schemeClr val="tx1"/>
              </a:solidFill>
            </a:rPr>
            <a:t> на </a:t>
          </a:r>
          <a:r>
            <a:rPr lang="ru-RU" b="1" dirty="0" err="1" smtClean="0">
              <a:solidFill>
                <a:schemeClr val="tx1"/>
              </a:solidFill>
            </a:rPr>
            <a:t>умовах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господарських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договорів</a:t>
          </a:r>
          <a:r>
            <a:rPr lang="ru-RU" b="1" dirty="0" smtClean="0">
              <a:solidFill>
                <a:schemeClr val="tx1"/>
              </a:solidFill>
            </a:rPr>
            <a:t> про </a:t>
          </a:r>
          <a:r>
            <a:rPr lang="ru-RU" b="1" dirty="0" err="1" smtClean="0">
              <a:solidFill>
                <a:schemeClr val="tx1"/>
              </a:solidFill>
            </a:rPr>
            <a:t>послуги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з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давальницькою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сировиною</a:t>
          </a:r>
          <a:r>
            <a:rPr lang="ru-RU" b="1" dirty="0" smtClean="0">
              <a:solidFill>
                <a:schemeClr val="tx1"/>
              </a:solidFill>
            </a:rPr>
            <a:t>, </a:t>
          </a:r>
          <a:endParaRPr lang="ru-RU" b="1" dirty="0">
            <a:solidFill>
              <a:schemeClr val="tx1"/>
            </a:solidFill>
          </a:endParaRPr>
        </a:p>
      </dgm:t>
    </dgm:pt>
    <dgm:pt modelId="{9D92C5B0-BFA3-4F03-BDED-F8C4F2D4DADB}" type="parTrans" cxnId="{00923398-EA75-43B8-BEFE-DDF0910EAF36}">
      <dgm:prSet/>
      <dgm:spPr/>
      <dgm:t>
        <a:bodyPr/>
        <a:lstStyle/>
        <a:p>
          <a:endParaRPr lang="ru-RU"/>
        </a:p>
      </dgm:t>
    </dgm:pt>
    <dgm:pt modelId="{E9224580-F7A7-4E9E-835B-A24B33B0D482}" type="sibTrans" cxnId="{00923398-EA75-43B8-BEFE-DDF0910EAF36}">
      <dgm:prSet/>
      <dgm:spPr/>
      <dgm:t>
        <a:bodyPr/>
        <a:lstStyle/>
        <a:p>
          <a:endParaRPr lang="ru-RU"/>
        </a:p>
      </dgm:t>
    </dgm:pt>
    <dgm:pt modelId="{4665D06F-F5D2-4FED-91CD-3ED190B27E98}">
      <dgm:prSet/>
      <dgm:spPr>
        <a:solidFill>
          <a:srgbClr val="58C349"/>
        </a:solidFill>
      </dgm:spPr>
      <dgm:t>
        <a:bodyPr/>
        <a:lstStyle/>
        <a:p>
          <a:pPr rtl="0"/>
          <a:r>
            <a:rPr lang="ru-RU" b="1" dirty="0" err="1" smtClean="0">
              <a:solidFill>
                <a:schemeClr val="tx1"/>
              </a:solidFill>
            </a:rPr>
            <a:t>якщо</a:t>
          </a:r>
          <a:r>
            <a:rPr lang="ru-RU" b="1" dirty="0" smtClean="0">
              <a:solidFill>
                <a:schemeClr val="tx1"/>
              </a:solidFill>
            </a:rPr>
            <a:t> для </a:t>
          </a:r>
          <a:r>
            <a:rPr lang="ru-RU" b="1" dirty="0" err="1" smtClean="0">
              <a:solidFill>
                <a:schemeClr val="tx1"/>
              </a:solidFill>
            </a:rPr>
            <a:t>її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видобутку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відповідно</a:t>
          </a:r>
          <a:r>
            <a:rPr lang="ru-RU" b="1" dirty="0" smtClean="0">
              <a:solidFill>
                <a:schemeClr val="tx1"/>
              </a:solidFill>
            </a:rPr>
            <a:t> до </a:t>
          </a:r>
          <a:r>
            <a:rPr lang="ru-RU" b="1" dirty="0" err="1" smtClean="0">
              <a:solidFill>
                <a:schemeClr val="tx1"/>
              </a:solidFill>
            </a:rPr>
            <a:t>законодавства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необхідно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отримати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спеціальний</a:t>
          </a:r>
          <a:r>
            <a:rPr lang="ru-RU" b="1" dirty="0" smtClean="0">
              <a:solidFill>
                <a:schemeClr val="tx1"/>
              </a:solidFill>
            </a:rPr>
            <a:t> </a:t>
          </a:r>
          <a:r>
            <a:rPr lang="ru-RU" b="1" dirty="0" err="1" smtClean="0">
              <a:solidFill>
                <a:schemeClr val="tx1"/>
              </a:solidFill>
            </a:rPr>
            <a:t>дозвіл</a:t>
          </a:r>
          <a:r>
            <a:rPr lang="ru-RU" b="1" dirty="0" smtClean="0">
              <a:solidFill>
                <a:schemeClr val="tx1"/>
              </a:solidFill>
            </a:rPr>
            <a:t>.</a:t>
          </a:r>
          <a:endParaRPr lang="ru-RU" b="1" dirty="0">
            <a:solidFill>
              <a:schemeClr val="tx1"/>
            </a:solidFill>
          </a:endParaRPr>
        </a:p>
      </dgm:t>
    </dgm:pt>
    <dgm:pt modelId="{7D3ABAE1-BB6E-49E7-ACBF-830F8B984F0D}" type="parTrans" cxnId="{F464D732-9A46-4E8F-A1CF-6DCF289FFB01}">
      <dgm:prSet/>
      <dgm:spPr/>
      <dgm:t>
        <a:bodyPr/>
        <a:lstStyle/>
        <a:p>
          <a:endParaRPr lang="ru-RU"/>
        </a:p>
      </dgm:t>
    </dgm:pt>
    <dgm:pt modelId="{C459051E-EADF-4BCC-910B-76A5CCC20F55}" type="sibTrans" cxnId="{F464D732-9A46-4E8F-A1CF-6DCF289FFB01}">
      <dgm:prSet/>
      <dgm:spPr/>
      <dgm:t>
        <a:bodyPr/>
        <a:lstStyle/>
        <a:p>
          <a:endParaRPr lang="ru-RU"/>
        </a:p>
      </dgm:t>
    </dgm:pt>
    <dgm:pt modelId="{A7C92F26-7468-4D0D-B733-9B59D2F02F57}" type="pres">
      <dgm:prSet presAssocID="{D399537F-EC1A-45A9-B288-45F74B4237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6D5848-69F4-4E65-9B6C-15FB420FC9D1}" type="pres">
      <dgm:prSet presAssocID="{8E94AC13-030E-45CB-B106-28B1E3FFC467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FC438-9908-408F-A971-5FA3E4593047}" type="pres">
      <dgm:prSet presAssocID="{58069519-6C95-4521-8047-6E4C193C543D}" presName="spacer" presStyleCnt="0"/>
      <dgm:spPr/>
    </dgm:pt>
    <dgm:pt modelId="{BFFE1F6F-13AB-4513-B93E-F785456D47D7}" type="pres">
      <dgm:prSet presAssocID="{F77BB39A-9CB0-4077-905E-1C77643552BC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9E31C-3969-4524-94F3-4B01A3A1372A}" type="pres">
      <dgm:prSet presAssocID="{A16A02AA-A323-4DE4-AE0E-A4A2F48C1592}" presName="spacer" presStyleCnt="0"/>
      <dgm:spPr/>
    </dgm:pt>
    <dgm:pt modelId="{97358F0E-9B79-4AC2-BE75-FC63B87B667B}" type="pres">
      <dgm:prSet presAssocID="{EC815C09-E65B-4C31-8119-354483E7312E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E012D5-27A4-4EED-8D29-D75667D490AD}" type="pres">
      <dgm:prSet presAssocID="{B047067B-3922-4A86-92A3-65A3D45DC02C}" presName="spacer" presStyleCnt="0"/>
      <dgm:spPr/>
    </dgm:pt>
    <dgm:pt modelId="{6D4F2F14-5C8D-4A8D-AD14-7ED2DF4D0067}" type="pres">
      <dgm:prSet presAssocID="{615FE6DC-037F-4888-B8F6-10047A8B4E77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CCAB9-1AF1-4F8A-B121-93B81CFB5C42}" type="pres">
      <dgm:prSet presAssocID="{7DD6FB47-0A11-4983-ADA1-B70EFBD89C64}" presName="spacer" presStyleCnt="0"/>
      <dgm:spPr/>
    </dgm:pt>
    <dgm:pt modelId="{3340AA32-E851-492B-AAB0-C927670FE057}" type="pres">
      <dgm:prSet presAssocID="{211CC347-1F7E-4684-9240-8DA689999A2D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2E858A-67F0-4C03-A7FC-8808E94902E8}" type="pres">
      <dgm:prSet presAssocID="{51A0AA07-21A6-4E39-A74F-0AB1C997D6B2}" presName="spacer" presStyleCnt="0"/>
      <dgm:spPr/>
    </dgm:pt>
    <dgm:pt modelId="{8021255B-8E90-42A1-A942-6216F5117A08}" type="pres">
      <dgm:prSet presAssocID="{714709EB-6CD6-481C-8CF7-9667A5E59B82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27DAA-2175-424E-B723-72078C910E3B}" type="pres">
      <dgm:prSet presAssocID="{5E4D4634-37A0-4F1C-97F2-C00869209EB3}" presName="spacer" presStyleCnt="0"/>
      <dgm:spPr/>
    </dgm:pt>
    <dgm:pt modelId="{3DEB42D5-CE11-4150-A67D-3E2168ED01B9}" type="pres">
      <dgm:prSet presAssocID="{8258E787-C055-4B95-A284-6F58BE706E06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07703-59EA-4783-BBDB-8126B3822CE8}" type="pres">
      <dgm:prSet presAssocID="{E9224580-F7A7-4E9E-835B-A24B33B0D482}" presName="spacer" presStyleCnt="0"/>
      <dgm:spPr/>
    </dgm:pt>
    <dgm:pt modelId="{BED6A33A-3864-4175-A535-D99493EEDCE3}" type="pres">
      <dgm:prSet presAssocID="{4665D06F-F5D2-4FED-91CD-3ED190B27E98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7C775B-48F9-4307-8FDB-3275EEE96E58}" type="presOf" srcId="{615FE6DC-037F-4888-B8F6-10047A8B4E77}" destId="{6D4F2F14-5C8D-4A8D-AD14-7ED2DF4D0067}" srcOrd="0" destOrd="0" presId="urn:microsoft.com/office/officeart/2005/8/layout/vList2"/>
    <dgm:cxn modelId="{839CAC26-1C70-4EDD-9171-6CBA0A8FC262}" type="presOf" srcId="{8E94AC13-030E-45CB-B106-28B1E3FFC467}" destId="{6B6D5848-69F4-4E65-9B6C-15FB420FC9D1}" srcOrd="0" destOrd="0" presId="urn:microsoft.com/office/officeart/2005/8/layout/vList2"/>
    <dgm:cxn modelId="{F464D732-9A46-4E8F-A1CF-6DCF289FFB01}" srcId="{D399537F-EC1A-45A9-B288-45F74B423770}" destId="{4665D06F-F5D2-4FED-91CD-3ED190B27E98}" srcOrd="7" destOrd="0" parTransId="{7D3ABAE1-BB6E-49E7-ACBF-830F8B984F0D}" sibTransId="{C459051E-EADF-4BCC-910B-76A5CCC20F55}"/>
    <dgm:cxn modelId="{F684AA3F-577A-41B9-B4D8-A1F2FD78E8DF}" srcId="{D399537F-EC1A-45A9-B288-45F74B423770}" destId="{615FE6DC-037F-4888-B8F6-10047A8B4E77}" srcOrd="3" destOrd="0" parTransId="{10661761-B4D2-4D4A-B96B-2056129D94C0}" sibTransId="{7DD6FB47-0A11-4983-ADA1-B70EFBD89C64}"/>
    <dgm:cxn modelId="{C31E8D61-191D-49F0-B859-B1C4DB777396}" type="presOf" srcId="{4665D06F-F5D2-4FED-91CD-3ED190B27E98}" destId="{BED6A33A-3864-4175-A535-D99493EEDCE3}" srcOrd="0" destOrd="0" presId="urn:microsoft.com/office/officeart/2005/8/layout/vList2"/>
    <dgm:cxn modelId="{B28C469C-9F43-41EF-8770-B15E6AD5BAA8}" srcId="{D399537F-EC1A-45A9-B288-45F74B423770}" destId="{8E94AC13-030E-45CB-B106-28B1E3FFC467}" srcOrd="0" destOrd="0" parTransId="{F6C8D171-98E1-4036-B7AF-972613B46B7E}" sibTransId="{58069519-6C95-4521-8047-6E4C193C543D}"/>
    <dgm:cxn modelId="{018E37D0-9E61-4624-AB51-5A3E2160B1BB}" srcId="{D399537F-EC1A-45A9-B288-45F74B423770}" destId="{211CC347-1F7E-4684-9240-8DA689999A2D}" srcOrd="4" destOrd="0" parTransId="{7C6921D2-73A5-4CD3-9210-A5A28302549A}" sibTransId="{51A0AA07-21A6-4E39-A74F-0AB1C997D6B2}"/>
    <dgm:cxn modelId="{D061C90F-F21C-4598-8530-60449C6CAB94}" type="presOf" srcId="{714709EB-6CD6-481C-8CF7-9667A5E59B82}" destId="{8021255B-8E90-42A1-A942-6216F5117A08}" srcOrd="0" destOrd="0" presId="urn:microsoft.com/office/officeart/2005/8/layout/vList2"/>
    <dgm:cxn modelId="{15F4D799-CF87-48DB-8192-FA4C3CB0955F}" srcId="{D399537F-EC1A-45A9-B288-45F74B423770}" destId="{714709EB-6CD6-481C-8CF7-9667A5E59B82}" srcOrd="5" destOrd="0" parTransId="{222E2166-7F05-4651-A340-AABAE41C97DE}" sibTransId="{5E4D4634-37A0-4F1C-97F2-C00869209EB3}"/>
    <dgm:cxn modelId="{C2C07935-2357-4A5A-8832-74BE2AE55AE1}" type="presOf" srcId="{211CC347-1F7E-4684-9240-8DA689999A2D}" destId="{3340AA32-E851-492B-AAB0-C927670FE057}" srcOrd="0" destOrd="0" presId="urn:microsoft.com/office/officeart/2005/8/layout/vList2"/>
    <dgm:cxn modelId="{F6C55956-8900-44F3-9BC5-4D9B8D059970}" srcId="{D399537F-EC1A-45A9-B288-45F74B423770}" destId="{F77BB39A-9CB0-4077-905E-1C77643552BC}" srcOrd="1" destOrd="0" parTransId="{7A29272C-8517-4BE5-A823-6CE9663ECF93}" sibTransId="{A16A02AA-A323-4DE4-AE0E-A4A2F48C1592}"/>
    <dgm:cxn modelId="{7D5F890B-0918-4403-8F21-F07926DAF85D}" type="presOf" srcId="{EC815C09-E65B-4C31-8119-354483E7312E}" destId="{97358F0E-9B79-4AC2-BE75-FC63B87B667B}" srcOrd="0" destOrd="0" presId="urn:microsoft.com/office/officeart/2005/8/layout/vList2"/>
    <dgm:cxn modelId="{A09E5748-70BD-4A69-81BA-BDBD846C2E89}" type="presOf" srcId="{F77BB39A-9CB0-4077-905E-1C77643552BC}" destId="{BFFE1F6F-13AB-4513-B93E-F785456D47D7}" srcOrd="0" destOrd="0" presId="urn:microsoft.com/office/officeart/2005/8/layout/vList2"/>
    <dgm:cxn modelId="{4C34F38A-D305-4ED7-87A5-2A3E288A4070}" type="presOf" srcId="{8258E787-C055-4B95-A284-6F58BE706E06}" destId="{3DEB42D5-CE11-4150-A67D-3E2168ED01B9}" srcOrd="0" destOrd="0" presId="urn:microsoft.com/office/officeart/2005/8/layout/vList2"/>
    <dgm:cxn modelId="{00923398-EA75-43B8-BEFE-DDF0910EAF36}" srcId="{D399537F-EC1A-45A9-B288-45F74B423770}" destId="{8258E787-C055-4B95-A284-6F58BE706E06}" srcOrd="6" destOrd="0" parTransId="{9D92C5B0-BFA3-4F03-BDED-F8C4F2D4DADB}" sibTransId="{E9224580-F7A7-4E9E-835B-A24B33B0D482}"/>
    <dgm:cxn modelId="{79D8C8C2-A58D-4120-9F23-EBE2224BADDA}" type="presOf" srcId="{D399537F-EC1A-45A9-B288-45F74B423770}" destId="{A7C92F26-7468-4D0D-B733-9B59D2F02F57}" srcOrd="0" destOrd="0" presId="urn:microsoft.com/office/officeart/2005/8/layout/vList2"/>
    <dgm:cxn modelId="{3398E323-976F-40DE-87DA-F18D98C2ED32}" srcId="{D399537F-EC1A-45A9-B288-45F74B423770}" destId="{EC815C09-E65B-4C31-8119-354483E7312E}" srcOrd="2" destOrd="0" parTransId="{EDF74240-D744-4BB3-B919-1B7C9C2DAACC}" sibTransId="{B047067B-3922-4A86-92A3-65A3D45DC02C}"/>
    <dgm:cxn modelId="{4E2BDFFB-A8E9-4D72-A307-81DD3165C4CF}" type="presParOf" srcId="{A7C92F26-7468-4D0D-B733-9B59D2F02F57}" destId="{6B6D5848-69F4-4E65-9B6C-15FB420FC9D1}" srcOrd="0" destOrd="0" presId="urn:microsoft.com/office/officeart/2005/8/layout/vList2"/>
    <dgm:cxn modelId="{4813E052-2E1B-4814-B8E6-2418F3691CBE}" type="presParOf" srcId="{A7C92F26-7468-4D0D-B733-9B59D2F02F57}" destId="{F5BFC438-9908-408F-A971-5FA3E4593047}" srcOrd="1" destOrd="0" presId="urn:microsoft.com/office/officeart/2005/8/layout/vList2"/>
    <dgm:cxn modelId="{A03A9780-1341-4C07-B571-D5F4D48E98E6}" type="presParOf" srcId="{A7C92F26-7468-4D0D-B733-9B59D2F02F57}" destId="{BFFE1F6F-13AB-4513-B93E-F785456D47D7}" srcOrd="2" destOrd="0" presId="urn:microsoft.com/office/officeart/2005/8/layout/vList2"/>
    <dgm:cxn modelId="{BD0A80CF-69AE-4101-8A3B-37593CC02A31}" type="presParOf" srcId="{A7C92F26-7468-4D0D-B733-9B59D2F02F57}" destId="{BF79E31C-3969-4524-94F3-4B01A3A1372A}" srcOrd="3" destOrd="0" presId="urn:microsoft.com/office/officeart/2005/8/layout/vList2"/>
    <dgm:cxn modelId="{F85F7D6B-F4DC-4DCB-9CF7-1AE256D11B5E}" type="presParOf" srcId="{A7C92F26-7468-4D0D-B733-9B59D2F02F57}" destId="{97358F0E-9B79-4AC2-BE75-FC63B87B667B}" srcOrd="4" destOrd="0" presId="urn:microsoft.com/office/officeart/2005/8/layout/vList2"/>
    <dgm:cxn modelId="{6273D097-8BED-46B8-BBD9-630A1E39D055}" type="presParOf" srcId="{A7C92F26-7468-4D0D-B733-9B59D2F02F57}" destId="{EBE012D5-27A4-4EED-8D29-D75667D490AD}" srcOrd="5" destOrd="0" presId="urn:microsoft.com/office/officeart/2005/8/layout/vList2"/>
    <dgm:cxn modelId="{331C0902-525D-4925-8631-87454C791110}" type="presParOf" srcId="{A7C92F26-7468-4D0D-B733-9B59D2F02F57}" destId="{6D4F2F14-5C8D-4A8D-AD14-7ED2DF4D0067}" srcOrd="6" destOrd="0" presId="urn:microsoft.com/office/officeart/2005/8/layout/vList2"/>
    <dgm:cxn modelId="{B01B2B87-4AB1-4CC8-BBC2-28DA9A8A279C}" type="presParOf" srcId="{A7C92F26-7468-4D0D-B733-9B59D2F02F57}" destId="{0B3CCAB9-1AF1-4F8A-B121-93B81CFB5C42}" srcOrd="7" destOrd="0" presId="urn:microsoft.com/office/officeart/2005/8/layout/vList2"/>
    <dgm:cxn modelId="{D88CE4E1-BB5E-4811-9C4D-9F5C60F1FBEF}" type="presParOf" srcId="{A7C92F26-7468-4D0D-B733-9B59D2F02F57}" destId="{3340AA32-E851-492B-AAB0-C927670FE057}" srcOrd="8" destOrd="0" presId="urn:microsoft.com/office/officeart/2005/8/layout/vList2"/>
    <dgm:cxn modelId="{AA02F786-4473-4BE3-B93F-1D1988AB932D}" type="presParOf" srcId="{A7C92F26-7468-4D0D-B733-9B59D2F02F57}" destId="{862E858A-67F0-4C03-A7FC-8808E94902E8}" srcOrd="9" destOrd="0" presId="urn:microsoft.com/office/officeart/2005/8/layout/vList2"/>
    <dgm:cxn modelId="{A3885040-40B6-4957-BCBC-15E8876A5959}" type="presParOf" srcId="{A7C92F26-7468-4D0D-B733-9B59D2F02F57}" destId="{8021255B-8E90-42A1-A942-6216F5117A08}" srcOrd="10" destOrd="0" presId="urn:microsoft.com/office/officeart/2005/8/layout/vList2"/>
    <dgm:cxn modelId="{E9A26391-15B6-451C-9519-39EB2BB932F6}" type="presParOf" srcId="{A7C92F26-7468-4D0D-B733-9B59D2F02F57}" destId="{C9427DAA-2175-424E-B723-72078C910E3B}" srcOrd="11" destOrd="0" presId="urn:microsoft.com/office/officeart/2005/8/layout/vList2"/>
    <dgm:cxn modelId="{CA63DCF0-5D54-4A3B-9051-C8EDD9CB0B31}" type="presParOf" srcId="{A7C92F26-7468-4D0D-B733-9B59D2F02F57}" destId="{3DEB42D5-CE11-4150-A67D-3E2168ED01B9}" srcOrd="12" destOrd="0" presId="urn:microsoft.com/office/officeart/2005/8/layout/vList2"/>
    <dgm:cxn modelId="{50827183-9194-4FFA-93F1-B1800D4A5AF6}" type="presParOf" srcId="{A7C92F26-7468-4D0D-B733-9B59D2F02F57}" destId="{A8F07703-59EA-4783-BBDB-8126B3822CE8}" srcOrd="13" destOrd="0" presId="urn:microsoft.com/office/officeart/2005/8/layout/vList2"/>
    <dgm:cxn modelId="{9C8B477E-F145-4A02-BA29-A49B1E32C65B}" type="presParOf" srcId="{A7C92F26-7468-4D0D-B733-9B59D2F02F57}" destId="{BED6A33A-3864-4175-A535-D99493EEDCE3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D21EE52B-7C57-43D1-A7DB-B8D0758C94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7A1787-A980-4A4D-9BAE-6F6C4002AA03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smtClean="0">
              <a:solidFill>
                <a:schemeClr val="tx1"/>
              </a:solidFill>
            </a:rPr>
            <a:t>До </a:t>
          </a:r>
          <a:r>
            <a:rPr lang="ru-RU" dirty="0" err="1" smtClean="0">
              <a:solidFill>
                <a:schemeClr val="tx1"/>
              </a:solidFill>
            </a:rPr>
            <a:t>об'єкта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оподаткування</a:t>
          </a:r>
          <a:r>
            <a:rPr lang="ru-RU" dirty="0" smtClean="0">
              <a:solidFill>
                <a:schemeClr val="tx1"/>
              </a:solidFill>
            </a:rPr>
            <a:t> рентною платою за </a:t>
          </a:r>
          <a:r>
            <a:rPr lang="ru-RU" dirty="0" err="1" smtClean="0">
              <a:solidFill>
                <a:schemeClr val="tx1"/>
              </a:solidFill>
            </a:rPr>
            <a:t>користування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надрами</a:t>
          </a:r>
          <a:r>
            <a:rPr lang="ru-RU" dirty="0" smtClean="0">
              <a:solidFill>
                <a:schemeClr val="tx1"/>
              </a:solidFill>
            </a:rPr>
            <a:t> для </a:t>
          </a:r>
          <a:r>
            <a:rPr lang="ru-RU" dirty="0" err="1" smtClean="0">
              <a:solidFill>
                <a:schemeClr val="tx1"/>
              </a:solidFill>
            </a:rPr>
            <a:t>видобування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не належать:</a:t>
          </a:r>
          <a:endParaRPr lang="ru-RU" dirty="0">
            <a:solidFill>
              <a:schemeClr val="tx1"/>
            </a:solidFill>
          </a:endParaRPr>
        </a:p>
      </dgm:t>
    </dgm:pt>
    <dgm:pt modelId="{93E8C96B-10A1-4E2D-A075-8A00B62A780D}" type="parTrans" cxnId="{07894469-FF39-4CFE-978B-6C649DF583AC}">
      <dgm:prSet/>
      <dgm:spPr/>
      <dgm:t>
        <a:bodyPr/>
        <a:lstStyle/>
        <a:p>
          <a:endParaRPr lang="ru-RU"/>
        </a:p>
      </dgm:t>
    </dgm:pt>
    <dgm:pt modelId="{27EF28DD-1E34-4AEA-8D70-CEBFD43BE5B6}" type="sibTrans" cxnId="{07894469-FF39-4CFE-978B-6C649DF583AC}">
      <dgm:prSet/>
      <dgm:spPr/>
      <dgm:t>
        <a:bodyPr/>
        <a:lstStyle/>
        <a:p>
          <a:endParaRPr lang="ru-RU"/>
        </a:p>
      </dgm:t>
    </dgm:pt>
    <dgm:pt modelId="{A57918A2-16F8-4B3A-83E8-A17A3ABD2284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smtClean="0">
              <a:solidFill>
                <a:schemeClr val="tx1"/>
              </a:solidFill>
            </a:rPr>
            <a:t>не </a:t>
          </a:r>
          <a:r>
            <a:rPr lang="ru-RU" dirty="0" err="1" smtClean="0">
              <a:solidFill>
                <a:schemeClr val="tx1"/>
              </a:solidFill>
            </a:rPr>
            <a:t>включені</a:t>
          </a:r>
          <a:r>
            <a:rPr lang="ru-RU" dirty="0" smtClean="0">
              <a:solidFill>
                <a:schemeClr val="tx1"/>
              </a:solidFill>
            </a:rPr>
            <a:t> до державного балансу </a:t>
          </a:r>
          <a:r>
            <a:rPr lang="ru-RU" dirty="0" err="1" smtClean="0">
              <a:solidFill>
                <a:schemeClr val="tx1"/>
              </a:solidFill>
            </a:rPr>
            <a:t>запасів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місцевого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значення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і</a:t>
          </a:r>
          <a:r>
            <a:rPr lang="ru-RU" dirty="0" smtClean="0">
              <a:solidFill>
                <a:schemeClr val="tx1"/>
              </a:solidFill>
            </a:rPr>
            <a:t> торф, </a:t>
          </a:r>
          <a:r>
            <a:rPr lang="ru-RU" dirty="0" err="1" smtClean="0">
              <a:solidFill>
                <a:schemeClr val="tx1"/>
              </a:solidFill>
            </a:rPr>
            <a:t>видобуті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землевласниками</a:t>
          </a:r>
          <a:r>
            <a:rPr lang="ru-RU" dirty="0" smtClean="0">
              <a:solidFill>
                <a:schemeClr val="tx1"/>
              </a:solidFill>
            </a:rPr>
            <a:t> та </a:t>
          </a:r>
          <a:r>
            <a:rPr lang="ru-RU" dirty="0" err="1" smtClean="0">
              <a:solidFill>
                <a:schemeClr val="tx1"/>
              </a:solidFill>
            </a:rPr>
            <a:t>землекористувачами</a:t>
          </a:r>
          <a:r>
            <a:rPr lang="ru-RU" dirty="0" smtClean="0">
              <a:solidFill>
                <a:schemeClr val="tx1"/>
              </a:solidFill>
            </a:rPr>
            <a:t> для </a:t>
          </a:r>
          <a:r>
            <a:rPr lang="ru-RU" dirty="0" err="1" smtClean="0">
              <a:solidFill>
                <a:schemeClr val="tx1"/>
              </a:solidFill>
            </a:rPr>
            <a:t>власного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споживання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якщо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їх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використання</a:t>
          </a:r>
          <a:r>
            <a:rPr lang="ru-RU" dirty="0" smtClean="0">
              <a:solidFill>
                <a:schemeClr val="tx1"/>
              </a:solidFill>
            </a:rPr>
            <a:t> не </a:t>
          </a:r>
          <a:r>
            <a:rPr lang="ru-RU" dirty="0" err="1" smtClean="0">
              <a:solidFill>
                <a:schemeClr val="tx1"/>
              </a:solidFill>
            </a:rPr>
            <a:t>передбачає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отримання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економічної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вигоди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передачею </a:t>
          </a:r>
          <a:r>
            <a:rPr lang="ru-RU" dirty="0" err="1" smtClean="0">
              <a:solidFill>
                <a:schemeClr val="tx1"/>
              </a:solidFill>
            </a:rPr>
            <a:t>чи</a:t>
          </a:r>
          <a:r>
            <a:rPr lang="ru-RU" dirty="0" smtClean="0">
              <a:solidFill>
                <a:schemeClr val="tx1"/>
              </a:solidFill>
            </a:rPr>
            <a:t> без </a:t>
          </a:r>
          <a:r>
            <a:rPr lang="ru-RU" dirty="0" err="1" smtClean="0">
              <a:solidFill>
                <a:schemeClr val="tx1"/>
              </a:solidFill>
            </a:rPr>
            <a:t>передачі</a:t>
          </a:r>
          <a:r>
            <a:rPr lang="ru-RU" dirty="0" smtClean="0">
              <a:solidFill>
                <a:schemeClr val="tx1"/>
              </a:solidFill>
            </a:rPr>
            <a:t> права </a:t>
          </a:r>
          <a:r>
            <a:rPr lang="ru-RU" dirty="0" err="1" smtClean="0">
              <a:solidFill>
                <a:schemeClr val="tx1"/>
              </a:solidFill>
            </a:rPr>
            <a:t>власності</a:t>
          </a:r>
          <a:r>
            <a:rPr lang="ru-RU" dirty="0" smtClean="0">
              <a:solidFill>
                <a:schemeClr val="tx1"/>
              </a:solidFill>
            </a:rPr>
            <a:t> на них, </a:t>
          </a:r>
          <a:r>
            <a:rPr lang="ru-RU" dirty="0" err="1" smtClean="0">
              <a:solidFill>
                <a:schemeClr val="tx1"/>
              </a:solidFill>
            </a:rPr>
            <a:t>загальною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глибиною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розробки</a:t>
          </a:r>
          <a:r>
            <a:rPr lang="ru-RU" dirty="0" smtClean="0">
              <a:solidFill>
                <a:schemeClr val="tx1"/>
              </a:solidFill>
            </a:rPr>
            <a:t> до </a:t>
          </a:r>
          <a:r>
            <a:rPr lang="ru-RU" dirty="0" err="1" smtClean="0">
              <a:solidFill>
                <a:schemeClr val="tx1"/>
              </a:solidFill>
            </a:rPr>
            <a:t>двох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метрів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прісні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підземні</a:t>
          </a:r>
          <a:r>
            <a:rPr lang="ru-RU" dirty="0" smtClean="0">
              <a:solidFill>
                <a:schemeClr val="tx1"/>
              </a:solidFill>
            </a:rPr>
            <a:t> води до 20 </a:t>
          </a:r>
          <a:r>
            <a:rPr lang="ru-RU" dirty="0" err="1" smtClean="0">
              <a:solidFill>
                <a:schemeClr val="tx1"/>
              </a:solidFill>
            </a:rPr>
            <a:t>метрів</a:t>
          </a:r>
          <a:r>
            <a:rPr lang="ru-RU" dirty="0" smtClean="0">
              <a:solidFill>
                <a:schemeClr val="tx1"/>
              </a:solidFill>
            </a:rPr>
            <a:t>;</a:t>
          </a:r>
          <a:endParaRPr lang="ru-RU" dirty="0">
            <a:solidFill>
              <a:schemeClr val="tx1"/>
            </a:solidFill>
          </a:endParaRPr>
        </a:p>
      </dgm:t>
    </dgm:pt>
    <dgm:pt modelId="{C9E0E152-9B7A-4D31-B29B-876A4EEB0E63}" type="parTrans" cxnId="{751DEA1B-4FBA-4AB0-819E-1E894B128877}">
      <dgm:prSet/>
      <dgm:spPr/>
      <dgm:t>
        <a:bodyPr/>
        <a:lstStyle/>
        <a:p>
          <a:endParaRPr lang="ru-RU"/>
        </a:p>
      </dgm:t>
    </dgm:pt>
    <dgm:pt modelId="{6D700B9D-D49F-4329-BAF8-71C28411803D}" type="sibTrans" cxnId="{751DEA1B-4FBA-4AB0-819E-1E894B128877}">
      <dgm:prSet/>
      <dgm:spPr/>
      <dgm:t>
        <a:bodyPr/>
        <a:lstStyle/>
        <a:p>
          <a:endParaRPr lang="ru-RU"/>
        </a:p>
      </dgm:t>
    </dgm:pt>
    <dgm:pt modelId="{EC7AC793-B361-4C34-A7B8-9EBC867AF3EB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err="1" smtClean="0">
              <a:solidFill>
                <a:schemeClr val="tx1"/>
              </a:solidFill>
            </a:rPr>
            <a:t>видобуті</a:t>
          </a:r>
          <a:r>
            <a:rPr lang="ru-RU" dirty="0" smtClean="0">
              <a:solidFill>
                <a:schemeClr val="tx1"/>
              </a:solidFill>
            </a:rPr>
            <a:t> (</a:t>
          </a:r>
          <a:r>
            <a:rPr lang="ru-RU" dirty="0" err="1" smtClean="0">
              <a:solidFill>
                <a:schemeClr val="tx1"/>
              </a:solidFill>
            </a:rPr>
            <a:t>зібрані</a:t>
          </a:r>
          <a:r>
            <a:rPr lang="ru-RU" dirty="0" smtClean="0">
              <a:solidFill>
                <a:schemeClr val="tx1"/>
              </a:solidFill>
            </a:rPr>
            <a:t>) </a:t>
          </a:r>
          <a:r>
            <a:rPr lang="ru-RU" dirty="0" err="1" smtClean="0">
              <a:solidFill>
                <a:schemeClr val="tx1"/>
              </a:solidFill>
            </a:rPr>
            <a:t>мінералогічні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палеонтологічні</a:t>
          </a:r>
          <a:r>
            <a:rPr lang="ru-RU" dirty="0" smtClean="0">
              <a:solidFill>
                <a:schemeClr val="tx1"/>
              </a:solidFill>
            </a:rPr>
            <a:t> та </a:t>
          </a:r>
          <a:r>
            <a:rPr lang="ru-RU" dirty="0" err="1" smtClean="0">
              <a:solidFill>
                <a:schemeClr val="tx1"/>
              </a:solidFill>
            </a:rPr>
            <a:t>інші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геологічні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колекційні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зразки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якщо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їх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використання</a:t>
          </a:r>
          <a:r>
            <a:rPr lang="ru-RU" dirty="0" smtClean="0">
              <a:solidFill>
                <a:schemeClr val="tx1"/>
              </a:solidFill>
            </a:rPr>
            <a:t> не </a:t>
          </a:r>
          <a:r>
            <a:rPr lang="ru-RU" dirty="0" err="1" smtClean="0">
              <a:solidFill>
                <a:schemeClr val="tx1"/>
              </a:solidFill>
            </a:rPr>
            <a:t>передбачає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отримання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економічної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вигоди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передачею </a:t>
          </a:r>
          <a:r>
            <a:rPr lang="ru-RU" dirty="0" err="1" smtClean="0">
              <a:solidFill>
                <a:schemeClr val="tx1"/>
              </a:solidFill>
            </a:rPr>
            <a:t>чи</a:t>
          </a:r>
          <a:r>
            <a:rPr lang="ru-RU" dirty="0" smtClean="0">
              <a:solidFill>
                <a:schemeClr val="tx1"/>
              </a:solidFill>
            </a:rPr>
            <a:t> без </a:t>
          </a:r>
          <a:r>
            <a:rPr lang="ru-RU" dirty="0" err="1" smtClean="0">
              <a:solidFill>
                <a:schemeClr val="tx1"/>
              </a:solidFill>
            </a:rPr>
            <a:t>передачі</a:t>
          </a:r>
          <a:r>
            <a:rPr lang="ru-RU" dirty="0" smtClean="0">
              <a:solidFill>
                <a:schemeClr val="tx1"/>
              </a:solidFill>
            </a:rPr>
            <a:t> права </a:t>
          </a:r>
          <a:r>
            <a:rPr lang="ru-RU" dirty="0" err="1" smtClean="0">
              <a:solidFill>
                <a:schemeClr val="tx1"/>
              </a:solidFill>
            </a:rPr>
            <a:t>власності</a:t>
          </a:r>
          <a:r>
            <a:rPr lang="ru-RU" dirty="0" smtClean="0">
              <a:solidFill>
                <a:schemeClr val="tx1"/>
              </a:solidFill>
            </a:rPr>
            <a:t> на них;</a:t>
          </a:r>
          <a:endParaRPr lang="ru-RU" dirty="0">
            <a:solidFill>
              <a:schemeClr val="tx1"/>
            </a:solidFill>
          </a:endParaRPr>
        </a:p>
      </dgm:t>
    </dgm:pt>
    <dgm:pt modelId="{921DADA6-BED5-4CFA-8BC4-557BD86A8641}" type="parTrans" cxnId="{2E7E579F-FC71-4FA4-A5A7-35EB0A55F560}">
      <dgm:prSet/>
      <dgm:spPr/>
      <dgm:t>
        <a:bodyPr/>
        <a:lstStyle/>
        <a:p>
          <a:endParaRPr lang="ru-RU"/>
        </a:p>
      </dgm:t>
    </dgm:pt>
    <dgm:pt modelId="{B527BB9B-CF7A-4D9A-B950-184B6AD2902F}" type="sibTrans" cxnId="{2E7E579F-FC71-4FA4-A5A7-35EB0A55F560}">
      <dgm:prSet/>
      <dgm:spPr/>
      <dgm:t>
        <a:bodyPr/>
        <a:lstStyle/>
        <a:p>
          <a:endParaRPr lang="ru-RU"/>
        </a:p>
      </dgm:t>
    </dgm:pt>
    <dgm:pt modelId="{EB9F0A0A-9FF2-4E9F-B70C-C95DBC22831A}" type="pres">
      <dgm:prSet presAssocID="{D21EE52B-7C57-43D1-A7DB-B8D0758C94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909D5A-52FC-4FF8-887F-63704C7BB876}" type="pres">
      <dgm:prSet presAssocID="{7E7A1787-A980-4A4D-9BAE-6F6C4002AA0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05A11-830D-4F8C-B0C6-764275130F85}" type="pres">
      <dgm:prSet presAssocID="{27EF28DD-1E34-4AEA-8D70-CEBFD43BE5B6}" presName="spacer" presStyleCnt="0"/>
      <dgm:spPr/>
    </dgm:pt>
    <dgm:pt modelId="{3166DBD3-43B8-480F-9828-A9F70D08B41B}" type="pres">
      <dgm:prSet presAssocID="{A57918A2-16F8-4B3A-83E8-A17A3ABD228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1BDB8-C67E-416D-981B-F19169D197C9}" type="pres">
      <dgm:prSet presAssocID="{6D700B9D-D49F-4329-BAF8-71C28411803D}" presName="spacer" presStyleCnt="0"/>
      <dgm:spPr/>
    </dgm:pt>
    <dgm:pt modelId="{11FF35EE-ADAF-418A-9118-83EAE5737684}" type="pres">
      <dgm:prSet presAssocID="{EC7AC793-B361-4C34-A7B8-9EBC867AF3E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894469-FF39-4CFE-978B-6C649DF583AC}" srcId="{D21EE52B-7C57-43D1-A7DB-B8D0758C94CD}" destId="{7E7A1787-A980-4A4D-9BAE-6F6C4002AA03}" srcOrd="0" destOrd="0" parTransId="{93E8C96B-10A1-4E2D-A075-8A00B62A780D}" sibTransId="{27EF28DD-1E34-4AEA-8D70-CEBFD43BE5B6}"/>
    <dgm:cxn modelId="{2E7E579F-FC71-4FA4-A5A7-35EB0A55F560}" srcId="{D21EE52B-7C57-43D1-A7DB-B8D0758C94CD}" destId="{EC7AC793-B361-4C34-A7B8-9EBC867AF3EB}" srcOrd="2" destOrd="0" parTransId="{921DADA6-BED5-4CFA-8BC4-557BD86A8641}" sibTransId="{B527BB9B-CF7A-4D9A-B950-184B6AD2902F}"/>
    <dgm:cxn modelId="{A9198013-0D4A-400F-A0D4-30C195C410AE}" type="presOf" srcId="{D21EE52B-7C57-43D1-A7DB-B8D0758C94CD}" destId="{EB9F0A0A-9FF2-4E9F-B70C-C95DBC22831A}" srcOrd="0" destOrd="0" presId="urn:microsoft.com/office/officeart/2005/8/layout/vList2"/>
    <dgm:cxn modelId="{A89D24D1-E02E-4640-BBCF-1805500BCD1F}" type="presOf" srcId="{A57918A2-16F8-4B3A-83E8-A17A3ABD2284}" destId="{3166DBD3-43B8-480F-9828-A9F70D08B41B}" srcOrd="0" destOrd="0" presId="urn:microsoft.com/office/officeart/2005/8/layout/vList2"/>
    <dgm:cxn modelId="{91F51A45-1A62-4778-97E2-AD57FFE9741D}" type="presOf" srcId="{EC7AC793-B361-4C34-A7B8-9EBC867AF3EB}" destId="{11FF35EE-ADAF-418A-9118-83EAE5737684}" srcOrd="0" destOrd="0" presId="urn:microsoft.com/office/officeart/2005/8/layout/vList2"/>
    <dgm:cxn modelId="{751DEA1B-4FBA-4AB0-819E-1E894B128877}" srcId="{D21EE52B-7C57-43D1-A7DB-B8D0758C94CD}" destId="{A57918A2-16F8-4B3A-83E8-A17A3ABD2284}" srcOrd="1" destOrd="0" parTransId="{C9E0E152-9B7A-4D31-B29B-876A4EEB0E63}" sibTransId="{6D700B9D-D49F-4329-BAF8-71C28411803D}"/>
    <dgm:cxn modelId="{075FF85A-8C5F-423B-8FDE-121B1A48E78A}" type="presOf" srcId="{7E7A1787-A980-4A4D-9BAE-6F6C4002AA03}" destId="{89909D5A-52FC-4FF8-887F-63704C7BB876}" srcOrd="0" destOrd="0" presId="urn:microsoft.com/office/officeart/2005/8/layout/vList2"/>
    <dgm:cxn modelId="{1D9C84F8-3CA8-4702-BFD7-4A14846063CE}" type="presParOf" srcId="{EB9F0A0A-9FF2-4E9F-B70C-C95DBC22831A}" destId="{89909D5A-52FC-4FF8-887F-63704C7BB876}" srcOrd="0" destOrd="0" presId="urn:microsoft.com/office/officeart/2005/8/layout/vList2"/>
    <dgm:cxn modelId="{F92D5F64-3946-4450-BE62-F67F4BFFB189}" type="presParOf" srcId="{EB9F0A0A-9FF2-4E9F-B70C-C95DBC22831A}" destId="{60505A11-830D-4F8C-B0C6-764275130F85}" srcOrd="1" destOrd="0" presId="urn:microsoft.com/office/officeart/2005/8/layout/vList2"/>
    <dgm:cxn modelId="{E1668F46-1F15-41E4-ACE5-0205DBEDC0B7}" type="presParOf" srcId="{EB9F0A0A-9FF2-4E9F-B70C-C95DBC22831A}" destId="{3166DBD3-43B8-480F-9828-A9F70D08B41B}" srcOrd="2" destOrd="0" presId="urn:microsoft.com/office/officeart/2005/8/layout/vList2"/>
    <dgm:cxn modelId="{E53556D6-244A-4670-8C18-403AF9B84943}" type="presParOf" srcId="{EB9F0A0A-9FF2-4E9F-B70C-C95DBC22831A}" destId="{2B61BDB8-C67E-416D-981B-F19169D197C9}" srcOrd="3" destOrd="0" presId="urn:microsoft.com/office/officeart/2005/8/layout/vList2"/>
    <dgm:cxn modelId="{26563FFB-FE11-4371-8E33-5EF7A91FD409}" type="presParOf" srcId="{EB9F0A0A-9FF2-4E9F-B70C-C95DBC22831A}" destId="{11FF35EE-ADAF-418A-9118-83EAE573768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C9C247C5-AB61-42B9-91CC-3F426B859F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DA7D34-9DF6-405E-8644-600661C9B580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smtClean="0">
              <a:solidFill>
                <a:schemeClr val="tx1"/>
              </a:solidFill>
            </a:rPr>
            <a:t>До </a:t>
          </a:r>
          <a:r>
            <a:rPr lang="ru-RU" dirty="0" err="1" smtClean="0">
              <a:solidFill>
                <a:schemeClr val="tx1"/>
              </a:solidFill>
            </a:rPr>
            <a:t>об'єкта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оподаткування</a:t>
          </a:r>
          <a:r>
            <a:rPr lang="ru-RU" dirty="0" smtClean="0">
              <a:solidFill>
                <a:schemeClr val="tx1"/>
              </a:solidFill>
            </a:rPr>
            <a:t> рентною платою за </a:t>
          </a:r>
          <a:r>
            <a:rPr lang="ru-RU" dirty="0" err="1" smtClean="0">
              <a:solidFill>
                <a:schemeClr val="tx1"/>
              </a:solidFill>
            </a:rPr>
            <a:t>користування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надрами</a:t>
          </a:r>
          <a:r>
            <a:rPr lang="ru-RU" dirty="0" smtClean="0">
              <a:solidFill>
                <a:schemeClr val="tx1"/>
              </a:solidFill>
            </a:rPr>
            <a:t> для </a:t>
          </a:r>
          <a:r>
            <a:rPr lang="ru-RU" dirty="0" err="1" smtClean="0">
              <a:solidFill>
                <a:schemeClr val="tx1"/>
              </a:solidFill>
            </a:rPr>
            <a:t>видобування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не належать:</a:t>
          </a:r>
          <a:endParaRPr lang="ru-RU" dirty="0">
            <a:solidFill>
              <a:schemeClr val="tx1"/>
            </a:solidFill>
          </a:endParaRPr>
        </a:p>
      </dgm:t>
    </dgm:pt>
    <dgm:pt modelId="{92EA8E1B-0AB9-4F96-8FF1-F6CC9E2F4BAD}" type="parTrans" cxnId="{C5609486-708A-450E-AFD8-F93B255A2B55}">
      <dgm:prSet/>
      <dgm:spPr/>
      <dgm:t>
        <a:bodyPr/>
        <a:lstStyle/>
        <a:p>
          <a:endParaRPr lang="ru-RU"/>
        </a:p>
      </dgm:t>
    </dgm:pt>
    <dgm:pt modelId="{E4328447-7B66-4BCD-91B6-CAB2CA3E90B1}" type="sibTrans" cxnId="{C5609486-708A-450E-AFD8-F93B255A2B55}">
      <dgm:prSet/>
      <dgm:spPr/>
      <dgm:t>
        <a:bodyPr/>
        <a:lstStyle/>
        <a:p>
          <a:endParaRPr lang="ru-RU"/>
        </a:p>
      </dgm:t>
    </dgm:pt>
    <dgm:pt modelId="{87CD0CD1-FC69-4996-AAC9-87B74B7F1F45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err="1" smtClean="0">
              <a:solidFill>
                <a:schemeClr val="tx1"/>
              </a:solidFill>
            </a:rPr>
            <a:t>корисні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копалини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видобуті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надр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під</a:t>
          </a:r>
          <a:r>
            <a:rPr lang="ru-RU" dirty="0" smtClean="0">
              <a:solidFill>
                <a:schemeClr val="tx1"/>
              </a:solidFill>
            </a:rPr>
            <a:t> час </a:t>
          </a:r>
          <a:r>
            <a:rPr lang="ru-RU" dirty="0" err="1" smtClean="0">
              <a:solidFill>
                <a:schemeClr val="tx1"/>
              </a:solidFill>
            </a:rPr>
            <a:t>створення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використання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реконструкції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геологічних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об'єктів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природно-заповідного</a:t>
          </a:r>
          <a:r>
            <a:rPr lang="ru-RU" dirty="0" smtClean="0">
              <a:solidFill>
                <a:schemeClr val="tx1"/>
              </a:solidFill>
            </a:rPr>
            <a:t> фонду, </a:t>
          </a:r>
          <a:r>
            <a:rPr lang="ru-RU" dirty="0" err="1" smtClean="0">
              <a:solidFill>
                <a:schemeClr val="tx1"/>
              </a:solidFill>
            </a:rPr>
            <a:t>якщо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цих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не </a:t>
          </a:r>
          <a:r>
            <a:rPr lang="ru-RU" dirty="0" err="1" smtClean="0">
              <a:solidFill>
                <a:schemeClr val="tx1"/>
              </a:solidFill>
            </a:rPr>
            <a:t>передбачає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отримання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економічної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вигоди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передачею </a:t>
          </a:r>
          <a:r>
            <a:rPr lang="ru-RU" dirty="0" err="1" smtClean="0">
              <a:solidFill>
                <a:schemeClr val="tx1"/>
              </a:solidFill>
            </a:rPr>
            <a:t>чи</a:t>
          </a:r>
          <a:r>
            <a:rPr lang="ru-RU" dirty="0" smtClean="0">
              <a:solidFill>
                <a:schemeClr val="tx1"/>
              </a:solidFill>
            </a:rPr>
            <a:t> без </a:t>
          </a:r>
          <a:r>
            <a:rPr lang="ru-RU" dirty="0" err="1" smtClean="0">
              <a:solidFill>
                <a:schemeClr val="tx1"/>
              </a:solidFill>
            </a:rPr>
            <a:t>передачі</a:t>
          </a:r>
          <a:r>
            <a:rPr lang="ru-RU" dirty="0" smtClean="0">
              <a:solidFill>
                <a:schemeClr val="tx1"/>
              </a:solidFill>
            </a:rPr>
            <a:t> права </a:t>
          </a:r>
          <a:r>
            <a:rPr lang="ru-RU" dirty="0" err="1" smtClean="0">
              <a:solidFill>
                <a:schemeClr val="tx1"/>
              </a:solidFill>
            </a:rPr>
            <a:t>власності</a:t>
          </a:r>
          <a:r>
            <a:rPr lang="ru-RU" dirty="0" smtClean="0">
              <a:solidFill>
                <a:schemeClr val="tx1"/>
              </a:solidFill>
            </a:rPr>
            <a:t> на них;</a:t>
          </a:r>
          <a:endParaRPr lang="ru-RU" dirty="0">
            <a:solidFill>
              <a:schemeClr val="tx1"/>
            </a:solidFill>
          </a:endParaRPr>
        </a:p>
      </dgm:t>
    </dgm:pt>
    <dgm:pt modelId="{BB0AA65A-7CFE-4C8F-8170-52EC268464D3}" type="parTrans" cxnId="{E88E75E5-81CF-473A-BC9E-5B9EE943A5BE}">
      <dgm:prSet/>
      <dgm:spPr/>
      <dgm:t>
        <a:bodyPr/>
        <a:lstStyle/>
        <a:p>
          <a:endParaRPr lang="ru-RU"/>
        </a:p>
      </dgm:t>
    </dgm:pt>
    <dgm:pt modelId="{14773929-CA37-4F01-B3D9-56D31806E154}" type="sibTrans" cxnId="{E88E75E5-81CF-473A-BC9E-5B9EE943A5BE}">
      <dgm:prSet/>
      <dgm:spPr/>
      <dgm:t>
        <a:bodyPr/>
        <a:lstStyle/>
        <a:p>
          <a:endParaRPr lang="ru-RU"/>
        </a:p>
      </dgm:t>
    </dgm:pt>
    <dgm:pt modelId="{B4A836CD-2C1F-43B9-8F32-EEB4E3060A4C}" type="pres">
      <dgm:prSet presAssocID="{C9C247C5-AB61-42B9-91CC-3F426B859F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1A1354-03D7-4A7B-A5BA-4F72EEA6D20B}" type="pres">
      <dgm:prSet presAssocID="{70DA7D34-9DF6-405E-8644-600661C9B58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E631A-4918-4239-AF88-DC7228E9BC4C}" type="pres">
      <dgm:prSet presAssocID="{E4328447-7B66-4BCD-91B6-CAB2CA3E90B1}" presName="spacer" presStyleCnt="0"/>
      <dgm:spPr/>
    </dgm:pt>
    <dgm:pt modelId="{24938DD0-D3E8-4E72-B3A6-8E36620CEE74}" type="pres">
      <dgm:prSet presAssocID="{87CD0CD1-FC69-4996-AAC9-87B74B7F1F4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8E75E5-81CF-473A-BC9E-5B9EE943A5BE}" srcId="{C9C247C5-AB61-42B9-91CC-3F426B859F55}" destId="{87CD0CD1-FC69-4996-AAC9-87B74B7F1F45}" srcOrd="1" destOrd="0" parTransId="{BB0AA65A-7CFE-4C8F-8170-52EC268464D3}" sibTransId="{14773929-CA37-4F01-B3D9-56D31806E154}"/>
    <dgm:cxn modelId="{C5609486-708A-450E-AFD8-F93B255A2B55}" srcId="{C9C247C5-AB61-42B9-91CC-3F426B859F55}" destId="{70DA7D34-9DF6-405E-8644-600661C9B580}" srcOrd="0" destOrd="0" parTransId="{92EA8E1B-0AB9-4F96-8FF1-F6CC9E2F4BAD}" sibTransId="{E4328447-7B66-4BCD-91B6-CAB2CA3E90B1}"/>
    <dgm:cxn modelId="{853786DA-A504-4BC2-AA8A-32D1FD70F3D2}" type="presOf" srcId="{C9C247C5-AB61-42B9-91CC-3F426B859F55}" destId="{B4A836CD-2C1F-43B9-8F32-EEB4E3060A4C}" srcOrd="0" destOrd="0" presId="urn:microsoft.com/office/officeart/2005/8/layout/vList2"/>
    <dgm:cxn modelId="{B076C7B0-16BA-4C65-9888-FF20BA5697A7}" type="presOf" srcId="{70DA7D34-9DF6-405E-8644-600661C9B580}" destId="{8B1A1354-03D7-4A7B-A5BA-4F72EEA6D20B}" srcOrd="0" destOrd="0" presId="urn:microsoft.com/office/officeart/2005/8/layout/vList2"/>
    <dgm:cxn modelId="{F8FD2B51-7D3A-483D-808D-5BBAF57D7062}" type="presOf" srcId="{87CD0CD1-FC69-4996-AAC9-87B74B7F1F45}" destId="{24938DD0-D3E8-4E72-B3A6-8E36620CEE74}" srcOrd="0" destOrd="0" presId="urn:microsoft.com/office/officeart/2005/8/layout/vList2"/>
    <dgm:cxn modelId="{79E88913-2036-439D-A8C2-1AB918F39269}" type="presParOf" srcId="{B4A836CD-2C1F-43B9-8F32-EEB4E3060A4C}" destId="{8B1A1354-03D7-4A7B-A5BA-4F72EEA6D20B}" srcOrd="0" destOrd="0" presId="urn:microsoft.com/office/officeart/2005/8/layout/vList2"/>
    <dgm:cxn modelId="{0D9CDBE4-55E7-4BA5-8467-AB15D8FB4F6D}" type="presParOf" srcId="{B4A836CD-2C1F-43B9-8F32-EEB4E3060A4C}" destId="{3C4E631A-4918-4239-AF88-DC7228E9BC4C}" srcOrd="1" destOrd="0" presId="urn:microsoft.com/office/officeart/2005/8/layout/vList2"/>
    <dgm:cxn modelId="{5F9CB75E-1BB4-4113-9BF0-885A341D4CA2}" type="presParOf" srcId="{B4A836CD-2C1F-43B9-8F32-EEB4E3060A4C}" destId="{24938DD0-D3E8-4E72-B3A6-8E36620CEE7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BA23CEB5-75D5-4B05-ADB8-8BD93762243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4D36D3-D993-4738-BB3E-F10F0C50BE89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err="1" smtClean="0">
              <a:solidFill>
                <a:schemeClr val="tx1"/>
              </a:solidFill>
            </a:rPr>
            <a:t>дренажні</a:t>
          </a:r>
          <a:r>
            <a:rPr lang="ru-RU" dirty="0" smtClean="0">
              <a:solidFill>
                <a:schemeClr val="tx1"/>
              </a:solidFill>
            </a:rPr>
            <a:t> та </a:t>
          </a:r>
          <a:r>
            <a:rPr lang="ru-RU" dirty="0" err="1" smtClean="0">
              <a:solidFill>
                <a:schemeClr val="tx1"/>
              </a:solidFill>
            </a:rPr>
            <a:t>супутньо-пластові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підземні</a:t>
          </a:r>
          <a:r>
            <a:rPr lang="ru-RU" dirty="0" smtClean="0">
              <a:solidFill>
                <a:schemeClr val="tx1"/>
              </a:solidFill>
            </a:rPr>
            <a:t> води, </a:t>
          </a:r>
          <a:r>
            <a:rPr lang="ru-RU" dirty="0" err="1" smtClean="0">
              <a:solidFill>
                <a:schemeClr val="tx1"/>
              </a:solidFill>
            </a:rPr>
            <a:t>які</a:t>
          </a:r>
          <a:r>
            <a:rPr lang="ru-RU" dirty="0" smtClean="0">
              <a:solidFill>
                <a:schemeClr val="tx1"/>
              </a:solidFill>
            </a:rPr>
            <a:t> не </a:t>
          </a:r>
          <a:r>
            <a:rPr lang="ru-RU" dirty="0" err="1" smtClean="0">
              <a:solidFill>
                <a:schemeClr val="tx1"/>
              </a:solidFill>
            </a:rPr>
            <a:t>враховуються</a:t>
          </a:r>
          <a:r>
            <a:rPr lang="ru-RU" dirty="0" smtClean="0">
              <a:solidFill>
                <a:schemeClr val="tx1"/>
              </a:solidFill>
            </a:rPr>
            <a:t> в державному </a:t>
          </a:r>
          <a:r>
            <a:rPr lang="ru-RU" dirty="0" err="1" smtClean="0">
              <a:solidFill>
                <a:schemeClr val="tx1"/>
              </a:solidFill>
            </a:rPr>
            <a:t>балансі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запасів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видобуваються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під</a:t>
          </a:r>
          <a:r>
            <a:rPr lang="ru-RU" dirty="0" smtClean="0">
              <a:solidFill>
                <a:schemeClr val="tx1"/>
              </a:solidFill>
            </a:rPr>
            <a:t> час </a:t>
          </a:r>
          <a:r>
            <a:rPr lang="ru-RU" dirty="0" err="1" smtClean="0">
              <a:solidFill>
                <a:schemeClr val="tx1"/>
              </a:solidFill>
            </a:rPr>
            <a:t>розробки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родовищ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або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під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час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будівництва</a:t>
          </a:r>
          <a:r>
            <a:rPr lang="ru-RU" dirty="0" smtClean="0">
              <a:solidFill>
                <a:schemeClr val="tx1"/>
              </a:solidFill>
            </a:rPr>
            <a:t> та </a:t>
          </a:r>
          <a:r>
            <a:rPr lang="ru-RU" dirty="0" err="1" smtClean="0">
              <a:solidFill>
                <a:schemeClr val="tx1"/>
              </a:solidFill>
            </a:rPr>
            <a:t>експлуатації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підземних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споруд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яких</a:t>
          </a:r>
          <a:r>
            <a:rPr lang="ru-RU" dirty="0" smtClean="0">
              <a:solidFill>
                <a:schemeClr val="tx1"/>
              </a:solidFill>
            </a:rPr>
            <a:t> не </a:t>
          </a:r>
          <a:r>
            <a:rPr lang="ru-RU" dirty="0" err="1" smtClean="0">
              <a:solidFill>
                <a:schemeClr val="tx1"/>
              </a:solidFill>
            </a:rPr>
            <a:t>передбачає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отримання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економічної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вигоди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передачею </a:t>
          </a:r>
          <a:r>
            <a:rPr lang="ru-RU" dirty="0" err="1" smtClean="0">
              <a:solidFill>
                <a:schemeClr val="tx1"/>
              </a:solidFill>
            </a:rPr>
            <a:t>чи</a:t>
          </a:r>
          <a:r>
            <a:rPr lang="ru-RU" dirty="0" smtClean="0">
              <a:solidFill>
                <a:schemeClr val="tx1"/>
              </a:solidFill>
            </a:rPr>
            <a:t> без </a:t>
          </a:r>
          <a:r>
            <a:rPr lang="ru-RU" dirty="0" err="1" smtClean="0">
              <a:solidFill>
                <a:schemeClr val="tx1"/>
              </a:solidFill>
            </a:rPr>
            <a:t>передачі</a:t>
          </a:r>
          <a:r>
            <a:rPr lang="ru-RU" dirty="0" smtClean="0">
              <a:solidFill>
                <a:schemeClr val="tx1"/>
              </a:solidFill>
            </a:rPr>
            <a:t> права </a:t>
          </a:r>
          <a:r>
            <a:rPr lang="ru-RU" dirty="0" err="1" smtClean="0">
              <a:solidFill>
                <a:schemeClr val="tx1"/>
              </a:solidFill>
            </a:rPr>
            <a:t>власності</a:t>
          </a:r>
          <a:r>
            <a:rPr lang="ru-RU" dirty="0" smtClean="0">
              <a:solidFill>
                <a:schemeClr val="tx1"/>
              </a:solidFill>
            </a:rPr>
            <a:t> на них, у тому </a:t>
          </a:r>
          <a:r>
            <a:rPr lang="ru-RU" dirty="0" err="1" smtClean="0">
              <a:solidFill>
                <a:schemeClr val="tx1"/>
              </a:solidFill>
            </a:rPr>
            <a:t>числі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від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використання</a:t>
          </a:r>
          <a:r>
            <a:rPr lang="ru-RU" dirty="0" smtClean="0">
              <a:solidFill>
                <a:schemeClr val="tx1"/>
              </a:solidFill>
            </a:rPr>
            <a:t> для </a:t>
          </a:r>
          <a:r>
            <a:rPr lang="ru-RU" dirty="0" err="1" smtClean="0">
              <a:solidFill>
                <a:schemeClr val="tx1"/>
              </a:solidFill>
            </a:rPr>
            <a:t>власних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технологічних</a:t>
          </a:r>
          <a:r>
            <a:rPr lang="ru-RU" dirty="0" smtClean="0">
              <a:solidFill>
                <a:schemeClr val="tx1"/>
              </a:solidFill>
            </a:rPr>
            <a:t> потреб, за </a:t>
          </a:r>
          <a:r>
            <a:rPr lang="ru-RU" dirty="0" err="1" smtClean="0">
              <a:solidFill>
                <a:schemeClr val="tx1"/>
              </a:solidFill>
            </a:rPr>
            <a:t>винятком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обсягів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які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використовуються</a:t>
          </a:r>
          <a:r>
            <a:rPr lang="ru-RU" dirty="0" smtClean="0">
              <a:solidFill>
                <a:schemeClr val="tx1"/>
              </a:solidFill>
            </a:rPr>
            <a:t> для </a:t>
          </a:r>
          <a:r>
            <a:rPr lang="ru-RU" dirty="0" err="1" smtClean="0">
              <a:solidFill>
                <a:schemeClr val="tx1"/>
              </a:solidFill>
            </a:rPr>
            <a:t>власних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технологічних</a:t>
          </a:r>
          <a:r>
            <a:rPr lang="ru-RU" dirty="0" smtClean="0">
              <a:solidFill>
                <a:schemeClr val="tx1"/>
              </a:solidFill>
            </a:rPr>
            <a:t> потреб, </a:t>
          </a:r>
          <a:r>
            <a:rPr lang="ru-RU" dirty="0" err="1" smtClean="0">
              <a:solidFill>
                <a:schemeClr val="tx1"/>
              </a:solidFill>
            </a:rPr>
            <a:t>пов'язаних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видобуванням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;</a:t>
          </a:r>
          <a:endParaRPr lang="ru-RU" dirty="0">
            <a:solidFill>
              <a:schemeClr val="tx1"/>
            </a:solidFill>
          </a:endParaRPr>
        </a:p>
      </dgm:t>
    </dgm:pt>
    <dgm:pt modelId="{38210954-2A94-4D35-8F43-095E60E66285}" type="parTrans" cxnId="{31AC0F44-92A9-4348-8241-4C1D83690567}">
      <dgm:prSet/>
      <dgm:spPr/>
      <dgm:t>
        <a:bodyPr/>
        <a:lstStyle/>
        <a:p>
          <a:endParaRPr lang="ru-RU"/>
        </a:p>
      </dgm:t>
    </dgm:pt>
    <dgm:pt modelId="{A99E48E1-D23B-4B98-81D7-4F03E6306BF4}" type="sibTrans" cxnId="{31AC0F44-92A9-4348-8241-4C1D83690567}">
      <dgm:prSet/>
      <dgm:spPr/>
      <dgm:t>
        <a:bodyPr/>
        <a:lstStyle/>
        <a:p>
          <a:endParaRPr lang="ru-RU"/>
        </a:p>
      </dgm:t>
    </dgm:pt>
    <dgm:pt modelId="{1FBDFE73-CE13-4954-BC95-DE1559A13AAA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err="1" smtClean="0">
              <a:solidFill>
                <a:schemeClr val="tx1"/>
              </a:solidFill>
            </a:rPr>
            <a:t>видобуті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копалини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які</a:t>
          </a:r>
          <a:r>
            <a:rPr lang="ru-RU" dirty="0" smtClean="0">
              <a:solidFill>
                <a:schemeClr val="tx1"/>
              </a:solidFill>
            </a:rPr>
            <a:t> без </a:t>
          </a:r>
          <a:r>
            <a:rPr lang="ru-RU" dirty="0" err="1" smtClean="0">
              <a:solidFill>
                <a:schemeClr val="tx1"/>
              </a:solidFill>
            </a:rPr>
            <a:t>набуття</a:t>
          </a:r>
          <a:r>
            <a:rPr lang="ru-RU" dirty="0" smtClean="0">
              <a:solidFill>
                <a:schemeClr val="tx1"/>
              </a:solidFill>
            </a:rPr>
            <a:t> та/</a:t>
          </a:r>
          <a:r>
            <a:rPr lang="ru-RU" dirty="0" err="1" smtClean="0">
              <a:solidFill>
                <a:schemeClr val="tx1"/>
              </a:solidFill>
            </a:rPr>
            <a:t>або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збереження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платником</a:t>
          </a:r>
          <a:r>
            <a:rPr lang="ru-RU" dirty="0" smtClean="0">
              <a:solidFill>
                <a:schemeClr val="tx1"/>
              </a:solidFill>
            </a:rPr>
            <a:t> права </a:t>
          </a:r>
          <a:r>
            <a:rPr lang="ru-RU" dirty="0" err="1" smtClean="0">
              <a:solidFill>
                <a:schemeClr val="tx1"/>
              </a:solidFill>
            </a:rPr>
            <a:t>власності</a:t>
          </a:r>
          <a:r>
            <a:rPr lang="ru-RU" dirty="0" smtClean="0">
              <a:solidFill>
                <a:schemeClr val="tx1"/>
              </a:solidFill>
            </a:rPr>
            <a:t> на </a:t>
          </a:r>
          <a:r>
            <a:rPr lang="ru-RU" dirty="0" err="1" smtClean="0">
              <a:solidFill>
                <a:schemeClr val="tx1"/>
              </a:solidFill>
            </a:rPr>
            <a:t>такі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відповідно</a:t>
          </a:r>
          <a:r>
            <a:rPr lang="ru-RU" dirty="0" smtClean="0">
              <a:solidFill>
                <a:schemeClr val="tx1"/>
              </a:solidFill>
            </a:rPr>
            <a:t> до </a:t>
          </a:r>
          <a:r>
            <a:rPr lang="ru-RU" dirty="0" err="1" smtClean="0">
              <a:solidFill>
                <a:schemeClr val="tx1"/>
              </a:solidFill>
            </a:rPr>
            <a:t>затвердженого</a:t>
          </a:r>
          <a:r>
            <a:rPr lang="ru-RU" dirty="0" smtClean="0">
              <a:solidFill>
                <a:schemeClr val="tx1"/>
              </a:solidFill>
            </a:rPr>
            <a:t> в </a:t>
          </a:r>
          <a:r>
            <a:rPr lang="ru-RU" dirty="0" err="1" smtClean="0">
              <a:solidFill>
                <a:schemeClr val="tx1"/>
              </a:solidFill>
            </a:rPr>
            <a:t>установленому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законодавством</a:t>
          </a:r>
          <a:r>
            <a:rPr lang="ru-RU" dirty="0" smtClean="0">
              <a:solidFill>
                <a:schemeClr val="tx1"/>
              </a:solidFill>
            </a:rPr>
            <a:t> порядку </a:t>
          </a:r>
          <a:r>
            <a:rPr lang="ru-RU" dirty="0" err="1" smtClean="0">
              <a:solidFill>
                <a:schemeClr val="tx1"/>
              </a:solidFill>
            </a:rPr>
            <a:t>технологічного</a:t>
          </a:r>
          <a:r>
            <a:rPr lang="ru-RU" dirty="0" smtClean="0">
              <a:solidFill>
                <a:schemeClr val="tx1"/>
              </a:solidFill>
            </a:rPr>
            <a:t> проекту </a:t>
          </a:r>
          <a:r>
            <a:rPr lang="ru-RU" dirty="0" err="1" smtClean="0">
              <a:solidFill>
                <a:schemeClr val="tx1"/>
              </a:solidFill>
            </a:rPr>
            <a:t>розробки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запасів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відповідної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ділянки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надр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спрямовуються</a:t>
          </a:r>
          <a:r>
            <a:rPr lang="ru-RU" dirty="0" smtClean="0">
              <a:solidFill>
                <a:schemeClr val="tx1"/>
              </a:solidFill>
            </a:rPr>
            <a:t> на </a:t>
          </a:r>
          <a:r>
            <a:rPr lang="ru-RU" dirty="0" err="1" smtClean="0">
              <a:solidFill>
                <a:schemeClr val="tx1"/>
              </a:solidFill>
            </a:rPr>
            <a:t>формування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запасів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техногенного </a:t>
          </a:r>
          <a:r>
            <a:rPr lang="ru-RU" dirty="0" err="1" smtClean="0">
              <a:solidFill>
                <a:schemeClr val="tx1"/>
              </a:solidFill>
            </a:rPr>
            <a:t>родовища</a:t>
          </a:r>
          <a:r>
            <a:rPr lang="ru-RU" dirty="0" smtClean="0">
              <a:solidFill>
                <a:schemeClr val="tx1"/>
              </a:solidFill>
            </a:rPr>
            <a:t>;</a:t>
          </a:r>
          <a:endParaRPr lang="ru-RU" dirty="0">
            <a:solidFill>
              <a:schemeClr val="tx1"/>
            </a:solidFill>
          </a:endParaRPr>
        </a:p>
      </dgm:t>
    </dgm:pt>
    <dgm:pt modelId="{D6FE4151-C1BF-48A6-B30D-4361815D0696}" type="parTrans" cxnId="{273ADC49-3423-4C6A-BD02-19CE7978DE2E}">
      <dgm:prSet/>
      <dgm:spPr/>
      <dgm:t>
        <a:bodyPr/>
        <a:lstStyle/>
        <a:p>
          <a:endParaRPr lang="ru-RU"/>
        </a:p>
      </dgm:t>
    </dgm:pt>
    <dgm:pt modelId="{2DF672CC-37E1-438E-B648-A42B2D707360}" type="sibTrans" cxnId="{273ADC49-3423-4C6A-BD02-19CE7978DE2E}">
      <dgm:prSet/>
      <dgm:spPr/>
      <dgm:t>
        <a:bodyPr/>
        <a:lstStyle/>
        <a:p>
          <a:endParaRPr lang="ru-RU"/>
        </a:p>
      </dgm:t>
    </dgm:pt>
    <dgm:pt modelId="{A0A184DF-B3ED-4A67-A7EC-C1AE926118CE}" type="pres">
      <dgm:prSet presAssocID="{BA23CEB5-75D5-4B05-ADB8-8BD9376224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850CF2-833E-4143-AD75-B213DED9BA9E}" type="pres">
      <dgm:prSet presAssocID="{CE4D36D3-D993-4738-BB3E-F10F0C50BE8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877C4-0C9A-4F14-9596-537FFEFEC608}" type="pres">
      <dgm:prSet presAssocID="{A99E48E1-D23B-4B98-81D7-4F03E6306BF4}" presName="spacer" presStyleCnt="0"/>
      <dgm:spPr/>
    </dgm:pt>
    <dgm:pt modelId="{A463BABB-D92D-430D-AD01-F8182B1D432A}" type="pres">
      <dgm:prSet presAssocID="{1FBDFE73-CE13-4954-BC95-DE1559A13AA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0756E4-75C8-4EC1-B81B-6DC3DAD401D9}" type="presOf" srcId="{1FBDFE73-CE13-4954-BC95-DE1559A13AAA}" destId="{A463BABB-D92D-430D-AD01-F8182B1D432A}" srcOrd="0" destOrd="0" presId="urn:microsoft.com/office/officeart/2005/8/layout/vList2"/>
    <dgm:cxn modelId="{3572C940-364F-47A9-BE83-7DCCA777DC20}" type="presOf" srcId="{CE4D36D3-D993-4738-BB3E-F10F0C50BE89}" destId="{0C850CF2-833E-4143-AD75-B213DED9BA9E}" srcOrd="0" destOrd="0" presId="urn:microsoft.com/office/officeart/2005/8/layout/vList2"/>
    <dgm:cxn modelId="{273ADC49-3423-4C6A-BD02-19CE7978DE2E}" srcId="{BA23CEB5-75D5-4B05-ADB8-8BD937622436}" destId="{1FBDFE73-CE13-4954-BC95-DE1559A13AAA}" srcOrd="1" destOrd="0" parTransId="{D6FE4151-C1BF-48A6-B30D-4361815D0696}" sibTransId="{2DF672CC-37E1-438E-B648-A42B2D707360}"/>
    <dgm:cxn modelId="{87F62D16-A9FE-4E5D-996D-81C76D455F1B}" type="presOf" srcId="{BA23CEB5-75D5-4B05-ADB8-8BD937622436}" destId="{A0A184DF-B3ED-4A67-A7EC-C1AE926118CE}" srcOrd="0" destOrd="0" presId="urn:microsoft.com/office/officeart/2005/8/layout/vList2"/>
    <dgm:cxn modelId="{31AC0F44-92A9-4348-8241-4C1D83690567}" srcId="{BA23CEB5-75D5-4B05-ADB8-8BD937622436}" destId="{CE4D36D3-D993-4738-BB3E-F10F0C50BE89}" srcOrd="0" destOrd="0" parTransId="{38210954-2A94-4D35-8F43-095E60E66285}" sibTransId="{A99E48E1-D23B-4B98-81D7-4F03E6306BF4}"/>
    <dgm:cxn modelId="{B24589E2-94C7-4523-8F50-C5447ABF9BD4}" type="presParOf" srcId="{A0A184DF-B3ED-4A67-A7EC-C1AE926118CE}" destId="{0C850CF2-833E-4143-AD75-B213DED9BA9E}" srcOrd="0" destOrd="0" presId="urn:microsoft.com/office/officeart/2005/8/layout/vList2"/>
    <dgm:cxn modelId="{44CBBEC2-1C0C-43BD-B185-15C6296261F7}" type="presParOf" srcId="{A0A184DF-B3ED-4A67-A7EC-C1AE926118CE}" destId="{011877C4-0C9A-4F14-9596-537FFEFEC608}" srcOrd="1" destOrd="0" presId="urn:microsoft.com/office/officeart/2005/8/layout/vList2"/>
    <dgm:cxn modelId="{2489504D-A92D-4B2B-A9EC-DEE599D14858}" type="presParOf" srcId="{A0A184DF-B3ED-4A67-A7EC-C1AE926118CE}" destId="{A463BABB-D92D-430D-AD01-F8182B1D432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F2DCCC-4F52-4A3C-B984-ACD1CC24F91E}" type="doc">
      <dgm:prSet loTypeId="urn:microsoft.com/office/officeart/2005/8/layout/default" loCatId="list" qsTypeId="urn:microsoft.com/office/officeart/2005/8/quickstyle/simple2" qsCatId="simple" csTypeId="urn:microsoft.com/office/officeart/2005/8/colors/colorful1#1" csCatId="colorful"/>
      <dgm:spPr/>
      <dgm:t>
        <a:bodyPr/>
        <a:lstStyle/>
        <a:p>
          <a:endParaRPr lang="ru-RU"/>
        </a:p>
      </dgm:t>
    </dgm:pt>
    <dgm:pt modelId="{5C8D11B4-FC39-48BF-BD4E-96F384A349C0}">
      <dgm:prSet/>
      <dgm:spPr/>
      <dgm:t>
        <a:bodyPr/>
        <a:lstStyle/>
        <a:p>
          <a:pPr rtl="0"/>
          <a:r>
            <a:rPr lang="ru-RU" b="1" dirty="0" err="1" smtClean="0"/>
            <a:t>Об'єктом</a:t>
          </a:r>
          <a:r>
            <a:rPr lang="ru-RU" b="1" dirty="0" smtClean="0"/>
            <a:t> </a:t>
          </a:r>
          <a:r>
            <a:rPr lang="ru-RU" b="1" dirty="0" err="1" smtClean="0"/>
            <a:t>оподаткування</a:t>
          </a:r>
          <a:r>
            <a:rPr lang="ru-RU" b="1" dirty="0" smtClean="0"/>
            <a:t> рентною платою за </a:t>
          </a:r>
          <a:r>
            <a:rPr lang="ru-RU" b="1" dirty="0" err="1" smtClean="0"/>
            <a:t>спеціальне</a:t>
          </a:r>
          <a:r>
            <a:rPr lang="ru-RU" b="1" dirty="0" smtClean="0"/>
            <a:t> </a:t>
          </a:r>
          <a:r>
            <a:rPr lang="ru-RU" b="1" dirty="0" err="1" smtClean="0"/>
            <a:t>використання</a:t>
          </a:r>
          <a:r>
            <a:rPr lang="ru-RU" b="1" dirty="0" smtClean="0"/>
            <a:t> води без </a:t>
          </a:r>
          <a:r>
            <a:rPr lang="ru-RU" b="1" dirty="0" err="1" smtClean="0"/>
            <a:t>її</a:t>
          </a:r>
          <a:r>
            <a:rPr lang="ru-RU" b="1" dirty="0" smtClean="0"/>
            <a:t> </a:t>
          </a:r>
          <a:r>
            <a:rPr lang="ru-RU" b="1" dirty="0" err="1" smtClean="0"/>
            <a:t>вилучення</a:t>
          </a:r>
          <a:r>
            <a:rPr lang="ru-RU" b="1" dirty="0" smtClean="0"/>
            <a:t>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водних</a:t>
          </a:r>
          <a:r>
            <a:rPr lang="ru-RU" b="1" dirty="0" smtClean="0"/>
            <a:t> </a:t>
          </a:r>
          <a:r>
            <a:rPr lang="ru-RU" b="1" dirty="0" err="1" smtClean="0"/>
            <a:t>об'єктів</a:t>
          </a:r>
          <a:r>
            <a:rPr lang="ru-RU" b="1" dirty="0" smtClean="0"/>
            <a:t> є:</a:t>
          </a:r>
          <a:endParaRPr lang="ru-RU" b="1" dirty="0"/>
        </a:p>
      </dgm:t>
    </dgm:pt>
    <dgm:pt modelId="{D9B94D9F-8C48-410A-AFDA-0B9F75B0D233}" type="parTrans" cxnId="{E3A36558-F0D4-4A8E-8B06-ADC4791BC688}">
      <dgm:prSet/>
      <dgm:spPr/>
      <dgm:t>
        <a:bodyPr/>
        <a:lstStyle/>
        <a:p>
          <a:endParaRPr lang="ru-RU"/>
        </a:p>
      </dgm:t>
    </dgm:pt>
    <dgm:pt modelId="{5186DEA6-4721-4D1C-A2D4-DE334EF5F24C}" type="sibTrans" cxnId="{E3A36558-F0D4-4A8E-8B06-ADC4791BC688}">
      <dgm:prSet/>
      <dgm:spPr/>
      <dgm:t>
        <a:bodyPr/>
        <a:lstStyle/>
        <a:p>
          <a:endParaRPr lang="ru-RU"/>
        </a:p>
      </dgm:t>
    </dgm:pt>
    <dgm:pt modelId="{10D3C156-AB99-4B7F-A010-4C0E42AA8CF1}">
      <dgm:prSet/>
      <dgm:spPr/>
      <dgm:t>
        <a:bodyPr/>
        <a:lstStyle/>
        <a:p>
          <a:pPr rtl="0"/>
          <a:r>
            <a:rPr lang="ru-RU" b="1" dirty="0" smtClean="0"/>
            <a:t>для потреб </a:t>
          </a:r>
          <a:r>
            <a:rPr lang="ru-RU" b="1" dirty="0" err="1" smtClean="0"/>
            <a:t>гідроенергетики</a:t>
          </a:r>
          <a:r>
            <a:rPr lang="ru-RU" b="1" dirty="0" smtClean="0"/>
            <a:t> - </a:t>
          </a:r>
          <a:r>
            <a:rPr lang="ru-RU" b="1" dirty="0" err="1" smtClean="0"/>
            <a:t>фактичний</a:t>
          </a:r>
          <a:r>
            <a:rPr lang="ru-RU" b="1" dirty="0" smtClean="0"/>
            <a:t> </a:t>
          </a:r>
          <a:r>
            <a:rPr lang="ru-RU" b="1" dirty="0" err="1" smtClean="0"/>
            <a:t>обсяг</a:t>
          </a:r>
          <a:r>
            <a:rPr lang="ru-RU" b="1" dirty="0" smtClean="0"/>
            <a:t> води, </a:t>
          </a:r>
          <a:r>
            <a:rPr lang="ru-RU" b="1" dirty="0" err="1" smtClean="0"/>
            <a:t>що</a:t>
          </a:r>
          <a:r>
            <a:rPr lang="ru-RU" b="1" dirty="0" smtClean="0"/>
            <a:t> </a:t>
          </a:r>
          <a:r>
            <a:rPr lang="ru-RU" b="1" dirty="0" err="1" smtClean="0"/>
            <a:t>пропускається</a:t>
          </a:r>
          <a:r>
            <a:rPr lang="ru-RU" b="1" dirty="0" smtClean="0"/>
            <a:t> через </a:t>
          </a:r>
          <a:r>
            <a:rPr lang="ru-RU" b="1" dirty="0" err="1" smtClean="0"/>
            <a:t>турбіни</a:t>
          </a:r>
          <a:r>
            <a:rPr lang="ru-RU" b="1" dirty="0" smtClean="0"/>
            <a:t> </a:t>
          </a:r>
          <a:r>
            <a:rPr lang="ru-RU" b="1" dirty="0" err="1" smtClean="0"/>
            <a:t>гідроелектростанцій</a:t>
          </a:r>
          <a:r>
            <a:rPr lang="ru-RU" b="1" dirty="0" smtClean="0"/>
            <a:t> для </a:t>
          </a:r>
          <a:r>
            <a:rPr lang="ru-RU" b="1" dirty="0" err="1" smtClean="0"/>
            <a:t>вироблення</a:t>
          </a:r>
          <a:r>
            <a:rPr lang="ru-RU" b="1" dirty="0" smtClean="0"/>
            <a:t> </a:t>
          </a:r>
          <a:r>
            <a:rPr lang="ru-RU" b="1" dirty="0" err="1" smtClean="0"/>
            <a:t>електроенергії</a:t>
          </a:r>
          <a:r>
            <a:rPr lang="ru-RU" b="1" dirty="0" smtClean="0"/>
            <a:t>;</a:t>
          </a:r>
          <a:endParaRPr lang="ru-RU" b="1" dirty="0"/>
        </a:p>
      </dgm:t>
    </dgm:pt>
    <dgm:pt modelId="{F5C3A0AE-4C15-4E55-B689-528AC3863C90}" type="parTrans" cxnId="{E2B76C97-3736-4624-8CC5-0525FEC2B0B2}">
      <dgm:prSet/>
      <dgm:spPr/>
      <dgm:t>
        <a:bodyPr/>
        <a:lstStyle/>
        <a:p>
          <a:endParaRPr lang="ru-RU"/>
        </a:p>
      </dgm:t>
    </dgm:pt>
    <dgm:pt modelId="{2A5EB688-8D16-4AF4-9C91-1505A31B4521}" type="sibTrans" cxnId="{E2B76C97-3736-4624-8CC5-0525FEC2B0B2}">
      <dgm:prSet/>
      <dgm:spPr/>
      <dgm:t>
        <a:bodyPr/>
        <a:lstStyle/>
        <a:p>
          <a:endParaRPr lang="ru-RU"/>
        </a:p>
      </dgm:t>
    </dgm:pt>
    <dgm:pt modelId="{5FB5BD0D-8DD9-4C76-BA3E-7CF75594CD6C}">
      <dgm:prSet/>
      <dgm:spPr/>
      <dgm:t>
        <a:bodyPr/>
        <a:lstStyle/>
        <a:p>
          <a:pPr rtl="0"/>
          <a:r>
            <a:rPr lang="ru-RU" b="1" dirty="0" smtClean="0"/>
            <a:t>для потреб водного транспорту - час </a:t>
          </a:r>
          <a:r>
            <a:rPr lang="ru-RU" b="1" dirty="0" err="1" smtClean="0"/>
            <a:t>використання</a:t>
          </a:r>
          <a:r>
            <a:rPr lang="ru-RU" b="1" dirty="0" smtClean="0"/>
            <a:t> </a:t>
          </a:r>
          <a:r>
            <a:rPr lang="ru-RU" b="1" dirty="0" err="1" smtClean="0"/>
            <a:t>поверхневих</a:t>
          </a:r>
          <a:r>
            <a:rPr lang="ru-RU" b="1" dirty="0" smtClean="0"/>
            <a:t> вод </a:t>
          </a:r>
          <a:r>
            <a:rPr lang="ru-RU" b="1" dirty="0" err="1" smtClean="0"/>
            <a:t>вантажним</a:t>
          </a:r>
          <a:r>
            <a:rPr lang="ru-RU" b="1" dirty="0" smtClean="0"/>
            <a:t> </a:t>
          </a:r>
          <a:r>
            <a:rPr lang="ru-RU" b="1" dirty="0" err="1" smtClean="0"/>
            <a:t>самохідним</a:t>
          </a:r>
          <a:r>
            <a:rPr lang="ru-RU" b="1" dirty="0" smtClean="0"/>
            <a:t> </a:t>
          </a:r>
          <a:r>
            <a:rPr lang="ru-RU" b="1" dirty="0" err="1" smtClean="0"/>
            <a:t>і</a:t>
          </a:r>
          <a:r>
            <a:rPr lang="ru-RU" b="1" dirty="0" smtClean="0"/>
            <a:t> </a:t>
          </a:r>
          <a:r>
            <a:rPr lang="ru-RU" b="1" dirty="0" err="1" smtClean="0"/>
            <a:t>несамохідним</a:t>
          </a:r>
          <a:r>
            <a:rPr lang="ru-RU" b="1" dirty="0" smtClean="0"/>
            <a:t> флотом, </a:t>
          </a:r>
          <a:r>
            <a:rPr lang="ru-RU" b="1" dirty="0" err="1" smtClean="0"/>
            <a:t>що</a:t>
          </a:r>
          <a:r>
            <a:rPr lang="ru-RU" b="1" dirty="0" smtClean="0"/>
            <a:t> </a:t>
          </a:r>
          <a:r>
            <a:rPr lang="ru-RU" b="1" dirty="0" err="1" smtClean="0"/>
            <a:t>експлуатується</a:t>
          </a:r>
          <a:r>
            <a:rPr lang="ru-RU" b="1" dirty="0" smtClean="0"/>
            <a:t> (</a:t>
          </a:r>
          <a:r>
            <a:rPr lang="ru-RU" b="1" dirty="0" err="1" smtClean="0"/>
            <a:t>залежно</a:t>
          </a:r>
          <a:r>
            <a:rPr lang="ru-RU" b="1" dirty="0" smtClean="0"/>
            <a:t> </a:t>
          </a:r>
          <a:r>
            <a:rPr lang="ru-RU" b="1" dirty="0" err="1" smtClean="0"/>
            <a:t>від</a:t>
          </a:r>
          <a:r>
            <a:rPr lang="ru-RU" b="1" dirty="0" smtClean="0"/>
            <a:t> </a:t>
          </a:r>
          <a:r>
            <a:rPr lang="ru-RU" b="1" dirty="0" err="1" smtClean="0"/>
            <a:t>тоннажності</a:t>
          </a:r>
          <a:r>
            <a:rPr lang="ru-RU" b="1" dirty="0" smtClean="0"/>
            <a:t>), та </a:t>
          </a:r>
          <a:r>
            <a:rPr lang="ru-RU" b="1" dirty="0" err="1" smtClean="0"/>
            <a:t>пасажирським</a:t>
          </a:r>
          <a:r>
            <a:rPr lang="ru-RU" b="1" dirty="0" smtClean="0"/>
            <a:t> флотом, </a:t>
          </a:r>
          <a:r>
            <a:rPr lang="ru-RU" b="1" dirty="0" err="1" smtClean="0"/>
            <a:t>що</a:t>
          </a:r>
          <a:r>
            <a:rPr lang="ru-RU" b="1" dirty="0" smtClean="0"/>
            <a:t> </a:t>
          </a:r>
          <a:r>
            <a:rPr lang="ru-RU" b="1" dirty="0" err="1" smtClean="0"/>
            <a:t>експлуатується</a:t>
          </a:r>
          <a:r>
            <a:rPr lang="ru-RU" b="1" dirty="0" smtClean="0"/>
            <a:t> (</a:t>
          </a:r>
          <a:r>
            <a:rPr lang="ru-RU" b="1" dirty="0" err="1" smtClean="0"/>
            <a:t>залежно</a:t>
          </a:r>
          <a:r>
            <a:rPr lang="ru-RU" b="1" dirty="0" smtClean="0"/>
            <a:t> </a:t>
          </a:r>
          <a:r>
            <a:rPr lang="ru-RU" b="1" dirty="0" err="1" smtClean="0"/>
            <a:t>від</a:t>
          </a:r>
          <a:r>
            <a:rPr lang="ru-RU" b="1" dirty="0" smtClean="0"/>
            <a:t> </a:t>
          </a:r>
          <a:r>
            <a:rPr lang="ru-RU" b="1" dirty="0" err="1" smtClean="0"/>
            <a:t>кількості</a:t>
          </a:r>
          <a:r>
            <a:rPr lang="ru-RU" b="1" dirty="0" smtClean="0"/>
            <a:t> </a:t>
          </a:r>
          <a:r>
            <a:rPr lang="ru-RU" b="1" dirty="0" err="1" smtClean="0"/>
            <a:t>місць</a:t>
          </a:r>
          <a:r>
            <a:rPr lang="ru-RU" b="1" dirty="0" smtClean="0"/>
            <a:t>).</a:t>
          </a:r>
          <a:endParaRPr lang="ru-RU" b="1" dirty="0"/>
        </a:p>
      </dgm:t>
    </dgm:pt>
    <dgm:pt modelId="{FA19D6ED-D8E5-4652-AD12-DEC8D2937498}" type="parTrans" cxnId="{99F44DEC-E989-4BE0-9A10-AE5072A0AEE5}">
      <dgm:prSet/>
      <dgm:spPr/>
      <dgm:t>
        <a:bodyPr/>
        <a:lstStyle/>
        <a:p>
          <a:endParaRPr lang="ru-RU"/>
        </a:p>
      </dgm:t>
    </dgm:pt>
    <dgm:pt modelId="{A1922BF9-3CD8-4A62-A546-C4F502143E13}" type="sibTrans" cxnId="{99F44DEC-E989-4BE0-9A10-AE5072A0AEE5}">
      <dgm:prSet/>
      <dgm:spPr/>
      <dgm:t>
        <a:bodyPr/>
        <a:lstStyle/>
        <a:p>
          <a:endParaRPr lang="ru-RU"/>
        </a:p>
      </dgm:t>
    </dgm:pt>
    <dgm:pt modelId="{F0986146-26FF-4B4B-91D4-4184333CD778}" type="pres">
      <dgm:prSet presAssocID="{7CF2DCCC-4F52-4A3C-B984-ACD1CC24F91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8F232A-B819-4914-A37D-3A90C6998458}" type="pres">
      <dgm:prSet presAssocID="{5C8D11B4-FC39-48BF-BD4E-96F384A349C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39DBB-7662-4150-90F0-FDD64E165ADD}" type="pres">
      <dgm:prSet presAssocID="{5186DEA6-4721-4D1C-A2D4-DE334EF5F24C}" presName="sibTrans" presStyleCnt="0"/>
      <dgm:spPr/>
    </dgm:pt>
    <dgm:pt modelId="{A558DEF6-AEA9-4E12-A4DE-281D37506CDE}" type="pres">
      <dgm:prSet presAssocID="{10D3C156-AB99-4B7F-A010-4C0E42AA8CF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EB380-8DFD-494B-B605-84877A67853F}" type="pres">
      <dgm:prSet presAssocID="{2A5EB688-8D16-4AF4-9C91-1505A31B4521}" presName="sibTrans" presStyleCnt="0"/>
      <dgm:spPr/>
    </dgm:pt>
    <dgm:pt modelId="{4A716AC8-532B-49A9-9D25-C00F6D9D03BF}" type="pres">
      <dgm:prSet presAssocID="{5FB5BD0D-8DD9-4C76-BA3E-7CF75594CD6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2715FF-6C30-4403-8C85-4AC26085C58D}" type="presOf" srcId="{5FB5BD0D-8DD9-4C76-BA3E-7CF75594CD6C}" destId="{4A716AC8-532B-49A9-9D25-C00F6D9D03BF}" srcOrd="0" destOrd="0" presId="urn:microsoft.com/office/officeart/2005/8/layout/default"/>
    <dgm:cxn modelId="{1A1CF4FB-F88F-4ED3-8F59-827B203D70A8}" type="presOf" srcId="{5C8D11B4-FC39-48BF-BD4E-96F384A349C0}" destId="{968F232A-B819-4914-A37D-3A90C6998458}" srcOrd="0" destOrd="0" presId="urn:microsoft.com/office/officeart/2005/8/layout/default"/>
    <dgm:cxn modelId="{E3A36558-F0D4-4A8E-8B06-ADC4791BC688}" srcId="{7CF2DCCC-4F52-4A3C-B984-ACD1CC24F91E}" destId="{5C8D11B4-FC39-48BF-BD4E-96F384A349C0}" srcOrd="0" destOrd="0" parTransId="{D9B94D9F-8C48-410A-AFDA-0B9F75B0D233}" sibTransId="{5186DEA6-4721-4D1C-A2D4-DE334EF5F24C}"/>
    <dgm:cxn modelId="{99F44DEC-E989-4BE0-9A10-AE5072A0AEE5}" srcId="{7CF2DCCC-4F52-4A3C-B984-ACD1CC24F91E}" destId="{5FB5BD0D-8DD9-4C76-BA3E-7CF75594CD6C}" srcOrd="2" destOrd="0" parTransId="{FA19D6ED-D8E5-4652-AD12-DEC8D2937498}" sibTransId="{A1922BF9-3CD8-4A62-A546-C4F502143E13}"/>
    <dgm:cxn modelId="{A6AD5F9C-D5B8-4B6E-A9A9-C0CB39E88616}" type="presOf" srcId="{7CF2DCCC-4F52-4A3C-B984-ACD1CC24F91E}" destId="{F0986146-26FF-4B4B-91D4-4184333CD778}" srcOrd="0" destOrd="0" presId="urn:microsoft.com/office/officeart/2005/8/layout/default"/>
    <dgm:cxn modelId="{E2B76C97-3736-4624-8CC5-0525FEC2B0B2}" srcId="{7CF2DCCC-4F52-4A3C-B984-ACD1CC24F91E}" destId="{10D3C156-AB99-4B7F-A010-4C0E42AA8CF1}" srcOrd="1" destOrd="0" parTransId="{F5C3A0AE-4C15-4E55-B689-528AC3863C90}" sibTransId="{2A5EB688-8D16-4AF4-9C91-1505A31B4521}"/>
    <dgm:cxn modelId="{8047C560-8F72-4DFA-B148-5FF2B0B32E88}" type="presOf" srcId="{10D3C156-AB99-4B7F-A010-4C0E42AA8CF1}" destId="{A558DEF6-AEA9-4E12-A4DE-281D37506CDE}" srcOrd="0" destOrd="0" presId="urn:microsoft.com/office/officeart/2005/8/layout/default"/>
    <dgm:cxn modelId="{2D3A3E52-8623-4A84-AFE6-16E602CB204B}" type="presParOf" srcId="{F0986146-26FF-4B4B-91D4-4184333CD778}" destId="{968F232A-B819-4914-A37D-3A90C6998458}" srcOrd="0" destOrd="0" presId="urn:microsoft.com/office/officeart/2005/8/layout/default"/>
    <dgm:cxn modelId="{017D6696-DF31-406E-ADE7-7BD727529CC7}" type="presParOf" srcId="{F0986146-26FF-4B4B-91D4-4184333CD778}" destId="{02D39DBB-7662-4150-90F0-FDD64E165ADD}" srcOrd="1" destOrd="0" presId="urn:microsoft.com/office/officeart/2005/8/layout/default"/>
    <dgm:cxn modelId="{56549378-0B66-47DD-8E51-34467D5B165F}" type="presParOf" srcId="{F0986146-26FF-4B4B-91D4-4184333CD778}" destId="{A558DEF6-AEA9-4E12-A4DE-281D37506CDE}" srcOrd="2" destOrd="0" presId="urn:microsoft.com/office/officeart/2005/8/layout/default"/>
    <dgm:cxn modelId="{0A3514F1-956D-4FB6-8C1E-3BEC4CA42FE8}" type="presParOf" srcId="{F0986146-26FF-4B4B-91D4-4184333CD778}" destId="{99EEB380-8DFD-494B-B605-84877A67853F}" srcOrd="3" destOrd="0" presId="urn:microsoft.com/office/officeart/2005/8/layout/default"/>
    <dgm:cxn modelId="{64E6A258-EB0D-4927-B1EC-CCF6FD61E181}" type="presParOf" srcId="{F0986146-26FF-4B4B-91D4-4184333CD778}" destId="{4A716AC8-532B-49A9-9D25-C00F6D9D03B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F1924A0F-5692-4B93-867F-3A783518D80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213E30-AA56-4568-8DBD-6CA5D5B7F3BE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err="1" smtClean="0">
              <a:solidFill>
                <a:schemeClr val="tx1"/>
              </a:solidFill>
            </a:rPr>
            <a:t>обсяг</a:t>
          </a:r>
          <a:r>
            <a:rPr lang="ru-RU" dirty="0" smtClean="0">
              <a:solidFill>
                <a:schemeClr val="tx1"/>
              </a:solidFill>
            </a:rPr>
            <a:t> природного газу, </a:t>
          </a:r>
          <a:r>
            <a:rPr lang="ru-RU" dirty="0" err="1" smtClean="0">
              <a:solidFill>
                <a:schemeClr val="tx1"/>
              </a:solidFill>
            </a:rPr>
            <a:t>визнаного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рециркулюючим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відповідно</a:t>
          </a:r>
          <a:r>
            <a:rPr lang="ru-RU" dirty="0" smtClean="0">
              <a:solidFill>
                <a:schemeClr val="tx1"/>
              </a:solidFill>
            </a:rPr>
            <a:t> до </a:t>
          </a:r>
          <a:r>
            <a:rPr lang="ru-RU" dirty="0" err="1" smtClean="0">
              <a:solidFill>
                <a:schemeClr val="tx1"/>
              </a:solidFill>
            </a:rPr>
            <a:t>вимог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цього</a:t>
          </a:r>
          <a:r>
            <a:rPr lang="ru-RU" dirty="0" smtClean="0">
              <a:solidFill>
                <a:schemeClr val="tx1"/>
              </a:solidFill>
            </a:rPr>
            <a:t> Кодексу, </a:t>
          </a:r>
          <a:r>
            <a:rPr lang="ru-RU" dirty="0" err="1" smtClean="0">
              <a:solidFill>
                <a:schemeClr val="tx1"/>
              </a:solidFill>
            </a:rPr>
            <a:t>який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визначається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платником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рентної</a:t>
          </a:r>
          <a:r>
            <a:rPr lang="ru-RU" dirty="0" smtClean="0">
              <a:solidFill>
                <a:schemeClr val="tx1"/>
              </a:solidFill>
            </a:rPr>
            <a:t> плати за </a:t>
          </a:r>
          <a:r>
            <a:rPr lang="ru-RU" dirty="0" err="1" smtClean="0">
              <a:solidFill>
                <a:schemeClr val="tx1"/>
              </a:solidFill>
            </a:rPr>
            <a:t>показниками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вимірювальних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пристроїв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зазначені</a:t>
          </a:r>
          <a:r>
            <a:rPr lang="ru-RU" dirty="0" smtClean="0">
              <a:solidFill>
                <a:schemeClr val="tx1"/>
              </a:solidFill>
            </a:rPr>
            <a:t> у </a:t>
          </a:r>
          <a:r>
            <a:rPr lang="ru-RU" dirty="0" err="1" smtClean="0">
              <a:solidFill>
                <a:schemeClr val="tx1"/>
              </a:solidFill>
            </a:rPr>
            <a:t>журналі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обліку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видобутих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корисних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копалин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із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дотриманням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самостійно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затверджених</a:t>
          </a:r>
          <a:r>
            <a:rPr lang="ru-RU" dirty="0" smtClean="0">
              <a:solidFill>
                <a:schemeClr val="tx1"/>
              </a:solidFill>
            </a:rPr>
            <a:t> ним </a:t>
          </a:r>
          <a:r>
            <a:rPr lang="ru-RU" dirty="0" err="1" smtClean="0">
              <a:solidFill>
                <a:schemeClr val="tx1"/>
              </a:solidFill>
            </a:rPr>
            <a:t>відповідно</a:t>
          </a:r>
          <a:r>
            <a:rPr lang="ru-RU" dirty="0" smtClean="0">
              <a:solidFill>
                <a:schemeClr val="tx1"/>
              </a:solidFill>
            </a:rPr>
            <a:t> до </a:t>
          </a:r>
          <a:r>
            <a:rPr lang="ru-RU" dirty="0" err="1" smtClean="0">
              <a:solidFill>
                <a:schemeClr val="tx1"/>
              </a:solidFill>
            </a:rPr>
            <a:t>вимог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ліцензійних</a:t>
          </a:r>
          <a:r>
            <a:rPr lang="ru-RU" dirty="0" smtClean="0">
              <a:solidFill>
                <a:schemeClr val="tx1"/>
              </a:solidFill>
            </a:rPr>
            <a:t> умов схем </a:t>
          </a:r>
          <a:r>
            <a:rPr lang="ru-RU" dirty="0" err="1" smtClean="0">
              <a:solidFill>
                <a:schemeClr val="tx1"/>
              </a:solidFill>
            </a:rPr>
            <a:t>руху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видобутої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вуглеводневої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сировини</a:t>
          </a:r>
          <a:r>
            <a:rPr lang="ru-RU" dirty="0" smtClean="0">
              <a:solidFill>
                <a:schemeClr val="tx1"/>
              </a:solidFill>
            </a:rPr>
            <a:t> на </a:t>
          </a:r>
          <a:r>
            <a:rPr lang="ru-RU" dirty="0" err="1" smtClean="0">
              <a:solidFill>
                <a:schemeClr val="tx1"/>
              </a:solidFill>
            </a:rPr>
            <a:t>виробничих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дільницях</a:t>
          </a:r>
          <a:r>
            <a:rPr lang="ru-RU" dirty="0" smtClean="0">
              <a:solidFill>
                <a:schemeClr val="tx1"/>
              </a:solidFill>
            </a:rPr>
            <a:t> та </a:t>
          </a:r>
          <a:r>
            <a:rPr lang="ru-RU" dirty="0" err="1" smtClean="0">
              <a:solidFill>
                <a:schemeClr val="tx1"/>
              </a:solidFill>
            </a:rPr>
            <a:t>місцях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зберігання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з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урахуванням</a:t>
          </a:r>
          <a:r>
            <a:rPr lang="ru-RU" dirty="0" smtClean="0">
              <a:solidFill>
                <a:schemeClr val="tx1"/>
              </a:solidFill>
            </a:rPr>
            <a:t> складу </a:t>
          </a:r>
          <a:r>
            <a:rPr lang="ru-RU" dirty="0" err="1" smtClean="0">
              <a:solidFill>
                <a:schemeClr val="tx1"/>
              </a:solidFill>
            </a:rPr>
            <a:t>вихідної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сировини</a:t>
          </a:r>
          <a:r>
            <a:rPr lang="ru-RU" dirty="0" smtClean="0">
              <a:solidFill>
                <a:schemeClr val="tx1"/>
              </a:solidFill>
            </a:rPr>
            <a:t>, умов конкретного </a:t>
          </a:r>
          <a:r>
            <a:rPr lang="ru-RU" dirty="0" err="1" smtClean="0">
              <a:solidFill>
                <a:schemeClr val="tx1"/>
              </a:solidFill>
            </a:rPr>
            <a:t>виробництва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особливостей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технологічного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процесу</a:t>
          </a:r>
          <a:r>
            <a:rPr lang="ru-RU" dirty="0" smtClean="0">
              <a:solidFill>
                <a:schemeClr val="tx1"/>
              </a:solidFill>
            </a:rPr>
            <a:t>;</a:t>
          </a:r>
          <a:endParaRPr lang="ru-RU" dirty="0">
            <a:solidFill>
              <a:schemeClr val="tx1"/>
            </a:solidFill>
          </a:endParaRPr>
        </a:p>
      </dgm:t>
    </dgm:pt>
    <dgm:pt modelId="{E3BE6FAD-C9FF-41B6-BA44-CCF723E7E8BF}" type="parTrans" cxnId="{A53E2641-DE3C-4B61-8FE2-4733AC615362}">
      <dgm:prSet/>
      <dgm:spPr/>
      <dgm:t>
        <a:bodyPr/>
        <a:lstStyle/>
        <a:p>
          <a:endParaRPr lang="ru-RU"/>
        </a:p>
      </dgm:t>
    </dgm:pt>
    <dgm:pt modelId="{1BAD0410-6537-4312-9BFC-813DA5798C24}" type="sibTrans" cxnId="{A53E2641-DE3C-4B61-8FE2-4733AC615362}">
      <dgm:prSet/>
      <dgm:spPr/>
      <dgm:t>
        <a:bodyPr/>
        <a:lstStyle/>
        <a:p>
          <a:endParaRPr lang="ru-RU"/>
        </a:p>
      </dgm:t>
    </dgm:pt>
    <dgm:pt modelId="{DDA6A282-6E4E-40B5-BF0B-56B42D6A7445}">
      <dgm:prSet/>
      <dgm:spPr>
        <a:solidFill>
          <a:srgbClr val="D3E527"/>
        </a:solidFill>
      </dgm:spPr>
      <dgm:t>
        <a:bodyPr/>
        <a:lstStyle/>
        <a:p>
          <a:pPr algn="just" rtl="0"/>
          <a:r>
            <a:rPr lang="ru-RU" dirty="0" err="1" smtClean="0">
              <a:solidFill>
                <a:schemeClr val="tx1"/>
              </a:solidFill>
            </a:rPr>
            <a:t>обсяги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мінеральних</a:t>
          </a:r>
          <a:r>
            <a:rPr lang="ru-RU" dirty="0" smtClean="0">
              <a:solidFill>
                <a:schemeClr val="tx1"/>
              </a:solidFill>
            </a:rPr>
            <a:t> вод, </a:t>
          </a:r>
          <a:r>
            <a:rPr lang="ru-RU" dirty="0" err="1" smtClean="0">
              <a:solidFill>
                <a:schemeClr val="tx1"/>
              </a:solidFill>
            </a:rPr>
            <a:t>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видобуті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державними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дитячими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спеціалізованими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санаторно-курортними</a:t>
          </a:r>
          <a:r>
            <a:rPr lang="ru-RU" dirty="0" smtClean="0">
              <a:solidFill>
                <a:schemeClr val="tx1"/>
              </a:solidFill>
            </a:rPr>
            <a:t> закладами, в </a:t>
          </a:r>
          <a:r>
            <a:rPr lang="ru-RU" dirty="0" err="1" smtClean="0">
              <a:solidFill>
                <a:schemeClr val="tx1"/>
              </a:solidFill>
            </a:rPr>
            <a:t>частині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обсягів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що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використовуються</a:t>
          </a:r>
          <a:r>
            <a:rPr lang="ru-RU" dirty="0" smtClean="0">
              <a:solidFill>
                <a:schemeClr val="tx1"/>
              </a:solidFill>
            </a:rPr>
            <a:t> для </a:t>
          </a:r>
          <a:r>
            <a:rPr lang="ru-RU" dirty="0" err="1" smtClean="0">
              <a:solidFill>
                <a:schemeClr val="tx1"/>
              </a:solidFill>
            </a:rPr>
            <a:t>лікування</a:t>
          </a:r>
          <a:r>
            <a:rPr lang="ru-RU" dirty="0" smtClean="0">
              <a:solidFill>
                <a:schemeClr val="tx1"/>
              </a:solidFill>
            </a:rPr>
            <a:t> на </a:t>
          </a:r>
          <a:r>
            <a:rPr lang="ru-RU" dirty="0" err="1" smtClean="0">
              <a:solidFill>
                <a:schemeClr val="tx1"/>
              </a:solidFill>
            </a:rPr>
            <a:t>їх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території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0DA696B0-A1B6-466B-A01D-9AE328A18024}" type="parTrans" cxnId="{FC978633-42E4-431D-BABA-801ADAC782EA}">
      <dgm:prSet/>
      <dgm:spPr/>
      <dgm:t>
        <a:bodyPr/>
        <a:lstStyle/>
        <a:p>
          <a:endParaRPr lang="ru-RU"/>
        </a:p>
      </dgm:t>
    </dgm:pt>
    <dgm:pt modelId="{9BC28432-2A99-43E3-B015-5550592B25C8}" type="sibTrans" cxnId="{FC978633-42E4-431D-BABA-801ADAC782EA}">
      <dgm:prSet/>
      <dgm:spPr/>
      <dgm:t>
        <a:bodyPr/>
        <a:lstStyle/>
        <a:p>
          <a:endParaRPr lang="ru-RU"/>
        </a:p>
      </dgm:t>
    </dgm:pt>
    <dgm:pt modelId="{3B6C334E-FBCC-4872-B2A5-4637CD92E544}" type="pres">
      <dgm:prSet presAssocID="{F1924A0F-5692-4B93-867F-3A783518D8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7BFAD2-87E0-43F6-A330-3DBB42E062EC}" type="pres">
      <dgm:prSet presAssocID="{5C213E30-AA56-4568-8DBD-6CA5D5B7F3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6322F-6A58-435A-8D77-A3692F384581}" type="pres">
      <dgm:prSet presAssocID="{1BAD0410-6537-4312-9BFC-813DA5798C24}" presName="spacer" presStyleCnt="0"/>
      <dgm:spPr/>
    </dgm:pt>
    <dgm:pt modelId="{5DE02356-1000-4793-B1DF-AD4E9445C986}" type="pres">
      <dgm:prSet presAssocID="{DDA6A282-6E4E-40B5-BF0B-56B42D6A744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978633-42E4-431D-BABA-801ADAC782EA}" srcId="{F1924A0F-5692-4B93-867F-3A783518D80C}" destId="{DDA6A282-6E4E-40B5-BF0B-56B42D6A7445}" srcOrd="1" destOrd="0" parTransId="{0DA696B0-A1B6-466B-A01D-9AE328A18024}" sibTransId="{9BC28432-2A99-43E3-B015-5550592B25C8}"/>
    <dgm:cxn modelId="{2463BF52-259D-4299-BD8C-61DD039B1AB3}" type="presOf" srcId="{F1924A0F-5692-4B93-867F-3A783518D80C}" destId="{3B6C334E-FBCC-4872-B2A5-4637CD92E544}" srcOrd="0" destOrd="0" presId="urn:microsoft.com/office/officeart/2005/8/layout/vList2"/>
    <dgm:cxn modelId="{A53E2641-DE3C-4B61-8FE2-4733AC615362}" srcId="{F1924A0F-5692-4B93-867F-3A783518D80C}" destId="{5C213E30-AA56-4568-8DBD-6CA5D5B7F3BE}" srcOrd="0" destOrd="0" parTransId="{E3BE6FAD-C9FF-41B6-BA44-CCF723E7E8BF}" sibTransId="{1BAD0410-6537-4312-9BFC-813DA5798C24}"/>
    <dgm:cxn modelId="{F01A9750-EE99-4B8E-B828-A51017375830}" type="presOf" srcId="{DDA6A282-6E4E-40B5-BF0B-56B42D6A7445}" destId="{5DE02356-1000-4793-B1DF-AD4E9445C986}" srcOrd="0" destOrd="0" presId="urn:microsoft.com/office/officeart/2005/8/layout/vList2"/>
    <dgm:cxn modelId="{D485BA46-D26D-4379-BE30-7FE9DB42B4B3}" type="presOf" srcId="{5C213E30-AA56-4568-8DBD-6CA5D5B7F3BE}" destId="{087BFAD2-87E0-43F6-A330-3DBB42E062EC}" srcOrd="0" destOrd="0" presId="urn:microsoft.com/office/officeart/2005/8/layout/vList2"/>
    <dgm:cxn modelId="{0DE89E02-AC26-495B-A702-7B40CB5B235B}" type="presParOf" srcId="{3B6C334E-FBCC-4872-B2A5-4637CD92E544}" destId="{087BFAD2-87E0-43F6-A330-3DBB42E062EC}" srcOrd="0" destOrd="0" presId="urn:microsoft.com/office/officeart/2005/8/layout/vList2"/>
    <dgm:cxn modelId="{41CCC48E-5013-4103-8BA8-F0566BBF2AA8}" type="presParOf" srcId="{3B6C334E-FBCC-4872-B2A5-4637CD92E544}" destId="{AA76322F-6A58-435A-8D77-A3692F384581}" srcOrd="1" destOrd="0" presId="urn:microsoft.com/office/officeart/2005/8/layout/vList2"/>
    <dgm:cxn modelId="{C2C1B3A4-592F-4C8C-B348-B7E441075555}" type="presParOf" srcId="{3B6C334E-FBCC-4872-B2A5-4637CD92E544}" destId="{5DE02356-1000-4793-B1DF-AD4E9445C98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0F417850-8D66-4735-91A4-427ED0D172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8CFAD2-2C25-46A9-A0AF-D6624A479E96}">
      <dgm:prSet/>
      <dgm:spPr>
        <a:solidFill>
          <a:srgbClr val="00B050"/>
        </a:solidFill>
      </dgm:spPr>
      <dgm:t>
        <a:bodyPr/>
        <a:lstStyle/>
        <a:p>
          <a:pPr algn="just" rtl="0"/>
          <a:r>
            <a:rPr lang="ru-RU" dirty="0" err="1" smtClean="0"/>
            <a:t>Види</a:t>
          </a:r>
          <a:r>
            <a:rPr lang="ru-RU" dirty="0" smtClean="0"/>
            <a:t>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endParaRPr lang="ru-RU" dirty="0"/>
        </a:p>
      </dgm:t>
    </dgm:pt>
    <dgm:pt modelId="{BDA65C36-3BBC-4D66-B0A2-0759B18857F1}" type="parTrans" cxnId="{21B165F7-EA4A-4BD0-901F-CCC53F502161}">
      <dgm:prSet/>
      <dgm:spPr/>
      <dgm:t>
        <a:bodyPr/>
        <a:lstStyle/>
        <a:p>
          <a:endParaRPr lang="ru-RU"/>
        </a:p>
      </dgm:t>
    </dgm:pt>
    <dgm:pt modelId="{1727DE77-62F0-4610-B139-819940E29843}" type="sibTrans" cxnId="{21B165F7-EA4A-4BD0-901F-CCC53F502161}">
      <dgm:prSet/>
      <dgm:spPr/>
      <dgm:t>
        <a:bodyPr/>
        <a:lstStyle/>
        <a:p>
          <a:endParaRPr lang="ru-RU"/>
        </a:p>
      </dgm:t>
    </dgm:pt>
    <dgm:pt modelId="{D3ABB4AD-9695-4267-B122-CDEF1319853B}">
      <dgm:prSet/>
      <dgm:spPr>
        <a:solidFill>
          <a:srgbClr val="00B050"/>
        </a:solidFill>
      </dgm:spPr>
      <dgm:t>
        <a:bodyPr/>
        <a:lstStyle/>
        <a:p>
          <a:pPr algn="just" rtl="0"/>
          <a:r>
            <a:rPr lang="ru-RU" dirty="0" smtClean="0"/>
            <a:t>– 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</a:t>
          </a:r>
          <a:r>
            <a:rPr lang="ru-RU" dirty="0" err="1" smtClean="0"/>
            <a:t>визначаються</a:t>
          </a:r>
          <a:r>
            <a:rPr lang="ru-RU" dirty="0" smtClean="0"/>
            <a:t> </a:t>
          </a:r>
          <a:r>
            <a:rPr lang="ru-RU" dirty="0" err="1" smtClean="0"/>
            <a:t>платником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відповідно</a:t>
          </a:r>
          <a:r>
            <a:rPr lang="ru-RU" dirty="0" smtClean="0"/>
            <a:t> до </a:t>
          </a:r>
          <a:r>
            <a:rPr lang="ru-RU" dirty="0" err="1" smtClean="0"/>
            <a:t>затверджених</a:t>
          </a:r>
          <a:r>
            <a:rPr lang="ru-RU" dirty="0" smtClean="0"/>
            <a:t> </a:t>
          </a:r>
          <a:r>
            <a:rPr lang="ru-RU" dirty="0" err="1" smtClean="0"/>
            <a:t>законодавством</a:t>
          </a:r>
          <a:r>
            <a:rPr lang="ru-RU" dirty="0" smtClean="0"/>
            <a:t> </a:t>
          </a:r>
          <a:r>
            <a:rPr lang="ru-RU" dirty="0" err="1" smtClean="0"/>
            <a:t>переліків</a:t>
          </a:r>
          <a:r>
            <a:rPr lang="ru-RU" dirty="0" smtClean="0"/>
            <a:t> </a:t>
          </a:r>
          <a:r>
            <a:rPr lang="ru-RU" dirty="0" err="1" smtClean="0"/>
            <a:t>видів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, </a:t>
          </a:r>
          <a:endParaRPr lang="ru-RU" dirty="0"/>
        </a:p>
      </dgm:t>
    </dgm:pt>
    <dgm:pt modelId="{DB67F771-1D0A-4DBC-8F23-590952503951}" type="parTrans" cxnId="{A47D5841-C6E1-4BB5-97B1-62D221CADA6E}">
      <dgm:prSet/>
      <dgm:spPr/>
      <dgm:t>
        <a:bodyPr/>
        <a:lstStyle/>
        <a:p>
          <a:endParaRPr lang="ru-RU"/>
        </a:p>
      </dgm:t>
    </dgm:pt>
    <dgm:pt modelId="{CB178EC6-E1EC-4E11-9CD2-CFA278F4B142}" type="sibTrans" cxnId="{A47D5841-C6E1-4BB5-97B1-62D221CADA6E}">
      <dgm:prSet/>
      <dgm:spPr/>
      <dgm:t>
        <a:bodyPr/>
        <a:lstStyle/>
        <a:p>
          <a:endParaRPr lang="ru-RU"/>
        </a:p>
      </dgm:t>
    </dgm:pt>
    <dgm:pt modelId="{BFD13B2E-7593-47A7-894B-D8DDCB32133F}">
      <dgm:prSet/>
      <dgm:spPr>
        <a:solidFill>
          <a:srgbClr val="00B050"/>
        </a:solidFill>
      </dgm:spPr>
      <dgm:t>
        <a:bodyPr/>
        <a:lstStyle/>
        <a:p>
          <a:pPr algn="just" rtl="0"/>
          <a:r>
            <a:rPr lang="ru-RU" dirty="0" smtClean="0"/>
            <a:t>а </a:t>
          </a:r>
          <a:r>
            <a:rPr lang="ru-RU" dirty="0" err="1" smtClean="0"/>
            <a:t>також</a:t>
          </a:r>
          <a:r>
            <a:rPr lang="ru-RU" dirty="0" smtClean="0"/>
            <a:t> </a:t>
          </a:r>
          <a:r>
            <a:rPr lang="ru-RU" dirty="0" err="1" smtClean="0"/>
            <a:t>кодифікації</a:t>
          </a:r>
          <a:r>
            <a:rPr lang="ru-RU" dirty="0" smtClean="0"/>
            <a:t> </a:t>
          </a:r>
          <a:r>
            <a:rPr lang="ru-RU" dirty="0" err="1" smtClean="0"/>
            <a:t>товарів</a:t>
          </a:r>
          <a:r>
            <a:rPr lang="ru-RU" dirty="0" smtClean="0"/>
            <a:t> та </a:t>
          </a:r>
          <a:r>
            <a:rPr lang="ru-RU" dirty="0" err="1" smtClean="0"/>
            <a:t>послуг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затверджених</a:t>
          </a:r>
          <a:r>
            <a:rPr lang="ru-RU" dirty="0" smtClean="0"/>
            <a:t> </a:t>
          </a:r>
          <a:r>
            <a:rPr lang="ru-RU" dirty="0" err="1" smtClean="0"/>
            <a:t>платником</a:t>
          </a:r>
          <a:r>
            <a:rPr lang="ru-RU" dirty="0" smtClean="0"/>
            <a:t> схем </a:t>
          </a:r>
          <a:r>
            <a:rPr lang="ru-RU" dirty="0" err="1" smtClean="0"/>
            <a:t>руху</a:t>
          </a:r>
          <a:r>
            <a:rPr lang="ru-RU" dirty="0" smtClean="0"/>
            <a:t>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endParaRPr lang="ru-RU" dirty="0"/>
        </a:p>
      </dgm:t>
    </dgm:pt>
    <dgm:pt modelId="{18F54894-C780-472C-A3E6-E4CD84FA7323}" type="parTrans" cxnId="{132C6ACD-EB2C-4AC6-B535-549D3FCDABC4}">
      <dgm:prSet/>
      <dgm:spPr/>
      <dgm:t>
        <a:bodyPr/>
        <a:lstStyle/>
        <a:p>
          <a:endParaRPr lang="ru-RU"/>
        </a:p>
      </dgm:t>
    </dgm:pt>
    <dgm:pt modelId="{60D8A3D3-D71A-4D97-9C80-B3408B5B0F62}" type="sibTrans" cxnId="{132C6ACD-EB2C-4AC6-B535-549D3FCDABC4}">
      <dgm:prSet/>
      <dgm:spPr/>
      <dgm:t>
        <a:bodyPr/>
        <a:lstStyle/>
        <a:p>
          <a:endParaRPr lang="ru-RU"/>
        </a:p>
      </dgm:t>
    </dgm:pt>
    <dgm:pt modelId="{EF8182FB-D35D-4ECC-9570-942DAC2D3188}">
      <dgm:prSet/>
      <dgm:spPr>
        <a:solidFill>
          <a:srgbClr val="00B050"/>
        </a:solidFill>
      </dgm:spPr>
      <dgm:t>
        <a:bodyPr/>
        <a:lstStyle/>
        <a:p>
          <a:pPr algn="just" rtl="0"/>
          <a:r>
            <a:rPr lang="ru-RU" dirty="0" smtClean="0"/>
            <a:t>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на </a:t>
          </a:r>
          <a:r>
            <a:rPr lang="ru-RU" dirty="0" err="1" smtClean="0"/>
            <a:t>виробничих</a:t>
          </a:r>
          <a:r>
            <a:rPr lang="ru-RU" dirty="0" smtClean="0"/>
            <a:t> </a:t>
          </a:r>
          <a:r>
            <a:rPr lang="ru-RU" dirty="0" err="1" smtClean="0"/>
            <a:t>дільницях</a:t>
          </a:r>
          <a:r>
            <a:rPr lang="ru-RU" dirty="0" smtClean="0"/>
            <a:t> та </a:t>
          </a:r>
          <a:r>
            <a:rPr lang="ru-RU" dirty="0" err="1" smtClean="0"/>
            <a:t>місцях</a:t>
          </a:r>
          <a:r>
            <a:rPr lang="ru-RU" dirty="0" smtClean="0"/>
            <a:t> </a:t>
          </a:r>
          <a:r>
            <a:rPr lang="ru-RU" dirty="0" err="1" smtClean="0"/>
            <a:t>зберігання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складу </a:t>
          </a:r>
          <a:r>
            <a:rPr lang="ru-RU" dirty="0" err="1" smtClean="0"/>
            <a:t>вихідної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, </a:t>
          </a:r>
          <a:endParaRPr lang="ru-RU" dirty="0"/>
        </a:p>
      </dgm:t>
    </dgm:pt>
    <dgm:pt modelId="{E8C434EC-95FC-495C-B97D-4DC4875EED8C}" type="parTrans" cxnId="{3E821C19-479F-454C-AB5B-FA3D40A5B082}">
      <dgm:prSet/>
      <dgm:spPr/>
      <dgm:t>
        <a:bodyPr/>
        <a:lstStyle/>
        <a:p>
          <a:endParaRPr lang="ru-RU"/>
        </a:p>
      </dgm:t>
    </dgm:pt>
    <dgm:pt modelId="{3B5B468C-88DB-4EA5-9570-206EA26262AB}" type="sibTrans" cxnId="{3E821C19-479F-454C-AB5B-FA3D40A5B082}">
      <dgm:prSet/>
      <dgm:spPr/>
      <dgm:t>
        <a:bodyPr/>
        <a:lstStyle/>
        <a:p>
          <a:endParaRPr lang="ru-RU"/>
        </a:p>
      </dgm:t>
    </dgm:pt>
    <dgm:pt modelId="{14A1AF35-8F39-43BC-A320-46E64D94AE3F}">
      <dgm:prSet/>
      <dgm:spPr>
        <a:solidFill>
          <a:srgbClr val="00B050"/>
        </a:solidFill>
      </dgm:spPr>
      <dgm:t>
        <a:bodyPr/>
        <a:lstStyle/>
        <a:p>
          <a:pPr algn="just" rtl="0"/>
          <a:r>
            <a:rPr lang="ru-RU" dirty="0" smtClean="0"/>
            <a:t>умов конкретного </a:t>
          </a:r>
          <a:r>
            <a:rPr lang="ru-RU" dirty="0" err="1" smtClean="0"/>
            <a:t>виробництва</a:t>
          </a:r>
          <a:r>
            <a:rPr lang="ru-RU" dirty="0" smtClean="0"/>
            <a:t>, </a:t>
          </a:r>
          <a:r>
            <a:rPr lang="ru-RU" dirty="0" err="1" smtClean="0"/>
            <a:t>особливостей</a:t>
          </a:r>
          <a:r>
            <a:rPr lang="ru-RU" dirty="0" smtClean="0"/>
            <a:t> </a:t>
          </a:r>
          <a:r>
            <a:rPr lang="ru-RU" dirty="0" err="1" smtClean="0"/>
            <a:t>технологічного</a:t>
          </a:r>
          <a:r>
            <a:rPr lang="ru-RU" dirty="0" smtClean="0"/>
            <a:t> </a:t>
          </a:r>
          <a:r>
            <a:rPr lang="ru-RU" dirty="0" err="1" smtClean="0"/>
            <a:t>процесу</a:t>
          </a:r>
          <a:r>
            <a:rPr lang="ru-RU" dirty="0" smtClean="0"/>
            <a:t> та </a:t>
          </a:r>
          <a:r>
            <a:rPr lang="ru-RU" dirty="0" err="1" smtClean="0"/>
            <a:t>вимог</a:t>
          </a:r>
          <a:r>
            <a:rPr lang="ru-RU" dirty="0" smtClean="0"/>
            <a:t> до </a:t>
          </a:r>
          <a:r>
            <a:rPr lang="ru-RU" dirty="0" err="1" smtClean="0"/>
            <a:t>кінцевої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.</a:t>
          </a:r>
          <a:endParaRPr lang="ru-RU" dirty="0"/>
        </a:p>
      </dgm:t>
    </dgm:pt>
    <dgm:pt modelId="{23649DD6-AF41-4854-BA2A-1599CB503441}" type="parTrans" cxnId="{02A12E46-7595-4131-BF6E-000BC10B0B06}">
      <dgm:prSet/>
      <dgm:spPr/>
      <dgm:t>
        <a:bodyPr/>
        <a:lstStyle/>
        <a:p>
          <a:endParaRPr lang="ru-RU"/>
        </a:p>
      </dgm:t>
    </dgm:pt>
    <dgm:pt modelId="{1994FC34-6520-4CA0-A8B7-DC28ABA49803}" type="sibTrans" cxnId="{02A12E46-7595-4131-BF6E-000BC10B0B06}">
      <dgm:prSet/>
      <dgm:spPr/>
      <dgm:t>
        <a:bodyPr/>
        <a:lstStyle/>
        <a:p>
          <a:endParaRPr lang="ru-RU"/>
        </a:p>
      </dgm:t>
    </dgm:pt>
    <dgm:pt modelId="{FB291CBC-7325-4409-8D50-F4C16132309B}" type="pres">
      <dgm:prSet presAssocID="{0F417850-8D66-4735-91A4-427ED0D172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E77EA-7457-4AAE-A157-BDF4A3D501AA}" type="pres">
      <dgm:prSet presAssocID="{8D8CFAD2-2C25-46A9-A0AF-D6624A479E9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877130-2A88-4A36-BF7A-4A22DEDC4D6B}" type="pres">
      <dgm:prSet presAssocID="{1727DE77-62F0-4610-B139-819940E29843}" presName="spacer" presStyleCnt="0"/>
      <dgm:spPr/>
    </dgm:pt>
    <dgm:pt modelId="{A1505ED0-0A07-41F4-B56C-E60BC497F506}" type="pres">
      <dgm:prSet presAssocID="{D3ABB4AD-9695-4267-B122-CDEF1319853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E2611-78AD-49B6-9B66-0369E894ACBC}" type="pres">
      <dgm:prSet presAssocID="{CB178EC6-E1EC-4E11-9CD2-CFA278F4B142}" presName="spacer" presStyleCnt="0"/>
      <dgm:spPr/>
    </dgm:pt>
    <dgm:pt modelId="{47EAC04B-A1B5-4D72-B8FC-9BAC2900242D}" type="pres">
      <dgm:prSet presAssocID="{BFD13B2E-7593-47A7-894B-D8DDCB32133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1F0495-78BD-474D-A24A-88A9785A3BE7}" type="pres">
      <dgm:prSet presAssocID="{60D8A3D3-D71A-4D97-9C80-B3408B5B0F62}" presName="spacer" presStyleCnt="0"/>
      <dgm:spPr/>
    </dgm:pt>
    <dgm:pt modelId="{4E854ACA-AA4D-4E4E-AA62-E69A170F3B71}" type="pres">
      <dgm:prSet presAssocID="{EF8182FB-D35D-4ECC-9570-942DAC2D318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6AE31-5398-4B4B-B802-02DBB5FE5FB5}" type="pres">
      <dgm:prSet presAssocID="{3B5B468C-88DB-4EA5-9570-206EA26262AB}" presName="spacer" presStyleCnt="0"/>
      <dgm:spPr/>
    </dgm:pt>
    <dgm:pt modelId="{21E8F463-E984-432D-8498-758C0C795881}" type="pres">
      <dgm:prSet presAssocID="{14A1AF35-8F39-43BC-A320-46E64D94AE3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A12E46-7595-4131-BF6E-000BC10B0B06}" srcId="{0F417850-8D66-4735-91A4-427ED0D172DC}" destId="{14A1AF35-8F39-43BC-A320-46E64D94AE3F}" srcOrd="4" destOrd="0" parTransId="{23649DD6-AF41-4854-BA2A-1599CB503441}" sibTransId="{1994FC34-6520-4CA0-A8B7-DC28ABA49803}"/>
    <dgm:cxn modelId="{84A1FA92-4C05-4097-9305-E654070B24A8}" type="presOf" srcId="{BFD13B2E-7593-47A7-894B-D8DDCB32133F}" destId="{47EAC04B-A1B5-4D72-B8FC-9BAC2900242D}" srcOrd="0" destOrd="0" presId="urn:microsoft.com/office/officeart/2005/8/layout/vList2"/>
    <dgm:cxn modelId="{AE6FD564-E2AC-4E0F-900F-71199DACEC03}" type="presOf" srcId="{D3ABB4AD-9695-4267-B122-CDEF1319853B}" destId="{A1505ED0-0A07-41F4-B56C-E60BC497F506}" srcOrd="0" destOrd="0" presId="urn:microsoft.com/office/officeart/2005/8/layout/vList2"/>
    <dgm:cxn modelId="{21B165F7-EA4A-4BD0-901F-CCC53F502161}" srcId="{0F417850-8D66-4735-91A4-427ED0D172DC}" destId="{8D8CFAD2-2C25-46A9-A0AF-D6624A479E96}" srcOrd="0" destOrd="0" parTransId="{BDA65C36-3BBC-4D66-B0A2-0759B18857F1}" sibTransId="{1727DE77-62F0-4610-B139-819940E29843}"/>
    <dgm:cxn modelId="{132C6ACD-EB2C-4AC6-B535-549D3FCDABC4}" srcId="{0F417850-8D66-4735-91A4-427ED0D172DC}" destId="{BFD13B2E-7593-47A7-894B-D8DDCB32133F}" srcOrd="2" destOrd="0" parTransId="{18F54894-C780-472C-A3E6-E4CD84FA7323}" sibTransId="{60D8A3D3-D71A-4D97-9C80-B3408B5B0F62}"/>
    <dgm:cxn modelId="{A47D5841-C6E1-4BB5-97B1-62D221CADA6E}" srcId="{0F417850-8D66-4735-91A4-427ED0D172DC}" destId="{D3ABB4AD-9695-4267-B122-CDEF1319853B}" srcOrd="1" destOrd="0" parTransId="{DB67F771-1D0A-4DBC-8F23-590952503951}" sibTransId="{CB178EC6-E1EC-4E11-9CD2-CFA278F4B142}"/>
    <dgm:cxn modelId="{DF52D942-4FEA-4D73-96BA-902CD231F6FD}" type="presOf" srcId="{EF8182FB-D35D-4ECC-9570-942DAC2D3188}" destId="{4E854ACA-AA4D-4E4E-AA62-E69A170F3B71}" srcOrd="0" destOrd="0" presId="urn:microsoft.com/office/officeart/2005/8/layout/vList2"/>
    <dgm:cxn modelId="{3D88EB38-19ED-4E51-B485-A627F96BEFCA}" type="presOf" srcId="{14A1AF35-8F39-43BC-A320-46E64D94AE3F}" destId="{21E8F463-E984-432D-8498-758C0C795881}" srcOrd="0" destOrd="0" presId="urn:microsoft.com/office/officeart/2005/8/layout/vList2"/>
    <dgm:cxn modelId="{68B7B038-FCF1-4594-8380-C61DCF76A6AE}" type="presOf" srcId="{0F417850-8D66-4735-91A4-427ED0D172DC}" destId="{FB291CBC-7325-4409-8D50-F4C16132309B}" srcOrd="0" destOrd="0" presId="urn:microsoft.com/office/officeart/2005/8/layout/vList2"/>
    <dgm:cxn modelId="{49A344BD-2D43-4DF1-8F67-C5363E7000BB}" type="presOf" srcId="{8D8CFAD2-2C25-46A9-A0AF-D6624A479E96}" destId="{33EE77EA-7457-4AAE-A157-BDF4A3D501AA}" srcOrd="0" destOrd="0" presId="urn:microsoft.com/office/officeart/2005/8/layout/vList2"/>
    <dgm:cxn modelId="{3E821C19-479F-454C-AB5B-FA3D40A5B082}" srcId="{0F417850-8D66-4735-91A4-427ED0D172DC}" destId="{EF8182FB-D35D-4ECC-9570-942DAC2D3188}" srcOrd="3" destOrd="0" parTransId="{E8C434EC-95FC-495C-B97D-4DC4875EED8C}" sibTransId="{3B5B468C-88DB-4EA5-9570-206EA26262AB}"/>
    <dgm:cxn modelId="{41008ADB-FF98-41D8-8F0A-90198E0281F3}" type="presParOf" srcId="{FB291CBC-7325-4409-8D50-F4C16132309B}" destId="{33EE77EA-7457-4AAE-A157-BDF4A3D501AA}" srcOrd="0" destOrd="0" presId="urn:microsoft.com/office/officeart/2005/8/layout/vList2"/>
    <dgm:cxn modelId="{A2D16A58-A05B-46AA-857E-D696CAA90140}" type="presParOf" srcId="{FB291CBC-7325-4409-8D50-F4C16132309B}" destId="{F9877130-2A88-4A36-BF7A-4A22DEDC4D6B}" srcOrd="1" destOrd="0" presId="urn:microsoft.com/office/officeart/2005/8/layout/vList2"/>
    <dgm:cxn modelId="{360C024C-653A-4218-AED3-AB6776A67FD2}" type="presParOf" srcId="{FB291CBC-7325-4409-8D50-F4C16132309B}" destId="{A1505ED0-0A07-41F4-B56C-E60BC497F506}" srcOrd="2" destOrd="0" presId="urn:microsoft.com/office/officeart/2005/8/layout/vList2"/>
    <dgm:cxn modelId="{7D7A6FB9-A38B-478E-B7F7-D1356C2C9A47}" type="presParOf" srcId="{FB291CBC-7325-4409-8D50-F4C16132309B}" destId="{010E2611-78AD-49B6-9B66-0369E894ACBC}" srcOrd="3" destOrd="0" presId="urn:microsoft.com/office/officeart/2005/8/layout/vList2"/>
    <dgm:cxn modelId="{82E5D5CD-573B-49CC-BC90-3AD7881D1FE0}" type="presParOf" srcId="{FB291CBC-7325-4409-8D50-F4C16132309B}" destId="{47EAC04B-A1B5-4D72-B8FC-9BAC2900242D}" srcOrd="4" destOrd="0" presId="urn:microsoft.com/office/officeart/2005/8/layout/vList2"/>
    <dgm:cxn modelId="{82FEEBD6-570D-43B9-9BAF-4574C96343F8}" type="presParOf" srcId="{FB291CBC-7325-4409-8D50-F4C16132309B}" destId="{FE1F0495-78BD-474D-A24A-88A9785A3BE7}" srcOrd="5" destOrd="0" presId="urn:microsoft.com/office/officeart/2005/8/layout/vList2"/>
    <dgm:cxn modelId="{2623C8C5-625F-4B23-A1D1-2E2775683341}" type="presParOf" srcId="{FB291CBC-7325-4409-8D50-F4C16132309B}" destId="{4E854ACA-AA4D-4E4E-AA62-E69A170F3B71}" srcOrd="6" destOrd="0" presId="urn:microsoft.com/office/officeart/2005/8/layout/vList2"/>
    <dgm:cxn modelId="{0B9BD2D3-9717-4EC5-9928-EE8FE2623B6F}" type="presParOf" srcId="{FB291CBC-7325-4409-8D50-F4C16132309B}" destId="{9566AE31-5398-4B4B-B802-02DBB5FE5FB5}" srcOrd="7" destOrd="0" presId="urn:microsoft.com/office/officeart/2005/8/layout/vList2"/>
    <dgm:cxn modelId="{40EC0ECF-565C-476E-9788-4CE777F373AC}" type="presParOf" srcId="{FB291CBC-7325-4409-8D50-F4C16132309B}" destId="{21E8F463-E984-432D-8498-758C0C79588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677BD21F-0BD6-4EC7-9F13-C8342808B9C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9B5CA2-8821-456B-AFC4-FCF218BC495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Базою </a:t>
          </a:r>
          <a:r>
            <a:rPr lang="ru-RU" dirty="0" err="1" smtClean="0"/>
            <a:t>оподаткування</a:t>
          </a:r>
          <a:r>
            <a:rPr lang="ru-RU" dirty="0" smtClean="0"/>
            <a:t> рентною платою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endParaRPr lang="ru-RU" dirty="0"/>
        </a:p>
      </dgm:t>
    </dgm:pt>
    <dgm:pt modelId="{DE2D6DD4-E62A-4AFB-A381-621FAA08A3E7}" type="parTrans" cxnId="{DEAE95EA-538B-4F6D-BAC4-3142A7E3A9E0}">
      <dgm:prSet/>
      <dgm:spPr/>
      <dgm:t>
        <a:bodyPr/>
        <a:lstStyle/>
        <a:p>
          <a:endParaRPr lang="ru-RU"/>
        </a:p>
      </dgm:t>
    </dgm:pt>
    <dgm:pt modelId="{FBCDF4B8-6BFD-4612-9AA6-CC641BE33286}" type="sibTrans" cxnId="{DEAE95EA-538B-4F6D-BAC4-3142A7E3A9E0}">
      <dgm:prSet/>
      <dgm:spPr/>
      <dgm:t>
        <a:bodyPr/>
        <a:lstStyle/>
        <a:p>
          <a:endParaRPr lang="ru-RU"/>
        </a:p>
      </dgm:t>
    </dgm:pt>
    <dgm:pt modelId="{A657164A-6B28-4E34-971F-6FB52E626A90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вартість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</a:t>
          </a:r>
          <a:r>
            <a:rPr lang="ru-RU" dirty="0" err="1" smtClean="0"/>
            <a:t>видобутих</a:t>
          </a:r>
          <a:r>
            <a:rPr lang="ru-RU" dirty="0" smtClean="0"/>
            <a:t> у </a:t>
          </a:r>
          <a:r>
            <a:rPr lang="ru-RU" dirty="0" err="1" smtClean="0"/>
            <a:t>податковому</a:t>
          </a:r>
          <a:r>
            <a:rPr lang="ru-RU" dirty="0" smtClean="0"/>
            <a:t> (</a:t>
          </a:r>
          <a:r>
            <a:rPr lang="ru-RU" dirty="0" err="1" smtClean="0"/>
            <a:t>звітному</a:t>
          </a:r>
          <a:r>
            <a:rPr lang="ru-RU" dirty="0" smtClean="0"/>
            <a:t>) </a:t>
          </a:r>
          <a:r>
            <a:rPr lang="ru-RU" dirty="0" err="1" smtClean="0"/>
            <a:t>періоді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), </a:t>
          </a:r>
          <a:endParaRPr lang="ru-RU" dirty="0"/>
        </a:p>
      </dgm:t>
    </dgm:pt>
    <dgm:pt modelId="{5A52BADE-6E30-4EBA-B7A5-CB40220BFBCB}" type="parTrans" cxnId="{0FA6C9DD-8318-444F-8AF8-060A14724474}">
      <dgm:prSet/>
      <dgm:spPr/>
      <dgm:t>
        <a:bodyPr/>
        <a:lstStyle/>
        <a:p>
          <a:endParaRPr lang="ru-RU"/>
        </a:p>
      </dgm:t>
    </dgm:pt>
    <dgm:pt modelId="{0BE23D1A-B8D4-4612-B9C9-893B523E4C9C}" type="sibTrans" cxnId="{0FA6C9DD-8318-444F-8AF8-060A14724474}">
      <dgm:prSet/>
      <dgm:spPr/>
      <dgm:t>
        <a:bodyPr/>
        <a:lstStyle/>
        <a:p>
          <a:endParaRPr lang="ru-RU"/>
        </a:p>
      </dgm:t>
    </dgm:pt>
    <dgm:pt modelId="{5118A07A-E67D-4B08-9C64-330245696CA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яка </a:t>
          </a:r>
          <a:r>
            <a:rPr lang="ru-RU" dirty="0" err="1" smtClean="0"/>
            <a:t>окремо</a:t>
          </a:r>
          <a:r>
            <a:rPr lang="ru-RU" dirty="0" smtClean="0"/>
            <a:t> </a:t>
          </a:r>
          <a:r>
            <a:rPr lang="ru-RU" dirty="0" err="1" smtClean="0"/>
            <a:t>обчислюється</a:t>
          </a:r>
          <a:r>
            <a:rPr lang="ru-RU" dirty="0" smtClean="0"/>
            <a:t> для кожного виду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для </a:t>
          </a:r>
          <a:r>
            <a:rPr lang="ru-RU" dirty="0" err="1" smtClean="0"/>
            <a:t>кожної</a:t>
          </a:r>
          <a:r>
            <a:rPr lang="ru-RU" dirty="0" smtClean="0"/>
            <a:t> </a:t>
          </a:r>
          <a:r>
            <a:rPr lang="ru-RU" dirty="0" err="1" smtClean="0"/>
            <a:t>ділянки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 на </a:t>
          </a:r>
          <a:r>
            <a:rPr lang="ru-RU" dirty="0" err="1" smtClean="0"/>
            <a:t>базових</a:t>
          </a:r>
          <a:r>
            <a:rPr lang="ru-RU" dirty="0" smtClean="0"/>
            <a:t> </a:t>
          </a:r>
          <a:r>
            <a:rPr lang="ru-RU" dirty="0" err="1" smtClean="0"/>
            <a:t>умовах</a:t>
          </a:r>
          <a:r>
            <a:rPr lang="ru-RU" dirty="0" smtClean="0"/>
            <a:t> поставки (склад </a:t>
          </a:r>
          <a:r>
            <a:rPr lang="ru-RU" dirty="0" err="1" smtClean="0"/>
            <a:t>готової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).</a:t>
          </a:r>
          <a:endParaRPr lang="ru-RU" dirty="0"/>
        </a:p>
      </dgm:t>
    </dgm:pt>
    <dgm:pt modelId="{1F3AF29B-7E19-4E20-8065-7566821D41E0}" type="parTrans" cxnId="{0A3E806F-D64C-4AFD-9193-098F2CF6B761}">
      <dgm:prSet/>
      <dgm:spPr/>
      <dgm:t>
        <a:bodyPr/>
        <a:lstStyle/>
        <a:p>
          <a:endParaRPr lang="ru-RU"/>
        </a:p>
      </dgm:t>
    </dgm:pt>
    <dgm:pt modelId="{737B8ED9-F60B-4BCD-AD93-8BC5958B5760}" type="sibTrans" cxnId="{0A3E806F-D64C-4AFD-9193-098F2CF6B761}">
      <dgm:prSet/>
      <dgm:spPr/>
      <dgm:t>
        <a:bodyPr/>
        <a:lstStyle/>
        <a:p>
          <a:endParaRPr lang="ru-RU"/>
        </a:p>
      </dgm:t>
    </dgm:pt>
    <dgm:pt modelId="{59B38226-149E-4DFA-94D9-64262D8CA460}" type="pres">
      <dgm:prSet presAssocID="{677BD21F-0BD6-4EC7-9F13-C8342808B9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07D196-22ED-40CE-8742-9C66046E825F}" type="pres">
      <dgm:prSet presAssocID="{079B5CA2-8821-456B-AFC4-FCF218BC495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2B8F4-75F1-416F-8E31-3E6C1E955CB3}" type="pres">
      <dgm:prSet presAssocID="{FBCDF4B8-6BFD-4612-9AA6-CC641BE33286}" presName="spacer" presStyleCnt="0"/>
      <dgm:spPr/>
    </dgm:pt>
    <dgm:pt modelId="{7867D5C2-9ECF-417A-A816-ADAB6EB53E24}" type="pres">
      <dgm:prSet presAssocID="{A657164A-6B28-4E34-971F-6FB52E626A9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964F12-BEBA-46F0-8E30-9F33B3CBE4A1}" type="pres">
      <dgm:prSet presAssocID="{0BE23D1A-B8D4-4612-B9C9-893B523E4C9C}" presName="spacer" presStyleCnt="0"/>
      <dgm:spPr/>
    </dgm:pt>
    <dgm:pt modelId="{23021578-36BA-402C-8DA1-002B7367D4A7}" type="pres">
      <dgm:prSet presAssocID="{5118A07A-E67D-4B08-9C64-330245696CA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E806F-D64C-4AFD-9193-098F2CF6B761}" srcId="{677BD21F-0BD6-4EC7-9F13-C8342808B9CE}" destId="{5118A07A-E67D-4B08-9C64-330245696CAB}" srcOrd="2" destOrd="0" parTransId="{1F3AF29B-7E19-4E20-8065-7566821D41E0}" sibTransId="{737B8ED9-F60B-4BCD-AD93-8BC5958B5760}"/>
    <dgm:cxn modelId="{458481CB-1939-4B6F-AE7E-B77CF69F42A0}" type="presOf" srcId="{079B5CA2-8821-456B-AFC4-FCF218BC495A}" destId="{5907D196-22ED-40CE-8742-9C66046E825F}" srcOrd="0" destOrd="0" presId="urn:microsoft.com/office/officeart/2005/8/layout/vList2"/>
    <dgm:cxn modelId="{55672509-47E6-4AED-9FC4-2500935DE1AE}" type="presOf" srcId="{A657164A-6B28-4E34-971F-6FB52E626A90}" destId="{7867D5C2-9ECF-417A-A816-ADAB6EB53E24}" srcOrd="0" destOrd="0" presId="urn:microsoft.com/office/officeart/2005/8/layout/vList2"/>
    <dgm:cxn modelId="{90B77F5D-5840-4918-BEFF-FC9BED9F3988}" type="presOf" srcId="{5118A07A-E67D-4B08-9C64-330245696CAB}" destId="{23021578-36BA-402C-8DA1-002B7367D4A7}" srcOrd="0" destOrd="0" presId="urn:microsoft.com/office/officeart/2005/8/layout/vList2"/>
    <dgm:cxn modelId="{0FA6C9DD-8318-444F-8AF8-060A14724474}" srcId="{677BD21F-0BD6-4EC7-9F13-C8342808B9CE}" destId="{A657164A-6B28-4E34-971F-6FB52E626A90}" srcOrd="1" destOrd="0" parTransId="{5A52BADE-6E30-4EBA-B7A5-CB40220BFBCB}" sibTransId="{0BE23D1A-B8D4-4612-B9C9-893B523E4C9C}"/>
    <dgm:cxn modelId="{DEAE95EA-538B-4F6D-BAC4-3142A7E3A9E0}" srcId="{677BD21F-0BD6-4EC7-9F13-C8342808B9CE}" destId="{079B5CA2-8821-456B-AFC4-FCF218BC495A}" srcOrd="0" destOrd="0" parTransId="{DE2D6DD4-E62A-4AFB-A381-621FAA08A3E7}" sibTransId="{FBCDF4B8-6BFD-4612-9AA6-CC641BE33286}"/>
    <dgm:cxn modelId="{6AE3FA58-C254-4621-AF24-51EB3A22E139}" type="presOf" srcId="{677BD21F-0BD6-4EC7-9F13-C8342808B9CE}" destId="{59B38226-149E-4DFA-94D9-64262D8CA460}" srcOrd="0" destOrd="0" presId="urn:microsoft.com/office/officeart/2005/8/layout/vList2"/>
    <dgm:cxn modelId="{98417FC9-01EC-41FD-AED6-AF29D9FAA0D4}" type="presParOf" srcId="{59B38226-149E-4DFA-94D9-64262D8CA460}" destId="{5907D196-22ED-40CE-8742-9C66046E825F}" srcOrd="0" destOrd="0" presId="urn:microsoft.com/office/officeart/2005/8/layout/vList2"/>
    <dgm:cxn modelId="{7B10BA4B-669F-49BF-93E5-35456FD0FB3A}" type="presParOf" srcId="{59B38226-149E-4DFA-94D9-64262D8CA460}" destId="{7292B8F4-75F1-416F-8E31-3E6C1E955CB3}" srcOrd="1" destOrd="0" presId="urn:microsoft.com/office/officeart/2005/8/layout/vList2"/>
    <dgm:cxn modelId="{5199B630-2C3C-4F51-8B1D-EF17F7A0F88E}" type="presParOf" srcId="{59B38226-149E-4DFA-94D9-64262D8CA460}" destId="{7867D5C2-9ECF-417A-A816-ADAB6EB53E24}" srcOrd="2" destOrd="0" presId="urn:microsoft.com/office/officeart/2005/8/layout/vList2"/>
    <dgm:cxn modelId="{7AA2B28A-2E4D-430E-BED0-5557812D9FFF}" type="presParOf" srcId="{59B38226-149E-4DFA-94D9-64262D8CA460}" destId="{46964F12-BEBA-46F0-8E30-9F33B3CBE4A1}" srcOrd="3" destOrd="0" presId="urn:microsoft.com/office/officeart/2005/8/layout/vList2"/>
    <dgm:cxn modelId="{739D431B-8CF5-4B92-87EF-8F51AAE167D9}" type="presParOf" srcId="{59B38226-149E-4DFA-94D9-64262D8CA460}" destId="{23021578-36BA-402C-8DA1-002B7367D4A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12E23A55-AA99-4852-B4D5-5925E5218C4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E5B34E-EDE7-4FFD-81A1-9069FAA386B6}">
      <dgm:prSet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0"/>
          <a:r>
            <a:rPr lang="ru-RU" dirty="0" err="1" smtClean="0"/>
            <a:t>Вартість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у </a:t>
          </a:r>
          <a:r>
            <a:rPr lang="ru-RU" dirty="0" err="1" smtClean="0"/>
            <a:t>податковому</a:t>
          </a:r>
          <a:r>
            <a:rPr lang="ru-RU" dirty="0" smtClean="0"/>
            <a:t> (</a:t>
          </a:r>
          <a:r>
            <a:rPr lang="ru-RU" dirty="0" err="1" smtClean="0"/>
            <a:t>звітному</a:t>
          </a:r>
          <a:r>
            <a:rPr lang="ru-RU" dirty="0" smtClean="0"/>
            <a:t>) </a:t>
          </a:r>
          <a:r>
            <a:rPr lang="ru-RU" dirty="0" err="1" smtClean="0"/>
            <a:t>періоді</a:t>
          </a:r>
          <a:r>
            <a:rPr lang="ru-RU" dirty="0" smtClean="0"/>
            <a:t>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платником</a:t>
          </a:r>
          <a:r>
            <a:rPr lang="ru-RU" dirty="0" smtClean="0"/>
            <a:t> для </a:t>
          </a:r>
          <a:r>
            <a:rPr lang="ru-RU" dirty="0" err="1" smtClean="0"/>
            <a:t>кожної</a:t>
          </a:r>
          <a:r>
            <a:rPr lang="ru-RU" dirty="0" smtClean="0"/>
            <a:t> </a:t>
          </a:r>
          <a:r>
            <a:rPr lang="ru-RU" dirty="0" err="1" smtClean="0"/>
            <a:t>ділянки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 на </a:t>
          </a:r>
          <a:r>
            <a:rPr lang="ru-RU" dirty="0" err="1" smtClean="0"/>
            <a:t>базових</a:t>
          </a:r>
          <a:r>
            <a:rPr lang="ru-RU" dirty="0" smtClean="0"/>
            <a:t> </a:t>
          </a:r>
          <a:r>
            <a:rPr lang="ru-RU" dirty="0" err="1" smtClean="0"/>
            <a:t>умовах</a:t>
          </a:r>
          <a:r>
            <a:rPr lang="ru-RU" dirty="0" smtClean="0"/>
            <a:t> поставки (склад </a:t>
          </a:r>
          <a:r>
            <a:rPr lang="ru-RU" dirty="0" err="1" smtClean="0"/>
            <a:t>готової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) за </a:t>
          </a:r>
          <a:r>
            <a:rPr lang="ru-RU" dirty="0" err="1" smtClean="0"/>
            <a:t>більшою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таких </a:t>
          </a:r>
          <a:r>
            <a:rPr lang="ru-RU" dirty="0" err="1" smtClean="0"/>
            <a:t>її</a:t>
          </a:r>
          <a:r>
            <a:rPr lang="ru-RU" dirty="0" smtClean="0"/>
            <a:t> величин:</a:t>
          </a:r>
          <a:endParaRPr lang="ru-RU" dirty="0"/>
        </a:p>
      </dgm:t>
    </dgm:pt>
    <dgm:pt modelId="{6A3B4916-1953-4E13-AF52-EFF32E134CD8}" type="parTrans" cxnId="{B4039E1B-6499-40B7-A988-D083A63B341A}">
      <dgm:prSet/>
      <dgm:spPr/>
      <dgm:t>
        <a:bodyPr/>
        <a:lstStyle/>
        <a:p>
          <a:endParaRPr lang="ru-RU"/>
        </a:p>
      </dgm:t>
    </dgm:pt>
    <dgm:pt modelId="{D34C8039-4D0A-4927-8FF5-146E62459745}" type="sibTrans" cxnId="{B4039E1B-6499-40B7-A988-D083A63B341A}">
      <dgm:prSet/>
      <dgm:spPr/>
      <dgm:t>
        <a:bodyPr/>
        <a:lstStyle/>
        <a:p>
          <a:endParaRPr lang="ru-RU"/>
        </a:p>
      </dgm:t>
    </dgm:pt>
    <dgm:pt modelId="{0F865DF7-73E1-43AA-849E-1BF10E04166E}">
      <dgm:prSet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фактичними</a:t>
          </a:r>
          <a:r>
            <a:rPr lang="ru-RU" dirty="0" smtClean="0"/>
            <a:t> </a:t>
          </a:r>
          <a:r>
            <a:rPr lang="ru-RU" dirty="0" err="1" smtClean="0"/>
            <a:t>цінами</a:t>
          </a:r>
          <a:r>
            <a:rPr lang="ru-RU" dirty="0" smtClean="0"/>
            <a:t> </a:t>
          </a:r>
          <a:r>
            <a:rPr lang="ru-RU" dirty="0" err="1" smtClean="0"/>
            <a:t>реалізації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);</a:t>
          </a:r>
          <a:endParaRPr lang="ru-RU" dirty="0"/>
        </a:p>
      </dgm:t>
    </dgm:pt>
    <dgm:pt modelId="{E9934A88-5190-4658-80C4-55213D14E78A}" type="parTrans" cxnId="{5648BB8A-57F3-45FD-B764-34502DDCFDA2}">
      <dgm:prSet/>
      <dgm:spPr/>
      <dgm:t>
        <a:bodyPr/>
        <a:lstStyle/>
        <a:p>
          <a:endParaRPr lang="ru-RU"/>
        </a:p>
      </dgm:t>
    </dgm:pt>
    <dgm:pt modelId="{42DE37F3-719C-42B0-8ECC-F0E9DCAC9DE0}" type="sibTrans" cxnId="{5648BB8A-57F3-45FD-B764-34502DDCFDA2}">
      <dgm:prSet/>
      <dgm:spPr/>
      <dgm:t>
        <a:bodyPr/>
        <a:lstStyle/>
        <a:p>
          <a:endParaRPr lang="ru-RU"/>
        </a:p>
      </dgm:t>
    </dgm:pt>
    <dgm:pt modelId="{9471C78E-D19D-42A8-9AEE-C8596D04D427}">
      <dgm:prSet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розрахунковою</a:t>
          </a:r>
          <a:r>
            <a:rPr lang="ru-RU" dirty="0" smtClean="0"/>
            <a:t> </a:t>
          </a:r>
          <a:r>
            <a:rPr lang="ru-RU" dirty="0" err="1" smtClean="0"/>
            <a:t>вартістю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), </a:t>
          </a:r>
          <a:r>
            <a:rPr lang="ru-RU" dirty="0" err="1" smtClean="0"/>
            <a:t>крім</a:t>
          </a:r>
          <a:r>
            <a:rPr lang="ru-RU" dirty="0" smtClean="0"/>
            <a:t> </a:t>
          </a:r>
          <a:r>
            <a:rPr lang="ru-RU" dirty="0" err="1" smtClean="0"/>
            <a:t>вуглеводневої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.</a:t>
          </a:r>
          <a:endParaRPr lang="ru-RU" dirty="0"/>
        </a:p>
      </dgm:t>
    </dgm:pt>
    <dgm:pt modelId="{081A7457-D158-4BF4-AB3A-9AC29AAFF97D}" type="parTrans" cxnId="{C6F7F716-B0E6-4587-BE8F-7E2AC951766C}">
      <dgm:prSet/>
      <dgm:spPr/>
      <dgm:t>
        <a:bodyPr/>
        <a:lstStyle/>
        <a:p>
          <a:endParaRPr lang="ru-RU"/>
        </a:p>
      </dgm:t>
    </dgm:pt>
    <dgm:pt modelId="{A4AB090A-B10C-4249-989B-25DF1A66915D}" type="sibTrans" cxnId="{C6F7F716-B0E6-4587-BE8F-7E2AC951766C}">
      <dgm:prSet/>
      <dgm:spPr/>
      <dgm:t>
        <a:bodyPr/>
        <a:lstStyle/>
        <a:p>
          <a:endParaRPr lang="ru-RU"/>
        </a:p>
      </dgm:t>
    </dgm:pt>
    <dgm:pt modelId="{32E6F677-6B93-4B54-8693-D40CCB25AE0E}" type="pres">
      <dgm:prSet presAssocID="{12E23A55-AA99-4852-B4D5-5925E5218C4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C1B02C-7EFE-41FC-9F37-B4331F404CB9}" type="pres">
      <dgm:prSet presAssocID="{85E5B34E-EDE7-4FFD-81A1-9069FAA386B6}" presName="horFlow" presStyleCnt="0"/>
      <dgm:spPr/>
    </dgm:pt>
    <dgm:pt modelId="{8001E8F2-A021-41E7-9EA8-9BB61E7EAD4D}" type="pres">
      <dgm:prSet presAssocID="{85E5B34E-EDE7-4FFD-81A1-9069FAA386B6}" presName="bigChev" presStyleLbl="node1" presStyleIdx="0" presStyleCnt="3" custScaleX="194118"/>
      <dgm:spPr/>
      <dgm:t>
        <a:bodyPr/>
        <a:lstStyle/>
        <a:p>
          <a:endParaRPr lang="ru-RU"/>
        </a:p>
      </dgm:t>
    </dgm:pt>
    <dgm:pt modelId="{F7A5A8C8-D9DB-4438-98F3-C832F42D6368}" type="pres">
      <dgm:prSet presAssocID="{85E5B34E-EDE7-4FFD-81A1-9069FAA386B6}" presName="vSp" presStyleCnt="0"/>
      <dgm:spPr/>
    </dgm:pt>
    <dgm:pt modelId="{5CB547BC-B303-43E1-B1CF-144C49E11743}" type="pres">
      <dgm:prSet presAssocID="{0F865DF7-73E1-43AA-849E-1BF10E04166E}" presName="horFlow" presStyleCnt="0"/>
      <dgm:spPr/>
    </dgm:pt>
    <dgm:pt modelId="{3853A174-5219-473F-892F-3CCE1059847C}" type="pres">
      <dgm:prSet presAssocID="{0F865DF7-73E1-43AA-849E-1BF10E04166E}" presName="bigChev" presStyleLbl="node1" presStyleIdx="1" presStyleCnt="3" custScaleX="194118"/>
      <dgm:spPr/>
      <dgm:t>
        <a:bodyPr/>
        <a:lstStyle/>
        <a:p>
          <a:endParaRPr lang="ru-RU"/>
        </a:p>
      </dgm:t>
    </dgm:pt>
    <dgm:pt modelId="{8261401A-86A6-4CDD-89F4-D8B29F9A59F6}" type="pres">
      <dgm:prSet presAssocID="{0F865DF7-73E1-43AA-849E-1BF10E04166E}" presName="vSp" presStyleCnt="0"/>
      <dgm:spPr/>
    </dgm:pt>
    <dgm:pt modelId="{C5FBC1F9-A56C-4A61-8F79-18CAC52794AF}" type="pres">
      <dgm:prSet presAssocID="{9471C78E-D19D-42A8-9AEE-C8596D04D427}" presName="horFlow" presStyleCnt="0"/>
      <dgm:spPr/>
    </dgm:pt>
    <dgm:pt modelId="{FD63C10C-FA34-4ADF-A7E3-C74B5E055562}" type="pres">
      <dgm:prSet presAssocID="{9471C78E-D19D-42A8-9AEE-C8596D04D427}" presName="bigChev" presStyleLbl="node1" presStyleIdx="2" presStyleCnt="3" custScaleX="194118"/>
      <dgm:spPr/>
      <dgm:t>
        <a:bodyPr/>
        <a:lstStyle/>
        <a:p>
          <a:endParaRPr lang="ru-RU"/>
        </a:p>
      </dgm:t>
    </dgm:pt>
  </dgm:ptLst>
  <dgm:cxnLst>
    <dgm:cxn modelId="{B4039E1B-6499-40B7-A988-D083A63B341A}" srcId="{12E23A55-AA99-4852-B4D5-5925E5218C4A}" destId="{85E5B34E-EDE7-4FFD-81A1-9069FAA386B6}" srcOrd="0" destOrd="0" parTransId="{6A3B4916-1953-4E13-AF52-EFF32E134CD8}" sibTransId="{D34C8039-4D0A-4927-8FF5-146E62459745}"/>
    <dgm:cxn modelId="{C6F7F716-B0E6-4587-BE8F-7E2AC951766C}" srcId="{12E23A55-AA99-4852-B4D5-5925E5218C4A}" destId="{9471C78E-D19D-42A8-9AEE-C8596D04D427}" srcOrd="2" destOrd="0" parTransId="{081A7457-D158-4BF4-AB3A-9AC29AAFF97D}" sibTransId="{A4AB090A-B10C-4249-989B-25DF1A66915D}"/>
    <dgm:cxn modelId="{5648BB8A-57F3-45FD-B764-34502DDCFDA2}" srcId="{12E23A55-AA99-4852-B4D5-5925E5218C4A}" destId="{0F865DF7-73E1-43AA-849E-1BF10E04166E}" srcOrd="1" destOrd="0" parTransId="{E9934A88-5190-4658-80C4-55213D14E78A}" sibTransId="{42DE37F3-719C-42B0-8ECC-F0E9DCAC9DE0}"/>
    <dgm:cxn modelId="{26E95CD3-B7AE-4132-96D0-90C083033315}" type="presOf" srcId="{0F865DF7-73E1-43AA-849E-1BF10E04166E}" destId="{3853A174-5219-473F-892F-3CCE1059847C}" srcOrd="0" destOrd="0" presId="urn:microsoft.com/office/officeart/2005/8/layout/lProcess3"/>
    <dgm:cxn modelId="{45A38057-DA3F-48F0-B8CF-4B467B5A11B5}" type="presOf" srcId="{12E23A55-AA99-4852-B4D5-5925E5218C4A}" destId="{32E6F677-6B93-4B54-8693-D40CCB25AE0E}" srcOrd="0" destOrd="0" presId="urn:microsoft.com/office/officeart/2005/8/layout/lProcess3"/>
    <dgm:cxn modelId="{F8312778-DD1B-424A-939C-A3D24D84CFD1}" type="presOf" srcId="{85E5B34E-EDE7-4FFD-81A1-9069FAA386B6}" destId="{8001E8F2-A021-41E7-9EA8-9BB61E7EAD4D}" srcOrd="0" destOrd="0" presId="urn:microsoft.com/office/officeart/2005/8/layout/lProcess3"/>
    <dgm:cxn modelId="{08CF368A-8D4E-400E-A9FE-5D127E6FBFDD}" type="presOf" srcId="{9471C78E-D19D-42A8-9AEE-C8596D04D427}" destId="{FD63C10C-FA34-4ADF-A7E3-C74B5E055562}" srcOrd="0" destOrd="0" presId="urn:microsoft.com/office/officeart/2005/8/layout/lProcess3"/>
    <dgm:cxn modelId="{64A9B2E5-2B83-48C8-A24C-B3A51CB1D34F}" type="presParOf" srcId="{32E6F677-6B93-4B54-8693-D40CCB25AE0E}" destId="{62C1B02C-7EFE-41FC-9F37-B4331F404CB9}" srcOrd="0" destOrd="0" presId="urn:microsoft.com/office/officeart/2005/8/layout/lProcess3"/>
    <dgm:cxn modelId="{CF779B4E-DC7A-4FC7-BB65-EE184DBF0F72}" type="presParOf" srcId="{62C1B02C-7EFE-41FC-9F37-B4331F404CB9}" destId="{8001E8F2-A021-41E7-9EA8-9BB61E7EAD4D}" srcOrd="0" destOrd="0" presId="urn:microsoft.com/office/officeart/2005/8/layout/lProcess3"/>
    <dgm:cxn modelId="{1E308374-6DB1-442B-9866-D3346096984C}" type="presParOf" srcId="{32E6F677-6B93-4B54-8693-D40CCB25AE0E}" destId="{F7A5A8C8-D9DB-4438-98F3-C832F42D6368}" srcOrd="1" destOrd="0" presId="urn:microsoft.com/office/officeart/2005/8/layout/lProcess3"/>
    <dgm:cxn modelId="{955D6806-5BE5-4B61-821C-AEA7BCF3F7F3}" type="presParOf" srcId="{32E6F677-6B93-4B54-8693-D40CCB25AE0E}" destId="{5CB547BC-B303-43E1-B1CF-144C49E11743}" srcOrd="2" destOrd="0" presId="urn:microsoft.com/office/officeart/2005/8/layout/lProcess3"/>
    <dgm:cxn modelId="{91DD3B84-8A97-49D3-9C87-225AAFD00A9F}" type="presParOf" srcId="{5CB547BC-B303-43E1-B1CF-144C49E11743}" destId="{3853A174-5219-473F-892F-3CCE1059847C}" srcOrd="0" destOrd="0" presId="urn:microsoft.com/office/officeart/2005/8/layout/lProcess3"/>
    <dgm:cxn modelId="{F7F617E7-0727-4DA1-8B8C-6EB0626A984D}" type="presParOf" srcId="{32E6F677-6B93-4B54-8693-D40CCB25AE0E}" destId="{8261401A-86A6-4CDD-89F4-D8B29F9A59F6}" srcOrd="3" destOrd="0" presId="urn:microsoft.com/office/officeart/2005/8/layout/lProcess3"/>
    <dgm:cxn modelId="{4A0FE69F-EA07-439F-828B-4FC5ACB785D9}" type="presParOf" srcId="{32E6F677-6B93-4B54-8693-D40CCB25AE0E}" destId="{C5FBC1F9-A56C-4A61-8F79-18CAC52794AF}" srcOrd="4" destOrd="0" presId="urn:microsoft.com/office/officeart/2005/8/layout/lProcess3"/>
    <dgm:cxn modelId="{E0B1C2B8-6BA9-43AA-A35F-D9513AD30291}" type="presParOf" srcId="{C5FBC1F9-A56C-4A61-8F79-18CAC52794AF}" destId="{FD63C10C-FA34-4ADF-A7E3-C74B5E05556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FFBA227B-3FB1-4514-9234-7B8260D45869}" type="doc">
      <dgm:prSet loTypeId="urn:microsoft.com/office/officeart/2005/8/layout/vList2" loCatId="list" qsTypeId="urn:microsoft.com/office/officeart/2005/8/quickstyle/simple1" qsCatId="simple" csTypeId="urn:microsoft.com/office/officeart/2005/8/colors/colorful1#4" csCatId="colorful"/>
      <dgm:spPr/>
      <dgm:t>
        <a:bodyPr/>
        <a:lstStyle/>
        <a:p>
          <a:endParaRPr lang="ru-RU"/>
        </a:p>
      </dgm:t>
    </dgm:pt>
    <dgm:pt modelId="{09D4EB36-F0E9-4711-B147-C95145C2B2A4}">
      <dgm:prSet/>
      <dgm:spPr/>
      <dgm:t>
        <a:bodyPr/>
        <a:lstStyle/>
        <a:p>
          <a:pPr algn="just" rtl="0"/>
          <a:r>
            <a:rPr lang="ru-RU" b="1" dirty="0" smtClean="0"/>
            <a:t>У </a:t>
          </a:r>
          <a:r>
            <a:rPr lang="ru-RU" b="1" dirty="0" err="1" smtClean="0"/>
            <a:t>разі</a:t>
          </a:r>
          <a:r>
            <a:rPr lang="ru-RU" b="1" dirty="0" smtClean="0"/>
            <a:t> </a:t>
          </a:r>
          <a:r>
            <a:rPr lang="ru-RU" b="1" dirty="0" err="1" smtClean="0"/>
            <a:t>обчислення</a:t>
          </a:r>
          <a:r>
            <a:rPr lang="ru-RU" b="1" dirty="0" smtClean="0"/>
            <a:t> </a:t>
          </a:r>
          <a:r>
            <a:rPr lang="ru-RU" b="1" dirty="0" err="1" smtClean="0"/>
            <a:t>вартості</a:t>
          </a:r>
          <a:r>
            <a:rPr lang="ru-RU" b="1" dirty="0" smtClean="0"/>
            <a:t> </a:t>
          </a:r>
          <a:r>
            <a:rPr lang="ru-RU" b="1" dirty="0" err="1" smtClean="0"/>
            <a:t>товарної</a:t>
          </a:r>
          <a:r>
            <a:rPr lang="ru-RU" b="1" dirty="0" smtClean="0"/>
            <a:t> </a:t>
          </a:r>
          <a:r>
            <a:rPr lang="ru-RU" b="1" dirty="0" err="1" smtClean="0"/>
            <a:t>продукції</a:t>
          </a:r>
          <a:r>
            <a:rPr lang="ru-RU" b="1" dirty="0" smtClean="0"/>
            <a:t> </a:t>
          </a:r>
          <a:r>
            <a:rPr lang="ru-RU" b="1" dirty="0" err="1" smtClean="0"/>
            <a:t>гірничого</a:t>
          </a:r>
          <a:r>
            <a:rPr lang="ru-RU" b="1" dirty="0" smtClean="0"/>
            <a:t> </a:t>
          </a:r>
          <a:r>
            <a:rPr lang="ru-RU" b="1" dirty="0" err="1" smtClean="0"/>
            <a:t>підприємства</a:t>
          </a:r>
          <a:r>
            <a:rPr lang="ru-RU" b="1" dirty="0" smtClean="0"/>
            <a:t> </a:t>
          </a:r>
          <a:endParaRPr lang="ru-RU" b="1" dirty="0"/>
        </a:p>
      </dgm:t>
    </dgm:pt>
    <dgm:pt modelId="{EB53ED6A-1454-41D5-B24A-630228EF0639}" type="parTrans" cxnId="{35EC01D3-8EC3-4CE9-83AB-99AAF513372E}">
      <dgm:prSet/>
      <dgm:spPr/>
      <dgm:t>
        <a:bodyPr/>
        <a:lstStyle/>
        <a:p>
          <a:endParaRPr lang="ru-RU"/>
        </a:p>
      </dgm:t>
    </dgm:pt>
    <dgm:pt modelId="{2DF99254-CB61-471D-B6F9-E46825749948}" type="sibTrans" cxnId="{35EC01D3-8EC3-4CE9-83AB-99AAF513372E}">
      <dgm:prSet/>
      <dgm:spPr/>
      <dgm:t>
        <a:bodyPr/>
        <a:lstStyle/>
        <a:p>
          <a:endParaRPr lang="ru-RU"/>
        </a:p>
      </dgm:t>
    </dgm:pt>
    <dgm:pt modelId="{DC68C36F-587E-46F8-81CB-503A60212C79}">
      <dgm:prSet/>
      <dgm:spPr/>
      <dgm:t>
        <a:bodyPr/>
        <a:lstStyle/>
        <a:p>
          <a:pPr algn="just" rtl="0"/>
          <a:r>
            <a:rPr lang="ru-RU" b="1" dirty="0" smtClean="0"/>
            <a:t>- </a:t>
          </a:r>
          <a:r>
            <a:rPr lang="ru-RU" b="1" dirty="0" err="1" smtClean="0"/>
            <a:t>видобутої</a:t>
          </a:r>
          <a:r>
            <a:rPr lang="ru-RU" b="1" dirty="0" smtClean="0"/>
            <a:t> </a:t>
          </a:r>
          <a:r>
            <a:rPr lang="ru-RU" b="1" dirty="0" err="1" smtClean="0"/>
            <a:t>корисної</a:t>
          </a:r>
          <a:r>
            <a:rPr lang="ru-RU" b="1" dirty="0" smtClean="0"/>
            <a:t> </a:t>
          </a:r>
          <a:r>
            <a:rPr lang="ru-RU" b="1" dirty="0" err="1" smtClean="0"/>
            <a:t>копалини</a:t>
          </a:r>
          <a:r>
            <a:rPr lang="ru-RU" b="1" dirty="0" smtClean="0"/>
            <a:t> (</a:t>
          </a:r>
          <a:r>
            <a:rPr lang="ru-RU" b="1" dirty="0" err="1" smtClean="0"/>
            <a:t>мінеральної</a:t>
          </a:r>
          <a:r>
            <a:rPr lang="ru-RU" b="1" dirty="0" smtClean="0"/>
            <a:t> </a:t>
          </a:r>
          <a:r>
            <a:rPr lang="ru-RU" b="1" dirty="0" err="1" smtClean="0"/>
            <a:t>сировини</a:t>
          </a:r>
          <a:r>
            <a:rPr lang="ru-RU" b="1" dirty="0" smtClean="0"/>
            <a:t>) за </a:t>
          </a:r>
          <a:r>
            <a:rPr lang="ru-RU" b="1" dirty="0" err="1" smtClean="0"/>
            <a:t>фактичними</a:t>
          </a:r>
          <a:r>
            <a:rPr lang="ru-RU" b="1" dirty="0" smtClean="0"/>
            <a:t> </a:t>
          </a:r>
          <a:r>
            <a:rPr lang="ru-RU" b="1" dirty="0" err="1" smtClean="0"/>
            <a:t>цінами</a:t>
          </a:r>
          <a:r>
            <a:rPr lang="ru-RU" b="1" dirty="0" smtClean="0"/>
            <a:t> </a:t>
          </a:r>
          <a:r>
            <a:rPr lang="ru-RU" b="1" dirty="0" err="1" smtClean="0"/>
            <a:t>реалізації</a:t>
          </a:r>
          <a:r>
            <a:rPr lang="ru-RU" b="1" dirty="0" smtClean="0"/>
            <a:t> </a:t>
          </a:r>
          <a:r>
            <a:rPr lang="ru-RU" b="1" dirty="0" err="1" smtClean="0"/>
            <a:t>вартість</a:t>
          </a:r>
          <a:r>
            <a:rPr lang="ru-RU" b="1" dirty="0" smtClean="0"/>
            <a:t> </a:t>
          </a:r>
          <a:r>
            <a:rPr lang="ru-RU" b="1" dirty="0" err="1" smtClean="0"/>
            <a:t>одиниці</a:t>
          </a:r>
          <a:r>
            <a:rPr lang="ru-RU" b="1" dirty="0" smtClean="0"/>
            <a:t> </a:t>
          </a:r>
          <a:r>
            <a:rPr lang="ru-RU" b="1" dirty="0" err="1" smtClean="0"/>
            <a:t>відповідного</a:t>
          </a:r>
          <a:r>
            <a:rPr lang="ru-RU" b="1" dirty="0" smtClean="0"/>
            <a:t> виду </a:t>
          </a:r>
          <a:r>
            <a:rPr lang="ru-RU" b="1" dirty="0" err="1" smtClean="0"/>
            <a:t>товарної</a:t>
          </a:r>
          <a:r>
            <a:rPr lang="ru-RU" b="1" dirty="0" smtClean="0"/>
            <a:t> </a:t>
          </a:r>
          <a:r>
            <a:rPr lang="ru-RU" b="1" dirty="0" err="1" smtClean="0"/>
            <a:t>продукції</a:t>
          </a:r>
          <a:r>
            <a:rPr lang="ru-RU" b="1" dirty="0" smtClean="0"/>
            <a:t> </a:t>
          </a:r>
          <a:r>
            <a:rPr lang="ru-RU" b="1" dirty="0" err="1" smtClean="0"/>
            <a:t>гірничого</a:t>
          </a:r>
          <a:r>
            <a:rPr lang="ru-RU" b="1" dirty="0" smtClean="0"/>
            <a:t> </a:t>
          </a:r>
          <a:r>
            <a:rPr lang="ru-RU" b="1" dirty="0" err="1" smtClean="0"/>
            <a:t>підприємства</a:t>
          </a:r>
          <a:r>
            <a:rPr lang="ru-RU" b="1" dirty="0" smtClean="0"/>
            <a:t> </a:t>
          </a:r>
          <a:endParaRPr lang="ru-RU" b="1" dirty="0"/>
        </a:p>
      </dgm:t>
    </dgm:pt>
    <dgm:pt modelId="{CD8B1B77-73CE-4193-AFEB-2166A1B67890}" type="parTrans" cxnId="{5FF7BBE2-8445-4C67-9CA8-519A0A5C89C9}">
      <dgm:prSet/>
      <dgm:spPr/>
      <dgm:t>
        <a:bodyPr/>
        <a:lstStyle/>
        <a:p>
          <a:endParaRPr lang="ru-RU"/>
        </a:p>
      </dgm:t>
    </dgm:pt>
    <dgm:pt modelId="{988D327B-0DA2-4E85-80E6-C08E1C845C5A}" type="sibTrans" cxnId="{5FF7BBE2-8445-4C67-9CA8-519A0A5C89C9}">
      <dgm:prSet/>
      <dgm:spPr/>
      <dgm:t>
        <a:bodyPr/>
        <a:lstStyle/>
        <a:p>
          <a:endParaRPr lang="ru-RU"/>
        </a:p>
      </dgm:t>
    </dgm:pt>
    <dgm:pt modelId="{E1002C4E-619B-4F26-8F3B-9D9AFA589B4E}">
      <dgm:prSet/>
      <dgm:spPr/>
      <dgm:t>
        <a:bodyPr/>
        <a:lstStyle/>
        <a:p>
          <a:pPr algn="just" rtl="0"/>
          <a:r>
            <a:rPr lang="ru-RU" b="1" dirty="0" smtClean="0"/>
            <a:t>- </a:t>
          </a:r>
          <a:r>
            <a:rPr lang="ru-RU" b="1" dirty="0" err="1" smtClean="0"/>
            <a:t>видобутої</a:t>
          </a:r>
          <a:r>
            <a:rPr lang="ru-RU" b="1" dirty="0" smtClean="0"/>
            <a:t> </a:t>
          </a:r>
          <a:r>
            <a:rPr lang="ru-RU" b="1" dirty="0" err="1" smtClean="0"/>
            <a:t>корисної</a:t>
          </a:r>
          <a:r>
            <a:rPr lang="ru-RU" b="1" dirty="0" smtClean="0"/>
            <a:t> </a:t>
          </a:r>
          <a:r>
            <a:rPr lang="ru-RU" b="1" dirty="0" err="1" smtClean="0"/>
            <a:t>копалини</a:t>
          </a:r>
          <a:r>
            <a:rPr lang="ru-RU" b="1" dirty="0" smtClean="0"/>
            <a:t> (</a:t>
          </a:r>
          <a:r>
            <a:rPr lang="ru-RU" b="1" dirty="0" err="1" smtClean="0"/>
            <a:t>мінеральної</a:t>
          </a:r>
          <a:r>
            <a:rPr lang="ru-RU" b="1" dirty="0" smtClean="0"/>
            <a:t> </a:t>
          </a:r>
          <a:r>
            <a:rPr lang="ru-RU" b="1" dirty="0" err="1" smtClean="0"/>
            <a:t>сировини</a:t>
          </a:r>
          <a:r>
            <a:rPr lang="ru-RU" b="1" dirty="0" smtClean="0"/>
            <a:t>) </a:t>
          </a:r>
          <a:r>
            <a:rPr lang="ru-RU" b="1" dirty="0" err="1" smtClean="0"/>
            <a:t>встановлюється</a:t>
          </a:r>
          <a:r>
            <a:rPr lang="ru-RU" b="1" dirty="0" smtClean="0"/>
            <a:t> </a:t>
          </a:r>
          <a:r>
            <a:rPr lang="ru-RU" b="1" dirty="0" err="1" smtClean="0"/>
            <a:t>платником</a:t>
          </a:r>
          <a:r>
            <a:rPr lang="ru-RU" b="1" dirty="0" smtClean="0"/>
            <a:t> </a:t>
          </a:r>
          <a:r>
            <a:rPr lang="ru-RU" b="1" dirty="0" err="1" smtClean="0"/>
            <a:t>рентної</a:t>
          </a:r>
          <a:r>
            <a:rPr lang="ru-RU" b="1" dirty="0" smtClean="0"/>
            <a:t> плати за величиною </a:t>
          </a:r>
          <a:r>
            <a:rPr lang="ru-RU" b="1" dirty="0" err="1" smtClean="0"/>
            <a:t>суми</a:t>
          </a:r>
          <a:r>
            <a:rPr lang="ru-RU" b="1" dirty="0" smtClean="0"/>
            <a:t> доходу, </a:t>
          </a:r>
          <a:endParaRPr lang="ru-RU" b="1" dirty="0"/>
        </a:p>
      </dgm:t>
    </dgm:pt>
    <dgm:pt modelId="{02CD8E6B-94C8-4546-B504-827D90216DD0}" type="parTrans" cxnId="{F0890C37-C30A-40B2-9545-24CF51517E3C}">
      <dgm:prSet/>
      <dgm:spPr/>
      <dgm:t>
        <a:bodyPr/>
        <a:lstStyle/>
        <a:p>
          <a:endParaRPr lang="ru-RU"/>
        </a:p>
      </dgm:t>
    </dgm:pt>
    <dgm:pt modelId="{9A608B5C-1078-48DC-B5C4-69079AF7AA36}" type="sibTrans" cxnId="{F0890C37-C30A-40B2-9545-24CF51517E3C}">
      <dgm:prSet/>
      <dgm:spPr/>
      <dgm:t>
        <a:bodyPr/>
        <a:lstStyle/>
        <a:p>
          <a:endParaRPr lang="ru-RU"/>
        </a:p>
      </dgm:t>
    </dgm:pt>
    <dgm:pt modelId="{4B344C69-F871-4850-91E5-0E5979BDB0E9}">
      <dgm:prSet/>
      <dgm:spPr/>
      <dgm:t>
        <a:bodyPr/>
        <a:lstStyle/>
        <a:p>
          <a:pPr algn="just" rtl="0"/>
          <a:r>
            <a:rPr lang="ru-RU" b="1" dirty="0" err="1" smtClean="0"/>
            <a:t>отриманого</a:t>
          </a:r>
          <a:r>
            <a:rPr lang="ru-RU" b="1" dirty="0" smtClean="0"/>
            <a:t> (</a:t>
          </a:r>
          <a:r>
            <a:rPr lang="ru-RU" b="1" dirty="0" err="1" smtClean="0"/>
            <a:t>нарахованого</a:t>
          </a:r>
          <a:r>
            <a:rPr lang="ru-RU" b="1" dirty="0" smtClean="0"/>
            <a:t>) </a:t>
          </a:r>
          <a:r>
            <a:rPr lang="ru-RU" b="1" dirty="0" err="1" smtClean="0"/>
            <a:t>від</a:t>
          </a:r>
          <a:r>
            <a:rPr lang="ru-RU" b="1" dirty="0" smtClean="0"/>
            <a:t> </a:t>
          </a:r>
          <a:r>
            <a:rPr lang="ru-RU" b="1" dirty="0" err="1" smtClean="0"/>
            <a:t>виконаних</a:t>
          </a:r>
          <a:r>
            <a:rPr lang="ru-RU" b="1" dirty="0" smtClean="0"/>
            <a:t> у </a:t>
          </a:r>
          <a:r>
            <a:rPr lang="ru-RU" b="1" dirty="0" err="1" smtClean="0"/>
            <a:t>податковому</a:t>
          </a:r>
          <a:r>
            <a:rPr lang="ru-RU" b="1" dirty="0" smtClean="0"/>
            <a:t> (</a:t>
          </a:r>
          <a:r>
            <a:rPr lang="ru-RU" b="1" dirty="0" err="1" smtClean="0"/>
            <a:t>звітному</a:t>
          </a:r>
          <a:r>
            <a:rPr lang="ru-RU" b="1" dirty="0" smtClean="0"/>
            <a:t>) </a:t>
          </a:r>
          <a:r>
            <a:rPr lang="ru-RU" b="1" dirty="0" err="1" smtClean="0"/>
            <a:t>періоді</a:t>
          </a:r>
          <a:r>
            <a:rPr lang="ru-RU" b="1" dirty="0" smtClean="0"/>
            <a:t> </a:t>
          </a:r>
          <a:r>
            <a:rPr lang="ru-RU" b="1" dirty="0" err="1" smtClean="0"/>
            <a:t>господарських</a:t>
          </a:r>
          <a:r>
            <a:rPr lang="ru-RU" b="1" dirty="0" smtClean="0"/>
            <a:t> </a:t>
          </a:r>
          <a:r>
            <a:rPr lang="ru-RU" b="1" dirty="0" err="1" smtClean="0"/>
            <a:t>зобов'язань</a:t>
          </a:r>
          <a:r>
            <a:rPr lang="ru-RU" b="1" dirty="0" smtClean="0"/>
            <a:t>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реалізації</a:t>
          </a:r>
          <a:r>
            <a:rPr lang="ru-RU" b="1" dirty="0" smtClean="0"/>
            <a:t> </a:t>
          </a:r>
          <a:r>
            <a:rPr lang="ru-RU" b="1" dirty="0" err="1" smtClean="0"/>
            <a:t>відповідного</a:t>
          </a:r>
          <a:r>
            <a:rPr lang="ru-RU" b="1" dirty="0" smtClean="0"/>
            <a:t> </a:t>
          </a:r>
          <a:r>
            <a:rPr lang="ru-RU" b="1" dirty="0" err="1" smtClean="0"/>
            <a:t>обсягу</a:t>
          </a:r>
          <a:r>
            <a:rPr lang="ru-RU" b="1" dirty="0" smtClean="0"/>
            <a:t> (</a:t>
          </a:r>
          <a:r>
            <a:rPr lang="ru-RU" b="1" dirty="0" err="1" smtClean="0"/>
            <a:t>кількості</a:t>
          </a:r>
          <a:r>
            <a:rPr lang="ru-RU" b="1" dirty="0" smtClean="0"/>
            <a:t>) такого виду </a:t>
          </a:r>
          <a:r>
            <a:rPr lang="ru-RU" b="1" dirty="0" err="1" smtClean="0"/>
            <a:t>товарної</a:t>
          </a:r>
          <a:r>
            <a:rPr lang="ru-RU" b="1" dirty="0" smtClean="0"/>
            <a:t> </a:t>
          </a:r>
          <a:r>
            <a:rPr lang="ru-RU" b="1" dirty="0" err="1" smtClean="0"/>
            <a:t>продукції</a:t>
          </a:r>
          <a:r>
            <a:rPr lang="ru-RU" b="1" dirty="0" smtClean="0"/>
            <a:t> </a:t>
          </a:r>
          <a:r>
            <a:rPr lang="ru-RU" b="1" dirty="0" err="1" smtClean="0"/>
            <a:t>гірничого</a:t>
          </a:r>
          <a:r>
            <a:rPr lang="ru-RU" b="1" dirty="0" smtClean="0"/>
            <a:t> </a:t>
          </a:r>
          <a:r>
            <a:rPr lang="ru-RU" b="1" dirty="0" err="1" smtClean="0"/>
            <a:t>підприємства</a:t>
          </a:r>
          <a:endParaRPr lang="ru-RU" b="1" dirty="0"/>
        </a:p>
      </dgm:t>
    </dgm:pt>
    <dgm:pt modelId="{127E20D7-A31A-4AD7-ABD1-8A61BCB0A158}" type="parTrans" cxnId="{0372725D-CA5D-4991-B35D-B7166C105CCE}">
      <dgm:prSet/>
      <dgm:spPr/>
      <dgm:t>
        <a:bodyPr/>
        <a:lstStyle/>
        <a:p>
          <a:endParaRPr lang="ru-RU"/>
        </a:p>
      </dgm:t>
    </dgm:pt>
    <dgm:pt modelId="{3B57C28B-7992-46FF-86EA-D93D1F67DDB5}" type="sibTrans" cxnId="{0372725D-CA5D-4991-B35D-B7166C105CCE}">
      <dgm:prSet/>
      <dgm:spPr/>
      <dgm:t>
        <a:bodyPr/>
        <a:lstStyle/>
        <a:p>
          <a:endParaRPr lang="ru-RU"/>
        </a:p>
      </dgm:t>
    </dgm:pt>
    <dgm:pt modelId="{19081305-786A-4D9F-9499-016B25FE11DA}">
      <dgm:prSet/>
      <dgm:spPr/>
      <dgm:t>
        <a:bodyPr/>
        <a:lstStyle/>
        <a:p>
          <a:pPr algn="just" rtl="0"/>
          <a:r>
            <a:rPr lang="ru-RU" b="1" dirty="0" smtClean="0"/>
            <a:t>- </a:t>
          </a:r>
          <a:r>
            <a:rPr lang="ru-RU" b="1" dirty="0" err="1" smtClean="0"/>
            <a:t>видобутої</a:t>
          </a:r>
          <a:r>
            <a:rPr lang="ru-RU" b="1" dirty="0" smtClean="0"/>
            <a:t> </a:t>
          </a:r>
          <a:r>
            <a:rPr lang="ru-RU" b="1" dirty="0" err="1" smtClean="0"/>
            <a:t>корисної</a:t>
          </a:r>
          <a:r>
            <a:rPr lang="ru-RU" b="1" dirty="0" smtClean="0"/>
            <a:t> </a:t>
          </a:r>
          <a:r>
            <a:rPr lang="ru-RU" b="1" dirty="0" err="1" smtClean="0"/>
            <a:t>копалини</a:t>
          </a:r>
          <a:r>
            <a:rPr lang="ru-RU" b="1" dirty="0" smtClean="0"/>
            <a:t> (</a:t>
          </a:r>
          <a:r>
            <a:rPr lang="ru-RU" b="1" dirty="0" err="1" smtClean="0"/>
            <a:t>мінеральної</a:t>
          </a:r>
          <a:r>
            <a:rPr lang="ru-RU" b="1" dirty="0" smtClean="0"/>
            <a:t> </a:t>
          </a:r>
          <a:r>
            <a:rPr lang="ru-RU" b="1" dirty="0" err="1" smtClean="0"/>
            <a:t>сировини</a:t>
          </a:r>
          <a:r>
            <a:rPr lang="ru-RU" b="1" dirty="0" smtClean="0"/>
            <a:t>).</a:t>
          </a:r>
          <a:endParaRPr lang="ru-RU" b="1" dirty="0"/>
        </a:p>
      </dgm:t>
    </dgm:pt>
    <dgm:pt modelId="{6E7A50C6-372B-4B19-9155-303AD72BCC94}" type="parTrans" cxnId="{FE1E2B03-AD07-4C66-B99F-B5FDCC6FC95F}">
      <dgm:prSet/>
      <dgm:spPr/>
      <dgm:t>
        <a:bodyPr/>
        <a:lstStyle/>
        <a:p>
          <a:endParaRPr lang="ru-RU"/>
        </a:p>
      </dgm:t>
    </dgm:pt>
    <dgm:pt modelId="{21C7664C-2171-49B1-8F24-77B74B72DBB8}" type="sibTrans" cxnId="{FE1E2B03-AD07-4C66-B99F-B5FDCC6FC95F}">
      <dgm:prSet/>
      <dgm:spPr/>
      <dgm:t>
        <a:bodyPr/>
        <a:lstStyle/>
        <a:p>
          <a:endParaRPr lang="ru-RU"/>
        </a:p>
      </dgm:t>
    </dgm:pt>
    <dgm:pt modelId="{04270905-ACFD-4797-804B-A68605C9C39F}" type="pres">
      <dgm:prSet presAssocID="{FFBA227B-3FB1-4514-9234-7B8260D4586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E3EFE7-56D2-4C3B-8154-E5215178D5F1}" type="pres">
      <dgm:prSet presAssocID="{09D4EB36-F0E9-4711-B147-C95145C2B2A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E1DE1-338A-4C03-A880-875E34A3DE38}" type="pres">
      <dgm:prSet presAssocID="{2DF99254-CB61-471D-B6F9-E46825749948}" presName="spacer" presStyleCnt="0"/>
      <dgm:spPr/>
    </dgm:pt>
    <dgm:pt modelId="{21E29501-44E1-4BC2-8895-5F3B456256D0}" type="pres">
      <dgm:prSet presAssocID="{DC68C36F-587E-46F8-81CB-503A60212C79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0A6530-3662-404F-8E5E-484EAFE3CF7B}" type="pres">
      <dgm:prSet presAssocID="{988D327B-0DA2-4E85-80E6-C08E1C845C5A}" presName="spacer" presStyleCnt="0"/>
      <dgm:spPr/>
    </dgm:pt>
    <dgm:pt modelId="{DBCB22F1-BA10-4A19-9DE9-89BE42D569B6}" type="pres">
      <dgm:prSet presAssocID="{E1002C4E-619B-4F26-8F3B-9D9AFA589B4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910082-9FD2-4DE3-BB79-974DEE8EFF93}" type="pres">
      <dgm:prSet presAssocID="{9A608B5C-1078-48DC-B5C4-69079AF7AA36}" presName="spacer" presStyleCnt="0"/>
      <dgm:spPr/>
    </dgm:pt>
    <dgm:pt modelId="{40B37090-10D3-4951-B845-F3B4815A0BA5}" type="pres">
      <dgm:prSet presAssocID="{4B344C69-F871-4850-91E5-0E5979BDB0E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2E19FF-B59B-4A13-9E31-4F0965CE94F1}" type="pres">
      <dgm:prSet presAssocID="{3B57C28B-7992-46FF-86EA-D93D1F67DDB5}" presName="spacer" presStyleCnt="0"/>
      <dgm:spPr/>
    </dgm:pt>
    <dgm:pt modelId="{060945CD-90BA-447B-A678-596F5B9EF473}" type="pres">
      <dgm:prSet presAssocID="{19081305-786A-4D9F-9499-016B25FE11DA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2B9890-B496-4B4E-9298-15B998BA5180}" type="presOf" srcId="{E1002C4E-619B-4F26-8F3B-9D9AFA589B4E}" destId="{DBCB22F1-BA10-4A19-9DE9-89BE42D569B6}" srcOrd="0" destOrd="0" presId="urn:microsoft.com/office/officeart/2005/8/layout/vList2"/>
    <dgm:cxn modelId="{D86F40D1-F440-4523-847C-8614F40F4295}" type="presOf" srcId="{DC68C36F-587E-46F8-81CB-503A60212C79}" destId="{21E29501-44E1-4BC2-8895-5F3B456256D0}" srcOrd="0" destOrd="0" presId="urn:microsoft.com/office/officeart/2005/8/layout/vList2"/>
    <dgm:cxn modelId="{862819F0-E99B-4035-B540-5EE6A4B5EB88}" type="presOf" srcId="{09D4EB36-F0E9-4711-B147-C95145C2B2A4}" destId="{E1E3EFE7-56D2-4C3B-8154-E5215178D5F1}" srcOrd="0" destOrd="0" presId="urn:microsoft.com/office/officeart/2005/8/layout/vList2"/>
    <dgm:cxn modelId="{00190286-6554-4F50-85C5-477A62D2E181}" type="presOf" srcId="{4B344C69-F871-4850-91E5-0E5979BDB0E9}" destId="{40B37090-10D3-4951-B845-F3B4815A0BA5}" srcOrd="0" destOrd="0" presId="urn:microsoft.com/office/officeart/2005/8/layout/vList2"/>
    <dgm:cxn modelId="{DDA54160-CABD-48D8-BE20-169A5F40BEA7}" type="presOf" srcId="{FFBA227B-3FB1-4514-9234-7B8260D45869}" destId="{04270905-ACFD-4797-804B-A68605C9C39F}" srcOrd="0" destOrd="0" presId="urn:microsoft.com/office/officeart/2005/8/layout/vList2"/>
    <dgm:cxn modelId="{37EB02D4-F15E-42DB-B3DA-0C2753E520F7}" type="presOf" srcId="{19081305-786A-4D9F-9499-016B25FE11DA}" destId="{060945CD-90BA-447B-A678-596F5B9EF473}" srcOrd="0" destOrd="0" presId="urn:microsoft.com/office/officeart/2005/8/layout/vList2"/>
    <dgm:cxn modelId="{FE1E2B03-AD07-4C66-B99F-B5FDCC6FC95F}" srcId="{FFBA227B-3FB1-4514-9234-7B8260D45869}" destId="{19081305-786A-4D9F-9499-016B25FE11DA}" srcOrd="4" destOrd="0" parTransId="{6E7A50C6-372B-4B19-9155-303AD72BCC94}" sibTransId="{21C7664C-2171-49B1-8F24-77B74B72DBB8}"/>
    <dgm:cxn modelId="{F0890C37-C30A-40B2-9545-24CF51517E3C}" srcId="{FFBA227B-3FB1-4514-9234-7B8260D45869}" destId="{E1002C4E-619B-4F26-8F3B-9D9AFA589B4E}" srcOrd="2" destOrd="0" parTransId="{02CD8E6B-94C8-4546-B504-827D90216DD0}" sibTransId="{9A608B5C-1078-48DC-B5C4-69079AF7AA36}"/>
    <dgm:cxn modelId="{5FF7BBE2-8445-4C67-9CA8-519A0A5C89C9}" srcId="{FFBA227B-3FB1-4514-9234-7B8260D45869}" destId="{DC68C36F-587E-46F8-81CB-503A60212C79}" srcOrd="1" destOrd="0" parTransId="{CD8B1B77-73CE-4193-AFEB-2166A1B67890}" sibTransId="{988D327B-0DA2-4E85-80E6-C08E1C845C5A}"/>
    <dgm:cxn modelId="{0372725D-CA5D-4991-B35D-B7166C105CCE}" srcId="{FFBA227B-3FB1-4514-9234-7B8260D45869}" destId="{4B344C69-F871-4850-91E5-0E5979BDB0E9}" srcOrd="3" destOrd="0" parTransId="{127E20D7-A31A-4AD7-ABD1-8A61BCB0A158}" sibTransId="{3B57C28B-7992-46FF-86EA-D93D1F67DDB5}"/>
    <dgm:cxn modelId="{35EC01D3-8EC3-4CE9-83AB-99AAF513372E}" srcId="{FFBA227B-3FB1-4514-9234-7B8260D45869}" destId="{09D4EB36-F0E9-4711-B147-C95145C2B2A4}" srcOrd="0" destOrd="0" parTransId="{EB53ED6A-1454-41D5-B24A-630228EF0639}" sibTransId="{2DF99254-CB61-471D-B6F9-E46825749948}"/>
    <dgm:cxn modelId="{2621B4A0-13C0-4FFF-9F28-769F830FA930}" type="presParOf" srcId="{04270905-ACFD-4797-804B-A68605C9C39F}" destId="{E1E3EFE7-56D2-4C3B-8154-E5215178D5F1}" srcOrd="0" destOrd="0" presId="urn:microsoft.com/office/officeart/2005/8/layout/vList2"/>
    <dgm:cxn modelId="{E9D4D256-44C6-41C2-B4A9-2C06042AE8C9}" type="presParOf" srcId="{04270905-ACFD-4797-804B-A68605C9C39F}" destId="{9A8E1DE1-338A-4C03-A880-875E34A3DE38}" srcOrd="1" destOrd="0" presId="urn:microsoft.com/office/officeart/2005/8/layout/vList2"/>
    <dgm:cxn modelId="{760EB74E-0DE6-436C-BC05-7E64A31C43A6}" type="presParOf" srcId="{04270905-ACFD-4797-804B-A68605C9C39F}" destId="{21E29501-44E1-4BC2-8895-5F3B456256D0}" srcOrd="2" destOrd="0" presId="urn:microsoft.com/office/officeart/2005/8/layout/vList2"/>
    <dgm:cxn modelId="{B65AF34B-594D-4499-A52A-1774A1CFC1A7}" type="presParOf" srcId="{04270905-ACFD-4797-804B-A68605C9C39F}" destId="{1B0A6530-3662-404F-8E5E-484EAFE3CF7B}" srcOrd="3" destOrd="0" presId="urn:microsoft.com/office/officeart/2005/8/layout/vList2"/>
    <dgm:cxn modelId="{7D712DDD-1C41-4514-B3CD-ABE6292FD377}" type="presParOf" srcId="{04270905-ACFD-4797-804B-A68605C9C39F}" destId="{DBCB22F1-BA10-4A19-9DE9-89BE42D569B6}" srcOrd="4" destOrd="0" presId="urn:microsoft.com/office/officeart/2005/8/layout/vList2"/>
    <dgm:cxn modelId="{671C86FC-A11A-40EE-B3E0-52996BB06E9A}" type="presParOf" srcId="{04270905-ACFD-4797-804B-A68605C9C39F}" destId="{A1910082-9FD2-4DE3-BB79-974DEE8EFF93}" srcOrd="5" destOrd="0" presId="urn:microsoft.com/office/officeart/2005/8/layout/vList2"/>
    <dgm:cxn modelId="{25297CCB-2A2B-4D79-B2A3-7F8B50ADCBA9}" type="presParOf" srcId="{04270905-ACFD-4797-804B-A68605C9C39F}" destId="{40B37090-10D3-4951-B845-F3B4815A0BA5}" srcOrd="6" destOrd="0" presId="urn:microsoft.com/office/officeart/2005/8/layout/vList2"/>
    <dgm:cxn modelId="{B9B85331-F028-4FBE-84BB-5FAE591E3C8E}" type="presParOf" srcId="{04270905-ACFD-4797-804B-A68605C9C39F}" destId="{862E19FF-B59B-4A13-9E31-4F0965CE94F1}" srcOrd="7" destOrd="0" presId="urn:microsoft.com/office/officeart/2005/8/layout/vList2"/>
    <dgm:cxn modelId="{7C989234-1A0C-4C8A-A9A4-127491481ED3}" type="presParOf" srcId="{04270905-ACFD-4797-804B-A68605C9C39F}" destId="{060945CD-90BA-447B-A678-596F5B9EF47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D9850130-C3F9-40BB-8DE4-219ED158969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EA5DD1-CAD5-4E29-9762-8FC112B64973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smtClean="0"/>
            <a:t>До </a:t>
          </a:r>
          <a:r>
            <a:rPr lang="ru-RU" sz="1600" b="1" i="1" dirty="0" err="1" smtClean="0"/>
            <a:t>витрат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платника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рентної</a:t>
          </a:r>
          <a:r>
            <a:rPr lang="ru-RU" sz="1600" b="1" i="1" dirty="0" smtClean="0"/>
            <a:t> плати, </a:t>
          </a:r>
          <a:r>
            <a:rPr lang="ru-RU" sz="1600" b="1" i="1" dirty="0" err="1" smtClean="0"/>
            <a:t>пов'язаних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</a:t>
          </a:r>
          <a:r>
            <a:rPr lang="ru-RU" sz="1600" b="1" i="1" dirty="0" smtClean="0"/>
            <a:t> доставкою (</a:t>
          </a:r>
          <a:r>
            <a:rPr lang="ru-RU" sz="1600" b="1" i="1" dirty="0" err="1" smtClean="0"/>
            <a:t>перевезенням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транспортуванням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товарної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продукції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гірничого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підприємства</a:t>
          </a:r>
          <a:r>
            <a:rPr lang="ru-RU" sz="1600" b="1" i="1" dirty="0" smtClean="0"/>
            <a:t> - </a:t>
          </a:r>
          <a:r>
            <a:rPr lang="ru-RU" sz="1600" b="1" i="1" dirty="0" err="1" smtClean="0"/>
            <a:t>видобутої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корисної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копалини</a:t>
          </a:r>
          <a:r>
            <a:rPr lang="ru-RU" sz="1600" b="1" i="1" dirty="0" smtClean="0"/>
            <a:t> (</a:t>
          </a:r>
          <a:r>
            <a:rPr lang="ru-RU" sz="1600" b="1" i="1" dirty="0" err="1" smtClean="0"/>
            <a:t>мінеральної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сировини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споживачу</a:t>
          </a:r>
          <a:r>
            <a:rPr lang="ru-RU" sz="1600" b="1" i="1" dirty="0" smtClean="0"/>
            <a:t>, належать:</a:t>
          </a:r>
          <a:endParaRPr lang="ru-RU" sz="1600" b="1" i="1" dirty="0"/>
        </a:p>
      </dgm:t>
    </dgm:pt>
    <dgm:pt modelId="{9814D32B-5C5F-42D4-8CA6-BF87B2D62160}" type="parTrans" cxnId="{4C77A745-8BAF-4476-BA67-2A2FB104F8FD}">
      <dgm:prSet/>
      <dgm:spPr/>
      <dgm:t>
        <a:bodyPr/>
        <a:lstStyle/>
        <a:p>
          <a:endParaRPr lang="ru-RU"/>
        </a:p>
      </dgm:t>
    </dgm:pt>
    <dgm:pt modelId="{9701A76B-D1FA-496C-81E4-8CC4FAE462DD}" type="sibTrans" cxnId="{4C77A745-8BAF-4476-BA67-2A2FB104F8FD}">
      <dgm:prSet/>
      <dgm:spPr/>
      <dgm:t>
        <a:bodyPr/>
        <a:lstStyle/>
        <a:p>
          <a:endParaRPr lang="ru-RU"/>
        </a:p>
      </dgm:t>
    </dgm:pt>
    <dgm:pt modelId="{EF1D4365-41D3-4BC3-8DDF-5930C580EC90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витрати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пов'язані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</a:t>
          </a:r>
          <a:r>
            <a:rPr lang="ru-RU" sz="1600" b="1" i="1" dirty="0" smtClean="0"/>
            <a:t> доставкою (</a:t>
          </a:r>
          <a:r>
            <a:rPr lang="ru-RU" sz="1600" b="1" i="1" dirty="0" err="1" smtClean="0"/>
            <a:t>перевезенням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транспортуванням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товарної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продукції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гірничого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підприємства</a:t>
          </a:r>
          <a:r>
            <a:rPr lang="ru-RU" sz="1600" b="1" i="1" dirty="0" smtClean="0"/>
            <a:t> - </a:t>
          </a:r>
          <a:r>
            <a:rPr lang="ru-RU" sz="1600" b="1" i="1" dirty="0" err="1" smtClean="0"/>
            <a:t>видобутої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корисної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копалини</a:t>
          </a:r>
          <a:r>
            <a:rPr lang="ru-RU" sz="1600" b="1" i="1" dirty="0" smtClean="0"/>
            <a:t> (</a:t>
          </a:r>
          <a:r>
            <a:rPr lang="ru-RU" sz="1600" b="1" i="1" dirty="0" err="1" smtClean="0"/>
            <a:t>мінеральної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сировини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із</a:t>
          </a:r>
          <a:r>
            <a:rPr lang="ru-RU" sz="1600" b="1" i="1" dirty="0" smtClean="0"/>
            <a:t> складу </a:t>
          </a:r>
          <a:r>
            <a:rPr lang="ru-RU" sz="1600" b="1" i="1" dirty="0" err="1" smtClean="0"/>
            <a:t>готової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продукції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платника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рентної</a:t>
          </a:r>
          <a:r>
            <a:rPr lang="ru-RU" sz="1600" b="1" i="1" dirty="0" smtClean="0"/>
            <a:t> плати (</a:t>
          </a:r>
          <a:r>
            <a:rPr lang="ru-RU" sz="1600" b="1" i="1" dirty="0" err="1" smtClean="0"/>
            <a:t>вузла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обліку</a:t>
          </a:r>
          <a:r>
            <a:rPr lang="ru-RU" sz="1600" b="1" i="1" dirty="0" smtClean="0"/>
            <a:t>, входу до </a:t>
          </a:r>
          <a:r>
            <a:rPr lang="ru-RU" sz="1600" b="1" i="1" dirty="0" err="1" smtClean="0"/>
            <a:t>магістрального</a:t>
          </a:r>
          <a:r>
            <a:rPr lang="ru-RU" sz="1600" b="1" i="1" dirty="0" smtClean="0"/>
            <a:t> трубопроводу, пункту </a:t>
          </a:r>
          <a:r>
            <a:rPr lang="ru-RU" sz="1600" b="1" i="1" dirty="0" err="1" smtClean="0"/>
            <a:t>відвантаження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споживачу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або</a:t>
          </a:r>
          <a:r>
            <a:rPr lang="ru-RU" sz="1600" b="1" i="1" dirty="0" smtClean="0"/>
            <a:t> на </a:t>
          </a:r>
          <a:r>
            <a:rPr lang="ru-RU" sz="1600" b="1" i="1" dirty="0" err="1" smtClean="0"/>
            <a:t>переробку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межі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розділу</a:t>
          </a:r>
          <a:r>
            <a:rPr lang="ru-RU" sz="1600" b="1" i="1" dirty="0" smtClean="0"/>
            <a:t> мереж </a:t>
          </a:r>
          <a:r>
            <a:rPr lang="ru-RU" sz="1600" b="1" i="1" dirty="0" err="1" smtClean="0"/>
            <a:t>із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споживачем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споживачу</a:t>
          </a:r>
          <a:r>
            <a:rPr lang="ru-RU" sz="1600" b="1" i="1" dirty="0" smtClean="0"/>
            <a:t>, а </a:t>
          </a:r>
          <a:r>
            <a:rPr lang="ru-RU" sz="1600" b="1" i="1" dirty="0" err="1" smtClean="0"/>
            <a:t>саме</a:t>
          </a:r>
          <a:r>
            <a:rPr lang="ru-RU" sz="1600" b="1" i="1" dirty="0" smtClean="0"/>
            <a:t>:</a:t>
          </a:r>
          <a:endParaRPr lang="ru-RU" sz="1600" b="1" i="1" dirty="0"/>
        </a:p>
      </dgm:t>
    </dgm:pt>
    <dgm:pt modelId="{328D213C-CB4A-43D5-9E99-B164A8AB9FE5}" type="parTrans" cxnId="{909B7334-403F-4247-ACAC-EA82A052AF5F}">
      <dgm:prSet/>
      <dgm:spPr/>
      <dgm:t>
        <a:bodyPr/>
        <a:lstStyle/>
        <a:p>
          <a:endParaRPr lang="ru-RU"/>
        </a:p>
      </dgm:t>
    </dgm:pt>
    <dgm:pt modelId="{727737E7-F76A-4DBF-97B5-4C37075E0AD0}" type="sibTrans" cxnId="{909B7334-403F-4247-ACAC-EA82A052AF5F}">
      <dgm:prSet/>
      <dgm:spPr/>
      <dgm:t>
        <a:bodyPr/>
        <a:lstStyle/>
        <a:p>
          <a:endParaRPr lang="ru-RU"/>
        </a:p>
      </dgm:t>
    </dgm:pt>
    <dgm:pt modelId="{D809E715-D684-495A-973E-0901EDE82B5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з</a:t>
          </a:r>
          <a:r>
            <a:rPr lang="ru-RU" sz="1600" b="1" i="1" dirty="0" smtClean="0"/>
            <a:t> доставкою (</a:t>
          </a:r>
          <a:r>
            <a:rPr lang="ru-RU" sz="1600" b="1" i="1" dirty="0" err="1" smtClean="0"/>
            <a:t>перевезенням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транспортуванням</a:t>
          </a:r>
          <a:r>
            <a:rPr lang="ru-RU" sz="1600" b="1" i="1" dirty="0" smtClean="0"/>
            <a:t>) </a:t>
          </a:r>
          <a:r>
            <a:rPr lang="ru-RU" sz="1600" b="1" i="1" dirty="0" err="1" smtClean="0"/>
            <a:t>магістральними</a:t>
          </a:r>
          <a:r>
            <a:rPr lang="ru-RU" sz="1600" b="1" i="1" dirty="0" smtClean="0"/>
            <a:t> трубопроводами, </a:t>
          </a:r>
          <a:r>
            <a:rPr lang="ru-RU" sz="1600" b="1" i="1" dirty="0" err="1" smtClean="0"/>
            <a:t>залізничним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водним</a:t>
          </a:r>
          <a:r>
            <a:rPr lang="ru-RU" sz="1600" b="1" i="1" dirty="0" smtClean="0"/>
            <a:t> та </a:t>
          </a:r>
          <a:r>
            <a:rPr lang="ru-RU" sz="1600" b="1" i="1" dirty="0" err="1" smtClean="0"/>
            <a:t>іншими</a:t>
          </a:r>
          <a:r>
            <a:rPr lang="ru-RU" sz="1600" b="1" i="1" dirty="0" smtClean="0"/>
            <a:t> видами транспорту;</a:t>
          </a:r>
          <a:endParaRPr lang="ru-RU" sz="1600" b="1" i="1" dirty="0"/>
        </a:p>
      </dgm:t>
    </dgm:pt>
    <dgm:pt modelId="{099C149F-C06F-4488-80EA-1C621B30FD95}" type="parTrans" cxnId="{2F07E01F-DF40-413A-A0EF-233F44E13CA2}">
      <dgm:prSet/>
      <dgm:spPr/>
      <dgm:t>
        <a:bodyPr/>
        <a:lstStyle/>
        <a:p>
          <a:endParaRPr lang="ru-RU"/>
        </a:p>
      </dgm:t>
    </dgm:pt>
    <dgm:pt modelId="{85F7B7D0-6F6C-4610-90BA-C48096556950}" type="sibTrans" cxnId="{2F07E01F-DF40-413A-A0EF-233F44E13CA2}">
      <dgm:prSet/>
      <dgm:spPr/>
      <dgm:t>
        <a:bodyPr/>
        <a:lstStyle/>
        <a:p>
          <a:endParaRPr lang="ru-RU"/>
        </a:p>
      </dgm:t>
    </dgm:pt>
    <dgm:pt modelId="{212964F7-32B5-444F-B4C5-3642DF911247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із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зливанням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наливанням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навантаженням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розвантаженням</a:t>
          </a:r>
          <a:r>
            <a:rPr lang="ru-RU" sz="1600" b="1" i="1" dirty="0" smtClean="0"/>
            <a:t> та </a:t>
          </a:r>
          <a:r>
            <a:rPr lang="ru-RU" sz="1600" b="1" i="1" dirty="0" err="1" smtClean="0"/>
            <a:t>перевантаженням</a:t>
          </a:r>
          <a:r>
            <a:rPr lang="ru-RU" sz="1600" b="1" i="1" dirty="0" smtClean="0"/>
            <a:t>;</a:t>
          </a:r>
          <a:endParaRPr lang="ru-RU" sz="1600" b="1" i="1" dirty="0"/>
        </a:p>
      </dgm:t>
    </dgm:pt>
    <dgm:pt modelId="{DC75B6D3-038A-455F-B3BF-12262BC19664}" type="parTrans" cxnId="{0D216F4E-80AF-4345-BBA6-5139BC613697}">
      <dgm:prSet/>
      <dgm:spPr/>
      <dgm:t>
        <a:bodyPr/>
        <a:lstStyle/>
        <a:p>
          <a:endParaRPr lang="ru-RU"/>
        </a:p>
      </dgm:t>
    </dgm:pt>
    <dgm:pt modelId="{CAFD27FA-C1F9-40A0-97A0-71E3EE6B078D}" type="sibTrans" cxnId="{0D216F4E-80AF-4345-BBA6-5139BC613697}">
      <dgm:prSet/>
      <dgm:spPr/>
      <dgm:t>
        <a:bodyPr/>
        <a:lstStyle/>
        <a:p>
          <a:endParaRPr lang="ru-RU"/>
        </a:p>
      </dgm:t>
    </dgm:pt>
    <dgm:pt modelId="{224C689B-41E4-47A4-A756-961AAA35EFF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з</a:t>
          </a:r>
          <a:r>
            <a:rPr lang="ru-RU" sz="1600" b="1" i="1" dirty="0" smtClean="0"/>
            <a:t> оплатою </a:t>
          </a:r>
          <a:r>
            <a:rPr lang="ru-RU" sz="1600" b="1" i="1" dirty="0" err="1" smtClean="0"/>
            <a:t>послуг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портів</a:t>
          </a:r>
          <a:r>
            <a:rPr lang="ru-RU" sz="1600" b="1" i="1" dirty="0" smtClean="0"/>
            <a:t>, </a:t>
          </a:r>
          <a:r>
            <a:rPr lang="ru-RU" sz="1600" b="1" i="1" dirty="0" err="1" smtClean="0"/>
            <a:t>зокрема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портових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зборів</a:t>
          </a:r>
          <a:r>
            <a:rPr lang="ru-RU" sz="1600" b="1" i="1" dirty="0" smtClean="0"/>
            <a:t>;</a:t>
          </a:r>
          <a:endParaRPr lang="ru-RU" sz="1600" b="1" i="1" dirty="0"/>
        </a:p>
      </dgm:t>
    </dgm:pt>
    <dgm:pt modelId="{36D66FCC-8880-4C29-803A-F7427B10D535}" type="parTrans" cxnId="{CBD6919A-4171-47E8-B486-59B339EDDBCD}">
      <dgm:prSet/>
      <dgm:spPr/>
      <dgm:t>
        <a:bodyPr/>
        <a:lstStyle/>
        <a:p>
          <a:endParaRPr lang="ru-RU"/>
        </a:p>
      </dgm:t>
    </dgm:pt>
    <dgm:pt modelId="{9A8A8AEC-9C64-481F-BDAE-65EFDE88C0B0}" type="sibTrans" cxnId="{CBD6919A-4171-47E8-B486-59B339EDDBCD}">
      <dgm:prSet/>
      <dgm:spPr/>
      <dgm:t>
        <a:bodyPr/>
        <a:lstStyle/>
        <a:p>
          <a:endParaRPr lang="ru-RU"/>
        </a:p>
      </dgm:t>
    </dgm:pt>
    <dgm:pt modelId="{9881CDA0-60CF-4A7F-952F-97B0B71C244B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1" dirty="0" err="1" smtClean="0"/>
            <a:t>з</a:t>
          </a:r>
          <a:r>
            <a:rPr lang="ru-RU" sz="1600" b="1" i="1" dirty="0" smtClean="0"/>
            <a:t> оплатою </a:t>
          </a:r>
          <a:r>
            <a:rPr lang="ru-RU" sz="1600" b="1" i="1" dirty="0" err="1" smtClean="0"/>
            <a:t>транспортно-експедиторських</a:t>
          </a:r>
          <a:r>
            <a:rPr lang="ru-RU" sz="1600" b="1" i="1" dirty="0" smtClean="0"/>
            <a:t> </a:t>
          </a:r>
          <a:r>
            <a:rPr lang="ru-RU" sz="1600" b="1" i="1" dirty="0" err="1" smtClean="0"/>
            <a:t>послуг</a:t>
          </a:r>
          <a:r>
            <a:rPr lang="ru-RU" sz="1600" b="1" i="1" dirty="0" smtClean="0"/>
            <a:t>;</a:t>
          </a:r>
          <a:endParaRPr lang="ru-RU" sz="1600" b="1" i="1" dirty="0"/>
        </a:p>
      </dgm:t>
    </dgm:pt>
    <dgm:pt modelId="{AD21E24F-2967-4938-A361-D1B025847DC5}" type="parTrans" cxnId="{9BF61113-1BA0-4C7E-A5D7-00D7AE22716F}">
      <dgm:prSet/>
      <dgm:spPr/>
      <dgm:t>
        <a:bodyPr/>
        <a:lstStyle/>
        <a:p>
          <a:endParaRPr lang="ru-RU"/>
        </a:p>
      </dgm:t>
    </dgm:pt>
    <dgm:pt modelId="{5DD82762-1252-49C9-B4D4-733BFA8F445C}" type="sibTrans" cxnId="{9BF61113-1BA0-4C7E-A5D7-00D7AE22716F}">
      <dgm:prSet/>
      <dgm:spPr/>
      <dgm:t>
        <a:bodyPr/>
        <a:lstStyle/>
        <a:p>
          <a:endParaRPr lang="ru-RU"/>
        </a:p>
      </dgm:t>
    </dgm:pt>
    <dgm:pt modelId="{10E4B23F-FEDA-483C-905F-83FA0FC1CC14}" type="pres">
      <dgm:prSet presAssocID="{D9850130-C3F9-40BB-8DE4-219ED15896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5EBB05-3976-4C94-B40B-26C22A3BA16B}" type="pres">
      <dgm:prSet presAssocID="{7EEA5DD1-CAD5-4E29-9762-8FC112B64973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06635-0E87-470F-95A7-078DB86932AC}" type="pres">
      <dgm:prSet presAssocID="{9701A76B-D1FA-496C-81E4-8CC4FAE462DD}" presName="spacer" presStyleCnt="0"/>
      <dgm:spPr/>
    </dgm:pt>
    <dgm:pt modelId="{610CFD76-7D19-475F-B428-3F89E4C9DDEC}" type="pres">
      <dgm:prSet presAssocID="{EF1D4365-41D3-4BC3-8DDF-5930C580EC90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1EEB1-7562-4225-B801-EE8344C943C1}" type="pres">
      <dgm:prSet presAssocID="{727737E7-F76A-4DBF-97B5-4C37075E0AD0}" presName="spacer" presStyleCnt="0"/>
      <dgm:spPr/>
    </dgm:pt>
    <dgm:pt modelId="{4A5D6B52-A853-42FE-8923-DA79DA361EE4}" type="pres">
      <dgm:prSet presAssocID="{D809E715-D684-495A-973E-0901EDE82B5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ED1709-70ED-458D-B2E5-272821505E37}" type="pres">
      <dgm:prSet presAssocID="{85F7B7D0-6F6C-4610-90BA-C48096556950}" presName="spacer" presStyleCnt="0"/>
      <dgm:spPr/>
    </dgm:pt>
    <dgm:pt modelId="{57AA929F-A766-4A54-9568-03321C43D05F}" type="pres">
      <dgm:prSet presAssocID="{212964F7-32B5-444F-B4C5-3642DF91124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C19E88-E130-483E-9B63-688F51F554C7}" type="pres">
      <dgm:prSet presAssocID="{CAFD27FA-C1F9-40A0-97A0-71E3EE6B078D}" presName="spacer" presStyleCnt="0"/>
      <dgm:spPr/>
    </dgm:pt>
    <dgm:pt modelId="{1B2DBD7B-7A8F-4B61-8228-4ED70C2D9F13}" type="pres">
      <dgm:prSet presAssocID="{224C689B-41E4-47A4-A756-961AAA35EFF8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9C86E-F58D-432C-9535-61429A886907}" type="pres">
      <dgm:prSet presAssocID="{9A8A8AEC-9C64-481F-BDAE-65EFDE88C0B0}" presName="spacer" presStyleCnt="0"/>
      <dgm:spPr/>
    </dgm:pt>
    <dgm:pt modelId="{B3EEF254-9E30-44E7-BEE1-388B4ED021EA}" type="pres">
      <dgm:prSet presAssocID="{9881CDA0-60CF-4A7F-952F-97B0B71C244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43E301-CC25-4D22-86ED-89B98833F660}" type="presOf" srcId="{9881CDA0-60CF-4A7F-952F-97B0B71C244B}" destId="{B3EEF254-9E30-44E7-BEE1-388B4ED021EA}" srcOrd="0" destOrd="0" presId="urn:microsoft.com/office/officeart/2005/8/layout/vList2"/>
    <dgm:cxn modelId="{CBD6919A-4171-47E8-B486-59B339EDDBCD}" srcId="{D9850130-C3F9-40BB-8DE4-219ED1589690}" destId="{224C689B-41E4-47A4-A756-961AAA35EFF8}" srcOrd="4" destOrd="0" parTransId="{36D66FCC-8880-4C29-803A-F7427B10D535}" sibTransId="{9A8A8AEC-9C64-481F-BDAE-65EFDE88C0B0}"/>
    <dgm:cxn modelId="{0D216F4E-80AF-4345-BBA6-5139BC613697}" srcId="{D9850130-C3F9-40BB-8DE4-219ED1589690}" destId="{212964F7-32B5-444F-B4C5-3642DF911247}" srcOrd="3" destOrd="0" parTransId="{DC75B6D3-038A-455F-B3BF-12262BC19664}" sibTransId="{CAFD27FA-C1F9-40A0-97A0-71E3EE6B078D}"/>
    <dgm:cxn modelId="{335A42EE-DA27-4244-A6E9-5E069E5616FF}" type="presOf" srcId="{D809E715-D684-495A-973E-0901EDE82B58}" destId="{4A5D6B52-A853-42FE-8923-DA79DA361EE4}" srcOrd="0" destOrd="0" presId="urn:microsoft.com/office/officeart/2005/8/layout/vList2"/>
    <dgm:cxn modelId="{B230EBAD-D5ED-4CC4-B6E2-B26DE203CA9A}" type="presOf" srcId="{224C689B-41E4-47A4-A756-961AAA35EFF8}" destId="{1B2DBD7B-7A8F-4B61-8228-4ED70C2D9F13}" srcOrd="0" destOrd="0" presId="urn:microsoft.com/office/officeart/2005/8/layout/vList2"/>
    <dgm:cxn modelId="{4C77A745-8BAF-4476-BA67-2A2FB104F8FD}" srcId="{D9850130-C3F9-40BB-8DE4-219ED1589690}" destId="{7EEA5DD1-CAD5-4E29-9762-8FC112B64973}" srcOrd="0" destOrd="0" parTransId="{9814D32B-5C5F-42D4-8CA6-BF87B2D62160}" sibTransId="{9701A76B-D1FA-496C-81E4-8CC4FAE462DD}"/>
    <dgm:cxn modelId="{9BF61113-1BA0-4C7E-A5D7-00D7AE22716F}" srcId="{D9850130-C3F9-40BB-8DE4-219ED1589690}" destId="{9881CDA0-60CF-4A7F-952F-97B0B71C244B}" srcOrd="5" destOrd="0" parTransId="{AD21E24F-2967-4938-A361-D1B025847DC5}" sibTransId="{5DD82762-1252-49C9-B4D4-733BFA8F445C}"/>
    <dgm:cxn modelId="{909B7334-403F-4247-ACAC-EA82A052AF5F}" srcId="{D9850130-C3F9-40BB-8DE4-219ED1589690}" destId="{EF1D4365-41D3-4BC3-8DDF-5930C580EC90}" srcOrd="1" destOrd="0" parTransId="{328D213C-CB4A-43D5-9E99-B164A8AB9FE5}" sibTransId="{727737E7-F76A-4DBF-97B5-4C37075E0AD0}"/>
    <dgm:cxn modelId="{F47AE78C-1DDA-4C33-B848-A58DEB1D6A3F}" type="presOf" srcId="{D9850130-C3F9-40BB-8DE4-219ED1589690}" destId="{10E4B23F-FEDA-483C-905F-83FA0FC1CC14}" srcOrd="0" destOrd="0" presId="urn:microsoft.com/office/officeart/2005/8/layout/vList2"/>
    <dgm:cxn modelId="{2F07E01F-DF40-413A-A0EF-233F44E13CA2}" srcId="{D9850130-C3F9-40BB-8DE4-219ED1589690}" destId="{D809E715-D684-495A-973E-0901EDE82B58}" srcOrd="2" destOrd="0" parTransId="{099C149F-C06F-4488-80EA-1C621B30FD95}" sibTransId="{85F7B7D0-6F6C-4610-90BA-C48096556950}"/>
    <dgm:cxn modelId="{285A6701-78F7-4170-8E5A-AD89493400CD}" type="presOf" srcId="{212964F7-32B5-444F-B4C5-3642DF911247}" destId="{57AA929F-A766-4A54-9568-03321C43D05F}" srcOrd="0" destOrd="0" presId="urn:microsoft.com/office/officeart/2005/8/layout/vList2"/>
    <dgm:cxn modelId="{974AF3D9-E21A-4993-BE2D-2FC6BC361CBD}" type="presOf" srcId="{EF1D4365-41D3-4BC3-8DDF-5930C580EC90}" destId="{610CFD76-7D19-475F-B428-3F89E4C9DDEC}" srcOrd="0" destOrd="0" presId="urn:microsoft.com/office/officeart/2005/8/layout/vList2"/>
    <dgm:cxn modelId="{5FBB8FDD-562C-4AF1-9C4F-BE63F9A51D24}" type="presOf" srcId="{7EEA5DD1-CAD5-4E29-9762-8FC112B64973}" destId="{795EBB05-3976-4C94-B40B-26C22A3BA16B}" srcOrd="0" destOrd="0" presId="urn:microsoft.com/office/officeart/2005/8/layout/vList2"/>
    <dgm:cxn modelId="{FE298877-47D1-4D36-BBF4-B74E82A2431A}" type="presParOf" srcId="{10E4B23F-FEDA-483C-905F-83FA0FC1CC14}" destId="{795EBB05-3976-4C94-B40B-26C22A3BA16B}" srcOrd="0" destOrd="0" presId="urn:microsoft.com/office/officeart/2005/8/layout/vList2"/>
    <dgm:cxn modelId="{0BDFFA87-E4E0-4B9B-88CB-99D8BF8CD7DA}" type="presParOf" srcId="{10E4B23F-FEDA-483C-905F-83FA0FC1CC14}" destId="{B8D06635-0E87-470F-95A7-078DB86932AC}" srcOrd="1" destOrd="0" presId="urn:microsoft.com/office/officeart/2005/8/layout/vList2"/>
    <dgm:cxn modelId="{0FD65A17-4438-4CFC-8246-21F1D764B765}" type="presParOf" srcId="{10E4B23F-FEDA-483C-905F-83FA0FC1CC14}" destId="{610CFD76-7D19-475F-B428-3F89E4C9DDEC}" srcOrd="2" destOrd="0" presId="urn:microsoft.com/office/officeart/2005/8/layout/vList2"/>
    <dgm:cxn modelId="{D3191FB5-E0E3-4640-8C22-AE48125A1AC4}" type="presParOf" srcId="{10E4B23F-FEDA-483C-905F-83FA0FC1CC14}" destId="{8C51EEB1-7562-4225-B801-EE8344C943C1}" srcOrd="3" destOrd="0" presId="urn:microsoft.com/office/officeart/2005/8/layout/vList2"/>
    <dgm:cxn modelId="{65A37044-7921-4EE7-939B-BC6C65815DED}" type="presParOf" srcId="{10E4B23F-FEDA-483C-905F-83FA0FC1CC14}" destId="{4A5D6B52-A853-42FE-8923-DA79DA361EE4}" srcOrd="4" destOrd="0" presId="urn:microsoft.com/office/officeart/2005/8/layout/vList2"/>
    <dgm:cxn modelId="{31472089-3E01-489F-8591-7B38D31927CD}" type="presParOf" srcId="{10E4B23F-FEDA-483C-905F-83FA0FC1CC14}" destId="{89ED1709-70ED-458D-B2E5-272821505E37}" srcOrd="5" destOrd="0" presId="urn:microsoft.com/office/officeart/2005/8/layout/vList2"/>
    <dgm:cxn modelId="{59FFB18B-F240-4800-8459-E3670E088510}" type="presParOf" srcId="{10E4B23F-FEDA-483C-905F-83FA0FC1CC14}" destId="{57AA929F-A766-4A54-9568-03321C43D05F}" srcOrd="6" destOrd="0" presId="urn:microsoft.com/office/officeart/2005/8/layout/vList2"/>
    <dgm:cxn modelId="{37BECBDD-5B3E-42AF-A80B-76E2891AF38D}" type="presParOf" srcId="{10E4B23F-FEDA-483C-905F-83FA0FC1CC14}" destId="{41C19E88-E130-483E-9B63-688F51F554C7}" srcOrd="7" destOrd="0" presId="urn:microsoft.com/office/officeart/2005/8/layout/vList2"/>
    <dgm:cxn modelId="{B2AE7A1C-1BA4-41C4-A169-C76771AF34F7}" type="presParOf" srcId="{10E4B23F-FEDA-483C-905F-83FA0FC1CC14}" destId="{1B2DBD7B-7A8F-4B61-8228-4ED70C2D9F13}" srcOrd="8" destOrd="0" presId="urn:microsoft.com/office/officeart/2005/8/layout/vList2"/>
    <dgm:cxn modelId="{068F055D-7B6F-4DDA-99E4-32E4150F4F06}" type="presParOf" srcId="{10E4B23F-FEDA-483C-905F-83FA0FC1CC14}" destId="{9869C86E-F58D-432C-9535-61429A886907}" srcOrd="9" destOrd="0" presId="urn:microsoft.com/office/officeart/2005/8/layout/vList2"/>
    <dgm:cxn modelId="{7CD0BC69-F28A-4881-B768-EDA411037728}" type="presParOf" srcId="{10E4B23F-FEDA-483C-905F-83FA0FC1CC14}" destId="{B3EEF254-9E30-44E7-BEE1-388B4ED021E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0319C632-2B8C-4556-A685-34DFE1BE73C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BCF54A-FD24-4068-B50B-D8B741381A02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витрати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обов'язкового</a:t>
          </a:r>
          <a:r>
            <a:rPr lang="ru-RU" dirty="0" smtClean="0"/>
            <a:t> </a:t>
          </a:r>
          <a:r>
            <a:rPr lang="ru-RU" dirty="0" err="1" smtClean="0"/>
            <a:t>страхування</a:t>
          </a:r>
          <a:r>
            <a:rPr lang="ru-RU" dirty="0" smtClean="0"/>
            <a:t> </a:t>
          </a:r>
          <a:r>
            <a:rPr lang="ru-RU" dirty="0" err="1" smtClean="0"/>
            <a:t>вантажів</a:t>
          </a:r>
          <a:r>
            <a:rPr lang="ru-RU" dirty="0" smtClean="0"/>
            <a:t>, </a:t>
          </a:r>
          <a:r>
            <a:rPr lang="ru-RU" dirty="0" err="1" smtClean="0"/>
            <a:t>обчислені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</a:t>
          </a:r>
          <a:r>
            <a:rPr lang="ru-RU" dirty="0" err="1" smtClean="0"/>
            <a:t>законодавства</a:t>
          </a:r>
          <a:r>
            <a:rPr lang="ru-RU" dirty="0" smtClean="0"/>
            <a:t>;</a:t>
          </a:r>
          <a:endParaRPr lang="ru-RU" dirty="0"/>
        </a:p>
      </dgm:t>
    </dgm:pt>
    <dgm:pt modelId="{3CCF65BB-3042-44F3-A1F6-4E426E8403BC}" type="parTrans" cxnId="{3911E431-78EB-4A35-8A58-C36856CBC4AD}">
      <dgm:prSet/>
      <dgm:spPr/>
      <dgm:t>
        <a:bodyPr/>
        <a:lstStyle/>
        <a:p>
          <a:endParaRPr lang="ru-RU"/>
        </a:p>
      </dgm:t>
    </dgm:pt>
    <dgm:pt modelId="{59BAB2C8-22E0-454D-AF94-D4ABC4420E3F}" type="sibTrans" cxnId="{3911E431-78EB-4A35-8A58-C36856CBC4AD}">
      <dgm:prSet/>
      <dgm:spPr/>
      <dgm:t>
        <a:bodyPr/>
        <a:lstStyle/>
        <a:p>
          <a:endParaRPr lang="ru-RU"/>
        </a:p>
      </dgm:t>
    </dgm:pt>
    <dgm:pt modelId="{A8BF041D-39B2-4EF0-82B0-1BCC0595B87D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митні</a:t>
          </a:r>
          <a:r>
            <a:rPr lang="ru-RU" dirty="0" smtClean="0"/>
            <a:t> </a:t>
          </a:r>
          <a:r>
            <a:rPr lang="ru-RU" dirty="0" err="1" smtClean="0"/>
            <a:t>платежі</a:t>
          </a:r>
          <a:r>
            <a:rPr lang="ru-RU" dirty="0" smtClean="0"/>
            <a:t> 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реалізації</a:t>
          </a:r>
          <a:r>
            <a:rPr lang="ru-RU" dirty="0" smtClean="0"/>
            <a:t> за </a:t>
          </a:r>
          <a:r>
            <a:rPr lang="ru-RU" dirty="0" err="1" smtClean="0"/>
            <a:t>межі</a:t>
          </a:r>
          <a:r>
            <a:rPr lang="ru-RU" dirty="0" smtClean="0"/>
            <a:t> </a:t>
          </a:r>
          <a:r>
            <a:rPr lang="ru-RU" dirty="0" err="1" smtClean="0"/>
            <a:t>митної</a:t>
          </a:r>
          <a:r>
            <a:rPr lang="ru-RU" dirty="0" smtClean="0"/>
            <a:t> </a:t>
          </a:r>
          <a:r>
            <a:rPr lang="ru-RU" dirty="0" err="1" smtClean="0"/>
            <a:t>території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.</a:t>
          </a:r>
          <a:endParaRPr lang="ru-RU" dirty="0"/>
        </a:p>
      </dgm:t>
    </dgm:pt>
    <dgm:pt modelId="{9EECEAED-9C4B-447B-AD28-A7AFC91AA75E}" type="parTrans" cxnId="{E1CD2928-6E5D-4A40-926C-342B1832FD69}">
      <dgm:prSet/>
      <dgm:spPr/>
      <dgm:t>
        <a:bodyPr/>
        <a:lstStyle/>
        <a:p>
          <a:endParaRPr lang="ru-RU"/>
        </a:p>
      </dgm:t>
    </dgm:pt>
    <dgm:pt modelId="{B3B0B115-3B36-401D-87DB-5570CFA25212}" type="sibTrans" cxnId="{E1CD2928-6E5D-4A40-926C-342B1832FD69}">
      <dgm:prSet/>
      <dgm:spPr/>
      <dgm:t>
        <a:bodyPr/>
        <a:lstStyle/>
        <a:p>
          <a:endParaRPr lang="ru-RU"/>
        </a:p>
      </dgm:t>
    </dgm:pt>
    <dgm:pt modelId="{3F1CEB82-524D-46C1-8EFF-80178F1B0B20}" type="pres">
      <dgm:prSet presAssocID="{0319C632-2B8C-4556-A685-34DFE1BE73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87486A-B239-4944-867F-81C61EC4F13C}" type="pres">
      <dgm:prSet presAssocID="{E1BCF54A-FD24-4068-B50B-D8B741381A0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46E13-7A07-4F66-96AE-C55C2B5660C1}" type="pres">
      <dgm:prSet presAssocID="{59BAB2C8-22E0-454D-AF94-D4ABC4420E3F}" presName="spacer" presStyleCnt="0"/>
      <dgm:spPr/>
    </dgm:pt>
    <dgm:pt modelId="{E728D0AF-9AFE-42C3-AEF0-BF8F1C2D5D46}" type="pres">
      <dgm:prSet presAssocID="{A8BF041D-39B2-4EF0-82B0-1BCC0595B87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6AFCE6-CCEA-474B-AFBA-B3C8165BBD57}" type="presOf" srcId="{A8BF041D-39B2-4EF0-82B0-1BCC0595B87D}" destId="{E728D0AF-9AFE-42C3-AEF0-BF8F1C2D5D46}" srcOrd="0" destOrd="0" presId="urn:microsoft.com/office/officeart/2005/8/layout/vList2"/>
    <dgm:cxn modelId="{3911E431-78EB-4A35-8A58-C36856CBC4AD}" srcId="{0319C632-2B8C-4556-A685-34DFE1BE73C9}" destId="{E1BCF54A-FD24-4068-B50B-D8B741381A02}" srcOrd="0" destOrd="0" parTransId="{3CCF65BB-3042-44F3-A1F6-4E426E8403BC}" sibTransId="{59BAB2C8-22E0-454D-AF94-D4ABC4420E3F}"/>
    <dgm:cxn modelId="{A157F8DF-C07E-41BD-A493-52A2F54E7976}" type="presOf" srcId="{0319C632-2B8C-4556-A685-34DFE1BE73C9}" destId="{3F1CEB82-524D-46C1-8EFF-80178F1B0B20}" srcOrd="0" destOrd="0" presId="urn:microsoft.com/office/officeart/2005/8/layout/vList2"/>
    <dgm:cxn modelId="{D0615449-7723-4A07-BDBE-A2EEB3BCE6A6}" type="presOf" srcId="{E1BCF54A-FD24-4068-B50B-D8B741381A02}" destId="{0987486A-B239-4944-867F-81C61EC4F13C}" srcOrd="0" destOrd="0" presId="urn:microsoft.com/office/officeart/2005/8/layout/vList2"/>
    <dgm:cxn modelId="{E1CD2928-6E5D-4A40-926C-342B1832FD69}" srcId="{0319C632-2B8C-4556-A685-34DFE1BE73C9}" destId="{A8BF041D-39B2-4EF0-82B0-1BCC0595B87D}" srcOrd="1" destOrd="0" parTransId="{9EECEAED-9C4B-447B-AD28-A7AFC91AA75E}" sibTransId="{B3B0B115-3B36-401D-87DB-5570CFA25212}"/>
    <dgm:cxn modelId="{D53D1B86-5B2A-4082-AEF8-D3D05FF5D1E7}" type="presParOf" srcId="{3F1CEB82-524D-46C1-8EFF-80178F1B0B20}" destId="{0987486A-B239-4944-867F-81C61EC4F13C}" srcOrd="0" destOrd="0" presId="urn:microsoft.com/office/officeart/2005/8/layout/vList2"/>
    <dgm:cxn modelId="{DFFCB73F-5165-47E7-B104-8DEE1F40A3EE}" type="presParOf" srcId="{3F1CEB82-524D-46C1-8EFF-80178F1B0B20}" destId="{22946E13-7A07-4F66-96AE-C55C2B5660C1}" srcOrd="1" destOrd="0" presId="urn:microsoft.com/office/officeart/2005/8/layout/vList2"/>
    <dgm:cxn modelId="{5868B373-08C7-4D40-841D-8FD781C9E141}" type="presParOf" srcId="{3F1CEB82-524D-46C1-8EFF-80178F1B0B20}" destId="{E728D0AF-9AFE-42C3-AEF0-BF8F1C2D5D4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E7CA3C2F-497B-436F-8229-4B8716D60E8C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96FC2B21-BBF4-4373-85B6-D954CDF0E757}">
      <dgm:prSet/>
      <dgm:spPr/>
      <dgm:t>
        <a:bodyPr/>
        <a:lstStyle/>
        <a:p>
          <a:pPr algn="just" rtl="0"/>
          <a:r>
            <a:rPr lang="ru-RU" dirty="0" err="1" smtClean="0"/>
            <a:t>Вартість</a:t>
          </a:r>
          <a:r>
            <a:rPr lang="ru-RU" dirty="0" smtClean="0"/>
            <a:t> </a:t>
          </a:r>
          <a:r>
            <a:rPr lang="ru-RU" dirty="0" err="1" smtClean="0"/>
            <a:t>одиниці</a:t>
          </a:r>
          <a:r>
            <a:rPr lang="ru-RU" dirty="0" smtClean="0"/>
            <a:t> кожного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– </a:t>
          </a:r>
          <a:endParaRPr lang="en-US" dirty="0"/>
        </a:p>
      </dgm:t>
    </dgm:pt>
    <dgm:pt modelId="{F2241D61-CE53-4FBD-B789-27023407A092}" type="parTrans" cxnId="{5CB36A68-6886-435C-AA10-31B140CFF3F6}">
      <dgm:prSet/>
      <dgm:spPr/>
      <dgm:t>
        <a:bodyPr/>
        <a:lstStyle/>
        <a:p>
          <a:endParaRPr lang="ru-RU"/>
        </a:p>
      </dgm:t>
    </dgm:pt>
    <dgm:pt modelId="{194253F4-AEEB-4584-894A-42092B859AE5}" type="sibTrans" cxnId="{5CB36A68-6886-435C-AA10-31B140CFF3F6}">
      <dgm:prSet/>
      <dgm:spPr/>
      <dgm:t>
        <a:bodyPr/>
        <a:lstStyle/>
        <a:p>
          <a:endParaRPr lang="ru-RU"/>
        </a:p>
      </dgm:t>
    </dgm:pt>
    <dgm:pt modelId="{7DAABADC-6F7B-4E82-B5EB-6CA54C15EBF6}">
      <dgm:prSet/>
      <dgm:spPr/>
      <dgm:t>
        <a:bodyPr/>
        <a:lstStyle/>
        <a:p>
          <a:pPr algn="just" rtl="0"/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</a:t>
          </a:r>
          <a:endParaRPr lang="en-US" dirty="0"/>
        </a:p>
      </dgm:t>
    </dgm:pt>
    <dgm:pt modelId="{5F00E559-8AB0-425B-95A7-5E9A662EC4F7}" type="parTrans" cxnId="{06754C55-98A6-452B-A3CA-8B9EFACCB88C}">
      <dgm:prSet/>
      <dgm:spPr/>
      <dgm:t>
        <a:bodyPr/>
        <a:lstStyle/>
        <a:p>
          <a:endParaRPr lang="ru-RU"/>
        </a:p>
      </dgm:t>
    </dgm:pt>
    <dgm:pt modelId="{8EA33D3A-BD18-43CE-9A20-524B457D0247}" type="sibTrans" cxnId="{06754C55-98A6-452B-A3CA-8B9EFACCB88C}">
      <dgm:prSet/>
      <dgm:spPr/>
      <dgm:t>
        <a:bodyPr/>
        <a:lstStyle/>
        <a:p>
          <a:endParaRPr lang="ru-RU"/>
        </a:p>
      </dgm:t>
    </dgm:pt>
    <dgm:pt modelId="{FCE2CF13-5837-40C4-8CC5-10398A368A91}">
      <dgm:prSet/>
      <dgm:spPr/>
      <dgm:t>
        <a:bodyPr/>
        <a:lstStyle/>
        <a:p>
          <a:pPr algn="just" rtl="0"/>
          <a:r>
            <a:rPr lang="ru-RU" dirty="0" err="1" smtClean="0"/>
            <a:t>обчислюється</a:t>
          </a:r>
          <a:r>
            <a:rPr lang="ru-RU" dirty="0" smtClean="0"/>
            <a:t> як </a:t>
          </a:r>
          <a:r>
            <a:rPr lang="ru-RU" dirty="0" err="1" smtClean="0"/>
            <a:t>співвідношення</a:t>
          </a:r>
          <a:r>
            <a:rPr lang="ru-RU" dirty="0" smtClean="0"/>
            <a:t> </a:t>
          </a:r>
          <a:r>
            <a:rPr lang="ru-RU" dirty="0" err="1" smtClean="0"/>
            <a:t>суми</a:t>
          </a:r>
          <a:r>
            <a:rPr lang="ru-RU" dirty="0" smtClean="0"/>
            <a:t> доходу, </a:t>
          </a:r>
          <a:r>
            <a:rPr lang="ru-RU" dirty="0" err="1" smtClean="0"/>
            <a:t>отриманого</a:t>
          </a:r>
          <a:r>
            <a:rPr lang="ru-RU" dirty="0" smtClean="0"/>
            <a:t> </a:t>
          </a:r>
          <a:r>
            <a:rPr lang="ru-RU" dirty="0" err="1" smtClean="0"/>
            <a:t>платником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реалізації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–</a:t>
          </a:r>
          <a:endParaRPr lang="en-US" dirty="0"/>
        </a:p>
      </dgm:t>
    </dgm:pt>
    <dgm:pt modelId="{1BF752FF-8C22-4B6D-ADB5-F20B32D14E64}" type="parTrans" cxnId="{79CBD9FF-18D8-460C-A461-6DD46A6315CF}">
      <dgm:prSet/>
      <dgm:spPr/>
      <dgm:t>
        <a:bodyPr/>
        <a:lstStyle/>
        <a:p>
          <a:endParaRPr lang="ru-RU"/>
        </a:p>
      </dgm:t>
    </dgm:pt>
    <dgm:pt modelId="{5C9684D3-B813-43BF-855F-A9B2F37C430B}" type="sibTrans" cxnId="{79CBD9FF-18D8-460C-A461-6DD46A6315CF}">
      <dgm:prSet/>
      <dgm:spPr/>
      <dgm:t>
        <a:bodyPr/>
        <a:lstStyle/>
        <a:p>
          <a:endParaRPr lang="ru-RU"/>
        </a:p>
      </dgm:t>
    </dgm:pt>
    <dgm:pt modelId="{A175C8DD-1064-4715-BEB4-068B16F702C8}">
      <dgm:prSet/>
      <dgm:spPr/>
      <dgm:t>
        <a:bodyPr/>
        <a:lstStyle/>
        <a:p>
          <a:pPr algn="just" rtl="0"/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), </a:t>
          </a:r>
          <a:r>
            <a:rPr lang="ru-RU" dirty="0" err="1" smtClean="0"/>
            <a:t>визначеної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пункту 252.8 </a:t>
          </a:r>
          <a:r>
            <a:rPr lang="ru-RU" dirty="0" err="1" smtClean="0"/>
            <a:t>цієї</a:t>
          </a:r>
          <a:r>
            <a:rPr lang="ru-RU" dirty="0" smtClean="0"/>
            <a:t> </a:t>
          </a:r>
          <a:r>
            <a:rPr lang="ru-RU" dirty="0" err="1" smtClean="0"/>
            <a:t>статті</a:t>
          </a:r>
          <a:r>
            <a:rPr lang="ru-RU" dirty="0" smtClean="0"/>
            <a:t>, та </a:t>
          </a:r>
          <a:r>
            <a:rPr lang="ru-RU" dirty="0" err="1" smtClean="0"/>
            <a:t>обсягу</a:t>
          </a:r>
          <a:r>
            <a:rPr lang="ru-RU" dirty="0" smtClean="0"/>
            <a:t> (</a:t>
          </a:r>
          <a:r>
            <a:rPr lang="ru-RU" dirty="0" err="1" smtClean="0"/>
            <a:t>кількості</a:t>
          </a:r>
          <a:r>
            <a:rPr lang="ru-RU" dirty="0" smtClean="0"/>
            <a:t>)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реалізованої</a:t>
          </a:r>
          <a:r>
            <a:rPr lang="ru-RU" dirty="0" smtClean="0"/>
            <a:t>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–</a:t>
          </a:r>
          <a:endParaRPr lang="en-US" dirty="0"/>
        </a:p>
      </dgm:t>
    </dgm:pt>
    <dgm:pt modelId="{9E75A41E-47F9-4955-9FBA-6EA06627ADD1}" type="parTrans" cxnId="{D4C76FEA-A112-44A9-BC4D-8877069B958D}">
      <dgm:prSet/>
      <dgm:spPr/>
      <dgm:t>
        <a:bodyPr/>
        <a:lstStyle/>
        <a:p>
          <a:endParaRPr lang="ru-RU"/>
        </a:p>
      </dgm:t>
    </dgm:pt>
    <dgm:pt modelId="{0D1EE36D-663D-4E93-8BD1-682B8A0A54ED}" type="sibTrans" cxnId="{D4C76FEA-A112-44A9-BC4D-8877069B958D}">
      <dgm:prSet/>
      <dgm:spPr/>
      <dgm:t>
        <a:bodyPr/>
        <a:lstStyle/>
        <a:p>
          <a:endParaRPr lang="ru-RU"/>
        </a:p>
      </dgm:t>
    </dgm:pt>
    <dgm:pt modelId="{4122FA4D-6F11-446A-B1CD-4C9D21DEC4EC}">
      <dgm:prSet/>
      <dgm:spPr/>
      <dgm:t>
        <a:bodyPr/>
        <a:lstStyle/>
        <a:p>
          <a:pPr algn="just" rtl="0"/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визначається</a:t>
          </a:r>
          <a:r>
            <a:rPr lang="ru-RU" dirty="0" smtClean="0"/>
            <a:t> за </a:t>
          </a:r>
          <a:r>
            <a:rPr lang="ru-RU" dirty="0" err="1" smtClean="0"/>
            <a:t>даними</a:t>
          </a:r>
          <a:r>
            <a:rPr lang="ru-RU" dirty="0" smtClean="0"/>
            <a:t> </a:t>
          </a:r>
          <a:r>
            <a:rPr lang="ru-RU" dirty="0" err="1" smtClean="0"/>
            <a:t>бухгалтерського</a:t>
          </a:r>
          <a:r>
            <a:rPr lang="ru-RU" dirty="0" smtClean="0"/>
            <a:t> </a:t>
          </a:r>
          <a:r>
            <a:rPr lang="ru-RU" dirty="0" err="1" smtClean="0"/>
            <a:t>обліку</a:t>
          </a:r>
          <a:r>
            <a:rPr lang="ru-RU" dirty="0" smtClean="0"/>
            <a:t> </a:t>
          </a:r>
          <a:r>
            <a:rPr lang="ru-RU" dirty="0" err="1" smtClean="0"/>
            <a:t>запасів</a:t>
          </a:r>
          <a:r>
            <a:rPr lang="ru-RU" dirty="0" smtClean="0"/>
            <a:t> </a:t>
          </a:r>
          <a:r>
            <a:rPr lang="ru-RU" dirty="0" err="1" smtClean="0"/>
            <a:t>готової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такого </a:t>
          </a:r>
          <a:r>
            <a:rPr lang="ru-RU" dirty="0" err="1" smtClean="0"/>
            <a:t>платника</a:t>
          </a:r>
          <a:r>
            <a:rPr lang="ru-RU" dirty="0" smtClean="0"/>
            <a:t>.</a:t>
          </a:r>
          <a:endParaRPr lang="ru-RU" dirty="0"/>
        </a:p>
      </dgm:t>
    </dgm:pt>
    <dgm:pt modelId="{5A401385-C6BB-4446-BC5F-0D788D36470C}" type="parTrans" cxnId="{C8657EE9-4F04-4CB4-B445-49052D7C0A9D}">
      <dgm:prSet/>
      <dgm:spPr/>
      <dgm:t>
        <a:bodyPr/>
        <a:lstStyle/>
        <a:p>
          <a:endParaRPr lang="ru-RU"/>
        </a:p>
      </dgm:t>
    </dgm:pt>
    <dgm:pt modelId="{E881D70E-4519-4E28-ABCE-6B630384C5AF}" type="sibTrans" cxnId="{C8657EE9-4F04-4CB4-B445-49052D7C0A9D}">
      <dgm:prSet/>
      <dgm:spPr/>
      <dgm:t>
        <a:bodyPr/>
        <a:lstStyle/>
        <a:p>
          <a:endParaRPr lang="ru-RU"/>
        </a:p>
      </dgm:t>
    </dgm:pt>
    <dgm:pt modelId="{8BA37B26-F36A-4246-96BA-540937224D22}" type="pres">
      <dgm:prSet presAssocID="{E7CA3C2F-497B-436F-8229-4B8716D60E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A51B83-6145-47AF-8460-D5BEEB5C6D98}" type="pres">
      <dgm:prSet presAssocID="{96FC2B21-BBF4-4373-85B6-D954CDF0E75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73096-0B48-4715-AF61-5DDB547D7253}" type="pres">
      <dgm:prSet presAssocID="{194253F4-AEEB-4584-894A-42092B859AE5}" presName="spacer" presStyleCnt="0"/>
      <dgm:spPr/>
    </dgm:pt>
    <dgm:pt modelId="{2CBF6F3C-D63D-4F0C-B5F4-EA3A0DB67061}" type="pres">
      <dgm:prSet presAssocID="{7DAABADC-6F7B-4E82-B5EB-6CA54C15EBF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0FC80-F6E0-41E3-88EB-910BA27B5371}" type="pres">
      <dgm:prSet presAssocID="{8EA33D3A-BD18-43CE-9A20-524B457D0247}" presName="spacer" presStyleCnt="0"/>
      <dgm:spPr/>
    </dgm:pt>
    <dgm:pt modelId="{F38B10B7-E7BC-4826-B9B4-DAB41D23E133}" type="pres">
      <dgm:prSet presAssocID="{FCE2CF13-5837-40C4-8CC5-10398A368A9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E9FFE-D904-4592-BBC2-28E8E763D6BC}" type="pres">
      <dgm:prSet presAssocID="{5C9684D3-B813-43BF-855F-A9B2F37C430B}" presName="spacer" presStyleCnt="0"/>
      <dgm:spPr/>
    </dgm:pt>
    <dgm:pt modelId="{04ACFB05-B8A0-470F-BACC-1677DFB08115}" type="pres">
      <dgm:prSet presAssocID="{A175C8DD-1064-4715-BEB4-068B16F702C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0F471-9B42-46EA-8D46-2D116D6A3E47}" type="pres">
      <dgm:prSet presAssocID="{0D1EE36D-663D-4E93-8BD1-682B8A0A54ED}" presName="spacer" presStyleCnt="0"/>
      <dgm:spPr/>
    </dgm:pt>
    <dgm:pt modelId="{25CE5725-B97F-466C-AA5D-C8E8DD7534AA}" type="pres">
      <dgm:prSet presAssocID="{4122FA4D-6F11-446A-B1CD-4C9D21DEC4E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B36A68-6886-435C-AA10-31B140CFF3F6}" srcId="{E7CA3C2F-497B-436F-8229-4B8716D60E8C}" destId="{96FC2B21-BBF4-4373-85B6-D954CDF0E757}" srcOrd="0" destOrd="0" parTransId="{F2241D61-CE53-4FBD-B789-27023407A092}" sibTransId="{194253F4-AEEB-4584-894A-42092B859AE5}"/>
    <dgm:cxn modelId="{95D54EEF-06ED-46A9-8388-839F7B1BF18C}" type="presOf" srcId="{4122FA4D-6F11-446A-B1CD-4C9D21DEC4EC}" destId="{25CE5725-B97F-466C-AA5D-C8E8DD7534AA}" srcOrd="0" destOrd="0" presId="urn:microsoft.com/office/officeart/2005/8/layout/vList2"/>
    <dgm:cxn modelId="{79CBD9FF-18D8-460C-A461-6DD46A6315CF}" srcId="{E7CA3C2F-497B-436F-8229-4B8716D60E8C}" destId="{FCE2CF13-5837-40C4-8CC5-10398A368A91}" srcOrd="2" destOrd="0" parTransId="{1BF752FF-8C22-4B6D-ADB5-F20B32D14E64}" sibTransId="{5C9684D3-B813-43BF-855F-A9B2F37C430B}"/>
    <dgm:cxn modelId="{06754C55-98A6-452B-A3CA-8B9EFACCB88C}" srcId="{E7CA3C2F-497B-436F-8229-4B8716D60E8C}" destId="{7DAABADC-6F7B-4E82-B5EB-6CA54C15EBF6}" srcOrd="1" destOrd="0" parTransId="{5F00E559-8AB0-425B-95A7-5E9A662EC4F7}" sibTransId="{8EA33D3A-BD18-43CE-9A20-524B457D0247}"/>
    <dgm:cxn modelId="{F88AAA6C-66D4-466C-BE96-333A0E11CEE6}" type="presOf" srcId="{A175C8DD-1064-4715-BEB4-068B16F702C8}" destId="{04ACFB05-B8A0-470F-BACC-1677DFB08115}" srcOrd="0" destOrd="0" presId="urn:microsoft.com/office/officeart/2005/8/layout/vList2"/>
    <dgm:cxn modelId="{D4C76FEA-A112-44A9-BC4D-8877069B958D}" srcId="{E7CA3C2F-497B-436F-8229-4B8716D60E8C}" destId="{A175C8DD-1064-4715-BEB4-068B16F702C8}" srcOrd="3" destOrd="0" parTransId="{9E75A41E-47F9-4955-9FBA-6EA06627ADD1}" sibTransId="{0D1EE36D-663D-4E93-8BD1-682B8A0A54ED}"/>
    <dgm:cxn modelId="{107F0DB2-65C8-44A1-A39B-215F98BD2473}" type="presOf" srcId="{E7CA3C2F-497B-436F-8229-4B8716D60E8C}" destId="{8BA37B26-F36A-4246-96BA-540937224D22}" srcOrd="0" destOrd="0" presId="urn:microsoft.com/office/officeart/2005/8/layout/vList2"/>
    <dgm:cxn modelId="{44A57A69-5078-49A9-B43D-D574D32A61D7}" type="presOf" srcId="{96FC2B21-BBF4-4373-85B6-D954CDF0E757}" destId="{19A51B83-6145-47AF-8460-D5BEEB5C6D98}" srcOrd="0" destOrd="0" presId="urn:microsoft.com/office/officeart/2005/8/layout/vList2"/>
    <dgm:cxn modelId="{828EA661-6113-471A-816A-4F14D1A54316}" type="presOf" srcId="{FCE2CF13-5837-40C4-8CC5-10398A368A91}" destId="{F38B10B7-E7BC-4826-B9B4-DAB41D23E133}" srcOrd="0" destOrd="0" presId="urn:microsoft.com/office/officeart/2005/8/layout/vList2"/>
    <dgm:cxn modelId="{C8657EE9-4F04-4CB4-B445-49052D7C0A9D}" srcId="{E7CA3C2F-497B-436F-8229-4B8716D60E8C}" destId="{4122FA4D-6F11-446A-B1CD-4C9D21DEC4EC}" srcOrd="4" destOrd="0" parTransId="{5A401385-C6BB-4446-BC5F-0D788D36470C}" sibTransId="{E881D70E-4519-4E28-ABCE-6B630384C5AF}"/>
    <dgm:cxn modelId="{386E5A0D-BB93-45A1-9178-5D88C41EA938}" type="presOf" srcId="{7DAABADC-6F7B-4E82-B5EB-6CA54C15EBF6}" destId="{2CBF6F3C-D63D-4F0C-B5F4-EA3A0DB67061}" srcOrd="0" destOrd="0" presId="urn:microsoft.com/office/officeart/2005/8/layout/vList2"/>
    <dgm:cxn modelId="{5F18D343-6E1B-41D4-BBD4-75618D86D1EC}" type="presParOf" srcId="{8BA37B26-F36A-4246-96BA-540937224D22}" destId="{19A51B83-6145-47AF-8460-D5BEEB5C6D98}" srcOrd="0" destOrd="0" presId="urn:microsoft.com/office/officeart/2005/8/layout/vList2"/>
    <dgm:cxn modelId="{0D5BE9B3-0751-4CA3-ABB6-E63335BD8CC0}" type="presParOf" srcId="{8BA37B26-F36A-4246-96BA-540937224D22}" destId="{5D073096-0B48-4715-AF61-5DDB547D7253}" srcOrd="1" destOrd="0" presId="urn:microsoft.com/office/officeart/2005/8/layout/vList2"/>
    <dgm:cxn modelId="{063048BA-4168-4D16-9100-4C3DC4C338CC}" type="presParOf" srcId="{8BA37B26-F36A-4246-96BA-540937224D22}" destId="{2CBF6F3C-D63D-4F0C-B5F4-EA3A0DB67061}" srcOrd="2" destOrd="0" presId="urn:microsoft.com/office/officeart/2005/8/layout/vList2"/>
    <dgm:cxn modelId="{3F727204-4822-4690-B821-D0791E530CEC}" type="presParOf" srcId="{8BA37B26-F36A-4246-96BA-540937224D22}" destId="{9780FC80-F6E0-41E3-88EB-910BA27B5371}" srcOrd="3" destOrd="0" presId="urn:microsoft.com/office/officeart/2005/8/layout/vList2"/>
    <dgm:cxn modelId="{0EB5CE81-36A6-4557-ACC5-6423706C780C}" type="presParOf" srcId="{8BA37B26-F36A-4246-96BA-540937224D22}" destId="{F38B10B7-E7BC-4826-B9B4-DAB41D23E133}" srcOrd="4" destOrd="0" presId="urn:microsoft.com/office/officeart/2005/8/layout/vList2"/>
    <dgm:cxn modelId="{3A489E2D-33DA-42B7-9530-01EF4B5A19AA}" type="presParOf" srcId="{8BA37B26-F36A-4246-96BA-540937224D22}" destId="{E86E9FFE-D904-4592-BBC2-28E8E763D6BC}" srcOrd="5" destOrd="0" presId="urn:microsoft.com/office/officeart/2005/8/layout/vList2"/>
    <dgm:cxn modelId="{E086B90A-257B-4082-9355-F93A98A2A624}" type="presParOf" srcId="{8BA37B26-F36A-4246-96BA-540937224D22}" destId="{04ACFB05-B8A0-470F-BACC-1677DFB08115}" srcOrd="6" destOrd="0" presId="urn:microsoft.com/office/officeart/2005/8/layout/vList2"/>
    <dgm:cxn modelId="{884453C2-0B83-4FA0-8FEA-C46C24E5A7FD}" type="presParOf" srcId="{8BA37B26-F36A-4246-96BA-540937224D22}" destId="{7F20F471-9B42-46EA-8D46-2D116D6A3E47}" srcOrd="7" destOrd="0" presId="urn:microsoft.com/office/officeart/2005/8/layout/vList2"/>
    <dgm:cxn modelId="{C05032D7-97E6-4560-85F5-0D0CC444B470}" type="presParOf" srcId="{8BA37B26-F36A-4246-96BA-540937224D22}" destId="{25CE5725-B97F-466C-AA5D-C8E8DD7534A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DF29B17C-3D61-44DC-8954-17B7F41E69EE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5315DF-127D-45C4-AEE6-695B0EB91A2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smtClean="0"/>
            <a:t>У </a:t>
          </a:r>
          <a:r>
            <a:rPr lang="ru-RU" sz="1600" dirty="0" err="1" smtClean="0"/>
            <a:t>разі</a:t>
          </a:r>
          <a:r>
            <a:rPr lang="ru-RU" sz="1600" dirty="0" smtClean="0"/>
            <a:t> </a:t>
          </a:r>
          <a:r>
            <a:rPr lang="ru-RU" sz="1600" dirty="0" err="1" smtClean="0"/>
            <a:t>обчислення</a:t>
          </a:r>
          <a:r>
            <a:rPr lang="ru-RU" sz="1600" dirty="0" smtClean="0"/>
            <a:t> </a:t>
          </a:r>
          <a:r>
            <a:rPr lang="ru-RU" sz="1600" dirty="0" err="1" smtClean="0"/>
            <a:t>вартості</a:t>
          </a:r>
          <a:r>
            <a:rPr lang="ru-RU" sz="1600" dirty="0" smtClean="0"/>
            <a:t> </a:t>
          </a:r>
          <a:r>
            <a:rPr lang="ru-RU" sz="1600" dirty="0" err="1" smtClean="0"/>
            <a:t>відповідного</a:t>
          </a:r>
          <a:r>
            <a:rPr lang="ru-RU" sz="1600" dirty="0" smtClean="0"/>
            <a:t> виду </a:t>
          </a:r>
          <a:r>
            <a:rPr lang="ru-RU" sz="1600" dirty="0" err="1" smtClean="0"/>
            <a:t>товарної</a:t>
          </a:r>
          <a:r>
            <a:rPr lang="ru-RU" sz="1600" dirty="0" smtClean="0"/>
            <a:t> </a:t>
          </a:r>
          <a:r>
            <a:rPr lang="ru-RU" sz="1600" dirty="0" err="1" smtClean="0"/>
            <a:t>продукції</a:t>
          </a:r>
          <a:r>
            <a:rPr lang="ru-RU" sz="1600" dirty="0" smtClean="0"/>
            <a:t> </a:t>
          </a:r>
          <a:r>
            <a:rPr lang="ru-RU" sz="1600" dirty="0" err="1" smtClean="0"/>
            <a:t>гірничого</a:t>
          </a:r>
          <a:r>
            <a:rPr lang="ru-RU" sz="1600" dirty="0" smtClean="0"/>
            <a:t> </a:t>
          </a:r>
          <a:r>
            <a:rPr lang="ru-RU" sz="1600" dirty="0" err="1" smtClean="0"/>
            <a:t>підприємства</a:t>
          </a:r>
          <a:r>
            <a:rPr lang="ru-RU" sz="1600" dirty="0" smtClean="0"/>
            <a:t> - </a:t>
          </a:r>
          <a:r>
            <a:rPr lang="ru-RU" sz="1600" dirty="0" err="1" smtClean="0"/>
            <a:t>видобутої</a:t>
          </a:r>
          <a:r>
            <a:rPr lang="ru-RU" sz="1600" dirty="0" smtClean="0"/>
            <a:t> </a:t>
          </a:r>
          <a:r>
            <a:rPr lang="ru-RU" sz="1600" dirty="0" err="1" smtClean="0"/>
            <a:t>корисної</a:t>
          </a:r>
          <a:r>
            <a:rPr lang="ru-RU" sz="1600" dirty="0" smtClean="0"/>
            <a:t> </a:t>
          </a:r>
          <a:r>
            <a:rPr lang="ru-RU" sz="1600" dirty="0" err="1" smtClean="0"/>
            <a:t>копалини</a:t>
          </a:r>
          <a:r>
            <a:rPr lang="ru-RU" sz="1600" dirty="0" smtClean="0"/>
            <a:t> (</a:t>
          </a:r>
          <a:r>
            <a:rPr lang="ru-RU" sz="1600" dirty="0" err="1" smtClean="0"/>
            <a:t>мінеральної</a:t>
          </a:r>
          <a:r>
            <a:rPr lang="ru-RU" sz="1600" dirty="0" smtClean="0"/>
            <a:t> </a:t>
          </a:r>
          <a:r>
            <a:rPr lang="ru-RU" sz="1600" dirty="0" err="1" smtClean="0"/>
            <a:t>сировини</a:t>
          </a:r>
          <a:r>
            <a:rPr lang="ru-RU" sz="1600" dirty="0" smtClean="0"/>
            <a:t>) за </a:t>
          </a:r>
          <a:r>
            <a:rPr lang="ru-RU" sz="1600" dirty="0" err="1" smtClean="0"/>
            <a:t>розрахунковою</a:t>
          </a:r>
          <a:r>
            <a:rPr lang="ru-RU" sz="1600" dirty="0" smtClean="0"/>
            <a:t> </a:t>
          </a:r>
          <a:r>
            <a:rPr lang="ru-RU" sz="1600" dirty="0" err="1" smtClean="0"/>
            <a:t>вартістю</a:t>
          </a:r>
          <a:r>
            <a:rPr lang="ru-RU" sz="1600" dirty="0" smtClean="0"/>
            <a:t> до </a:t>
          </a:r>
          <a:r>
            <a:rPr lang="ru-RU" sz="1600" dirty="0" err="1" smtClean="0"/>
            <a:t>витрат</a:t>
          </a:r>
          <a:r>
            <a:rPr lang="ru-RU" sz="1600" dirty="0" smtClean="0"/>
            <a:t> </a:t>
          </a:r>
          <a:r>
            <a:rPr lang="ru-RU" sz="1600" dirty="0" err="1" smtClean="0"/>
            <a:t>платника</a:t>
          </a:r>
          <a:r>
            <a:rPr lang="ru-RU" sz="1600" dirty="0" smtClean="0"/>
            <a:t> </a:t>
          </a:r>
          <a:r>
            <a:rPr lang="ru-RU" sz="1600" dirty="0" err="1" smtClean="0"/>
            <a:t>рентної</a:t>
          </a:r>
          <a:r>
            <a:rPr lang="ru-RU" sz="1600" dirty="0" smtClean="0"/>
            <a:t> плати за </a:t>
          </a:r>
          <a:r>
            <a:rPr lang="ru-RU" sz="1600" dirty="0" err="1" smtClean="0"/>
            <a:t>податковий</a:t>
          </a:r>
          <a:r>
            <a:rPr lang="ru-RU" sz="1600" dirty="0" smtClean="0"/>
            <a:t> (</a:t>
          </a:r>
          <a:r>
            <a:rPr lang="ru-RU" sz="1600" dirty="0" err="1" smtClean="0"/>
            <a:t>звітний</a:t>
          </a:r>
          <a:r>
            <a:rPr lang="ru-RU" sz="1600" dirty="0" smtClean="0"/>
            <a:t>) </a:t>
          </a:r>
          <a:r>
            <a:rPr lang="ru-RU" sz="1600" dirty="0" err="1" smtClean="0"/>
            <a:t>період</a:t>
          </a:r>
          <a:r>
            <a:rPr lang="ru-RU" sz="1600" dirty="0" smtClean="0"/>
            <a:t> </a:t>
          </a:r>
          <a:r>
            <a:rPr lang="ru-RU" sz="1600" dirty="0" err="1" smtClean="0"/>
            <a:t>включаються</a:t>
          </a:r>
          <a:r>
            <a:rPr lang="ru-RU" sz="1600" dirty="0" smtClean="0"/>
            <a:t>:</a:t>
          </a:r>
          <a:endParaRPr lang="ru-RU" sz="1600" dirty="0"/>
        </a:p>
      </dgm:t>
    </dgm:pt>
    <dgm:pt modelId="{9FB2644A-8533-47D0-AA65-DBDDEDD6CC78}" type="parTrans" cxnId="{990FC672-EDF9-4D40-BFEE-6899217E8DBC}">
      <dgm:prSet/>
      <dgm:spPr/>
      <dgm:t>
        <a:bodyPr/>
        <a:lstStyle/>
        <a:p>
          <a:endParaRPr lang="ru-RU"/>
        </a:p>
      </dgm:t>
    </dgm:pt>
    <dgm:pt modelId="{588000C3-3743-498D-96F9-230A289F06D9}" type="sibTrans" cxnId="{990FC672-EDF9-4D40-BFEE-6899217E8DBC}">
      <dgm:prSet/>
      <dgm:spPr/>
      <dgm:t>
        <a:bodyPr/>
        <a:lstStyle/>
        <a:p>
          <a:endParaRPr lang="ru-RU"/>
        </a:p>
      </dgm:t>
    </dgm:pt>
    <dgm:pt modelId="{9F2CB784-D0E7-4603-9620-137D98423107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err="1" smtClean="0"/>
            <a:t>матеріальні</a:t>
          </a:r>
          <a:r>
            <a:rPr lang="ru-RU" sz="1600" dirty="0" smtClean="0"/>
            <a:t> </a:t>
          </a:r>
          <a:r>
            <a:rPr lang="ru-RU" sz="1600" dirty="0" err="1" smtClean="0"/>
            <a:t>витрати</a:t>
          </a:r>
          <a:r>
            <a:rPr lang="ru-RU" sz="1600" dirty="0" smtClean="0"/>
            <a:t>, у тому </a:t>
          </a:r>
          <a:r>
            <a:rPr lang="ru-RU" sz="1600" dirty="0" err="1" smtClean="0"/>
            <a:t>числі</a:t>
          </a:r>
          <a:r>
            <a:rPr lang="ru-RU" sz="1600" dirty="0" smtClean="0"/>
            <a:t> </a:t>
          </a:r>
          <a:r>
            <a:rPr lang="ru-RU" sz="1600" dirty="0" err="1" smtClean="0"/>
            <a:t>витрати</a:t>
          </a:r>
          <a:r>
            <a:rPr lang="ru-RU" sz="1600" dirty="0" smtClean="0"/>
            <a:t>, </a:t>
          </a:r>
          <a:r>
            <a:rPr lang="ru-RU" sz="1600" dirty="0" err="1" smtClean="0"/>
            <a:t>пов'язані</a:t>
          </a:r>
          <a:r>
            <a:rPr lang="ru-RU" sz="1600" dirty="0" smtClean="0"/>
            <a:t> </a:t>
          </a:r>
          <a:r>
            <a:rPr lang="ru-RU" sz="1600" dirty="0" err="1" smtClean="0"/>
            <a:t>з</a:t>
          </a:r>
          <a:r>
            <a:rPr lang="ru-RU" sz="1600" dirty="0" smtClean="0"/>
            <a:t> </a:t>
          </a:r>
          <a:r>
            <a:rPr lang="ru-RU" sz="1600" dirty="0" err="1" smtClean="0"/>
            <a:t>виконанням</a:t>
          </a:r>
          <a:r>
            <a:rPr lang="ru-RU" sz="1600" dirty="0" smtClean="0"/>
            <a:t> </a:t>
          </a:r>
          <a:r>
            <a:rPr lang="ru-RU" sz="1600" dirty="0" err="1" smtClean="0"/>
            <a:t>господарських</a:t>
          </a:r>
          <a:r>
            <a:rPr lang="ru-RU" sz="1600" dirty="0" smtClean="0"/>
            <a:t> </a:t>
          </a:r>
          <a:r>
            <a:rPr lang="ru-RU" sz="1600" dirty="0" err="1" smtClean="0"/>
            <a:t>договорів</a:t>
          </a:r>
          <a:r>
            <a:rPr lang="ru-RU" sz="1600" dirty="0" smtClean="0"/>
            <a:t> </a:t>
          </a:r>
          <a:r>
            <a:rPr lang="ru-RU" sz="1600" dirty="0" err="1" smtClean="0"/>
            <a:t>із</a:t>
          </a:r>
          <a:r>
            <a:rPr lang="ru-RU" sz="1600" dirty="0" smtClean="0"/>
            <a:t> </a:t>
          </a:r>
          <a:r>
            <a:rPr lang="ru-RU" sz="1600" dirty="0" err="1" smtClean="0"/>
            <a:t>давальницькою</a:t>
          </a:r>
          <a:r>
            <a:rPr lang="ru-RU" sz="1600" dirty="0" smtClean="0"/>
            <a:t> </a:t>
          </a:r>
          <a:r>
            <a:rPr lang="ru-RU" sz="1600" dirty="0" err="1" smtClean="0"/>
            <a:t>сировиною</a:t>
          </a:r>
          <a:r>
            <a:rPr lang="ru-RU" sz="1600" dirty="0" smtClean="0"/>
            <a:t>, за </a:t>
          </a:r>
          <a:r>
            <a:rPr lang="ru-RU" sz="1600" dirty="0" err="1" smtClean="0"/>
            <a:t>винятком</a:t>
          </a:r>
          <a:r>
            <a:rPr lang="ru-RU" sz="1600" dirty="0" smtClean="0"/>
            <a:t> </a:t>
          </a:r>
          <a:r>
            <a:rPr lang="ru-RU" sz="1600" dirty="0" err="1" smtClean="0"/>
            <a:t>матеріальних</a:t>
          </a:r>
          <a:r>
            <a:rPr lang="ru-RU" sz="1600" dirty="0" smtClean="0"/>
            <a:t> </a:t>
          </a:r>
          <a:r>
            <a:rPr lang="ru-RU" sz="1600" dirty="0" err="1" smtClean="0"/>
            <a:t>витрат</a:t>
          </a:r>
          <a:r>
            <a:rPr lang="ru-RU" sz="1600" dirty="0" smtClean="0"/>
            <a:t>, </a:t>
          </a:r>
          <a:r>
            <a:rPr lang="ru-RU" sz="1600" dirty="0" err="1" smtClean="0"/>
            <a:t>пов'язаних</a:t>
          </a:r>
          <a:r>
            <a:rPr lang="ru-RU" sz="1600" dirty="0" smtClean="0"/>
            <a:t> </a:t>
          </a:r>
          <a:r>
            <a:rPr lang="ru-RU" sz="1600" dirty="0" err="1" smtClean="0"/>
            <a:t>із</a:t>
          </a:r>
          <a:r>
            <a:rPr lang="ru-RU" sz="1600" dirty="0" smtClean="0"/>
            <a:t>:</a:t>
          </a:r>
          <a:endParaRPr lang="ru-RU" sz="1600" dirty="0"/>
        </a:p>
      </dgm:t>
    </dgm:pt>
    <dgm:pt modelId="{1FA33DBE-9F7E-4000-B0C8-7BE1BCFD524D}" type="parTrans" cxnId="{ED4DBABF-EC9B-412D-AD50-78912F74EDDB}">
      <dgm:prSet/>
      <dgm:spPr/>
      <dgm:t>
        <a:bodyPr/>
        <a:lstStyle/>
        <a:p>
          <a:endParaRPr lang="ru-RU"/>
        </a:p>
      </dgm:t>
    </dgm:pt>
    <dgm:pt modelId="{16FC7C4B-C59E-4FAC-8A30-D6500EADB029}" type="sibTrans" cxnId="{ED4DBABF-EC9B-412D-AD50-78912F74EDDB}">
      <dgm:prSet/>
      <dgm:spPr/>
      <dgm:t>
        <a:bodyPr/>
        <a:lstStyle/>
        <a:p>
          <a:endParaRPr lang="ru-RU"/>
        </a:p>
      </dgm:t>
    </dgm:pt>
    <dgm:pt modelId="{476E0233-9B3B-464D-9413-ECD9D80391BD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err="1" smtClean="0"/>
            <a:t>зберіганням</a:t>
          </a:r>
          <a:r>
            <a:rPr lang="ru-RU" sz="1600" dirty="0" smtClean="0"/>
            <a:t>;</a:t>
          </a:r>
          <a:endParaRPr lang="ru-RU" sz="1600" dirty="0"/>
        </a:p>
      </dgm:t>
    </dgm:pt>
    <dgm:pt modelId="{10383FB8-D5F8-4E1D-9699-D1D5F0718BDA}" type="parTrans" cxnId="{403D7A9D-0652-435C-BB1B-43ED2E8F9C05}">
      <dgm:prSet/>
      <dgm:spPr/>
      <dgm:t>
        <a:bodyPr/>
        <a:lstStyle/>
        <a:p>
          <a:endParaRPr lang="ru-RU"/>
        </a:p>
      </dgm:t>
    </dgm:pt>
    <dgm:pt modelId="{45384284-E493-44B6-8B35-9C0DB1427701}" type="sibTrans" cxnId="{403D7A9D-0652-435C-BB1B-43ED2E8F9C05}">
      <dgm:prSet/>
      <dgm:spPr/>
      <dgm:t>
        <a:bodyPr/>
        <a:lstStyle/>
        <a:p>
          <a:endParaRPr lang="ru-RU"/>
        </a:p>
      </dgm:t>
    </dgm:pt>
    <dgm:pt modelId="{5C37C930-CF2F-47EB-97A1-9571E1985C79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err="1" smtClean="0"/>
            <a:t>транспортуванням</a:t>
          </a:r>
          <a:r>
            <a:rPr lang="ru-RU" sz="1600" dirty="0" smtClean="0"/>
            <a:t>;</a:t>
          </a:r>
          <a:endParaRPr lang="ru-RU" sz="1600" dirty="0"/>
        </a:p>
      </dgm:t>
    </dgm:pt>
    <dgm:pt modelId="{2129C52C-5907-455C-9066-47ADCD0EC433}" type="parTrans" cxnId="{35AE3B29-A590-4670-993E-E1CA86D50D38}">
      <dgm:prSet/>
      <dgm:spPr/>
      <dgm:t>
        <a:bodyPr/>
        <a:lstStyle/>
        <a:p>
          <a:endParaRPr lang="ru-RU"/>
        </a:p>
      </dgm:t>
    </dgm:pt>
    <dgm:pt modelId="{9688C4FC-3B2B-4902-B84F-976311D9B716}" type="sibTrans" cxnId="{35AE3B29-A590-4670-993E-E1CA86D50D38}">
      <dgm:prSet/>
      <dgm:spPr/>
      <dgm:t>
        <a:bodyPr/>
        <a:lstStyle/>
        <a:p>
          <a:endParaRPr lang="ru-RU"/>
        </a:p>
      </dgm:t>
    </dgm:pt>
    <dgm:pt modelId="{FE1BE31A-5117-4E31-891E-9BB34CF44BED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err="1" smtClean="0"/>
            <a:t>пакуванням</a:t>
          </a:r>
          <a:r>
            <a:rPr lang="ru-RU" sz="1600" dirty="0" smtClean="0"/>
            <a:t>;</a:t>
          </a:r>
          <a:endParaRPr lang="ru-RU" sz="1600" dirty="0"/>
        </a:p>
      </dgm:t>
    </dgm:pt>
    <dgm:pt modelId="{DE29BDB2-3AAA-4751-A096-F832A95B449C}" type="parTrans" cxnId="{C1156B53-7305-423E-8A67-8BFF8EE92515}">
      <dgm:prSet/>
      <dgm:spPr/>
      <dgm:t>
        <a:bodyPr/>
        <a:lstStyle/>
        <a:p>
          <a:endParaRPr lang="ru-RU"/>
        </a:p>
      </dgm:t>
    </dgm:pt>
    <dgm:pt modelId="{136AA8F7-5741-470E-AC90-509F864EA0CA}" type="sibTrans" cxnId="{C1156B53-7305-423E-8A67-8BFF8EE92515}">
      <dgm:prSet/>
      <dgm:spPr/>
      <dgm:t>
        <a:bodyPr/>
        <a:lstStyle/>
        <a:p>
          <a:endParaRPr lang="ru-RU"/>
        </a:p>
      </dgm:t>
    </dgm:pt>
    <dgm:pt modelId="{007380BB-12DD-4EE1-8C03-36B038799D11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err="1" smtClean="0"/>
            <a:t>проведенням</a:t>
          </a:r>
          <a:r>
            <a:rPr lang="ru-RU" sz="1600" dirty="0" smtClean="0"/>
            <a:t> </a:t>
          </a:r>
          <a:r>
            <a:rPr lang="ru-RU" sz="1600" dirty="0" err="1" smtClean="0"/>
            <a:t>іншого</a:t>
          </a:r>
          <a:r>
            <a:rPr lang="ru-RU" sz="1600" dirty="0" smtClean="0"/>
            <a:t> виду </a:t>
          </a:r>
          <a:r>
            <a:rPr lang="ru-RU" sz="1600" dirty="0" err="1" smtClean="0"/>
            <a:t>підготовки</a:t>
          </a:r>
          <a:r>
            <a:rPr lang="ru-RU" sz="1600" dirty="0" smtClean="0"/>
            <a:t> (</a:t>
          </a:r>
          <a:r>
            <a:rPr lang="ru-RU" sz="1600" dirty="0" err="1" smtClean="0"/>
            <a:t>включаючи</a:t>
          </a:r>
          <a:r>
            <a:rPr lang="ru-RU" sz="1600" dirty="0" smtClean="0"/>
            <a:t> </a:t>
          </a:r>
          <a:r>
            <a:rPr lang="ru-RU" sz="1600" dirty="0" err="1" smtClean="0"/>
            <a:t>передпродажну</a:t>
          </a:r>
          <a:r>
            <a:rPr lang="ru-RU" sz="1600" dirty="0" smtClean="0"/>
            <a:t> </a:t>
          </a:r>
          <a:r>
            <a:rPr lang="ru-RU" sz="1600" dirty="0" err="1" smtClean="0"/>
            <a:t>підготовку</a:t>
          </a:r>
          <a:r>
            <a:rPr lang="ru-RU" sz="1600" dirty="0" smtClean="0"/>
            <a:t>), </a:t>
          </a:r>
          <a:r>
            <a:rPr lang="ru-RU" sz="1600" dirty="0" err="1" smtClean="0"/>
            <a:t>крім</a:t>
          </a:r>
          <a:r>
            <a:rPr lang="ru-RU" sz="1600" dirty="0" smtClean="0"/>
            <a:t> </a:t>
          </a:r>
          <a:r>
            <a:rPr lang="ru-RU" sz="1600" dirty="0" err="1" smtClean="0"/>
            <a:t>операцій</a:t>
          </a:r>
          <a:r>
            <a:rPr lang="ru-RU" sz="1600" dirty="0" smtClean="0"/>
            <a:t>, </a:t>
          </a:r>
          <a:r>
            <a:rPr lang="ru-RU" sz="1600" dirty="0" err="1" smtClean="0"/>
            <a:t>що</a:t>
          </a:r>
          <a:r>
            <a:rPr lang="ru-RU" sz="1600" dirty="0" smtClean="0"/>
            <a:t> </a:t>
          </a:r>
          <a:r>
            <a:rPr lang="ru-RU" sz="1600" dirty="0" err="1" smtClean="0"/>
            <a:t>віднесені</a:t>
          </a:r>
          <a:r>
            <a:rPr lang="ru-RU" sz="1600" dirty="0" smtClean="0"/>
            <a:t> до </a:t>
          </a:r>
          <a:r>
            <a:rPr lang="ru-RU" sz="1600" dirty="0" err="1" smtClean="0"/>
            <a:t>операцій</a:t>
          </a:r>
          <a:r>
            <a:rPr lang="ru-RU" sz="1600" dirty="0" smtClean="0"/>
            <a:t> </a:t>
          </a:r>
          <a:r>
            <a:rPr lang="ru-RU" sz="1600" dirty="0" err="1" smtClean="0"/>
            <a:t>первинної</a:t>
          </a:r>
          <a:r>
            <a:rPr lang="ru-RU" sz="1600" dirty="0" smtClean="0"/>
            <a:t> </a:t>
          </a:r>
          <a:r>
            <a:rPr lang="ru-RU" sz="1600" dirty="0" err="1" smtClean="0"/>
            <a:t>переробки</a:t>
          </a:r>
          <a:r>
            <a:rPr lang="ru-RU" sz="1600" dirty="0" smtClean="0"/>
            <a:t> (</a:t>
          </a:r>
          <a:r>
            <a:rPr lang="ru-RU" sz="1600" dirty="0" err="1" smtClean="0"/>
            <a:t>збагачення</a:t>
          </a:r>
          <a:r>
            <a:rPr lang="ru-RU" sz="1600" dirty="0" smtClean="0"/>
            <a:t>) у </a:t>
          </a:r>
          <a:r>
            <a:rPr lang="ru-RU" sz="1600" dirty="0" err="1" smtClean="0"/>
            <a:t>значенні</a:t>
          </a:r>
          <a:r>
            <a:rPr lang="ru-RU" sz="1600" dirty="0" smtClean="0"/>
            <a:t>, </a:t>
          </a:r>
          <a:r>
            <a:rPr lang="ru-RU" sz="1600" dirty="0" err="1" smtClean="0"/>
            <a:t>наведеному</a:t>
          </a:r>
          <a:r>
            <a:rPr lang="ru-RU" sz="1600" dirty="0" smtClean="0"/>
            <a:t> </a:t>
          </a:r>
          <a:r>
            <a:rPr lang="ru-RU" sz="1600" dirty="0" err="1" smtClean="0"/>
            <a:t>у</a:t>
          </a:r>
          <a:r>
            <a:rPr lang="ru-RU" sz="1600" dirty="0" smtClean="0"/>
            <a:t> </a:t>
          </a:r>
          <a:r>
            <a:rPr lang="ru-RU" sz="1600" dirty="0" err="1" smtClean="0"/>
            <a:t>розділі</a:t>
          </a:r>
          <a:r>
            <a:rPr lang="ru-RU" sz="1600" dirty="0" smtClean="0"/>
            <a:t> I </a:t>
          </a:r>
          <a:r>
            <a:rPr lang="ru-RU" sz="1600" dirty="0" err="1" smtClean="0"/>
            <a:t>цього</a:t>
          </a:r>
          <a:r>
            <a:rPr lang="ru-RU" sz="1600" dirty="0" smtClean="0"/>
            <a:t> Кодексу, для </a:t>
          </a:r>
          <a:r>
            <a:rPr lang="ru-RU" sz="1600" dirty="0" err="1" smtClean="0"/>
            <a:t>реалізації</a:t>
          </a:r>
          <a:r>
            <a:rPr lang="ru-RU" sz="1600" dirty="0" smtClean="0"/>
            <a:t> </a:t>
          </a:r>
          <a:r>
            <a:rPr lang="ru-RU" sz="1600" dirty="0" err="1" smtClean="0"/>
            <a:t>відповідного</a:t>
          </a:r>
          <a:r>
            <a:rPr lang="ru-RU" sz="1600" dirty="0" smtClean="0"/>
            <a:t> виду </a:t>
          </a:r>
          <a:r>
            <a:rPr lang="ru-RU" sz="1600" dirty="0" err="1" smtClean="0"/>
            <a:t>товарної</a:t>
          </a:r>
          <a:r>
            <a:rPr lang="ru-RU" sz="1600" dirty="0" smtClean="0"/>
            <a:t> </a:t>
          </a:r>
          <a:r>
            <a:rPr lang="ru-RU" sz="1600" dirty="0" err="1" smtClean="0"/>
            <a:t>продукції</a:t>
          </a:r>
          <a:r>
            <a:rPr lang="ru-RU" sz="1600" dirty="0" smtClean="0"/>
            <a:t> </a:t>
          </a:r>
          <a:r>
            <a:rPr lang="ru-RU" sz="1600" dirty="0" err="1" smtClean="0"/>
            <a:t>гірничого</a:t>
          </a:r>
          <a:r>
            <a:rPr lang="ru-RU" sz="1600" dirty="0" smtClean="0"/>
            <a:t> </a:t>
          </a:r>
          <a:r>
            <a:rPr lang="ru-RU" sz="1600" dirty="0" err="1" smtClean="0"/>
            <a:t>підприємства</a:t>
          </a:r>
          <a:r>
            <a:rPr lang="ru-RU" sz="1600" dirty="0" smtClean="0"/>
            <a:t> - </a:t>
          </a:r>
          <a:r>
            <a:rPr lang="ru-RU" sz="1600" dirty="0" err="1" smtClean="0"/>
            <a:t>видобутої</a:t>
          </a:r>
          <a:r>
            <a:rPr lang="ru-RU" sz="1600" dirty="0" smtClean="0"/>
            <a:t> </a:t>
          </a:r>
          <a:r>
            <a:rPr lang="ru-RU" sz="1600" dirty="0" err="1" smtClean="0"/>
            <a:t>корисної</a:t>
          </a:r>
          <a:r>
            <a:rPr lang="ru-RU" sz="1600" dirty="0" smtClean="0"/>
            <a:t> </a:t>
          </a:r>
          <a:r>
            <a:rPr lang="ru-RU" sz="1600" dirty="0" err="1" smtClean="0"/>
            <a:t>копалини</a:t>
          </a:r>
          <a:r>
            <a:rPr lang="ru-RU" sz="1600" dirty="0" smtClean="0"/>
            <a:t> (</a:t>
          </a:r>
          <a:r>
            <a:rPr lang="ru-RU" sz="1600" dirty="0" err="1" smtClean="0"/>
            <a:t>мінеральної</a:t>
          </a:r>
          <a:r>
            <a:rPr lang="ru-RU" sz="1600" dirty="0" smtClean="0"/>
            <a:t> </a:t>
          </a:r>
          <a:r>
            <a:rPr lang="ru-RU" sz="1600" dirty="0" err="1" smtClean="0"/>
            <a:t>сировини</a:t>
          </a:r>
          <a:r>
            <a:rPr lang="ru-RU" sz="1600" dirty="0" smtClean="0"/>
            <a:t>);</a:t>
          </a:r>
          <a:endParaRPr lang="ru-RU" sz="1600" dirty="0"/>
        </a:p>
      </dgm:t>
    </dgm:pt>
    <dgm:pt modelId="{491BADBA-D151-4F26-94AD-D4AB875CF389}" type="parTrans" cxnId="{A83CE9F7-575F-454B-A55B-A6B2F3E37611}">
      <dgm:prSet/>
      <dgm:spPr/>
      <dgm:t>
        <a:bodyPr/>
        <a:lstStyle/>
        <a:p>
          <a:endParaRPr lang="ru-RU"/>
        </a:p>
      </dgm:t>
    </dgm:pt>
    <dgm:pt modelId="{7D929728-99A6-4524-A5A9-BBCD95C38CC0}" type="sibTrans" cxnId="{A83CE9F7-575F-454B-A55B-A6B2F3E37611}">
      <dgm:prSet/>
      <dgm:spPr/>
      <dgm:t>
        <a:bodyPr/>
        <a:lstStyle/>
        <a:p>
          <a:endParaRPr lang="ru-RU"/>
        </a:p>
      </dgm:t>
    </dgm:pt>
    <dgm:pt modelId="{37531E6B-8852-4314-A842-97C347915788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err="1" smtClean="0"/>
            <a:t>виробництвом</a:t>
          </a:r>
          <a:r>
            <a:rPr lang="ru-RU" sz="1600" dirty="0" smtClean="0"/>
            <a:t> </a:t>
          </a:r>
          <a:r>
            <a:rPr lang="ru-RU" sz="1600" dirty="0" err="1" smtClean="0"/>
            <a:t>і</a:t>
          </a:r>
          <a:r>
            <a:rPr lang="ru-RU" sz="1600" dirty="0" smtClean="0"/>
            <a:t> </a:t>
          </a:r>
          <a:r>
            <a:rPr lang="ru-RU" sz="1600" dirty="0" err="1" smtClean="0"/>
            <a:t>реалізацією</a:t>
          </a:r>
          <a:r>
            <a:rPr lang="ru-RU" sz="1600" dirty="0" smtClean="0"/>
            <a:t> </a:t>
          </a:r>
          <a:r>
            <a:rPr lang="ru-RU" sz="1600" dirty="0" err="1" smtClean="0"/>
            <a:t>інших</a:t>
          </a:r>
          <a:r>
            <a:rPr lang="ru-RU" sz="1600" dirty="0" smtClean="0"/>
            <a:t> </a:t>
          </a:r>
          <a:r>
            <a:rPr lang="ru-RU" sz="1600" dirty="0" err="1" smtClean="0"/>
            <a:t>видів</a:t>
          </a:r>
          <a:r>
            <a:rPr lang="ru-RU" sz="1600" dirty="0" smtClean="0"/>
            <a:t> </a:t>
          </a:r>
          <a:r>
            <a:rPr lang="ru-RU" sz="1600" dirty="0" err="1" smtClean="0"/>
            <a:t>продукції</a:t>
          </a:r>
          <a:r>
            <a:rPr lang="ru-RU" sz="1600" dirty="0" smtClean="0"/>
            <a:t>, </a:t>
          </a:r>
          <a:r>
            <a:rPr lang="ru-RU" sz="1600" dirty="0" err="1" smtClean="0"/>
            <a:t>товарів</a:t>
          </a:r>
          <a:r>
            <a:rPr lang="ru-RU" sz="1600" dirty="0" smtClean="0"/>
            <a:t> (</a:t>
          </a:r>
          <a:r>
            <a:rPr lang="ru-RU" sz="1600" dirty="0" err="1" smtClean="0"/>
            <a:t>робіт</a:t>
          </a:r>
          <a:r>
            <a:rPr lang="ru-RU" sz="1600" dirty="0" smtClean="0"/>
            <a:t>, </a:t>
          </a:r>
          <a:r>
            <a:rPr lang="ru-RU" sz="1600" dirty="0" err="1" smtClean="0"/>
            <a:t>послуг</a:t>
          </a:r>
          <a:r>
            <a:rPr lang="ru-RU" sz="1600" dirty="0" smtClean="0"/>
            <a:t>);</a:t>
          </a:r>
          <a:endParaRPr lang="ru-RU" sz="1600" dirty="0"/>
        </a:p>
      </dgm:t>
    </dgm:pt>
    <dgm:pt modelId="{4706109A-91D9-4B2E-BD6D-99E0E6FB5E8F}" type="parTrans" cxnId="{1F794084-F018-4C8C-96B0-2D0346C4F3C1}">
      <dgm:prSet/>
      <dgm:spPr/>
      <dgm:t>
        <a:bodyPr/>
        <a:lstStyle/>
        <a:p>
          <a:endParaRPr lang="ru-RU"/>
        </a:p>
      </dgm:t>
    </dgm:pt>
    <dgm:pt modelId="{DF7FF232-61C1-4617-AE6F-F9860A35DC95}" type="sibTrans" cxnId="{1F794084-F018-4C8C-96B0-2D0346C4F3C1}">
      <dgm:prSet/>
      <dgm:spPr/>
      <dgm:t>
        <a:bodyPr/>
        <a:lstStyle/>
        <a:p>
          <a:endParaRPr lang="ru-RU"/>
        </a:p>
      </dgm:t>
    </dgm:pt>
    <dgm:pt modelId="{6CBE315D-CC19-4C3C-8B28-ABBC6348BC8A}" type="pres">
      <dgm:prSet presAssocID="{DF29B17C-3D61-44DC-8954-17B7F41E69E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CD7A4C-652A-4869-9090-6BE901EBCC83}" type="pres">
      <dgm:prSet presAssocID="{135315DF-127D-45C4-AEE6-695B0EB91A20}" presName="horFlow" presStyleCnt="0"/>
      <dgm:spPr/>
    </dgm:pt>
    <dgm:pt modelId="{9F849588-F274-44DB-ABD5-2571172E91D8}" type="pres">
      <dgm:prSet presAssocID="{135315DF-127D-45C4-AEE6-695B0EB91A20}" presName="bigChev" presStyleLbl="node1" presStyleIdx="0" presStyleCnt="7" custScaleX="476279"/>
      <dgm:spPr/>
      <dgm:t>
        <a:bodyPr/>
        <a:lstStyle/>
        <a:p>
          <a:endParaRPr lang="ru-RU"/>
        </a:p>
      </dgm:t>
    </dgm:pt>
    <dgm:pt modelId="{35BD07C3-7F56-40B3-A032-1B2F8DC7915D}" type="pres">
      <dgm:prSet presAssocID="{135315DF-127D-45C4-AEE6-695B0EB91A20}" presName="vSp" presStyleCnt="0"/>
      <dgm:spPr/>
    </dgm:pt>
    <dgm:pt modelId="{2FE23927-E9C8-445B-BDEC-E76231DF7583}" type="pres">
      <dgm:prSet presAssocID="{9F2CB784-D0E7-4603-9620-137D98423107}" presName="horFlow" presStyleCnt="0"/>
      <dgm:spPr/>
    </dgm:pt>
    <dgm:pt modelId="{F93BD466-7745-49D6-B795-B908C9602731}" type="pres">
      <dgm:prSet presAssocID="{9F2CB784-D0E7-4603-9620-137D98423107}" presName="bigChev" presStyleLbl="node1" presStyleIdx="1" presStyleCnt="7" custScaleX="476279"/>
      <dgm:spPr/>
      <dgm:t>
        <a:bodyPr/>
        <a:lstStyle/>
        <a:p>
          <a:endParaRPr lang="ru-RU"/>
        </a:p>
      </dgm:t>
    </dgm:pt>
    <dgm:pt modelId="{8708C863-B38A-4A7F-A393-B4F4F4144932}" type="pres">
      <dgm:prSet presAssocID="{9F2CB784-D0E7-4603-9620-137D98423107}" presName="vSp" presStyleCnt="0"/>
      <dgm:spPr/>
    </dgm:pt>
    <dgm:pt modelId="{BE14D70C-75C4-4C4C-94EB-B2E1CF81C279}" type="pres">
      <dgm:prSet presAssocID="{476E0233-9B3B-464D-9413-ECD9D80391BD}" presName="horFlow" presStyleCnt="0"/>
      <dgm:spPr/>
    </dgm:pt>
    <dgm:pt modelId="{4BF09E96-88FD-48B8-8B89-F0CD03BF81DA}" type="pres">
      <dgm:prSet presAssocID="{476E0233-9B3B-464D-9413-ECD9D80391BD}" presName="bigChev" presStyleLbl="node1" presStyleIdx="2" presStyleCnt="7" custScaleX="476279"/>
      <dgm:spPr/>
      <dgm:t>
        <a:bodyPr/>
        <a:lstStyle/>
        <a:p>
          <a:endParaRPr lang="ru-RU"/>
        </a:p>
      </dgm:t>
    </dgm:pt>
    <dgm:pt modelId="{72855A8B-6DC5-4E98-834E-CB28CF05736C}" type="pres">
      <dgm:prSet presAssocID="{476E0233-9B3B-464D-9413-ECD9D80391BD}" presName="vSp" presStyleCnt="0"/>
      <dgm:spPr/>
    </dgm:pt>
    <dgm:pt modelId="{80F70F58-A046-4EA8-9F07-60648D712C41}" type="pres">
      <dgm:prSet presAssocID="{5C37C930-CF2F-47EB-97A1-9571E1985C79}" presName="horFlow" presStyleCnt="0"/>
      <dgm:spPr/>
    </dgm:pt>
    <dgm:pt modelId="{00C34105-F0FE-40DD-8D80-D45B3BB7E785}" type="pres">
      <dgm:prSet presAssocID="{5C37C930-CF2F-47EB-97A1-9571E1985C79}" presName="bigChev" presStyleLbl="node1" presStyleIdx="3" presStyleCnt="7" custScaleX="476279"/>
      <dgm:spPr/>
      <dgm:t>
        <a:bodyPr/>
        <a:lstStyle/>
        <a:p>
          <a:endParaRPr lang="ru-RU"/>
        </a:p>
      </dgm:t>
    </dgm:pt>
    <dgm:pt modelId="{CC403A33-C48F-4776-887E-386400652462}" type="pres">
      <dgm:prSet presAssocID="{5C37C930-CF2F-47EB-97A1-9571E1985C79}" presName="vSp" presStyleCnt="0"/>
      <dgm:spPr/>
    </dgm:pt>
    <dgm:pt modelId="{C7EDA0B9-6B0A-47A1-9FD7-DD0D60C22A68}" type="pres">
      <dgm:prSet presAssocID="{FE1BE31A-5117-4E31-891E-9BB34CF44BED}" presName="horFlow" presStyleCnt="0"/>
      <dgm:spPr/>
    </dgm:pt>
    <dgm:pt modelId="{70B252C6-6083-4906-8FEA-C5ADA02EA807}" type="pres">
      <dgm:prSet presAssocID="{FE1BE31A-5117-4E31-891E-9BB34CF44BED}" presName="bigChev" presStyleLbl="node1" presStyleIdx="4" presStyleCnt="7" custScaleX="476279"/>
      <dgm:spPr/>
      <dgm:t>
        <a:bodyPr/>
        <a:lstStyle/>
        <a:p>
          <a:endParaRPr lang="ru-RU"/>
        </a:p>
      </dgm:t>
    </dgm:pt>
    <dgm:pt modelId="{17219EF7-B1B5-47E2-AD6C-A52D6AEE5CDA}" type="pres">
      <dgm:prSet presAssocID="{FE1BE31A-5117-4E31-891E-9BB34CF44BED}" presName="vSp" presStyleCnt="0"/>
      <dgm:spPr/>
    </dgm:pt>
    <dgm:pt modelId="{614334DA-42CE-499C-82BE-D07DD3D6B54B}" type="pres">
      <dgm:prSet presAssocID="{007380BB-12DD-4EE1-8C03-36B038799D11}" presName="horFlow" presStyleCnt="0"/>
      <dgm:spPr/>
    </dgm:pt>
    <dgm:pt modelId="{C8AE5132-CC8E-48C2-88CF-0C5EAD39E2FC}" type="pres">
      <dgm:prSet presAssocID="{007380BB-12DD-4EE1-8C03-36B038799D11}" presName="bigChev" presStyleLbl="node1" presStyleIdx="5" presStyleCnt="7" custScaleX="476279"/>
      <dgm:spPr/>
      <dgm:t>
        <a:bodyPr/>
        <a:lstStyle/>
        <a:p>
          <a:endParaRPr lang="ru-RU"/>
        </a:p>
      </dgm:t>
    </dgm:pt>
    <dgm:pt modelId="{10F2146B-FCC9-41D8-8C64-B8DEC9F0C1BC}" type="pres">
      <dgm:prSet presAssocID="{007380BB-12DD-4EE1-8C03-36B038799D11}" presName="vSp" presStyleCnt="0"/>
      <dgm:spPr/>
    </dgm:pt>
    <dgm:pt modelId="{954956DD-688B-475B-91EC-6716B03CCAF6}" type="pres">
      <dgm:prSet presAssocID="{37531E6B-8852-4314-A842-97C347915788}" presName="horFlow" presStyleCnt="0"/>
      <dgm:spPr/>
    </dgm:pt>
    <dgm:pt modelId="{FD8273E2-6B27-481B-8E6E-73314234C513}" type="pres">
      <dgm:prSet presAssocID="{37531E6B-8852-4314-A842-97C347915788}" presName="bigChev" presStyleLbl="node1" presStyleIdx="6" presStyleCnt="7" custScaleX="476279"/>
      <dgm:spPr/>
      <dgm:t>
        <a:bodyPr/>
        <a:lstStyle/>
        <a:p>
          <a:endParaRPr lang="ru-RU"/>
        </a:p>
      </dgm:t>
    </dgm:pt>
  </dgm:ptLst>
  <dgm:cxnLst>
    <dgm:cxn modelId="{C1156B53-7305-423E-8A67-8BFF8EE92515}" srcId="{DF29B17C-3D61-44DC-8954-17B7F41E69EE}" destId="{FE1BE31A-5117-4E31-891E-9BB34CF44BED}" srcOrd="4" destOrd="0" parTransId="{DE29BDB2-3AAA-4751-A096-F832A95B449C}" sibTransId="{136AA8F7-5741-470E-AC90-509F864EA0CA}"/>
    <dgm:cxn modelId="{B11A215E-8BDC-4B4C-A173-26B7B0709C84}" type="presOf" srcId="{9F2CB784-D0E7-4603-9620-137D98423107}" destId="{F93BD466-7745-49D6-B795-B908C9602731}" srcOrd="0" destOrd="0" presId="urn:microsoft.com/office/officeart/2005/8/layout/lProcess3"/>
    <dgm:cxn modelId="{C63895CC-0393-44EC-8EF6-A655AF5F897D}" type="presOf" srcId="{135315DF-127D-45C4-AEE6-695B0EB91A20}" destId="{9F849588-F274-44DB-ABD5-2571172E91D8}" srcOrd="0" destOrd="0" presId="urn:microsoft.com/office/officeart/2005/8/layout/lProcess3"/>
    <dgm:cxn modelId="{00040CE8-FCB9-4DF0-B0E7-8C0672E5DF6E}" type="presOf" srcId="{FE1BE31A-5117-4E31-891E-9BB34CF44BED}" destId="{70B252C6-6083-4906-8FEA-C5ADA02EA807}" srcOrd="0" destOrd="0" presId="urn:microsoft.com/office/officeart/2005/8/layout/lProcess3"/>
    <dgm:cxn modelId="{A83CE9F7-575F-454B-A55B-A6B2F3E37611}" srcId="{DF29B17C-3D61-44DC-8954-17B7F41E69EE}" destId="{007380BB-12DD-4EE1-8C03-36B038799D11}" srcOrd="5" destOrd="0" parTransId="{491BADBA-D151-4F26-94AD-D4AB875CF389}" sibTransId="{7D929728-99A6-4524-A5A9-BBCD95C38CC0}"/>
    <dgm:cxn modelId="{990FC672-EDF9-4D40-BFEE-6899217E8DBC}" srcId="{DF29B17C-3D61-44DC-8954-17B7F41E69EE}" destId="{135315DF-127D-45C4-AEE6-695B0EB91A20}" srcOrd="0" destOrd="0" parTransId="{9FB2644A-8533-47D0-AA65-DBDDEDD6CC78}" sibTransId="{588000C3-3743-498D-96F9-230A289F06D9}"/>
    <dgm:cxn modelId="{2C249EF0-07E7-4D65-BF8A-FB5B1A3D649A}" type="presOf" srcId="{37531E6B-8852-4314-A842-97C347915788}" destId="{FD8273E2-6B27-481B-8E6E-73314234C513}" srcOrd="0" destOrd="0" presId="urn:microsoft.com/office/officeart/2005/8/layout/lProcess3"/>
    <dgm:cxn modelId="{0A459F0D-EAA2-41EE-9859-DB1A17DB1334}" type="presOf" srcId="{5C37C930-CF2F-47EB-97A1-9571E1985C79}" destId="{00C34105-F0FE-40DD-8D80-D45B3BB7E785}" srcOrd="0" destOrd="0" presId="urn:microsoft.com/office/officeart/2005/8/layout/lProcess3"/>
    <dgm:cxn modelId="{35AE3B29-A590-4670-993E-E1CA86D50D38}" srcId="{DF29B17C-3D61-44DC-8954-17B7F41E69EE}" destId="{5C37C930-CF2F-47EB-97A1-9571E1985C79}" srcOrd="3" destOrd="0" parTransId="{2129C52C-5907-455C-9066-47ADCD0EC433}" sibTransId="{9688C4FC-3B2B-4902-B84F-976311D9B716}"/>
    <dgm:cxn modelId="{1F794084-F018-4C8C-96B0-2D0346C4F3C1}" srcId="{DF29B17C-3D61-44DC-8954-17B7F41E69EE}" destId="{37531E6B-8852-4314-A842-97C347915788}" srcOrd="6" destOrd="0" parTransId="{4706109A-91D9-4B2E-BD6D-99E0E6FB5E8F}" sibTransId="{DF7FF232-61C1-4617-AE6F-F9860A35DC95}"/>
    <dgm:cxn modelId="{5E73D40B-0CC5-4B35-8335-8DB03D18B6BD}" type="presOf" srcId="{007380BB-12DD-4EE1-8C03-36B038799D11}" destId="{C8AE5132-CC8E-48C2-88CF-0C5EAD39E2FC}" srcOrd="0" destOrd="0" presId="urn:microsoft.com/office/officeart/2005/8/layout/lProcess3"/>
    <dgm:cxn modelId="{FD83CEB2-EC56-4683-9DAC-7770FE26D4B0}" type="presOf" srcId="{476E0233-9B3B-464D-9413-ECD9D80391BD}" destId="{4BF09E96-88FD-48B8-8B89-F0CD03BF81DA}" srcOrd="0" destOrd="0" presId="urn:microsoft.com/office/officeart/2005/8/layout/lProcess3"/>
    <dgm:cxn modelId="{403D7A9D-0652-435C-BB1B-43ED2E8F9C05}" srcId="{DF29B17C-3D61-44DC-8954-17B7F41E69EE}" destId="{476E0233-9B3B-464D-9413-ECD9D80391BD}" srcOrd="2" destOrd="0" parTransId="{10383FB8-D5F8-4E1D-9699-D1D5F0718BDA}" sibTransId="{45384284-E493-44B6-8B35-9C0DB1427701}"/>
    <dgm:cxn modelId="{EB4C5E4D-BC0B-4BE9-A28B-CF89761F7926}" type="presOf" srcId="{DF29B17C-3D61-44DC-8954-17B7F41E69EE}" destId="{6CBE315D-CC19-4C3C-8B28-ABBC6348BC8A}" srcOrd="0" destOrd="0" presId="urn:microsoft.com/office/officeart/2005/8/layout/lProcess3"/>
    <dgm:cxn modelId="{ED4DBABF-EC9B-412D-AD50-78912F74EDDB}" srcId="{DF29B17C-3D61-44DC-8954-17B7F41E69EE}" destId="{9F2CB784-D0E7-4603-9620-137D98423107}" srcOrd="1" destOrd="0" parTransId="{1FA33DBE-9F7E-4000-B0C8-7BE1BCFD524D}" sibTransId="{16FC7C4B-C59E-4FAC-8A30-D6500EADB029}"/>
    <dgm:cxn modelId="{0BC4390C-0F4E-4519-9C31-33D199BA683D}" type="presParOf" srcId="{6CBE315D-CC19-4C3C-8B28-ABBC6348BC8A}" destId="{89CD7A4C-652A-4869-9090-6BE901EBCC83}" srcOrd="0" destOrd="0" presId="urn:microsoft.com/office/officeart/2005/8/layout/lProcess3"/>
    <dgm:cxn modelId="{207B844E-A71A-4E18-BA02-FB45C2E0FA7E}" type="presParOf" srcId="{89CD7A4C-652A-4869-9090-6BE901EBCC83}" destId="{9F849588-F274-44DB-ABD5-2571172E91D8}" srcOrd="0" destOrd="0" presId="urn:microsoft.com/office/officeart/2005/8/layout/lProcess3"/>
    <dgm:cxn modelId="{8F905F12-E989-4A48-BD38-0AE3E95C7775}" type="presParOf" srcId="{6CBE315D-CC19-4C3C-8B28-ABBC6348BC8A}" destId="{35BD07C3-7F56-40B3-A032-1B2F8DC7915D}" srcOrd="1" destOrd="0" presId="urn:microsoft.com/office/officeart/2005/8/layout/lProcess3"/>
    <dgm:cxn modelId="{6F1735F4-8DDE-4411-897F-31B9BB8B5C16}" type="presParOf" srcId="{6CBE315D-CC19-4C3C-8B28-ABBC6348BC8A}" destId="{2FE23927-E9C8-445B-BDEC-E76231DF7583}" srcOrd="2" destOrd="0" presId="urn:microsoft.com/office/officeart/2005/8/layout/lProcess3"/>
    <dgm:cxn modelId="{CC894A28-1FAD-49EA-B2F7-AE3A71F01FDE}" type="presParOf" srcId="{2FE23927-E9C8-445B-BDEC-E76231DF7583}" destId="{F93BD466-7745-49D6-B795-B908C9602731}" srcOrd="0" destOrd="0" presId="urn:microsoft.com/office/officeart/2005/8/layout/lProcess3"/>
    <dgm:cxn modelId="{1C09B103-5630-4E17-A5CC-B475228DF971}" type="presParOf" srcId="{6CBE315D-CC19-4C3C-8B28-ABBC6348BC8A}" destId="{8708C863-B38A-4A7F-A393-B4F4F4144932}" srcOrd="3" destOrd="0" presId="urn:microsoft.com/office/officeart/2005/8/layout/lProcess3"/>
    <dgm:cxn modelId="{D8DF8934-F269-4F0E-9F31-D8E91023C9D1}" type="presParOf" srcId="{6CBE315D-CC19-4C3C-8B28-ABBC6348BC8A}" destId="{BE14D70C-75C4-4C4C-94EB-B2E1CF81C279}" srcOrd="4" destOrd="0" presId="urn:microsoft.com/office/officeart/2005/8/layout/lProcess3"/>
    <dgm:cxn modelId="{5EF3653A-610D-4D1D-86CD-635186238486}" type="presParOf" srcId="{BE14D70C-75C4-4C4C-94EB-B2E1CF81C279}" destId="{4BF09E96-88FD-48B8-8B89-F0CD03BF81DA}" srcOrd="0" destOrd="0" presId="urn:microsoft.com/office/officeart/2005/8/layout/lProcess3"/>
    <dgm:cxn modelId="{5DCC72CB-6AFD-4764-81C4-7540EB0C8DA6}" type="presParOf" srcId="{6CBE315D-CC19-4C3C-8B28-ABBC6348BC8A}" destId="{72855A8B-6DC5-4E98-834E-CB28CF05736C}" srcOrd="5" destOrd="0" presId="urn:microsoft.com/office/officeart/2005/8/layout/lProcess3"/>
    <dgm:cxn modelId="{184F6E5A-1506-4AC8-BDA6-D6E22499997B}" type="presParOf" srcId="{6CBE315D-CC19-4C3C-8B28-ABBC6348BC8A}" destId="{80F70F58-A046-4EA8-9F07-60648D712C41}" srcOrd="6" destOrd="0" presId="urn:microsoft.com/office/officeart/2005/8/layout/lProcess3"/>
    <dgm:cxn modelId="{A4A46B3C-6D68-48D1-B8E8-ADDF56B77D14}" type="presParOf" srcId="{80F70F58-A046-4EA8-9F07-60648D712C41}" destId="{00C34105-F0FE-40DD-8D80-D45B3BB7E785}" srcOrd="0" destOrd="0" presId="urn:microsoft.com/office/officeart/2005/8/layout/lProcess3"/>
    <dgm:cxn modelId="{420A3DEA-39AC-4459-8519-56EF93A8EB2A}" type="presParOf" srcId="{6CBE315D-CC19-4C3C-8B28-ABBC6348BC8A}" destId="{CC403A33-C48F-4776-887E-386400652462}" srcOrd="7" destOrd="0" presId="urn:microsoft.com/office/officeart/2005/8/layout/lProcess3"/>
    <dgm:cxn modelId="{2D17E9EC-72FD-4651-BFDF-BEB81A0B7A0D}" type="presParOf" srcId="{6CBE315D-CC19-4C3C-8B28-ABBC6348BC8A}" destId="{C7EDA0B9-6B0A-47A1-9FD7-DD0D60C22A68}" srcOrd="8" destOrd="0" presId="urn:microsoft.com/office/officeart/2005/8/layout/lProcess3"/>
    <dgm:cxn modelId="{2A8B862C-388B-427A-AA45-DF2FF3EBBAC5}" type="presParOf" srcId="{C7EDA0B9-6B0A-47A1-9FD7-DD0D60C22A68}" destId="{70B252C6-6083-4906-8FEA-C5ADA02EA807}" srcOrd="0" destOrd="0" presId="urn:microsoft.com/office/officeart/2005/8/layout/lProcess3"/>
    <dgm:cxn modelId="{8C2CA445-20F4-4FA6-9E95-F9EF168CB98C}" type="presParOf" srcId="{6CBE315D-CC19-4C3C-8B28-ABBC6348BC8A}" destId="{17219EF7-B1B5-47E2-AD6C-A52D6AEE5CDA}" srcOrd="9" destOrd="0" presId="urn:microsoft.com/office/officeart/2005/8/layout/lProcess3"/>
    <dgm:cxn modelId="{DB5C5466-39FA-4F53-BF0A-57D0260E0F5A}" type="presParOf" srcId="{6CBE315D-CC19-4C3C-8B28-ABBC6348BC8A}" destId="{614334DA-42CE-499C-82BE-D07DD3D6B54B}" srcOrd="10" destOrd="0" presId="urn:microsoft.com/office/officeart/2005/8/layout/lProcess3"/>
    <dgm:cxn modelId="{5B501554-DE6E-4002-B555-5767E9628AEE}" type="presParOf" srcId="{614334DA-42CE-499C-82BE-D07DD3D6B54B}" destId="{C8AE5132-CC8E-48C2-88CF-0C5EAD39E2FC}" srcOrd="0" destOrd="0" presId="urn:microsoft.com/office/officeart/2005/8/layout/lProcess3"/>
    <dgm:cxn modelId="{794D2873-E336-4FA6-A424-F396208874F3}" type="presParOf" srcId="{6CBE315D-CC19-4C3C-8B28-ABBC6348BC8A}" destId="{10F2146B-FCC9-41D8-8C64-B8DEC9F0C1BC}" srcOrd="11" destOrd="0" presId="urn:microsoft.com/office/officeart/2005/8/layout/lProcess3"/>
    <dgm:cxn modelId="{2430EEF3-4654-4153-BF5C-349F5971F02A}" type="presParOf" srcId="{6CBE315D-CC19-4C3C-8B28-ABBC6348BC8A}" destId="{954956DD-688B-475B-91EC-6716B03CCAF6}" srcOrd="12" destOrd="0" presId="urn:microsoft.com/office/officeart/2005/8/layout/lProcess3"/>
    <dgm:cxn modelId="{EBE92A03-E3CE-40CB-A625-A046579D31B9}" type="presParOf" srcId="{954956DD-688B-475B-91EC-6716B03CCAF6}" destId="{FD8273E2-6B27-481B-8E6E-73314234C51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93F0F339-2ED0-4EBC-AA22-38EBAD144583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9AB663D5-BE30-4D50-97FE-EC4C7663AA9E}">
      <dgm:prSet/>
      <dgm:spPr/>
      <dgm:t>
        <a:bodyPr/>
        <a:lstStyle/>
        <a:p>
          <a:pPr algn="just" rtl="0"/>
          <a:r>
            <a:rPr lang="ru-RU" dirty="0" err="1" smtClean="0"/>
            <a:t>витрати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оплати </a:t>
          </a:r>
          <a:r>
            <a:rPr lang="ru-RU" dirty="0" err="1" smtClean="0"/>
            <a:t>праці</a:t>
          </a:r>
          <a:r>
            <a:rPr lang="ru-RU" dirty="0" smtClean="0"/>
            <a:t>, </a:t>
          </a:r>
          <a:r>
            <a:rPr lang="ru-RU" dirty="0" err="1" smtClean="0"/>
            <a:t>крім</a:t>
          </a:r>
          <a:r>
            <a:rPr lang="ru-RU" dirty="0" smtClean="0"/>
            <a:t> </a:t>
          </a:r>
          <a:r>
            <a:rPr lang="ru-RU" dirty="0" err="1" smtClean="0"/>
            <a:t>витрат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оплати</a:t>
          </a:r>
          <a:r>
            <a:rPr lang="ru-RU" dirty="0" smtClean="0"/>
            <a:t> </a:t>
          </a:r>
          <a:r>
            <a:rPr lang="ru-RU" dirty="0" err="1" smtClean="0"/>
            <a:t>праці</a:t>
          </a:r>
          <a:r>
            <a:rPr lang="ru-RU" dirty="0" smtClean="0"/>
            <a:t> </a:t>
          </a:r>
          <a:r>
            <a:rPr lang="ru-RU" dirty="0" err="1" smtClean="0"/>
            <a:t>працівників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не </a:t>
          </a:r>
          <a:r>
            <a:rPr lang="ru-RU" dirty="0" err="1" smtClean="0"/>
            <a:t>зайняті</a:t>
          </a:r>
          <a:r>
            <a:rPr lang="ru-RU" dirty="0" smtClean="0"/>
            <a:t> в </a:t>
          </a:r>
          <a:r>
            <a:rPr lang="ru-RU" dirty="0" err="1" smtClean="0"/>
            <a:t>господарській</a:t>
          </a:r>
          <a:r>
            <a:rPr lang="ru-RU" dirty="0" smtClean="0"/>
            <a:t> </a:t>
          </a:r>
          <a:r>
            <a:rPr lang="ru-RU" dirty="0" err="1" smtClean="0"/>
            <a:t>діяльності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);</a:t>
          </a:r>
          <a:endParaRPr lang="ru-RU" dirty="0"/>
        </a:p>
      </dgm:t>
    </dgm:pt>
    <dgm:pt modelId="{D26877FA-2827-4D82-8967-4FD96F656DDC}" type="parTrans" cxnId="{5330E1FB-6B8F-4686-A749-72242C8CA802}">
      <dgm:prSet/>
      <dgm:spPr/>
      <dgm:t>
        <a:bodyPr/>
        <a:lstStyle/>
        <a:p>
          <a:endParaRPr lang="ru-RU"/>
        </a:p>
      </dgm:t>
    </dgm:pt>
    <dgm:pt modelId="{38D8D8C4-D5A0-415B-AFEE-805922E9EFFC}" type="sibTrans" cxnId="{5330E1FB-6B8F-4686-A749-72242C8CA802}">
      <dgm:prSet/>
      <dgm:spPr/>
      <dgm:t>
        <a:bodyPr/>
        <a:lstStyle/>
        <a:p>
          <a:endParaRPr lang="ru-RU"/>
        </a:p>
      </dgm:t>
    </dgm:pt>
    <dgm:pt modelId="{0C93E1F7-AEEA-4A0C-A5A3-00FF6A3E7A73}">
      <dgm:prSet/>
      <dgm:spPr/>
      <dgm:t>
        <a:bodyPr/>
        <a:lstStyle/>
        <a:p>
          <a:pPr algn="just" rtl="0"/>
          <a:r>
            <a:rPr lang="ru-RU" dirty="0" err="1" smtClean="0"/>
            <a:t>витрати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ремонту </a:t>
          </a:r>
          <a:r>
            <a:rPr lang="ru-RU" dirty="0" err="1" smtClean="0"/>
            <a:t>основних</a:t>
          </a:r>
          <a:r>
            <a:rPr lang="ru-RU" dirty="0" smtClean="0"/>
            <a:t> </a:t>
          </a:r>
          <a:r>
            <a:rPr lang="ru-RU" dirty="0" err="1" smtClean="0"/>
            <a:t>засобів</a:t>
          </a:r>
          <a:r>
            <a:rPr lang="ru-RU" dirty="0" smtClean="0"/>
            <a:t>, </a:t>
          </a:r>
          <a:r>
            <a:rPr lang="ru-RU" dirty="0" err="1" smtClean="0"/>
            <a:t>крім</a:t>
          </a:r>
          <a:r>
            <a:rPr lang="ru-RU" dirty="0" smtClean="0"/>
            <a:t> </a:t>
          </a:r>
          <a:r>
            <a:rPr lang="ru-RU" dirty="0" err="1" smtClean="0"/>
            <a:t>витрат</a:t>
          </a:r>
          <a:r>
            <a:rPr lang="ru-RU" dirty="0" smtClean="0"/>
            <a:t> на ремонт </a:t>
          </a:r>
          <a:r>
            <a:rPr lang="ru-RU" dirty="0" err="1" smtClean="0"/>
            <a:t>основних</a:t>
          </a:r>
          <a:r>
            <a:rPr lang="ru-RU" dirty="0" smtClean="0"/>
            <a:t> </a:t>
          </a:r>
          <a:r>
            <a:rPr lang="ru-RU" dirty="0" err="1" smtClean="0"/>
            <a:t>засобів</a:t>
          </a:r>
          <a:r>
            <a:rPr lang="ru-RU" dirty="0" smtClean="0"/>
            <a:t>, не </a:t>
          </a:r>
          <a:r>
            <a:rPr lang="ru-RU" dirty="0" err="1" smtClean="0"/>
            <a:t>пов'язаних</a:t>
          </a:r>
          <a:r>
            <a:rPr lang="ru-RU" dirty="0" smtClean="0"/>
            <a:t> </a:t>
          </a:r>
          <a:r>
            <a:rPr lang="ru-RU" dirty="0" err="1" smtClean="0"/>
            <a:t>технічно</a:t>
          </a:r>
          <a:r>
            <a:rPr lang="ru-RU" dirty="0" smtClean="0"/>
            <a:t> та </a:t>
          </a:r>
          <a:r>
            <a:rPr lang="ru-RU" dirty="0" err="1" smtClean="0"/>
            <a:t>технологічно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господарською</a:t>
          </a:r>
          <a:r>
            <a:rPr lang="ru-RU" dirty="0" smtClean="0"/>
            <a:t> </a:t>
          </a:r>
          <a:r>
            <a:rPr lang="ru-RU" dirty="0" err="1" smtClean="0"/>
            <a:t>діяльністю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виду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);</a:t>
          </a:r>
          <a:endParaRPr lang="ru-RU" dirty="0"/>
        </a:p>
      </dgm:t>
    </dgm:pt>
    <dgm:pt modelId="{CC34339D-C6F3-4350-84B5-77F91FAD571E}" type="parTrans" cxnId="{DB088FA8-4658-4442-86CB-0DA4AE074A5B}">
      <dgm:prSet/>
      <dgm:spPr/>
      <dgm:t>
        <a:bodyPr/>
        <a:lstStyle/>
        <a:p>
          <a:endParaRPr lang="ru-RU"/>
        </a:p>
      </dgm:t>
    </dgm:pt>
    <dgm:pt modelId="{75B1C06E-05BA-470D-992F-2E3951545414}" type="sibTrans" cxnId="{DB088FA8-4658-4442-86CB-0DA4AE074A5B}">
      <dgm:prSet/>
      <dgm:spPr/>
      <dgm:t>
        <a:bodyPr/>
        <a:lstStyle/>
        <a:p>
          <a:endParaRPr lang="ru-RU"/>
        </a:p>
      </dgm:t>
    </dgm:pt>
    <dgm:pt modelId="{3027FA8F-FF5C-44D7-B782-098210A3C0C0}" type="pres">
      <dgm:prSet presAssocID="{93F0F339-2ED0-4EBC-AA22-38EBAD1445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3A52A4-042B-4B53-9145-88BC8DD83993}" type="pres">
      <dgm:prSet presAssocID="{9AB663D5-BE30-4D50-97FE-EC4C7663AA9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7D5844-DCBC-4791-B6AC-7A223AF0E869}" type="pres">
      <dgm:prSet presAssocID="{38D8D8C4-D5A0-415B-AFEE-805922E9EFFC}" presName="spacer" presStyleCnt="0"/>
      <dgm:spPr/>
    </dgm:pt>
    <dgm:pt modelId="{3BB1E305-3196-4767-9FAC-5DAE6A6A79D5}" type="pres">
      <dgm:prSet presAssocID="{0C93E1F7-AEEA-4A0C-A5A3-00FF6A3E7A7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FBF9F8-368E-4268-8DBE-BA05922F9AB3}" type="presOf" srcId="{0C93E1F7-AEEA-4A0C-A5A3-00FF6A3E7A73}" destId="{3BB1E305-3196-4767-9FAC-5DAE6A6A79D5}" srcOrd="0" destOrd="0" presId="urn:microsoft.com/office/officeart/2005/8/layout/vList2"/>
    <dgm:cxn modelId="{5330E1FB-6B8F-4686-A749-72242C8CA802}" srcId="{93F0F339-2ED0-4EBC-AA22-38EBAD144583}" destId="{9AB663D5-BE30-4D50-97FE-EC4C7663AA9E}" srcOrd="0" destOrd="0" parTransId="{D26877FA-2827-4D82-8967-4FD96F656DDC}" sibTransId="{38D8D8C4-D5A0-415B-AFEE-805922E9EFFC}"/>
    <dgm:cxn modelId="{DB088FA8-4658-4442-86CB-0DA4AE074A5B}" srcId="{93F0F339-2ED0-4EBC-AA22-38EBAD144583}" destId="{0C93E1F7-AEEA-4A0C-A5A3-00FF6A3E7A73}" srcOrd="1" destOrd="0" parTransId="{CC34339D-C6F3-4350-84B5-77F91FAD571E}" sibTransId="{75B1C06E-05BA-470D-992F-2E3951545414}"/>
    <dgm:cxn modelId="{06197B0E-A50F-4270-9B68-FC1061FCE92B}" type="presOf" srcId="{9AB663D5-BE30-4D50-97FE-EC4C7663AA9E}" destId="{073A52A4-042B-4B53-9145-88BC8DD83993}" srcOrd="0" destOrd="0" presId="urn:microsoft.com/office/officeart/2005/8/layout/vList2"/>
    <dgm:cxn modelId="{AE79414C-3D3A-4DE4-8BE1-3577EBFA73EA}" type="presOf" srcId="{93F0F339-2ED0-4EBC-AA22-38EBAD144583}" destId="{3027FA8F-FF5C-44D7-B782-098210A3C0C0}" srcOrd="0" destOrd="0" presId="urn:microsoft.com/office/officeart/2005/8/layout/vList2"/>
    <dgm:cxn modelId="{81452303-79BF-41C1-8121-07A2172A19C9}" type="presParOf" srcId="{3027FA8F-FF5C-44D7-B782-098210A3C0C0}" destId="{073A52A4-042B-4B53-9145-88BC8DD83993}" srcOrd="0" destOrd="0" presId="urn:microsoft.com/office/officeart/2005/8/layout/vList2"/>
    <dgm:cxn modelId="{4F4107B2-C891-4C72-B058-F8F57E89C1C7}" type="presParOf" srcId="{3027FA8F-FF5C-44D7-B782-098210A3C0C0}" destId="{107D5844-DCBC-4791-B6AC-7A223AF0E869}" srcOrd="1" destOrd="0" presId="urn:microsoft.com/office/officeart/2005/8/layout/vList2"/>
    <dgm:cxn modelId="{01A18B16-BC2A-46B1-975F-DA28773C6966}" type="presParOf" srcId="{3027FA8F-FF5C-44D7-B782-098210A3C0C0}" destId="{3BB1E305-3196-4767-9FAC-5DAE6A6A79D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F5F8F46-B977-473A-AD79-E2FC05C8CBCE}" type="doc">
      <dgm:prSet loTypeId="urn:microsoft.com/office/officeart/2005/8/layout/default" loCatId="list" qsTypeId="urn:microsoft.com/office/officeart/2005/8/quickstyle/simple1" qsCatId="simple" csTypeId="urn:microsoft.com/office/officeart/2005/8/colors/colorful1#2" csCatId="colorful"/>
      <dgm:spPr/>
      <dgm:t>
        <a:bodyPr/>
        <a:lstStyle/>
        <a:p>
          <a:endParaRPr lang="ru-RU"/>
        </a:p>
      </dgm:t>
    </dgm:pt>
    <dgm:pt modelId="{892C9A68-1D1F-4C32-AAB6-8B3EE7B87F91}">
      <dgm:prSet/>
      <dgm:spPr/>
      <dgm:t>
        <a:bodyPr/>
        <a:lstStyle/>
        <a:p>
          <a:pPr rtl="0"/>
          <a:r>
            <a:rPr lang="ru-RU" b="1" dirty="0" err="1" smtClean="0"/>
            <a:t>Об'єктом</a:t>
          </a:r>
          <a:r>
            <a:rPr lang="ru-RU" b="1" dirty="0" smtClean="0"/>
            <a:t> </a:t>
          </a:r>
          <a:r>
            <a:rPr lang="ru-RU" b="1" dirty="0" err="1" smtClean="0"/>
            <a:t>оподаткування</a:t>
          </a:r>
          <a:r>
            <a:rPr lang="ru-RU" b="1" dirty="0" smtClean="0"/>
            <a:t> рентною платою за </a:t>
          </a:r>
          <a:r>
            <a:rPr lang="ru-RU" b="1" dirty="0" err="1" smtClean="0"/>
            <a:t>спеціальне</a:t>
          </a:r>
          <a:r>
            <a:rPr lang="ru-RU" b="1" dirty="0" smtClean="0"/>
            <a:t> </a:t>
          </a:r>
          <a:r>
            <a:rPr lang="ru-RU" b="1" dirty="0" err="1" smtClean="0"/>
            <a:t>використання</a:t>
          </a:r>
          <a:r>
            <a:rPr lang="ru-RU" b="1" dirty="0" smtClean="0"/>
            <a:t> води для потреб </a:t>
          </a:r>
          <a:r>
            <a:rPr lang="ru-RU" b="1" dirty="0" err="1" smtClean="0"/>
            <a:t>рибництва</a:t>
          </a:r>
          <a:r>
            <a:rPr lang="ru-RU" b="1" dirty="0" smtClean="0"/>
            <a:t> </a:t>
          </a:r>
          <a:endParaRPr lang="ru-RU" b="1" dirty="0"/>
        </a:p>
      </dgm:t>
    </dgm:pt>
    <dgm:pt modelId="{A303F45F-FFE2-4B9A-8935-91CE0F6A985C}" type="parTrans" cxnId="{84E2F85F-573C-42BC-ABB3-C77BD7AF09ED}">
      <dgm:prSet/>
      <dgm:spPr/>
      <dgm:t>
        <a:bodyPr/>
        <a:lstStyle/>
        <a:p>
          <a:endParaRPr lang="ru-RU"/>
        </a:p>
      </dgm:t>
    </dgm:pt>
    <dgm:pt modelId="{3EE5DBD5-DC54-419A-B14D-18A5EBE97270}" type="sibTrans" cxnId="{84E2F85F-573C-42BC-ABB3-C77BD7AF09ED}">
      <dgm:prSet/>
      <dgm:spPr/>
      <dgm:t>
        <a:bodyPr/>
        <a:lstStyle/>
        <a:p>
          <a:endParaRPr lang="ru-RU"/>
        </a:p>
      </dgm:t>
    </dgm:pt>
    <dgm:pt modelId="{68CADDB0-B2B8-4CE5-91AE-1B721E53C258}">
      <dgm:prSet/>
      <dgm:spPr/>
      <dgm:t>
        <a:bodyPr/>
        <a:lstStyle/>
        <a:p>
          <a:pPr rtl="0"/>
          <a:r>
            <a:rPr lang="ru-RU" b="1" dirty="0" err="1" smtClean="0"/>
            <a:t>є</a:t>
          </a:r>
          <a:r>
            <a:rPr lang="ru-RU" b="1" dirty="0" smtClean="0"/>
            <a:t> </a:t>
          </a:r>
          <a:r>
            <a:rPr lang="ru-RU" b="1" dirty="0" err="1" smtClean="0"/>
            <a:t>фактичний</a:t>
          </a:r>
          <a:r>
            <a:rPr lang="ru-RU" b="1" dirty="0" smtClean="0"/>
            <a:t> </a:t>
          </a:r>
          <a:r>
            <a:rPr lang="ru-RU" b="1" dirty="0" err="1" smtClean="0"/>
            <a:t>обсяг</a:t>
          </a:r>
          <a:r>
            <a:rPr lang="ru-RU" b="1" dirty="0" smtClean="0"/>
            <a:t> води, </a:t>
          </a:r>
          <a:endParaRPr lang="ru-RU" b="1" dirty="0"/>
        </a:p>
      </dgm:t>
    </dgm:pt>
    <dgm:pt modelId="{0597F27E-E3B8-4719-AEA8-30A5451C055E}" type="parTrans" cxnId="{3D6EEE8D-EF19-468A-96B6-E27116ABAF1E}">
      <dgm:prSet/>
      <dgm:spPr/>
      <dgm:t>
        <a:bodyPr/>
        <a:lstStyle/>
        <a:p>
          <a:endParaRPr lang="ru-RU"/>
        </a:p>
      </dgm:t>
    </dgm:pt>
    <dgm:pt modelId="{178A0F79-8FD6-4AF2-AB1F-C00B53C3C55C}" type="sibTrans" cxnId="{3D6EEE8D-EF19-468A-96B6-E27116ABAF1E}">
      <dgm:prSet/>
      <dgm:spPr/>
      <dgm:t>
        <a:bodyPr/>
        <a:lstStyle/>
        <a:p>
          <a:endParaRPr lang="ru-RU"/>
        </a:p>
      </dgm:t>
    </dgm:pt>
    <dgm:pt modelId="{D3113F25-2237-4AB0-82D3-DE4FC63D03E8}">
      <dgm:prSet/>
      <dgm:spPr/>
      <dgm:t>
        <a:bodyPr/>
        <a:lstStyle/>
        <a:p>
          <a:pPr rtl="0"/>
          <a:r>
            <a:rPr lang="ru-RU" b="1" dirty="0" err="1" smtClean="0"/>
            <a:t>необхідної</a:t>
          </a:r>
          <a:r>
            <a:rPr lang="ru-RU" b="1" dirty="0" smtClean="0"/>
            <a:t> для </a:t>
          </a:r>
          <a:r>
            <a:rPr lang="ru-RU" b="1" dirty="0" err="1" smtClean="0"/>
            <a:t>поповнення</a:t>
          </a:r>
          <a:r>
            <a:rPr lang="ru-RU" b="1" dirty="0" smtClean="0"/>
            <a:t> </a:t>
          </a:r>
          <a:r>
            <a:rPr lang="ru-RU" b="1" dirty="0" err="1" smtClean="0"/>
            <a:t>водних</a:t>
          </a:r>
          <a:r>
            <a:rPr lang="ru-RU" b="1" dirty="0" smtClean="0"/>
            <a:t> </a:t>
          </a:r>
          <a:r>
            <a:rPr lang="ru-RU" b="1" dirty="0" err="1" smtClean="0"/>
            <a:t>об'єктів</a:t>
          </a:r>
          <a:r>
            <a:rPr lang="ru-RU" b="1" dirty="0" smtClean="0"/>
            <a:t> </a:t>
          </a:r>
          <a:r>
            <a:rPr lang="ru-RU" b="1" dirty="0" err="1" smtClean="0"/>
            <a:t>під</a:t>
          </a:r>
          <a:r>
            <a:rPr lang="ru-RU" b="1" dirty="0" smtClean="0"/>
            <a:t> час </a:t>
          </a:r>
          <a:r>
            <a:rPr lang="ru-RU" b="1" dirty="0" err="1" smtClean="0"/>
            <a:t>розведення</a:t>
          </a:r>
          <a:r>
            <a:rPr lang="ru-RU" b="1" dirty="0" smtClean="0"/>
            <a:t> </a:t>
          </a:r>
          <a:r>
            <a:rPr lang="ru-RU" b="1" dirty="0" err="1" smtClean="0"/>
            <a:t>риби</a:t>
          </a:r>
          <a:r>
            <a:rPr lang="ru-RU" b="1" dirty="0" smtClean="0"/>
            <a:t> та </a:t>
          </a:r>
          <a:r>
            <a:rPr lang="ru-RU" b="1" dirty="0" err="1" smtClean="0"/>
            <a:t>інших</a:t>
          </a:r>
          <a:r>
            <a:rPr lang="ru-RU" b="1" dirty="0" smtClean="0"/>
            <a:t> </a:t>
          </a:r>
          <a:r>
            <a:rPr lang="ru-RU" b="1" dirty="0" err="1" smtClean="0"/>
            <a:t>водних</a:t>
          </a:r>
          <a:r>
            <a:rPr lang="ru-RU" b="1" dirty="0" smtClean="0"/>
            <a:t> </a:t>
          </a:r>
          <a:r>
            <a:rPr lang="ru-RU" b="1" dirty="0" err="1" smtClean="0"/>
            <a:t>живих</a:t>
          </a:r>
          <a:r>
            <a:rPr lang="ru-RU" b="1" dirty="0" smtClean="0"/>
            <a:t> </a:t>
          </a:r>
          <a:r>
            <a:rPr lang="ru-RU" b="1" dirty="0" err="1" smtClean="0"/>
            <a:t>ресурсів</a:t>
          </a:r>
          <a:r>
            <a:rPr lang="ru-RU" b="1" dirty="0" smtClean="0"/>
            <a:t> </a:t>
          </a:r>
          <a:endParaRPr lang="ru-RU" b="1" dirty="0"/>
        </a:p>
      </dgm:t>
    </dgm:pt>
    <dgm:pt modelId="{69DC5189-7856-43C7-B415-69B33A1641D9}" type="parTrans" cxnId="{869DAE67-AE34-4FBA-8072-D128B166998A}">
      <dgm:prSet/>
      <dgm:spPr/>
      <dgm:t>
        <a:bodyPr/>
        <a:lstStyle/>
        <a:p>
          <a:endParaRPr lang="ru-RU"/>
        </a:p>
      </dgm:t>
    </dgm:pt>
    <dgm:pt modelId="{43539A86-7B9C-40FC-BC22-4664ADDC51E3}" type="sibTrans" cxnId="{869DAE67-AE34-4FBA-8072-D128B166998A}">
      <dgm:prSet/>
      <dgm:spPr/>
      <dgm:t>
        <a:bodyPr/>
        <a:lstStyle/>
        <a:p>
          <a:endParaRPr lang="ru-RU"/>
        </a:p>
      </dgm:t>
    </dgm:pt>
    <dgm:pt modelId="{E8AD367C-8CA5-4E6B-885C-EC70B383B098}">
      <dgm:prSet/>
      <dgm:spPr/>
      <dgm:t>
        <a:bodyPr/>
        <a:lstStyle/>
        <a:p>
          <a:pPr rtl="0"/>
          <a:r>
            <a:rPr lang="ru-RU" b="1" dirty="0" smtClean="0"/>
            <a:t>(у тому </a:t>
          </a:r>
          <a:r>
            <a:rPr lang="ru-RU" b="1" dirty="0" err="1" smtClean="0"/>
            <a:t>числі</a:t>
          </a:r>
          <a:r>
            <a:rPr lang="ru-RU" b="1" dirty="0" smtClean="0"/>
            <a:t> для </a:t>
          </a:r>
          <a:r>
            <a:rPr lang="ru-RU" b="1" dirty="0" err="1" smtClean="0"/>
            <a:t>поповнення</a:t>
          </a:r>
          <a:r>
            <a:rPr lang="ru-RU" b="1" dirty="0" smtClean="0"/>
            <a:t>, яке </a:t>
          </a:r>
          <a:r>
            <a:rPr lang="ru-RU" b="1" dirty="0" err="1" smtClean="0"/>
            <a:t>пов'язане</a:t>
          </a:r>
          <a:r>
            <a:rPr lang="ru-RU" b="1" dirty="0" smtClean="0"/>
            <a:t> </a:t>
          </a:r>
          <a:r>
            <a:rPr lang="ru-RU" b="1" dirty="0" err="1" smtClean="0"/>
            <a:t>із</a:t>
          </a:r>
          <a:r>
            <a:rPr lang="ru-RU" b="1" dirty="0" smtClean="0"/>
            <a:t> </a:t>
          </a:r>
          <a:r>
            <a:rPr lang="ru-RU" b="1" dirty="0" err="1" smtClean="0"/>
            <a:t>втратами</a:t>
          </a:r>
          <a:r>
            <a:rPr lang="ru-RU" b="1" dirty="0" smtClean="0"/>
            <a:t> води на </a:t>
          </a:r>
          <a:r>
            <a:rPr lang="ru-RU" b="1" dirty="0" err="1" smtClean="0"/>
            <a:t>фільтрацію</a:t>
          </a:r>
          <a:r>
            <a:rPr lang="ru-RU" b="1" dirty="0" smtClean="0"/>
            <a:t> та </a:t>
          </a:r>
          <a:r>
            <a:rPr lang="ru-RU" b="1" dirty="0" err="1" smtClean="0"/>
            <a:t>випаровування</a:t>
          </a:r>
          <a:r>
            <a:rPr lang="ru-RU" b="1" dirty="0" smtClean="0"/>
            <a:t>).</a:t>
          </a:r>
          <a:endParaRPr lang="ru-RU" b="1" dirty="0"/>
        </a:p>
      </dgm:t>
    </dgm:pt>
    <dgm:pt modelId="{9A82D946-2AD0-4784-B47C-71C9419108DE}" type="parTrans" cxnId="{2A3559B2-C6D8-45B7-8CC4-91AB561031EE}">
      <dgm:prSet/>
      <dgm:spPr/>
      <dgm:t>
        <a:bodyPr/>
        <a:lstStyle/>
        <a:p>
          <a:endParaRPr lang="ru-RU"/>
        </a:p>
      </dgm:t>
    </dgm:pt>
    <dgm:pt modelId="{C6ED91C0-C7F1-478C-AB0A-E845A268BA7B}" type="sibTrans" cxnId="{2A3559B2-C6D8-45B7-8CC4-91AB561031EE}">
      <dgm:prSet/>
      <dgm:spPr/>
      <dgm:t>
        <a:bodyPr/>
        <a:lstStyle/>
        <a:p>
          <a:endParaRPr lang="ru-RU"/>
        </a:p>
      </dgm:t>
    </dgm:pt>
    <dgm:pt modelId="{139DFB85-7A38-484D-9717-C9E76A926723}" type="pres">
      <dgm:prSet presAssocID="{7F5F8F46-B977-473A-AD79-E2FC05C8CB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7C50C7-0750-417C-8C78-7F7096EC6523}" type="pres">
      <dgm:prSet presAssocID="{892C9A68-1D1F-4C32-AAB6-8B3EE7B87F9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78A49-75AE-4F88-8639-E71E6A2EF892}" type="pres">
      <dgm:prSet presAssocID="{3EE5DBD5-DC54-419A-B14D-18A5EBE97270}" presName="sibTrans" presStyleCnt="0"/>
      <dgm:spPr/>
    </dgm:pt>
    <dgm:pt modelId="{A377798D-505A-46E9-9F18-B0297DE6FA12}" type="pres">
      <dgm:prSet presAssocID="{68CADDB0-B2B8-4CE5-91AE-1B721E53C2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AF343-1E11-4FB1-846D-C6118EDA3696}" type="pres">
      <dgm:prSet presAssocID="{178A0F79-8FD6-4AF2-AB1F-C00B53C3C55C}" presName="sibTrans" presStyleCnt="0"/>
      <dgm:spPr/>
    </dgm:pt>
    <dgm:pt modelId="{D2B9EBA7-1426-48FD-8236-57BAAE8EF0E2}" type="pres">
      <dgm:prSet presAssocID="{D3113F25-2237-4AB0-82D3-DE4FC63D03E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66119-9B8C-4C06-9290-A53240599EFC}" type="pres">
      <dgm:prSet presAssocID="{43539A86-7B9C-40FC-BC22-4664ADDC51E3}" presName="sibTrans" presStyleCnt="0"/>
      <dgm:spPr/>
    </dgm:pt>
    <dgm:pt modelId="{98962D6B-6591-4A28-8FD9-59A4A7FD8174}" type="pres">
      <dgm:prSet presAssocID="{E8AD367C-8CA5-4E6B-885C-EC70B383B09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6EEE8D-EF19-468A-96B6-E27116ABAF1E}" srcId="{7F5F8F46-B977-473A-AD79-E2FC05C8CBCE}" destId="{68CADDB0-B2B8-4CE5-91AE-1B721E53C258}" srcOrd="1" destOrd="0" parTransId="{0597F27E-E3B8-4719-AEA8-30A5451C055E}" sibTransId="{178A0F79-8FD6-4AF2-AB1F-C00B53C3C55C}"/>
    <dgm:cxn modelId="{2A3559B2-C6D8-45B7-8CC4-91AB561031EE}" srcId="{7F5F8F46-B977-473A-AD79-E2FC05C8CBCE}" destId="{E8AD367C-8CA5-4E6B-885C-EC70B383B098}" srcOrd="3" destOrd="0" parTransId="{9A82D946-2AD0-4784-B47C-71C9419108DE}" sibTransId="{C6ED91C0-C7F1-478C-AB0A-E845A268BA7B}"/>
    <dgm:cxn modelId="{84E2F85F-573C-42BC-ABB3-C77BD7AF09ED}" srcId="{7F5F8F46-B977-473A-AD79-E2FC05C8CBCE}" destId="{892C9A68-1D1F-4C32-AAB6-8B3EE7B87F91}" srcOrd="0" destOrd="0" parTransId="{A303F45F-FFE2-4B9A-8935-91CE0F6A985C}" sibTransId="{3EE5DBD5-DC54-419A-B14D-18A5EBE97270}"/>
    <dgm:cxn modelId="{484E41BD-A331-45E5-A275-B3A99638CCD3}" type="presOf" srcId="{D3113F25-2237-4AB0-82D3-DE4FC63D03E8}" destId="{D2B9EBA7-1426-48FD-8236-57BAAE8EF0E2}" srcOrd="0" destOrd="0" presId="urn:microsoft.com/office/officeart/2005/8/layout/default"/>
    <dgm:cxn modelId="{E2B71BC3-B654-4E9D-ACC3-D3B9AC103628}" type="presOf" srcId="{892C9A68-1D1F-4C32-AAB6-8B3EE7B87F91}" destId="{097C50C7-0750-417C-8C78-7F7096EC6523}" srcOrd="0" destOrd="0" presId="urn:microsoft.com/office/officeart/2005/8/layout/default"/>
    <dgm:cxn modelId="{AE5E0383-EF7C-48D2-8A09-56D4B610A757}" type="presOf" srcId="{E8AD367C-8CA5-4E6B-885C-EC70B383B098}" destId="{98962D6B-6591-4A28-8FD9-59A4A7FD8174}" srcOrd="0" destOrd="0" presId="urn:microsoft.com/office/officeart/2005/8/layout/default"/>
    <dgm:cxn modelId="{F24FFF56-7637-40E7-9D4F-C757F378072B}" type="presOf" srcId="{68CADDB0-B2B8-4CE5-91AE-1B721E53C258}" destId="{A377798D-505A-46E9-9F18-B0297DE6FA12}" srcOrd="0" destOrd="0" presId="urn:microsoft.com/office/officeart/2005/8/layout/default"/>
    <dgm:cxn modelId="{0CF9541A-EBB1-413E-9B04-BBAE1DFFAB3A}" type="presOf" srcId="{7F5F8F46-B977-473A-AD79-E2FC05C8CBCE}" destId="{139DFB85-7A38-484D-9717-C9E76A926723}" srcOrd="0" destOrd="0" presId="urn:microsoft.com/office/officeart/2005/8/layout/default"/>
    <dgm:cxn modelId="{869DAE67-AE34-4FBA-8072-D128B166998A}" srcId="{7F5F8F46-B977-473A-AD79-E2FC05C8CBCE}" destId="{D3113F25-2237-4AB0-82D3-DE4FC63D03E8}" srcOrd="2" destOrd="0" parTransId="{69DC5189-7856-43C7-B415-69B33A1641D9}" sibTransId="{43539A86-7B9C-40FC-BC22-4664ADDC51E3}"/>
    <dgm:cxn modelId="{B327F906-12B6-402E-BA6A-C675F400FACF}" type="presParOf" srcId="{139DFB85-7A38-484D-9717-C9E76A926723}" destId="{097C50C7-0750-417C-8C78-7F7096EC6523}" srcOrd="0" destOrd="0" presId="urn:microsoft.com/office/officeart/2005/8/layout/default"/>
    <dgm:cxn modelId="{1189CC67-474A-4E87-9F69-60FD3AA1DE36}" type="presParOf" srcId="{139DFB85-7A38-484D-9717-C9E76A926723}" destId="{E8178A49-75AE-4F88-8639-E71E6A2EF892}" srcOrd="1" destOrd="0" presId="urn:microsoft.com/office/officeart/2005/8/layout/default"/>
    <dgm:cxn modelId="{6AF0C75B-A051-48AE-81D9-FDE7CB934F33}" type="presParOf" srcId="{139DFB85-7A38-484D-9717-C9E76A926723}" destId="{A377798D-505A-46E9-9F18-B0297DE6FA12}" srcOrd="2" destOrd="0" presId="urn:microsoft.com/office/officeart/2005/8/layout/default"/>
    <dgm:cxn modelId="{3046762C-0BED-4670-9C14-398D56B12498}" type="presParOf" srcId="{139DFB85-7A38-484D-9717-C9E76A926723}" destId="{C2DAF343-1E11-4FB1-846D-C6118EDA3696}" srcOrd="3" destOrd="0" presId="urn:microsoft.com/office/officeart/2005/8/layout/default"/>
    <dgm:cxn modelId="{44CFC90F-3617-4590-9A0D-E15F23215213}" type="presParOf" srcId="{139DFB85-7A38-484D-9717-C9E76A926723}" destId="{D2B9EBA7-1426-48FD-8236-57BAAE8EF0E2}" srcOrd="4" destOrd="0" presId="urn:microsoft.com/office/officeart/2005/8/layout/default"/>
    <dgm:cxn modelId="{1F73C214-7107-43F9-9444-7A4E3B423555}" type="presParOf" srcId="{139DFB85-7A38-484D-9717-C9E76A926723}" destId="{92366119-9B8C-4C06-9290-A53240599EFC}" srcOrd="5" destOrd="0" presId="urn:microsoft.com/office/officeart/2005/8/layout/default"/>
    <dgm:cxn modelId="{BA46AA6B-AE34-48E8-B824-1C081BC1D57A}" type="presParOf" srcId="{139DFB85-7A38-484D-9717-C9E76A926723}" destId="{98962D6B-6591-4A28-8FD9-59A4A7FD817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04B7E9E4-5A25-4533-B950-CFBB90CA0E11}" type="doc">
      <dgm:prSet loTypeId="urn:microsoft.com/office/officeart/2005/8/layout/hProcess9" loCatId="process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746F56CF-EB2D-41FF-B953-6BBAF925F2DA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r>
            <a:rPr lang="ru-RU" dirty="0" err="1" smtClean="0"/>
            <a:t>установлюються</a:t>
          </a:r>
          <a:r>
            <a:rPr lang="ru-RU" dirty="0" smtClean="0"/>
            <a:t> у </a:t>
          </a:r>
          <a:r>
            <a:rPr lang="ru-RU" dirty="0" err="1" smtClean="0"/>
            <a:t>відсотках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вартості</a:t>
          </a:r>
          <a:r>
            <a:rPr lang="ru-RU" dirty="0" smtClean="0"/>
            <a:t> </a:t>
          </a:r>
          <a:r>
            <a:rPr lang="ru-RU" dirty="0" err="1" smtClean="0"/>
            <a:t>товарної</a:t>
          </a:r>
          <a:r>
            <a:rPr lang="ru-RU" dirty="0" smtClean="0"/>
            <a:t> </a:t>
          </a:r>
          <a:r>
            <a:rPr lang="ru-RU" dirty="0" err="1" smtClean="0"/>
            <a:t>продукції</a:t>
          </a:r>
          <a:r>
            <a:rPr lang="ru-RU" dirty="0" smtClean="0"/>
            <a:t> </a:t>
          </a:r>
          <a:r>
            <a:rPr lang="ru-RU" dirty="0" err="1" smtClean="0"/>
            <a:t>гірничого</a:t>
          </a:r>
          <a:r>
            <a:rPr lang="ru-RU" dirty="0" smtClean="0"/>
            <a:t> </a:t>
          </a:r>
          <a:r>
            <a:rPr lang="ru-RU" dirty="0" err="1" smtClean="0"/>
            <a:t>підприємства</a:t>
          </a:r>
          <a:r>
            <a:rPr lang="ru-RU" dirty="0" smtClean="0"/>
            <a:t> - </a:t>
          </a:r>
          <a:r>
            <a:rPr lang="ru-RU" dirty="0" err="1" smtClean="0"/>
            <a:t>видобутої</a:t>
          </a:r>
          <a:r>
            <a:rPr lang="ru-RU" dirty="0" smtClean="0"/>
            <a:t>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</a:t>
          </a:r>
          <a:r>
            <a:rPr lang="ru-RU" dirty="0" err="1" smtClean="0"/>
            <a:t>у</a:t>
          </a:r>
          <a:r>
            <a:rPr lang="ru-RU" dirty="0" smtClean="0"/>
            <a:t> таких </a:t>
          </a:r>
          <a:r>
            <a:rPr lang="ru-RU" dirty="0" err="1" smtClean="0"/>
            <a:t>розмірах</a:t>
          </a:r>
          <a:r>
            <a:rPr lang="ru-RU" dirty="0" smtClean="0"/>
            <a:t>:</a:t>
          </a:r>
          <a:endParaRPr lang="ru-RU" dirty="0"/>
        </a:p>
      </dgm:t>
    </dgm:pt>
    <dgm:pt modelId="{AA5BF29B-735F-4A45-92BE-85193B79D656}" type="parTrans" cxnId="{40751940-9570-4751-A3F0-972FC244169C}">
      <dgm:prSet/>
      <dgm:spPr/>
      <dgm:t>
        <a:bodyPr/>
        <a:lstStyle/>
        <a:p>
          <a:endParaRPr lang="ru-RU"/>
        </a:p>
      </dgm:t>
    </dgm:pt>
    <dgm:pt modelId="{AFDFC170-83E4-4436-9329-E1B5F3ED848A}" type="sibTrans" cxnId="{40751940-9570-4751-A3F0-972FC244169C}">
      <dgm:prSet/>
      <dgm:spPr/>
      <dgm:t>
        <a:bodyPr/>
        <a:lstStyle/>
        <a:p>
          <a:endParaRPr lang="ru-RU"/>
        </a:p>
      </dgm:t>
    </dgm:pt>
    <dgm:pt modelId="{DB208253-94EA-49F9-94F8-39BE01D68034}" type="pres">
      <dgm:prSet presAssocID="{04B7E9E4-5A25-4533-B950-CFBB90CA0E1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5BD55E-DDBA-48D0-9D8C-A209766068C4}" type="pres">
      <dgm:prSet presAssocID="{04B7E9E4-5A25-4533-B950-CFBB90CA0E11}" presName="arrow" presStyleLbl="bgShp" presStyleIdx="0" presStyleCnt="1"/>
      <dgm:spPr/>
    </dgm:pt>
    <dgm:pt modelId="{8FC60389-88C0-4810-ACCE-CFCBA1C341A7}" type="pres">
      <dgm:prSet presAssocID="{04B7E9E4-5A25-4533-B950-CFBB90CA0E11}" presName="linearProcess" presStyleCnt="0"/>
      <dgm:spPr/>
    </dgm:pt>
    <dgm:pt modelId="{C59B7F0E-37F6-465A-BAF7-316042D8F714}" type="pres">
      <dgm:prSet presAssocID="{746F56CF-EB2D-41FF-B953-6BBAF925F2DA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ECEF71-AAB0-471C-848A-05804FDD6BE7}" type="presOf" srcId="{746F56CF-EB2D-41FF-B953-6BBAF925F2DA}" destId="{C59B7F0E-37F6-465A-BAF7-316042D8F714}" srcOrd="0" destOrd="0" presId="urn:microsoft.com/office/officeart/2005/8/layout/hProcess9"/>
    <dgm:cxn modelId="{40751940-9570-4751-A3F0-972FC244169C}" srcId="{04B7E9E4-5A25-4533-B950-CFBB90CA0E11}" destId="{746F56CF-EB2D-41FF-B953-6BBAF925F2DA}" srcOrd="0" destOrd="0" parTransId="{AA5BF29B-735F-4A45-92BE-85193B79D656}" sibTransId="{AFDFC170-83E4-4436-9329-E1B5F3ED848A}"/>
    <dgm:cxn modelId="{FD3EC3E7-C387-41AD-842D-A83DE7B49F6A}" type="presOf" srcId="{04B7E9E4-5A25-4533-B950-CFBB90CA0E11}" destId="{DB208253-94EA-49F9-94F8-39BE01D68034}" srcOrd="0" destOrd="0" presId="urn:microsoft.com/office/officeart/2005/8/layout/hProcess9"/>
    <dgm:cxn modelId="{2BCD8CB4-8200-420A-B285-2CCBF4D924D2}" type="presParOf" srcId="{DB208253-94EA-49F9-94F8-39BE01D68034}" destId="{685BD55E-DDBA-48D0-9D8C-A209766068C4}" srcOrd="0" destOrd="0" presId="urn:microsoft.com/office/officeart/2005/8/layout/hProcess9"/>
    <dgm:cxn modelId="{54BDE0E6-496F-4403-AAEA-766ACABC51AC}" type="presParOf" srcId="{DB208253-94EA-49F9-94F8-39BE01D68034}" destId="{8FC60389-88C0-4810-ACCE-CFCBA1C341A7}" srcOrd="1" destOrd="0" presId="urn:microsoft.com/office/officeart/2005/8/layout/hProcess9"/>
    <dgm:cxn modelId="{43EEC951-E405-40C2-A051-A3E3006FD506}" type="presParOf" srcId="{8FC60389-88C0-4810-ACCE-CFCBA1C341A7}" destId="{C59B7F0E-37F6-465A-BAF7-316042D8F714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36903CF8-CA02-40AE-B594-2C1C27E6612E}" type="doc">
      <dgm:prSet loTypeId="urn:microsoft.com/office/officeart/2005/8/layout/hProcess9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EFC95FB2-7D53-4F58-B9A3-1F83D330391A}">
      <dgm:prSet/>
      <dgm:spPr/>
      <dgm:t>
        <a:bodyPr/>
        <a:lstStyle/>
        <a:p>
          <a:pPr rtl="0"/>
          <a:r>
            <a:rPr lang="ru-RU" dirty="0" smtClean="0"/>
            <a:t>До ставок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r>
            <a:rPr lang="ru-RU" dirty="0" err="1" smtClean="0"/>
            <a:t>застосовуються</a:t>
          </a:r>
          <a:r>
            <a:rPr lang="ru-RU" dirty="0" smtClean="0"/>
            <a:t> </a:t>
          </a:r>
          <a:r>
            <a:rPr lang="ru-RU" dirty="0" err="1" smtClean="0"/>
            <a:t>коригуючі</a:t>
          </a:r>
          <a:r>
            <a:rPr lang="ru-RU" dirty="0" smtClean="0"/>
            <a:t> </a:t>
          </a:r>
          <a:r>
            <a:rPr lang="ru-RU" dirty="0" err="1" smtClean="0"/>
            <a:t>коефіцієнти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визначаються</a:t>
          </a:r>
          <a:r>
            <a:rPr lang="ru-RU" dirty="0" smtClean="0"/>
            <a:t> </a:t>
          </a:r>
          <a:r>
            <a:rPr lang="ru-RU" dirty="0" err="1" smtClean="0"/>
            <a:t>залежно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виду </a:t>
          </a:r>
          <a:r>
            <a:rPr lang="ru-RU" dirty="0" err="1" smtClean="0"/>
            <a:t>корисної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 (</a:t>
          </a:r>
          <a:r>
            <a:rPr lang="ru-RU" dirty="0" err="1" smtClean="0"/>
            <a:t>мінеральної</a:t>
          </a:r>
          <a:r>
            <a:rPr lang="ru-RU" dirty="0" smtClean="0"/>
            <a:t> </a:t>
          </a:r>
          <a:r>
            <a:rPr lang="ru-RU" dirty="0" err="1" smtClean="0"/>
            <a:t>сировини</a:t>
          </a:r>
          <a:r>
            <a:rPr lang="ru-RU" dirty="0" smtClean="0"/>
            <a:t>) та умов </a:t>
          </a:r>
          <a:r>
            <a:rPr lang="ru-RU" dirty="0" err="1" smtClean="0"/>
            <a:t>її</a:t>
          </a:r>
          <a:r>
            <a:rPr lang="ru-RU" dirty="0" smtClean="0"/>
            <a:t> </a:t>
          </a:r>
          <a:r>
            <a:rPr lang="ru-RU" dirty="0" err="1" smtClean="0"/>
            <a:t>видобування</a:t>
          </a:r>
          <a:r>
            <a:rPr lang="ru-RU" dirty="0" smtClean="0"/>
            <a:t>:</a:t>
          </a:r>
          <a:endParaRPr lang="ru-RU" dirty="0"/>
        </a:p>
      </dgm:t>
    </dgm:pt>
    <dgm:pt modelId="{22F4109E-9668-444E-8DAC-2B1F865BA0DE}" type="parTrans" cxnId="{C557CE6A-8BC2-4F4F-B3DB-37178D11B2F6}">
      <dgm:prSet/>
      <dgm:spPr/>
      <dgm:t>
        <a:bodyPr/>
        <a:lstStyle/>
        <a:p>
          <a:endParaRPr lang="ru-RU"/>
        </a:p>
      </dgm:t>
    </dgm:pt>
    <dgm:pt modelId="{1F9B9608-EE6F-4C3D-9D64-38D784AB24AA}" type="sibTrans" cxnId="{C557CE6A-8BC2-4F4F-B3DB-37178D11B2F6}">
      <dgm:prSet/>
      <dgm:spPr/>
      <dgm:t>
        <a:bodyPr/>
        <a:lstStyle/>
        <a:p>
          <a:endParaRPr lang="ru-RU"/>
        </a:p>
      </dgm:t>
    </dgm:pt>
    <dgm:pt modelId="{E63A64FB-C8D2-4715-A1E4-51705D2609B7}" type="pres">
      <dgm:prSet presAssocID="{36903CF8-CA02-40AE-B594-2C1C27E6612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8D6D07-D00F-4856-B698-7C5C76830AD5}" type="pres">
      <dgm:prSet presAssocID="{36903CF8-CA02-40AE-B594-2C1C27E6612E}" presName="arrow" presStyleLbl="bgShp" presStyleIdx="0" presStyleCnt="1"/>
      <dgm:spPr/>
    </dgm:pt>
    <dgm:pt modelId="{A391EEFC-A13A-465E-A869-A8FD45B5BE3F}" type="pres">
      <dgm:prSet presAssocID="{36903CF8-CA02-40AE-B594-2C1C27E6612E}" presName="linearProcess" presStyleCnt="0"/>
      <dgm:spPr/>
    </dgm:pt>
    <dgm:pt modelId="{776C61CB-6BDD-4839-B0E5-20B08DADD136}" type="pres">
      <dgm:prSet presAssocID="{EFC95FB2-7D53-4F58-B9A3-1F83D330391A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BC5738-C250-4FC1-A9EE-550638B1B1C0}" type="presOf" srcId="{EFC95FB2-7D53-4F58-B9A3-1F83D330391A}" destId="{776C61CB-6BDD-4839-B0E5-20B08DADD136}" srcOrd="0" destOrd="0" presId="urn:microsoft.com/office/officeart/2005/8/layout/hProcess9"/>
    <dgm:cxn modelId="{B41CA093-7B55-4E39-8473-D85CA5D7FCA4}" type="presOf" srcId="{36903CF8-CA02-40AE-B594-2C1C27E6612E}" destId="{E63A64FB-C8D2-4715-A1E4-51705D2609B7}" srcOrd="0" destOrd="0" presId="urn:microsoft.com/office/officeart/2005/8/layout/hProcess9"/>
    <dgm:cxn modelId="{C557CE6A-8BC2-4F4F-B3DB-37178D11B2F6}" srcId="{36903CF8-CA02-40AE-B594-2C1C27E6612E}" destId="{EFC95FB2-7D53-4F58-B9A3-1F83D330391A}" srcOrd="0" destOrd="0" parTransId="{22F4109E-9668-444E-8DAC-2B1F865BA0DE}" sibTransId="{1F9B9608-EE6F-4C3D-9D64-38D784AB24AA}"/>
    <dgm:cxn modelId="{F26D7EF1-F9AF-4D52-853E-D608702A08A5}" type="presParOf" srcId="{E63A64FB-C8D2-4715-A1E4-51705D2609B7}" destId="{108D6D07-D00F-4856-B698-7C5C76830AD5}" srcOrd="0" destOrd="0" presId="urn:microsoft.com/office/officeart/2005/8/layout/hProcess9"/>
    <dgm:cxn modelId="{4E430D99-0FDF-4CAE-B996-95BB814628D1}" type="presParOf" srcId="{E63A64FB-C8D2-4715-A1E4-51705D2609B7}" destId="{A391EEFC-A13A-465E-A869-A8FD45B5BE3F}" srcOrd="1" destOrd="0" presId="urn:microsoft.com/office/officeart/2005/8/layout/hProcess9"/>
    <dgm:cxn modelId="{FACDE81C-D719-4F6A-A00A-8F3EA55A37B4}" type="presParOf" srcId="{A391EEFC-A13A-465E-A869-A8FD45B5BE3F}" destId="{776C61CB-6BDD-4839-B0E5-20B08DADD136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57328075-EA5C-4C22-AD10-DAC906E70F52}" type="doc">
      <dgm:prSet loTypeId="urn:microsoft.com/office/officeart/2005/8/layout/hProcess9" loCatId="process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ru-RU"/>
        </a:p>
      </dgm:t>
    </dgm:pt>
    <dgm:pt modelId="{2380C408-4152-4BDE-9B06-7C4DBB52D336}">
      <dgm:prSet/>
      <dgm:spPr/>
      <dgm:t>
        <a:bodyPr/>
        <a:lstStyle/>
        <a:p>
          <a:pPr rtl="0"/>
          <a:r>
            <a:rPr lang="ru-RU" dirty="0" err="1" smtClean="0"/>
            <a:t>Податкові</a:t>
          </a:r>
          <a:r>
            <a:rPr lang="ru-RU" dirty="0" smtClean="0"/>
            <a:t> </a:t>
          </a:r>
          <a:r>
            <a:rPr lang="ru-RU" dirty="0" err="1" smtClean="0"/>
            <a:t>декларації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r>
            <a:rPr lang="ru-RU" dirty="0" err="1" smtClean="0"/>
            <a:t>надрами</a:t>
          </a:r>
          <a:r>
            <a:rPr lang="ru-RU" dirty="0" smtClean="0"/>
            <a:t> для </a:t>
          </a:r>
          <a:r>
            <a:rPr lang="ru-RU" dirty="0" err="1" smtClean="0"/>
            <a:t>видобування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копалин</a:t>
          </a:r>
          <a:r>
            <a:rPr lang="ru-RU" dirty="0" smtClean="0"/>
            <a:t> </a:t>
          </a:r>
          <a:r>
            <a:rPr lang="ru-RU" dirty="0" err="1" smtClean="0"/>
            <a:t>подаються</a:t>
          </a:r>
          <a:r>
            <a:rPr lang="ru-RU" dirty="0" smtClean="0"/>
            <a:t> </a:t>
          </a:r>
          <a:r>
            <a:rPr lang="ru-RU" dirty="0" err="1" smtClean="0"/>
            <a:t>її</a:t>
          </a:r>
          <a:r>
            <a:rPr lang="ru-RU" dirty="0" smtClean="0"/>
            <a:t> </a:t>
          </a:r>
          <a:r>
            <a:rPr lang="ru-RU" dirty="0" err="1" smtClean="0"/>
            <a:t>платником</a:t>
          </a:r>
          <a:r>
            <a:rPr lang="ru-RU" dirty="0" smtClean="0"/>
            <a:t> </a:t>
          </a:r>
          <a:r>
            <a:rPr lang="ru-RU" dirty="0" err="1" smtClean="0"/>
            <a:t>починаючи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календарного кварталу,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настає</a:t>
          </a:r>
          <a:r>
            <a:rPr lang="ru-RU" dirty="0" smtClean="0"/>
            <a:t> за кварталом, у </a:t>
          </a:r>
          <a:r>
            <a:rPr lang="ru-RU" dirty="0" err="1" smtClean="0"/>
            <a:t>якому</a:t>
          </a:r>
          <a:r>
            <a:rPr lang="ru-RU" dirty="0" smtClean="0"/>
            <a:t> </a:t>
          </a:r>
          <a:r>
            <a:rPr lang="ru-RU" dirty="0" err="1" smtClean="0"/>
            <a:t>такий</a:t>
          </a:r>
          <a:r>
            <a:rPr lang="ru-RU" dirty="0" smtClean="0"/>
            <a:t> </a:t>
          </a:r>
          <a:r>
            <a:rPr lang="ru-RU" dirty="0" err="1" smtClean="0"/>
            <a:t>платник</a:t>
          </a:r>
          <a:r>
            <a:rPr lang="ru-RU" dirty="0" smtClean="0"/>
            <a:t> </a:t>
          </a:r>
          <a:r>
            <a:rPr lang="ru-RU" dirty="0" err="1" smtClean="0"/>
            <a:t>отримав</a:t>
          </a:r>
          <a:r>
            <a:rPr lang="ru-RU" dirty="0" smtClean="0"/>
            <a:t> </a:t>
          </a:r>
          <a:r>
            <a:rPr lang="ru-RU" dirty="0" err="1" smtClean="0"/>
            <a:t>спеціальний</a:t>
          </a:r>
          <a:r>
            <a:rPr lang="ru-RU" dirty="0" smtClean="0"/>
            <a:t> </a:t>
          </a:r>
          <a:r>
            <a:rPr lang="ru-RU" dirty="0" err="1" smtClean="0"/>
            <a:t>дозвіл</a:t>
          </a:r>
          <a:r>
            <a:rPr lang="ru-RU" dirty="0" smtClean="0"/>
            <a:t>.</a:t>
          </a:r>
          <a:endParaRPr lang="ru-RU" dirty="0"/>
        </a:p>
      </dgm:t>
    </dgm:pt>
    <dgm:pt modelId="{201FA611-5F11-44DA-B0C1-83AB7B9C0535}" type="parTrans" cxnId="{D3736B5B-1AAD-4C8F-9AC2-994974F3107B}">
      <dgm:prSet/>
      <dgm:spPr/>
      <dgm:t>
        <a:bodyPr/>
        <a:lstStyle/>
        <a:p>
          <a:endParaRPr lang="ru-RU"/>
        </a:p>
      </dgm:t>
    </dgm:pt>
    <dgm:pt modelId="{7BF127FB-DC2D-43CD-A9B4-F56AA96019C6}" type="sibTrans" cxnId="{D3736B5B-1AAD-4C8F-9AC2-994974F3107B}">
      <dgm:prSet/>
      <dgm:spPr/>
      <dgm:t>
        <a:bodyPr/>
        <a:lstStyle/>
        <a:p>
          <a:endParaRPr lang="ru-RU"/>
        </a:p>
      </dgm:t>
    </dgm:pt>
    <dgm:pt modelId="{978348AC-E4F4-4D46-81D4-17FA0D89BA5E}" type="pres">
      <dgm:prSet presAssocID="{57328075-EA5C-4C22-AD10-DAC906E70F5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F5117-BDAC-4EC9-8795-07A62DE4D019}" type="pres">
      <dgm:prSet presAssocID="{57328075-EA5C-4C22-AD10-DAC906E70F52}" presName="arrow" presStyleLbl="bgShp" presStyleIdx="0" presStyleCnt="1"/>
      <dgm:spPr/>
    </dgm:pt>
    <dgm:pt modelId="{6A076979-DC86-4F42-B332-A209A1A4C17A}" type="pres">
      <dgm:prSet presAssocID="{57328075-EA5C-4C22-AD10-DAC906E70F52}" presName="linearProcess" presStyleCnt="0"/>
      <dgm:spPr/>
    </dgm:pt>
    <dgm:pt modelId="{DABE177F-2F60-4BE4-AA18-CCAB2FDC2800}" type="pres">
      <dgm:prSet presAssocID="{2380C408-4152-4BDE-9B06-7C4DBB52D336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95D16-857D-408A-BEB8-908BDE01F199}" type="presOf" srcId="{57328075-EA5C-4C22-AD10-DAC906E70F52}" destId="{978348AC-E4F4-4D46-81D4-17FA0D89BA5E}" srcOrd="0" destOrd="0" presId="urn:microsoft.com/office/officeart/2005/8/layout/hProcess9"/>
    <dgm:cxn modelId="{D3736B5B-1AAD-4C8F-9AC2-994974F3107B}" srcId="{57328075-EA5C-4C22-AD10-DAC906E70F52}" destId="{2380C408-4152-4BDE-9B06-7C4DBB52D336}" srcOrd="0" destOrd="0" parTransId="{201FA611-5F11-44DA-B0C1-83AB7B9C0535}" sibTransId="{7BF127FB-DC2D-43CD-A9B4-F56AA96019C6}"/>
    <dgm:cxn modelId="{36010336-7125-409B-B38E-3B46475DED8B}" type="presOf" srcId="{2380C408-4152-4BDE-9B06-7C4DBB52D336}" destId="{DABE177F-2F60-4BE4-AA18-CCAB2FDC2800}" srcOrd="0" destOrd="0" presId="urn:microsoft.com/office/officeart/2005/8/layout/hProcess9"/>
    <dgm:cxn modelId="{5514D6D4-AC3E-42A8-9F68-E554942B335A}" type="presParOf" srcId="{978348AC-E4F4-4D46-81D4-17FA0D89BA5E}" destId="{E06F5117-BDAC-4EC9-8795-07A62DE4D019}" srcOrd="0" destOrd="0" presId="urn:microsoft.com/office/officeart/2005/8/layout/hProcess9"/>
    <dgm:cxn modelId="{001A5637-E8A3-455A-83B6-D4AA1F10C872}" type="presParOf" srcId="{978348AC-E4F4-4D46-81D4-17FA0D89BA5E}" destId="{6A076979-DC86-4F42-B332-A209A1A4C17A}" srcOrd="1" destOrd="0" presId="urn:microsoft.com/office/officeart/2005/8/layout/hProcess9"/>
    <dgm:cxn modelId="{CB3252FB-F856-47C5-8671-9FBB7CB31605}" type="presParOf" srcId="{6A076979-DC86-4F42-B332-A209A1A4C17A}" destId="{DABE177F-2F60-4BE4-AA18-CCAB2FDC2800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D7FE9F7D-FF97-4CDE-889A-25DA67E3D64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C24815-68F9-4B26-888C-44E0BE6767EE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Платник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та </a:t>
          </a:r>
          <a:r>
            <a:rPr lang="ru-RU" dirty="0" err="1" smtClean="0"/>
            <a:t>уповноважена</a:t>
          </a:r>
          <a:r>
            <a:rPr lang="ru-RU" dirty="0" smtClean="0"/>
            <a:t> особа </a:t>
          </a:r>
          <a:r>
            <a:rPr lang="ru-RU" dirty="0" err="1" smtClean="0"/>
            <a:t>сплачують</a:t>
          </a:r>
          <a:r>
            <a:rPr lang="ru-RU" dirty="0" smtClean="0"/>
            <a:t> </a:t>
          </a:r>
          <a:r>
            <a:rPr lang="ru-RU" dirty="0" err="1" smtClean="0"/>
            <a:t>податкові</a:t>
          </a:r>
          <a:r>
            <a:rPr lang="ru-RU" dirty="0" smtClean="0"/>
            <a:t> </a:t>
          </a:r>
          <a:r>
            <a:rPr lang="ru-RU" dirty="0" err="1" smtClean="0"/>
            <a:t>зобов'язання</a:t>
          </a:r>
          <a:r>
            <a:rPr lang="ru-RU" dirty="0" smtClean="0"/>
            <a:t>:</a:t>
          </a:r>
          <a:endParaRPr lang="ru-RU" dirty="0"/>
        </a:p>
      </dgm:t>
    </dgm:pt>
    <dgm:pt modelId="{CDF8FEE8-A4AC-4C52-9F79-813C6B40240A}" type="parTrans" cxnId="{73B8F520-F815-48E0-AF2A-3A2FD905E7A4}">
      <dgm:prSet/>
      <dgm:spPr/>
      <dgm:t>
        <a:bodyPr/>
        <a:lstStyle/>
        <a:p>
          <a:endParaRPr lang="ru-RU"/>
        </a:p>
      </dgm:t>
    </dgm:pt>
    <dgm:pt modelId="{E2E1B3EA-4D40-428B-9EB1-F46ED9DD3E56}" type="sibTrans" cxnId="{73B8F520-F815-48E0-AF2A-3A2FD905E7A4}">
      <dgm:prSet/>
      <dgm:spPr/>
      <dgm:t>
        <a:bodyPr/>
        <a:lstStyle/>
        <a:p>
          <a:endParaRPr lang="ru-RU"/>
        </a:p>
      </dgm:t>
    </dgm:pt>
    <dgm:pt modelId="{9548F855-1929-4EB5-8736-664719ACDA48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місцезнаходженням</a:t>
          </a:r>
          <a:r>
            <a:rPr lang="ru-RU" dirty="0" smtClean="0"/>
            <a:t> </a:t>
          </a:r>
          <a:r>
            <a:rPr lang="ru-RU" dirty="0" err="1" smtClean="0"/>
            <a:t>ділянки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,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якої</a:t>
          </a:r>
          <a:r>
            <a:rPr lang="ru-RU" dirty="0" smtClean="0"/>
            <a:t> </a:t>
          </a:r>
          <a:r>
            <a:rPr lang="ru-RU" dirty="0" err="1" smtClean="0"/>
            <a:t>видобуті</a:t>
          </a:r>
          <a:r>
            <a:rPr lang="ru-RU" dirty="0" smtClean="0"/>
            <a:t> </a:t>
          </a:r>
          <a:r>
            <a:rPr lang="ru-RU" dirty="0" err="1" smtClean="0"/>
            <a:t>корисні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, 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розміщення</a:t>
          </a:r>
          <a:r>
            <a:rPr lang="ru-RU" dirty="0" smtClean="0"/>
            <a:t> </a:t>
          </a:r>
          <a:r>
            <a:rPr lang="ru-RU" dirty="0" err="1" smtClean="0"/>
            <a:t>такої</a:t>
          </a:r>
          <a:r>
            <a:rPr lang="ru-RU" dirty="0" smtClean="0"/>
            <a:t> </a:t>
          </a:r>
          <a:r>
            <a:rPr lang="ru-RU" dirty="0" err="1" smtClean="0"/>
            <a:t>ділянки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 </a:t>
          </a:r>
          <a:r>
            <a:rPr lang="ru-RU" dirty="0" err="1" smtClean="0"/>
            <a:t>у</a:t>
          </a:r>
          <a:r>
            <a:rPr lang="ru-RU" dirty="0" smtClean="0"/>
            <a:t> межах </a:t>
          </a:r>
          <a:r>
            <a:rPr lang="ru-RU" dirty="0" err="1" smtClean="0"/>
            <a:t>території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;</a:t>
          </a:r>
          <a:endParaRPr lang="ru-RU" dirty="0"/>
        </a:p>
      </dgm:t>
    </dgm:pt>
    <dgm:pt modelId="{51B5A1C1-7944-4DCC-B2A2-E54FBBEB199C}" type="parTrans" cxnId="{755BC30B-4698-4BC0-A838-38A3C97A5321}">
      <dgm:prSet/>
      <dgm:spPr/>
      <dgm:t>
        <a:bodyPr/>
        <a:lstStyle/>
        <a:p>
          <a:endParaRPr lang="ru-RU"/>
        </a:p>
      </dgm:t>
    </dgm:pt>
    <dgm:pt modelId="{A2CAD695-B063-4D18-826E-A1976567DE3A}" type="sibTrans" cxnId="{755BC30B-4698-4BC0-A838-38A3C97A5321}">
      <dgm:prSet/>
      <dgm:spPr/>
      <dgm:t>
        <a:bodyPr/>
        <a:lstStyle/>
        <a:p>
          <a:endParaRPr lang="ru-RU"/>
        </a:p>
      </dgm:t>
    </dgm:pt>
    <dgm:pt modelId="{529CEE98-1DF3-443C-ACD5-1E9C0A9DE324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місцем</a:t>
          </a:r>
          <a:r>
            <a:rPr lang="ru-RU" dirty="0" smtClean="0"/>
            <a:t> </a:t>
          </a:r>
          <a:r>
            <a:rPr lang="ru-RU" dirty="0" err="1" smtClean="0"/>
            <a:t>обліку</a:t>
          </a:r>
          <a:r>
            <a:rPr lang="ru-RU" dirty="0" smtClean="0"/>
            <a:t> </a:t>
          </a:r>
          <a:r>
            <a:rPr lang="ru-RU" dirty="0" err="1" smtClean="0"/>
            <a:t>платника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розміщення</a:t>
          </a:r>
          <a:r>
            <a:rPr lang="ru-RU" dirty="0" smtClean="0"/>
            <a:t> </a:t>
          </a:r>
          <a:r>
            <a:rPr lang="ru-RU" dirty="0" err="1" smtClean="0"/>
            <a:t>ділянки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,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якої</a:t>
          </a:r>
          <a:r>
            <a:rPr lang="ru-RU" dirty="0" smtClean="0"/>
            <a:t> </a:t>
          </a:r>
          <a:r>
            <a:rPr lang="ru-RU" dirty="0" err="1" smtClean="0"/>
            <a:t>видобуто</a:t>
          </a:r>
          <a:r>
            <a:rPr lang="ru-RU" dirty="0" smtClean="0"/>
            <a:t> </a:t>
          </a:r>
          <a:r>
            <a:rPr lang="ru-RU" dirty="0" err="1" smtClean="0"/>
            <a:t>корисні</a:t>
          </a:r>
          <a:r>
            <a:rPr lang="ru-RU" dirty="0" smtClean="0"/>
            <a:t> </a:t>
          </a:r>
          <a:r>
            <a:rPr lang="ru-RU" dirty="0" err="1" smtClean="0"/>
            <a:t>копалини</a:t>
          </a:r>
          <a:r>
            <a:rPr lang="ru-RU" dirty="0" smtClean="0"/>
            <a:t>, в межах континентального шельфу та/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виключної</a:t>
          </a:r>
          <a:r>
            <a:rPr lang="ru-RU" dirty="0" smtClean="0"/>
            <a:t> (</a:t>
          </a:r>
          <a:r>
            <a:rPr lang="ru-RU" dirty="0" err="1" smtClean="0"/>
            <a:t>морської</a:t>
          </a:r>
          <a:r>
            <a:rPr lang="ru-RU" dirty="0" smtClean="0"/>
            <a:t>) </a:t>
          </a:r>
          <a:r>
            <a:rPr lang="ru-RU" dirty="0" err="1" smtClean="0"/>
            <a:t>економічної</a:t>
          </a:r>
          <a:r>
            <a:rPr lang="ru-RU" dirty="0" smtClean="0"/>
            <a:t> </a:t>
          </a:r>
          <a:r>
            <a:rPr lang="ru-RU" dirty="0" err="1" smtClean="0"/>
            <a:t>зони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.</a:t>
          </a:r>
          <a:endParaRPr lang="ru-RU" dirty="0"/>
        </a:p>
      </dgm:t>
    </dgm:pt>
    <dgm:pt modelId="{5D5D7C02-8D73-40DB-AFD3-5A77EA5E4D5C}" type="parTrans" cxnId="{69805079-25F0-4C48-B55A-7BCDB80C4FE7}">
      <dgm:prSet/>
      <dgm:spPr/>
      <dgm:t>
        <a:bodyPr/>
        <a:lstStyle/>
        <a:p>
          <a:endParaRPr lang="ru-RU"/>
        </a:p>
      </dgm:t>
    </dgm:pt>
    <dgm:pt modelId="{26C95B8F-8291-4FE2-AFC0-118832C855A2}" type="sibTrans" cxnId="{69805079-25F0-4C48-B55A-7BCDB80C4FE7}">
      <dgm:prSet/>
      <dgm:spPr/>
      <dgm:t>
        <a:bodyPr/>
        <a:lstStyle/>
        <a:p>
          <a:endParaRPr lang="ru-RU"/>
        </a:p>
      </dgm:t>
    </dgm:pt>
    <dgm:pt modelId="{F3B84CC7-6410-4F0D-BFE3-34FA4D32EB02}" type="pres">
      <dgm:prSet presAssocID="{D7FE9F7D-FF97-4CDE-889A-25DA67E3D646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CF3F470-FAAC-403A-A0C6-B84CEB5ECBB6}" type="pres">
      <dgm:prSet presAssocID="{9AC24815-68F9-4B26-888C-44E0BE6767EE}" presName="horFlow" presStyleCnt="0"/>
      <dgm:spPr/>
    </dgm:pt>
    <dgm:pt modelId="{B3046BA3-5411-4021-BAF5-47ABD0926D43}" type="pres">
      <dgm:prSet presAssocID="{9AC24815-68F9-4B26-888C-44E0BE6767EE}" presName="bigChev" presStyleLbl="node1" presStyleIdx="0" presStyleCnt="3" custScaleX="196923"/>
      <dgm:spPr/>
      <dgm:t>
        <a:bodyPr/>
        <a:lstStyle/>
        <a:p>
          <a:endParaRPr lang="ru-RU"/>
        </a:p>
      </dgm:t>
    </dgm:pt>
    <dgm:pt modelId="{468A237E-F9C0-4375-AAA7-B5D51D0F1C24}" type="pres">
      <dgm:prSet presAssocID="{9AC24815-68F9-4B26-888C-44E0BE6767EE}" presName="vSp" presStyleCnt="0"/>
      <dgm:spPr/>
    </dgm:pt>
    <dgm:pt modelId="{C75585C5-B88A-4A0F-BA84-C02E1BE1CD95}" type="pres">
      <dgm:prSet presAssocID="{9548F855-1929-4EB5-8736-664719ACDA48}" presName="horFlow" presStyleCnt="0"/>
      <dgm:spPr/>
    </dgm:pt>
    <dgm:pt modelId="{9066BBFE-12E3-49B9-ACDB-E8C1D58E318A}" type="pres">
      <dgm:prSet presAssocID="{9548F855-1929-4EB5-8736-664719ACDA48}" presName="bigChev" presStyleLbl="node1" presStyleIdx="1" presStyleCnt="3" custScaleX="196923"/>
      <dgm:spPr/>
      <dgm:t>
        <a:bodyPr/>
        <a:lstStyle/>
        <a:p>
          <a:endParaRPr lang="ru-RU"/>
        </a:p>
      </dgm:t>
    </dgm:pt>
    <dgm:pt modelId="{7D124535-9EF5-4ED1-AD8C-5C72F89EC826}" type="pres">
      <dgm:prSet presAssocID="{9548F855-1929-4EB5-8736-664719ACDA48}" presName="vSp" presStyleCnt="0"/>
      <dgm:spPr/>
    </dgm:pt>
    <dgm:pt modelId="{B61C59D4-F7B0-4EA5-BC74-4992999295DF}" type="pres">
      <dgm:prSet presAssocID="{529CEE98-1DF3-443C-ACD5-1E9C0A9DE324}" presName="horFlow" presStyleCnt="0"/>
      <dgm:spPr/>
    </dgm:pt>
    <dgm:pt modelId="{C9BEF7D8-EE89-4741-B6C4-372606F98511}" type="pres">
      <dgm:prSet presAssocID="{529CEE98-1DF3-443C-ACD5-1E9C0A9DE324}" presName="bigChev" presStyleLbl="node1" presStyleIdx="2" presStyleCnt="3" custScaleX="196923"/>
      <dgm:spPr/>
      <dgm:t>
        <a:bodyPr/>
        <a:lstStyle/>
        <a:p>
          <a:endParaRPr lang="ru-RU"/>
        </a:p>
      </dgm:t>
    </dgm:pt>
  </dgm:ptLst>
  <dgm:cxnLst>
    <dgm:cxn modelId="{73B8F520-F815-48E0-AF2A-3A2FD905E7A4}" srcId="{D7FE9F7D-FF97-4CDE-889A-25DA67E3D646}" destId="{9AC24815-68F9-4B26-888C-44E0BE6767EE}" srcOrd="0" destOrd="0" parTransId="{CDF8FEE8-A4AC-4C52-9F79-813C6B40240A}" sibTransId="{E2E1B3EA-4D40-428B-9EB1-F46ED9DD3E56}"/>
    <dgm:cxn modelId="{5FEB3921-4E3E-405F-9A54-0E94632E5E0E}" type="presOf" srcId="{9548F855-1929-4EB5-8736-664719ACDA48}" destId="{9066BBFE-12E3-49B9-ACDB-E8C1D58E318A}" srcOrd="0" destOrd="0" presId="urn:microsoft.com/office/officeart/2005/8/layout/lProcess3"/>
    <dgm:cxn modelId="{C90CA0D8-54D1-4774-BEF7-7565F7543A02}" type="presOf" srcId="{D7FE9F7D-FF97-4CDE-889A-25DA67E3D646}" destId="{F3B84CC7-6410-4F0D-BFE3-34FA4D32EB02}" srcOrd="0" destOrd="0" presId="urn:microsoft.com/office/officeart/2005/8/layout/lProcess3"/>
    <dgm:cxn modelId="{69805079-25F0-4C48-B55A-7BCDB80C4FE7}" srcId="{D7FE9F7D-FF97-4CDE-889A-25DA67E3D646}" destId="{529CEE98-1DF3-443C-ACD5-1E9C0A9DE324}" srcOrd="2" destOrd="0" parTransId="{5D5D7C02-8D73-40DB-AFD3-5A77EA5E4D5C}" sibTransId="{26C95B8F-8291-4FE2-AFC0-118832C855A2}"/>
    <dgm:cxn modelId="{E7764095-CA8B-4D22-8379-B5651E7E90F9}" type="presOf" srcId="{9AC24815-68F9-4B26-888C-44E0BE6767EE}" destId="{B3046BA3-5411-4021-BAF5-47ABD0926D43}" srcOrd="0" destOrd="0" presId="urn:microsoft.com/office/officeart/2005/8/layout/lProcess3"/>
    <dgm:cxn modelId="{755BC30B-4698-4BC0-A838-38A3C97A5321}" srcId="{D7FE9F7D-FF97-4CDE-889A-25DA67E3D646}" destId="{9548F855-1929-4EB5-8736-664719ACDA48}" srcOrd="1" destOrd="0" parTransId="{51B5A1C1-7944-4DCC-B2A2-E54FBBEB199C}" sibTransId="{A2CAD695-B063-4D18-826E-A1976567DE3A}"/>
    <dgm:cxn modelId="{82C1FAA2-8795-4D7E-A429-3264FA3C5FA9}" type="presOf" srcId="{529CEE98-1DF3-443C-ACD5-1E9C0A9DE324}" destId="{C9BEF7D8-EE89-4741-B6C4-372606F98511}" srcOrd="0" destOrd="0" presId="urn:microsoft.com/office/officeart/2005/8/layout/lProcess3"/>
    <dgm:cxn modelId="{193ACBD4-CFA0-4178-ACD4-0344028D15C0}" type="presParOf" srcId="{F3B84CC7-6410-4F0D-BFE3-34FA4D32EB02}" destId="{2CF3F470-FAAC-403A-A0C6-B84CEB5ECBB6}" srcOrd="0" destOrd="0" presId="urn:microsoft.com/office/officeart/2005/8/layout/lProcess3"/>
    <dgm:cxn modelId="{AE08908A-F343-4F86-A128-39716F3EA03C}" type="presParOf" srcId="{2CF3F470-FAAC-403A-A0C6-B84CEB5ECBB6}" destId="{B3046BA3-5411-4021-BAF5-47ABD0926D43}" srcOrd="0" destOrd="0" presId="urn:microsoft.com/office/officeart/2005/8/layout/lProcess3"/>
    <dgm:cxn modelId="{272E7294-BB3E-444E-9715-ECB5A9D4D9FD}" type="presParOf" srcId="{F3B84CC7-6410-4F0D-BFE3-34FA4D32EB02}" destId="{468A237E-F9C0-4375-AAA7-B5D51D0F1C24}" srcOrd="1" destOrd="0" presId="urn:microsoft.com/office/officeart/2005/8/layout/lProcess3"/>
    <dgm:cxn modelId="{771F45C5-AF24-425B-B346-8A6EA9018246}" type="presParOf" srcId="{F3B84CC7-6410-4F0D-BFE3-34FA4D32EB02}" destId="{C75585C5-B88A-4A0F-BA84-C02E1BE1CD95}" srcOrd="2" destOrd="0" presId="urn:microsoft.com/office/officeart/2005/8/layout/lProcess3"/>
    <dgm:cxn modelId="{F9B97C76-DE6A-44F6-B276-1C24C8522720}" type="presParOf" srcId="{C75585C5-B88A-4A0F-BA84-C02E1BE1CD95}" destId="{9066BBFE-12E3-49B9-ACDB-E8C1D58E318A}" srcOrd="0" destOrd="0" presId="urn:microsoft.com/office/officeart/2005/8/layout/lProcess3"/>
    <dgm:cxn modelId="{B98C5F8F-0E6F-4441-8F5F-E1C6DED5A81C}" type="presParOf" srcId="{F3B84CC7-6410-4F0D-BFE3-34FA4D32EB02}" destId="{7D124535-9EF5-4ED1-AD8C-5C72F89EC826}" srcOrd="3" destOrd="0" presId="urn:microsoft.com/office/officeart/2005/8/layout/lProcess3"/>
    <dgm:cxn modelId="{147A60DF-26ED-4CB9-9154-905047DA2E1A}" type="presParOf" srcId="{F3B84CC7-6410-4F0D-BFE3-34FA4D32EB02}" destId="{B61C59D4-F7B0-4EA5-BC74-4992999295DF}" srcOrd="4" destOrd="0" presId="urn:microsoft.com/office/officeart/2005/8/layout/lProcess3"/>
    <dgm:cxn modelId="{9CA2D167-1AC7-4105-B327-623861EFC7D6}" type="presParOf" srcId="{B61C59D4-F7B0-4EA5-BC74-4992999295DF}" destId="{C9BEF7D8-EE89-4741-B6C4-372606F9851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B20E3748-D8CF-404C-BA84-DFD1BE7B1410}" type="doc">
      <dgm:prSet loTypeId="urn:microsoft.com/office/officeart/2005/8/layout/vList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4FBEF0A2-F227-4F5B-81B6-99E9CE2C74E0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b="1" dirty="0" err="1" smtClean="0"/>
            <a:t>Платниками</a:t>
          </a:r>
          <a:r>
            <a:rPr lang="ru-RU" b="1" dirty="0" smtClean="0"/>
            <a:t> </a:t>
          </a:r>
          <a:r>
            <a:rPr lang="ru-RU" b="1" dirty="0" err="1" smtClean="0"/>
            <a:t>рентної</a:t>
          </a:r>
          <a:r>
            <a:rPr lang="ru-RU" b="1" dirty="0" smtClean="0"/>
            <a:t> плати за </a:t>
          </a:r>
          <a:r>
            <a:rPr lang="ru-RU" b="1" dirty="0" err="1" smtClean="0"/>
            <a:t>спеціальне</a:t>
          </a:r>
          <a:r>
            <a:rPr lang="ru-RU" b="1" dirty="0" smtClean="0"/>
            <a:t> </a:t>
          </a:r>
          <a:r>
            <a:rPr lang="ru-RU" b="1" dirty="0" err="1" smtClean="0"/>
            <a:t>використання</a:t>
          </a:r>
          <a:r>
            <a:rPr lang="ru-RU" b="1" dirty="0" smtClean="0"/>
            <a:t> </a:t>
          </a:r>
          <a:r>
            <a:rPr lang="ru-RU" b="1" dirty="0" err="1" smtClean="0"/>
            <a:t>лісових</a:t>
          </a:r>
          <a:r>
            <a:rPr lang="ru-RU" b="1" dirty="0" smtClean="0"/>
            <a:t> </a:t>
          </a:r>
          <a:r>
            <a:rPr lang="ru-RU" b="1" dirty="0" err="1" smtClean="0"/>
            <a:t>ресурсів</a:t>
          </a:r>
          <a:r>
            <a:rPr lang="ru-RU" b="1" dirty="0" smtClean="0"/>
            <a:t> </a:t>
          </a:r>
          <a:r>
            <a:rPr lang="ru-RU" b="1" dirty="0" err="1" smtClean="0"/>
            <a:t>є</a:t>
          </a:r>
          <a:r>
            <a:rPr lang="ru-RU" b="1" dirty="0" smtClean="0"/>
            <a:t> </a:t>
          </a:r>
          <a:r>
            <a:rPr lang="ru-RU" b="1" dirty="0" err="1" smtClean="0"/>
            <a:t>лісокористувачі</a:t>
          </a:r>
          <a:endParaRPr lang="en-US" b="1" dirty="0"/>
        </a:p>
      </dgm:t>
    </dgm:pt>
    <dgm:pt modelId="{5D738D69-2C7E-44AE-BE28-5DA04E43CE45}" type="parTrans" cxnId="{30C4CDA7-D3FB-481B-9089-38301EE9ECDA}">
      <dgm:prSet/>
      <dgm:spPr/>
      <dgm:t>
        <a:bodyPr/>
        <a:lstStyle/>
        <a:p>
          <a:endParaRPr lang="ru-RU"/>
        </a:p>
      </dgm:t>
    </dgm:pt>
    <dgm:pt modelId="{DBA98511-A30B-4B57-A119-C29ABBA23665}" type="sibTrans" cxnId="{30C4CDA7-D3FB-481B-9089-38301EE9ECDA}">
      <dgm:prSet/>
      <dgm:spPr/>
      <dgm:t>
        <a:bodyPr/>
        <a:lstStyle/>
        <a:p>
          <a:endParaRPr lang="ru-RU"/>
        </a:p>
      </dgm:t>
    </dgm:pt>
    <dgm:pt modelId="{C02C1269-6462-4A34-9537-BE0DC3928A59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b="1" dirty="0" smtClean="0"/>
            <a:t>- </a:t>
          </a:r>
          <a:r>
            <a:rPr lang="ru-RU" b="1" dirty="0" err="1" smtClean="0"/>
            <a:t>юридичні</a:t>
          </a:r>
          <a:r>
            <a:rPr lang="ru-RU" b="1" dirty="0" smtClean="0"/>
            <a:t> особи, </a:t>
          </a:r>
          <a:r>
            <a:rPr lang="ru-RU" b="1" dirty="0" err="1" smtClean="0"/>
            <a:t>їх</a:t>
          </a:r>
          <a:r>
            <a:rPr lang="ru-RU" b="1" dirty="0" smtClean="0"/>
            <a:t> </a:t>
          </a:r>
          <a:r>
            <a:rPr lang="ru-RU" b="1" dirty="0" err="1" smtClean="0"/>
            <a:t>філії</a:t>
          </a:r>
          <a:r>
            <a:rPr lang="ru-RU" b="1" dirty="0" smtClean="0"/>
            <a:t>, </a:t>
          </a:r>
          <a:r>
            <a:rPr lang="ru-RU" b="1" dirty="0" err="1" smtClean="0"/>
            <a:t>відділення</a:t>
          </a:r>
          <a:r>
            <a:rPr lang="ru-RU" b="1" dirty="0" smtClean="0"/>
            <a:t>, </a:t>
          </a:r>
          <a:r>
            <a:rPr lang="ru-RU" b="1" dirty="0" err="1" smtClean="0"/>
            <a:t>інші</a:t>
          </a:r>
          <a:r>
            <a:rPr lang="ru-RU" b="1" dirty="0" smtClean="0"/>
            <a:t> </a:t>
          </a:r>
          <a:r>
            <a:rPr lang="ru-RU" b="1" dirty="0" err="1" smtClean="0"/>
            <a:t>відокремлені</a:t>
          </a:r>
          <a:r>
            <a:rPr lang="ru-RU" b="1" dirty="0" smtClean="0"/>
            <a:t> </a:t>
          </a:r>
          <a:r>
            <a:rPr lang="ru-RU" b="1" dirty="0" err="1" smtClean="0"/>
            <a:t>підрозділи</a:t>
          </a:r>
          <a:r>
            <a:rPr lang="ru-RU" b="1" dirty="0" smtClean="0"/>
            <a:t>, </a:t>
          </a:r>
          <a:r>
            <a:rPr lang="ru-RU" b="1" dirty="0" err="1" smtClean="0"/>
            <a:t>що</a:t>
          </a:r>
          <a:r>
            <a:rPr lang="ru-RU" b="1" dirty="0" smtClean="0"/>
            <a:t> не </a:t>
          </a:r>
          <a:r>
            <a:rPr lang="ru-RU" b="1" dirty="0" err="1" smtClean="0"/>
            <a:t>мають</a:t>
          </a:r>
          <a:r>
            <a:rPr lang="ru-RU" b="1" dirty="0" smtClean="0"/>
            <a:t> статусу </a:t>
          </a:r>
          <a:r>
            <a:rPr lang="ru-RU" b="1" dirty="0" err="1" smtClean="0"/>
            <a:t>юридичної</a:t>
          </a:r>
          <a:r>
            <a:rPr lang="ru-RU" b="1" dirty="0" smtClean="0"/>
            <a:t> особи, </a:t>
          </a:r>
          <a:r>
            <a:rPr lang="ru-RU" b="1" dirty="0" err="1" smtClean="0"/>
            <a:t>постійні</a:t>
          </a:r>
          <a:r>
            <a:rPr lang="ru-RU" b="1" dirty="0" smtClean="0"/>
            <a:t> </a:t>
          </a:r>
          <a:r>
            <a:rPr lang="ru-RU" b="1" dirty="0" err="1" smtClean="0"/>
            <a:t>представництва</a:t>
          </a:r>
          <a:r>
            <a:rPr lang="ru-RU" b="1" dirty="0" smtClean="0"/>
            <a:t> </a:t>
          </a:r>
          <a:r>
            <a:rPr lang="ru-RU" b="1" dirty="0" err="1" smtClean="0"/>
            <a:t>нерезидентів</a:t>
          </a:r>
          <a:r>
            <a:rPr lang="ru-RU" b="1" dirty="0" smtClean="0"/>
            <a:t>, </a:t>
          </a:r>
          <a:r>
            <a:rPr lang="ru-RU" b="1" dirty="0" err="1" smtClean="0"/>
            <a:t>які</a:t>
          </a:r>
          <a:r>
            <a:rPr lang="ru-RU" b="1" dirty="0" smtClean="0"/>
            <a:t> </a:t>
          </a:r>
          <a:r>
            <a:rPr lang="ru-RU" b="1" dirty="0" err="1" smtClean="0"/>
            <a:t>отримують</a:t>
          </a:r>
          <a:r>
            <a:rPr lang="ru-RU" b="1" dirty="0" smtClean="0"/>
            <a:t> доходи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джерел</a:t>
          </a:r>
          <a:r>
            <a:rPr lang="ru-RU" b="1" dirty="0" smtClean="0"/>
            <a:t> </a:t>
          </a:r>
          <a:r>
            <a:rPr lang="ru-RU" b="1" dirty="0" err="1" smtClean="0"/>
            <a:t>їх</a:t>
          </a:r>
          <a:r>
            <a:rPr lang="ru-RU" b="1" dirty="0" smtClean="0"/>
            <a:t> </a:t>
          </a:r>
          <a:r>
            <a:rPr lang="ru-RU" b="1" dirty="0" err="1" smtClean="0"/>
            <a:t>походження</a:t>
          </a:r>
          <a:r>
            <a:rPr lang="ru-RU" b="1" dirty="0" smtClean="0"/>
            <a:t>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України</a:t>
          </a:r>
          <a:r>
            <a:rPr lang="ru-RU" b="1" dirty="0" smtClean="0"/>
            <a:t> </a:t>
          </a:r>
          <a:r>
            <a:rPr lang="ru-RU" b="1" dirty="0" err="1" smtClean="0"/>
            <a:t>або</a:t>
          </a:r>
          <a:r>
            <a:rPr lang="ru-RU" b="1" dirty="0" smtClean="0"/>
            <a:t> </a:t>
          </a:r>
          <a:r>
            <a:rPr lang="ru-RU" b="1" dirty="0" err="1" smtClean="0"/>
            <a:t>виконують</a:t>
          </a:r>
          <a:r>
            <a:rPr lang="ru-RU" b="1" dirty="0" smtClean="0"/>
            <a:t> </a:t>
          </a:r>
          <a:r>
            <a:rPr lang="ru-RU" b="1" dirty="0" err="1" smtClean="0"/>
            <a:t>агентські</a:t>
          </a:r>
          <a:r>
            <a:rPr lang="ru-RU" b="1" dirty="0" smtClean="0"/>
            <a:t> (</a:t>
          </a:r>
          <a:r>
            <a:rPr lang="ru-RU" b="1" dirty="0" err="1" smtClean="0"/>
            <a:t>представницькі</a:t>
          </a:r>
          <a:r>
            <a:rPr lang="ru-RU" b="1" dirty="0" smtClean="0"/>
            <a:t>) </a:t>
          </a:r>
          <a:r>
            <a:rPr lang="ru-RU" b="1" dirty="0" err="1" smtClean="0"/>
            <a:t>функції</a:t>
          </a:r>
          <a:r>
            <a:rPr lang="ru-RU" b="1" dirty="0" smtClean="0"/>
            <a:t> </a:t>
          </a:r>
          <a:r>
            <a:rPr lang="ru-RU" b="1" dirty="0" err="1" smtClean="0"/>
            <a:t>стосовно</a:t>
          </a:r>
          <a:r>
            <a:rPr lang="ru-RU" b="1" dirty="0" smtClean="0"/>
            <a:t> таких </a:t>
          </a:r>
          <a:r>
            <a:rPr lang="ru-RU" b="1" dirty="0" err="1" smtClean="0"/>
            <a:t>нерезидентів</a:t>
          </a:r>
          <a:r>
            <a:rPr lang="ru-RU" b="1" dirty="0" smtClean="0"/>
            <a:t> </a:t>
          </a:r>
          <a:r>
            <a:rPr lang="ru-RU" b="1" dirty="0" err="1" smtClean="0"/>
            <a:t>або</a:t>
          </a:r>
          <a:r>
            <a:rPr lang="ru-RU" b="1" dirty="0" smtClean="0"/>
            <a:t> </a:t>
          </a:r>
          <a:r>
            <a:rPr lang="ru-RU" b="1" dirty="0" err="1" smtClean="0"/>
            <a:t>їх</a:t>
          </a:r>
          <a:r>
            <a:rPr lang="ru-RU" b="1" dirty="0" smtClean="0"/>
            <a:t> </a:t>
          </a:r>
          <a:r>
            <a:rPr lang="ru-RU" b="1" dirty="0" err="1" smtClean="0"/>
            <a:t>засновників</a:t>
          </a:r>
          <a:r>
            <a:rPr lang="ru-RU" b="1" dirty="0" smtClean="0"/>
            <a:t>,</a:t>
          </a:r>
          <a:endParaRPr lang="en-US" b="1" dirty="0"/>
        </a:p>
      </dgm:t>
    </dgm:pt>
    <dgm:pt modelId="{4376C4B2-5BA5-4E9D-BE93-2F2309D258AF}" type="parTrans" cxnId="{DD574639-30F2-43CF-AB58-AF17188BAFC8}">
      <dgm:prSet/>
      <dgm:spPr/>
      <dgm:t>
        <a:bodyPr/>
        <a:lstStyle/>
        <a:p>
          <a:endParaRPr lang="ru-RU"/>
        </a:p>
      </dgm:t>
    </dgm:pt>
    <dgm:pt modelId="{F9864051-E73F-4AF4-824A-0F5E1AECE287}" type="sibTrans" cxnId="{DD574639-30F2-43CF-AB58-AF17188BAFC8}">
      <dgm:prSet/>
      <dgm:spPr/>
      <dgm:t>
        <a:bodyPr/>
        <a:lstStyle/>
        <a:p>
          <a:endParaRPr lang="ru-RU"/>
        </a:p>
      </dgm:t>
    </dgm:pt>
    <dgm:pt modelId="{40CD85CC-7F31-4BDE-BF7B-36738E6F1D6F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b="1" dirty="0" err="1" smtClean="0"/>
            <a:t>фізичні</a:t>
          </a:r>
          <a:r>
            <a:rPr lang="ru-RU" b="1" dirty="0" smtClean="0"/>
            <a:t> особи (</a:t>
          </a:r>
          <a:r>
            <a:rPr lang="ru-RU" b="1" dirty="0" err="1" smtClean="0"/>
            <a:t>крім</a:t>
          </a:r>
          <a:r>
            <a:rPr lang="ru-RU" b="1" dirty="0" smtClean="0"/>
            <a:t> </a:t>
          </a:r>
          <a:r>
            <a:rPr lang="ru-RU" b="1" dirty="0" err="1" smtClean="0"/>
            <a:t>фізичних</a:t>
          </a:r>
          <a:r>
            <a:rPr lang="ru-RU" b="1" dirty="0" smtClean="0"/>
            <a:t> </a:t>
          </a:r>
          <a:r>
            <a:rPr lang="ru-RU" b="1" dirty="0" err="1" smtClean="0"/>
            <a:t>осіб</a:t>
          </a:r>
          <a:r>
            <a:rPr lang="ru-RU" b="1" dirty="0" smtClean="0"/>
            <a:t>, </a:t>
          </a:r>
          <a:r>
            <a:rPr lang="ru-RU" b="1" dirty="0" err="1" smtClean="0"/>
            <a:t>які</a:t>
          </a:r>
          <a:r>
            <a:rPr lang="ru-RU" b="1" dirty="0" smtClean="0"/>
            <a:t> </a:t>
          </a:r>
          <a:r>
            <a:rPr lang="ru-RU" b="1" dirty="0" err="1" smtClean="0"/>
            <a:t>мають</a:t>
          </a:r>
          <a:r>
            <a:rPr lang="ru-RU" b="1" dirty="0" smtClean="0"/>
            <a:t> право </a:t>
          </a:r>
          <a:r>
            <a:rPr lang="ru-RU" b="1" dirty="0" err="1" smtClean="0"/>
            <a:t>безоплатно</a:t>
          </a:r>
          <a:r>
            <a:rPr lang="ru-RU" b="1" dirty="0" smtClean="0"/>
            <a:t> без </a:t>
          </a:r>
          <a:r>
            <a:rPr lang="ru-RU" b="1" dirty="0" err="1" smtClean="0"/>
            <a:t>видачі</a:t>
          </a:r>
          <a:r>
            <a:rPr lang="ru-RU" b="1" dirty="0" smtClean="0"/>
            <a:t> </a:t>
          </a:r>
          <a:r>
            <a:rPr lang="ru-RU" b="1" dirty="0" err="1" smtClean="0"/>
            <a:t>спеціального</a:t>
          </a:r>
          <a:r>
            <a:rPr lang="ru-RU" b="1" dirty="0" smtClean="0"/>
            <a:t> </a:t>
          </a:r>
          <a:r>
            <a:rPr lang="ru-RU" b="1" dirty="0" err="1" smtClean="0"/>
            <a:t>дозволу</a:t>
          </a:r>
          <a:r>
            <a:rPr lang="ru-RU" b="1" dirty="0" smtClean="0"/>
            <a:t> </a:t>
          </a:r>
          <a:r>
            <a:rPr lang="ru-RU" b="1" dirty="0" err="1" smtClean="0"/>
            <a:t>використовувати</a:t>
          </a:r>
          <a:r>
            <a:rPr lang="ru-RU" b="1" dirty="0" smtClean="0"/>
            <a:t> </a:t>
          </a:r>
          <a:r>
            <a:rPr lang="ru-RU" b="1" dirty="0" err="1" smtClean="0"/>
            <a:t>лісові</a:t>
          </a:r>
          <a:r>
            <a:rPr lang="ru-RU" b="1" dirty="0" smtClean="0"/>
            <a:t> </a:t>
          </a:r>
          <a:r>
            <a:rPr lang="ru-RU" b="1" dirty="0" err="1" smtClean="0"/>
            <a:t>ресурси</a:t>
          </a:r>
          <a:r>
            <a:rPr lang="ru-RU" b="1" dirty="0" smtClean="0"/>
            <a:t> </a:t>
          </a:r>
          <a:r>
            <a:rPr lang="ru-RU" b="1" dirty="0" err="1" smtClean="0"/>
            <a:t>відповідно</a:t>
          </a:r>
          <a:r>
            <a:rPr lang="ru-RU" b="1" dirty="0" smtClean="0"/>
            <a:t> до </a:t>
          </a:r>
          <a:r>
            <a:rPr lang="ru-RU" b="1" dirty="0" err="1" smtClean="0"/>
            <a:t>лісового</a:t>
          </a:r>
          <a:r>
            <a:rPr lang="ru-RU" b="1" dirty="0" smtClean="0"/>
            <a:t> </a:t>
          </a:r>
          <a:r>
            <a:rPr lang="ru-RU" b="1" dirty="0" err="1" smtClean="0"/>
            <a:t>законодавства</a:t>
          </a:r>
          <a:r>
            <a:rPr lang="ru-RU" b="1" dirty="0" smtClean="0"/>
            <a:t>), </a:t>
          </a:r>
          <a:endParaRPr lang="en-US" b="1" dirty="0"/>
        </a:p>
      </dgm:t>
    </dgm:pt>
    <dgm:pt modelId="{B932FE2F-3266-4698-9473-097D6FC1BC35}" type="parTrans" cxnId="{B7E498BE-D79D-4841-9A63-1E80553302B5}">
      <dgm:prSet/>
      <dgm:spPr/>
      <dgm:t>
        <a:bodyPr/>
        <a:lstStyle/>
        <a:p>
          <a:endParaRPr lang="ru-RU"/>
        </a:p>
      </dgm:t>
    </dgm:pt>
    <dgm:pt modelId="{6611E227-0BC8-420F-ADA8-A9FFEE4C5A03}" type="sibTrans" cxnId="{B7E498BE-D79D-4841-9A63-1E80553302B5}">
      <dgm:prSet/>
      <dgm:spPr/>
      <dgm:t>
        <a:bodyPr/>
        <a:lstStyle/>
        <a:p>
          <a:endParaRPr lang="ru-RU"/>
        </a:p>
      </dgm:t>
    </dgm:pt>
    <dgm:pt modelId="{E8322395-A6A0-42FB-8053-9FE24FDA03A5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b="1" dirty="0" smtClean="0"/>
            <a:t>а </a:t>
          </a:r>
          <a:r>
            <a:rPr lang="ru-RU" b="1" dirty="0" err="1" smtClean="0"/>
            <a:t>також</a:t>
          </a:r>
          <a:r>
            <a:rPr lang="ru-RU" b="1" dirty="0" smtClean="0"/>
            <a:t> </a:t>
          </a:r>
          <a:r>
            <a:rPr lang="ru-RU" b="1" dirty="0" err="1" smtClean="0"/>
            <a:t>фізичні</a:t>
          </a:r>
          <a:r>
            <a:rPr lang="ru-RU" b="1" dirty="0" smtClean="0"/>
            <a:t> особи - </a:t>
          </a:r>
          <a:r>
            <a:rPr lang="ru-RU" b="1" dirty="0" err="1" smtClean="0"/>
            <a:t>підприємці</a:t>
          </a:r>
          <a:r>
            <a:rPr lang="ru-RU" b="1" dirty="0" smtClean="0"/>
            <a:t>, </a:t>
          </a:r>
          <a:r>
            <a:rPr lang="ru-RU" b="1" dirty="0" err="1" smtClean="0"/>
            <a:t>які</a:t>
          </a:r>
          <a:r>
            <a:rPr lang="ru-RU" b="1" dirty="0" smtClean="0"/>
            <a:t> </a:t>
          </a:r>
          <a:r>
            <a:rPr lang="ru-RU" b="1" dirty="0" err="1" smtClean="0"/>
            <a:t>здійснюють</a:t>
          </a:r>
          <a:r>
            <a:rPr lang="ru-RU" b="1" dirty="0" smtClean="0"/>
            <a:t> </a:t>
          </a:r>
          <a:r>
            <a:rPr lang="ru-RU" b="1" dirty="0" err="1" smtClean="0"/>
            <a:t>спеціальне</a:t>
          </a:r>
          <a:r>
            <a:rPr lang="ru-RU" b="1" dirty="0" smtClean="0"/>
            <a:t> </a:t>
          </a:r>
          <a:r>
            <a:rPr lang="ru-RU" b="1" dirty="0" err="1" smtClean="0"/>
            <a:t>використання</a:t>
          </a:r>
          <a:r>
            <a:rPr lang="ru-RU" b="1" dirty="0" smtClean="0"/>
            <a:t> </a:t>
          </a:r>
          <a:r>
            <a:rPr lang="ru-RU" b="1" dirty="0" err="1" smtClean="0"/>
            <a:t>лісових</a:t>
          </a:r>
          <a:r>
            <a:rPr lang="ru-RU" b="1" dirty="0" smtClean="0"/>
            <a:t> </a:t>
          </a:r>
          <a:r>
            <a:rPr lang="ru-RU" b="1" dirty="0" err="1" smtClean="0"/>
            <a:t>ресурсів</a:t>
          </a:r>
          <a:r>
            <a:rPr lang="ru-RU" b="1" dirty="0" smtClean="0"/>
            <a:t> на </a:t>
          </a:r>
          <a:r>
            <a:rPr lang="ru-RU" b="1" dirty="0" err="1" smtClean="0"/>
            <a:t>підставі</a:t>
          </a:r>
          <a:r>
            <a:rPr lang="ru-RU" b="1" dirty="0" smtClean="0"/>
            <a:t> </a:t>
          </a:r>
          <a:r>
            <a:rPr lang="ru-RU" b="1" dirty="0" err="1" smtClean="0"/>
            <a:t>спеціального</a:t>
          </a:r>
          <a:r>
            <a:rPr lang="ru-RU" b="1" dirty="0" smtClean="0"/>
            <a:t> </a:t>
          </a:r>
          <a:r>
            <a:rPr lang="ru-RU" b="1" dirty="0" err="1" smtClean="0"/>
            <a:t>дозволу</a:t>
          </a:r>
          <a:r>
            <a:rPr lang="ru-RU" b="1" dirty="0" smtClean="0"/>
            <a:t> (</a:t>
          </a:r>
          <a:r>
            <a:rPr lang="ru-RU" b="1" dirty="0" err="1" smtClean="0"/>
            <a:t>лісорубного</a:t>
          </a:r>
          <a:r>
            <a:rPr lang="ru-RU" b="1" dirty="0" smtClean="0"/>
            <a:t> квитка </a:t>
          </a:r>
          <a:r>
            <a:rPr lang="ru-RU" b="1" dirty="0" err="1" smtClean="0"/>
            <a:t>або</a:t>
          </a:r>
          <a:r>
            <a:rPr lang="ru-RU" b="1" dirty="0" smtClean="0"/>
            <a:t> </a:t>
          </a:r>
          <a:r>
            <a:rPr lang="ru-RU" b="1" dirty="0" err="1" smtClean="0"/>
            <a:t>лісового</a:t>
          </a:r>
          <a:r>
            <a:rPr lang="ru-RU" b="1" dirty="0" smtClean="0"/>
            <a:t> </a:t>
          </a:r>
          <a:r>
            <a:rPr lang="ru-RU" b="1" dirty="0" err="1" smtClean="0"/>
            <a:t>квитка</a:t>
          </a:r>
          <a:r>
            <a:rPr lang="ru-RU" b="1" dirty="0" smtClean="0"/>
            <a:t>) </a:t>
          </a:r>
          <a:r>
            <a:rPr lang="ru-RU" b="1" dirty="0" err="1" smtClean="0"/>
            <a:t>або</a:t>
          </a:r>
          <a:r>
            <a:rPr lang="ru-RU" b="1" dirty="0" smtClean="0"/>
            <a:t> </a:t>
          </a:r>
          <a:r>
            <a:rPr lang="ru-RU" b="1" dirty="0" err="1" smtClean="0"/>
            <a:t>відповідно</a:t>
          </a:r>
          <a:r>
            <a:rPr lang="ru-RU" b="1" dirty="0" smtClean="0"/>
            <a:t> до умов договору </a:t>
          </a:r>
          <a:r>
            <a:rPr lang="ru-RU" b="1" dirty="0" err="1" smtClean="0"/>
            <a:t>довгострокового</a:t>
          </a:r>
          <a:r>
            <a:rPr lang="ru-RU" b="1" dirty="0" smtClean="0"/>
            <a:t> </a:t>
          </a:r>
          <a:r>
            <a:rPr lang="ru-RU" b="1" dirty="0" err="1" smtClean="0"/>
            <a:t>тимчасового</a:t>
          </a:r>
          <a:r>
            <a:rPr lang="ru-RU" b="1" dirty="0" smtClean="0"/>
            <a:t> </a:t>
          </a:r>
          <a:r>
            <a:rPr lang="ru-RU" b="1" dirty="0" err="1" smtClean="0"/>
            <a:t>користування</a:t>
          </a:r>
          <a:r>
            <a:rPr lang="ru-RU" b="1" dirty="0" smtClean="0"/>
            <a:t> </a:t>
          </a:r>
          <a:r>
            <a:rPr lang="ru-RU" b="1" dirty="0" err="1" smtClean="0"/>
            <a:t>лісами</a:t>
          </a:r>
          <a:r>
            <a:rPr lang="ru-RU" b="1" dirty="0" smtClean="0"/>
            <a:t>.</a:t>
          </a:r>
          <a:endParaRPr lang="ru-RU" b="1" dirty="0"/>
        </a:p>
      </dgm:t>
    </dgm:pt>
    <dgm:pt modelId="{90DF4F7C-125F-4B7F-A23D-82FFA436EC61}" type="parTrans" cxnId="{2947B050-53B4-4ECF-A922-952C98596637}">
      <dgm:prSet/>
      <dgm:spPr/>
      <dgm:t>
        <a:bodyPr/>
        <a:lstStyle/>
        <a:p>
          <a:endParaRPr lang="ru-RU"/>
        </a:p>
      </dgm:t>
    </dgm:pt>
    <dgm:pt modelId="{1EDD26D1-A143-439F-B1BD-28B7EB39ADFE}" type="sibTrans" cxnId="{2947B050-53B4-4ECF-A922-952C98596637}">
      <dgm:prSet/>
      <dgm:spPr/>
      <dgm:t>
        <a:bodyPr/>
        <a:lstStyle/>
        <a:p>
          <a:endParaRPr lang="ru-RU"/>
        </a:p>
      </dgm:t>
    </dgm:pt>
    <dgm:pt modelId="{2C644529-F977-4DE3-948E-88121F5E1478}" type="pres">
      <dgm:prSet presAssocID="{B20E3748-D8CF-404C-BA84-DFD1BE7B14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9B4D26-17AB-4D28-B5BA-15A345A9C127}" type="pres">
      <dgm:prSet presAssocID="{4FBEF0A2-F227-4F5B-81B6-99E9CE2C74E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00853-F539-4828-B9FD-842FDA14F984}" type="pres">
      <dgm:prSet presAssocID="{DBA98511-A30B-4B57-A119-C29ABBA23665}" presName="spacer" presStyleCnt="0"/>
      <dgm:spPr/>
    </dgm:pt>
    <dgm:pt modelId="{63D8803D-922E-4F48-A1A3-5AD4ABB71693}" type="pres">
      <dgm:prSet presAssocID="{C02C1269-6462-4A34-9537-BE0DC3928A5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A3C90-8BEA-47CF-AA79-EB3094F94ED7}" type="pres">
      <dgm:prSet presAssocID="{F9864051-E73F-4AF4-824A-0F5E1AECE287}" presName="spacer" presStyleCnt="0"/>
      <dgm:spPr/>
    </dgm:pt>
    <dgm:pt modelId="{EA38A538-0803-43D4-B002-4CA028B845F7}" type="pres">
      <dgm:prSet presAssocID="{40CD85CC-7F31-4BDE-BF7B-36738E6F1D6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5BDF55-3345-4ED4-91EC-240F01B32285}" type="pres">
      <dgm:prSet presAssocID="{6611E227-0BC8-420F-ADA8-A9FFEE4C5A03}" presName="spacer" presStyleCnt="0"/>
      <dgm:spPr/>
    </dgm:pt>
    <dgm:pt modelId="{567BAFD2-FBB0-4224-87C4-DF8BE7516438}" type="pres">
      <dgm:prSet presAssocID="{E8322395-A6A0-42FB-8053-9FE24FDA03A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E498BE-D79D-4841-9A63-1E80553302B5}" srcId="{B20E3748-D8CF-404C-BA84-DFD1BE7B1410}" destId="{40CD85CC-7F31-4BDE-BF7B-36738E6F1D6F}" srcOrd="2" destOrd="0" parTransId="{B932FE2F-3266-4698-9473-097D6FC1BC35}" sibTransId="{6611E227-0BC8-420F-ADA8-A9FFEE4C5A03}"/>
    <dgm:cxn modelId="{8C76E6DF-5C0B-4176-8BFD-8B4A1A22B6F3}" type="presOf" srcId="{C02C1269-6462-4A34-9537-BE0DC3928A59}" destId="{63D8803D-922E-4F48-A1A3-5AD4ABB71693}" srcOrd="0" destOrd="0" presId="urn:microsoft.com/office/officeart/2005/8/layout/vList2"/>
    <dgm:cxn modelId="{DD574639-30F2-43CF-AB58-AF17188BAFC8}" srcId="{B20E3748-D8CF-404C-BA84-DFD1BE7B1410}" destId="{C02C1269-6462-4A34-9537-BE0DC3928A59}" srcOrd="1" destOrd="0" parTransId="{4376C4B2-5BA5-4E9D-BE93-2F2309D258AF}" sibTransId="{F9864051-E73F-4AF4-824A-0F5E1AECE287}"/>
    <dgm:cxn modelId="{30C4CDA7-D3FB-481B-9089-38301EE9ECDA}" srcId="{B20E3748-D8CF-404C-BA84-DFD1BE7B1410}" destId="{4FBEF0A2-F227-4F5B-81B6-99E9CE2C74E0}" srcOrd="0" destOrd="0" parTransId="{5D738D69-2C7E-44AE-BE28-5DA04E43CE45}" sibTransId="{DBA98511-A30B-4B57-A119-C29ABBA23665}"/>
    <dgm:cxn modelId="{A0C34A8D-FD2A-4E1F-BC47-E6A20CF76C8D}" type="presOf" srcId="{E8322395-A6A0-42FB-8053-9FE24FDA03A5}" destId="{567BAFD2-FBB0-4224-87C4-DF8BE7516438}" srcOrd="0" destOrd="0" presId="urn:microsoft.com/office/officeart/2005/8/layout/vList2"/>
    <dgm:cxn modelId="{1AB54F24-A0DD-4AEF-9C47-3757CED36794}" type="presOf" srcId="{B20E3748-D8CF-404C-BA84-DFD1BE7B1410}" destId="{2C644529-F977-4DE3-948E-88121F5E1478}" srcOrd="0" destOrd="0" presId="urn:microsoft.com/office/officeart/2005/8/layout/vList2"/>
    <dgm:cxn modelId="{6207BB9B-750F-4BB1-A7A7-E38D83F8EED0}" type="presOf" srcId="{4FBEF0A2-F227-4F5B-81B6-99E9CE2C74E0}" destId="{959B4D26-17AB-4D28-B5BA-15A345A9C127}" srcOrd="0" destOrd="0" presId="urn:microsoft.com/office/officeart/2005/8/layout/vList2"/>
    <dgm:cxn modelId="{2947B050-53B4-4ECF-A922-952C98596637}" srcId="{B20E3748-D8CF-404C-BA84-DFD1BE7B1410}" destId="{E8322395-A6A0-42FB-8053-9FE24FDA03A5}" srcOrd="3" destOrd="0" parTransId="{90DF4F7C-125F-4B7F-A23D-82FFA436EC61}" sibTransId="{1EDD26D1-A143-439F-B1BD-28B7EB39ADFE}"/>
    <dgm:cxn modelId="{A3A8854C-0914-4108-AC1A-E461FF3B558C}" type="presOf" srcId="{40CD85CC-7F31-4BDE-BF7B-36738E6F1D6F}" destId="{EA38A538-0803-43D4-B002-4CA028B845F7}" srcOrd="0" destOrd="0" presId="urn:microsoft.com/office/officeart/2005/8/layout/vList2"/>
    <dgm:cxn modelId="{72A3C7D6-F798-4C9D-8149-D4CEF345A45D}" type="presParOf" srcId="{2C644529-F977-4DE3-948E-88121F5E1478}" destId="{959B4D26-17AB-4D28-B5BA-15A345A9C127}" srcOrd="0" destOrd="0" presId="urn:microsoft.com/office/officeart/2005/8/layout/vList2"/>
    <dgm:cxn modelId="{EC30406D-5F63-41B1-925A-A2A411806184}" type="presParOf" srcId="{2C644529-F977-4DE3-948E-88121F5E1478}" destId="{50400853-F539-4828-B9FD-842FDA14F984}" srcOrd="1" destOrd="0" presId="urn:microsoft.com/office/officeart/2005/8/layout/vList2"/>
    <dgm:cxn modelId="{FE1EADB3-393D-44D5-9A07-30AEC4849311}" type="presParOf" srcId="{2C644529-F977-4DE3-948E-88121F5E1478}" destId="{63D8803D-922E-4F48-A1A3-5AD4ABB71693}" srcOrd="2" destOrd="0" presId="urn:microsoft.com/office/officeart/2005/8/layout/vList2"/>
    <dgm:cxn modelId="{BA76213D-57B3-4CEE-9D87-CC68C2924054}" type="presParOf" srcId="{2C644529-F977-4DE3-948E-88121F5E1478}" destId="{5C5A3C90-8BEA-47CF-AA79-EB3094F94ED7}" srcOrd="3" destOrd="0" presId="urn:microsoft.com/office/officeart/2005/8/layout/vList2"/>
    <dgm:cxn modelId="{B37757EF-6A05-4DE1-84C1-A0CDC13EA69C}" type="presParOf" srcId="{2C644529-F977-4DE3-948E-88121F5E1478}" destId="{EA38A538-0803-43D4-B002-4CA028B845F7}" srcOrd="4" destOrd="0" presId="urn:microsoft.com/office/officeart/2005/8/layout/vList2"/>
    <dgm:cxn modelId="{BD843D0A-A450-43BE-9326-40469B8BDB0E}" type="presParOf" srcId="{2C644529-F977-4DE3-948E-88121F5E1478}" destId="{285BDF55-3345-4ED4-91EC-240F01B32285}" srcOrd="5" destOrd="0" presId="urn:microsoft.com/office/officeart/2005/8/layout/vList2"/>
    <dgm:cxn modelId="{4A2DFA12-BEE7-4502-9F74-0186E7BDF0F1}" type="presParOf" srcId="{2C644529-F977-4DE3-948E-88121F5E1478}" destId="{567BAFD2-FBB0-4224-87C4-DF8BE751643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15D793AA-D3EA-4BC8-BEEF-68EC9006B553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ru-RU"/>
        </a:p>
      </dgm:t>
    </dgm:pt>
    <dgm:pt modelId="{BC1081D5-851B-4665-820E-756CF123FBF5}">
      <dgm:prSet/>
      <dgm:spPr/>
      <dgm:t>
        <a:bodyPr/>
        <a:lstStyle/>
        <a:p>
          <a:pPr algn="just" rtl="0"/>
          <a:r>
            <a:rPr lang="ru-RU" b="1" dirty="0" err="1" smtClean="0"/>
            <a:t>Об'єктом</a:t>
          </a:r>
          <a:r>
            <a:rPr lang="ru-RU" b="1" dirty="0" smtClean="0"/>
            <a:t> </a:t>
          </a:r>
          <a:r>
            <a:rPr lang="ru-RU" b="1" dirty="0" err="1" smtClean="0"/>
            <a:t>оподаткування</a:t>
          </a:r>
          <a:r>
            <a:rPr lang="ru-RU" b="1" dirty="0" smtClean="0"/>
            <a:t> рентною платою за </a:t>
          </a:r>
          <a:r>
            <a:rPr lang="ru-RU" b="1" dirty="0" err="1" smtClean="0"/>
            <a:t>спеціальне</a:t>
          </a:r>
          <a:r>
            <a:rPr lang="ru-RU" b="1" dirty="0" smtClean="0"/>
            <a:t> </a:t>
          </a:r>
          <a:r>
            <a:rPr lang="ru-RU" b="1" dirty="0" err="1" smtClean="0"/>
            <a:t>використання</a:t>
          </a:r>
          <a:r>
            <a:rPr lang="ru-RU" b="1" dirty="0" smtClean="0"/>
            <a:t> </a:t>
          </a:r>
          <a:r>
            <a:rPr lang="ru-RU" b="1" dirty="0" err="1" smtClean="0"/>
            <a:t>лісових</a:t>
          </a:r>
          <a:r>
            <a:rPr lang="ru-RU" b="1" dirty="0" smtClean="0"/>
            <a:t> </a:t>
          </a:r>
          <a:r>
            <a:rPr lang="ru-RU" b="1" dirty="0" err="1" smtClean="0"/>
            <a:t>ресурсів</a:t>
          </a:r>
          <a:r>
            <a:rPr lang="ru-RU" b="1" dirty="0" smtClean="0"/>
            <a:t> є:</a:t>
          </a:r>
          <a:endParaRPr lang="ru-RU" b="1" dirty="0"/>
        </a:p>
      </dgm:t>
    </dgm:pt>
    <dgm:pt modelId="{C9B57589-FBF4-4CC6-8F4E-3737BFE46371}" type="parTrans" cxnId="{8C577153-C758-4BA1-9B97-C0F719E74A81}">
      <dgm:prSet/>
      <dgm:spPr/>
      <dgm:t>
        <a:bodyPr/>
        <a:lstStyle/>
        <a:p>
          <a:endParaRPr lang="ru-RU"/>
        </a:p>
      </dgm:t>
    </dgm:pt>
    <dgm:pt modelId="{CD032D4D-DCA1-4F9B-9203-85FF821B4B9C}" type="sibTrans" cxnId="{8C577153-C758-4BA1-9B97-C0F719E74A81}">
      <dgm:prSet/>
      <dgm:spPr/>
      <dgm:t>
        <a:bodyPr/>
        <a:lstStyle/>
        <a:p>
          <a:endParaRPr lang="ru-RU"/>
        </a:p>
      </dgm:t>
    </dgm:pt>
    <dgm:pt modelId="{12F8817A-8A19-49C3-84B9-BE44666E6687}">
      <dgm:prSet/>
      <dgm:spPr/>
      <dgm:t>
        <a:bodyPr/>
        <a:lstStyle/>
        <a:p>
          <a:pPr algn="just" rtl="0"/>
          <a:r>
            <a:rPr lang="ru-RU" b="1" dirty="0" smtClean="0"/>
            <a:t>деревина, заготовлена в порядку рубок головного </a:t>
          </a:r>
          <a:r>
            <a:rPr lang="ru-RU" b="1" dirty="0" err="1" smtClean="0"/>
            <a:t>користування</a:t>
          </a:r>
          <a:r>
            <a:rPr lang="ru-RU" b="1" dirty="0" smtClean="0"/>
            <a:t>;</a:t>
          </a:r>
          <a:endParaRPr lang="ru-RU" b="1" dirty="0"/>
        </a:p>
      </dgm:t>
    </dgm:pt>
    <dgm:pt modelId="{314B05EF-1CCB-404D-96F6-6AA08BC29608}" type="parTrans" cxnId="{1272F644-5DA2-4BDD-9593-5CB766519270}">
      <dgm:prSet/>
      <dgm:spPr/>
      <dgm:t>
        <a:bodyPr/>
        <a:lstStyle/>
        <a:p>
          <a:endParaRPr lang="ru-RU"/>
        </a:p>
      </dgm:t>
    </dgm:pt>
    <dgm:pt modelId="{35037C0F-FEDB-4D5B-AD65-BD5D027C8BC1}" type="sibTrans" cxnId="{1272F644-5DA2-4BDD-9593-5CB766519270}">
      <dgm:prSet/>
      <dgm:spPr/>
      <dgm:t>
        <a:bodyPr/>
        <a:lstStyle/>
        <a:p>
          <a:endParaRPr lang="ru-RU"/>
        </a:p>
      </dgm:t>
    </dgm:pt>
    <dgm:pt modelId="{64C7C800-5080-4640-AD4C-5B00BA3BCC49}">
      <dgm:prSet/>
      <dgm:spPr/>
      <dgm:t>
        <a:bodyPr/>
        <a:lstStyle/>
        <a:p>
          <a:pPr algn="just" rtl="0"/>
          <a:r>
            <a:rPr lang="ru-RU" b="1" dirty="0" smtClean="0"/>
            <a:t>деревина, заготовлена </a:t>
          </a:r>
          <a:r>
            <a:rPr lang="ru-RU" b="1" dirty="0" err="1" smtClean="0"/>
            <a:t>під</a:t>
          </a:r>
          <a:r>
            <a:rPr lang="ru-RU" b="1" dirty="0" smtClean="0"/>
            <a:t> час </a:t>
          </a:r>
          <a:r>
            <a:rPr lang="ru-RU" b="1" dirty="0" err="1" smtClean="0"/>
            <a:t>проведення</a:t>
          </a:r>
          <a:r>
            <a:rPr lang="ru-RU" b="1" dirty="0" smtClean="0"/>
            <a:t> </a:t>
          </a:r>
          <a:r>
            <a:rPr lang="ru-RU" b="1" dirty="0" err="1" smtClean="0"/>
            <a:t>заходів</a:t>
          </a:r>
          <a:r>
            <a:rPr lang="ru-RU" b="1" dirty="0" smtClean="0"/>
            <a:t>:</a:t>
          </a:r>
          <a:endParaRPr lang="ru-RU" b="1" dirty="0"/>
        </a:p>
      </dgm:t>
    </dgm:pt>
    <dgm:pt modelId="{6DF391A0-4738-4697-B94E-961E8E1E4C9D}" type="parTrans" cxnId="{4242F2E7-8CA6-46AC-913E-D825FC2F1FA5}">
      <dgm:prSet/>
      <dgm:spPr/>
      <dgm:t>
        <a:bodyPr/>
        <a:lstStyle/>
        <a:p>
          <a:endParaRPr lang="ru-RU"/>
        </a:p>
      </dgm:t>
    </dgm:pt>
    <dgm:pt modelId="{F0754C65-8C06-446B-9B2A-FE9BDC58F710}" type="sibTrans" cxnId="{4242F2E7-8CA6-46AC-913E-D825FC2F1FA5}">
      <dgm:prSet/>
      <dgm:spPr/>
      <dgm:t>
        <a:bodyPr/>
        <a:lstStyle/>
        <a:p>
          <a:endParaRPr lang="ru-RU"/>
        </a:p>
      </dgm:t>
    </dgm:pt>
    <dgm:pt modelId="{1C3DF9C1-5EFF-4542-AC30-F220077A0D5A}">
      <dgm:prSet/>
      <dgm:spPr/>
      <dgm:t>
        <a:bodyPr/>
        <a:lstStyle/>
        <a:p>
          <a:pPr algn="just" rtl="0"/>
          <a:r>
            <a:rPr lang="ru-RU" b="1" dirty="0" err="1" smtClean="0"/>
            <a:t>щодо</a:t>
          </a:r>
          <a:r>
            <a:rPr lang="ru-RU" b="1" dirty="0" smtClean="0"/>
            <a:t> </a:t>
          </a:r>
          <a:r>
            <a:rPr lang="ru-RU" b="1" dirty="0" err="1" smtClean="0"/>
            <a:t>поліпшення</a:t>
          </a:r>
          <a:r>
            <a:rPr lang="ru-RU" b="1" dirty="0" smtClean="0"/>
            <a:t> </a:t>
          </a:r>
          <a:r>
            <a:rPr lang="ru-RU" b="1" dirty="0" err="1" smtClean="0"/>
            <a:t>якісного</a:t>
          </a:r>
          <a:r>
            <a:rPr lang="ru-RU" b="1" dirty="0" smtClean="0"/>
            <a:t> складу </a:t>
          </a:r>
          <a:r>
            <a:rPr lang="ru-RU" b="1" dirty="0" err="1" smtClean="0"/>
            <a:t>лісів</a:t>
          </a:r>
          <a:r>
            <a:rPr lang="ru-RU" b="1" dirty="0" smtClean="0"/>
            <a:t>, </a:t>
          </a:r>
          <a:r>
            <a:rPr lang="ru-RU" b="1" dirty="0" err="1" smtClean="0"/>
            <a:t>їх</a:t>
          </a:r>
          <a:r>
            <a:rPr lang="ru-RU" b="1" dirty="0" smtClean="0"/>
            <a:t> </a:t>
          </a:r>
          <a:r>
            <a:rPr lang="ru-RU" b="1" dirty="0" err="1" smtClean="0"/>
            <a:t>оздоровлення</a:t>
          </a:r>
          <a:r>
            <a:rPr lang="ru-RU" b="1" dirty="0" smtClean="0"/>
            <a:t>, </a:t>
          </a:r>
          <a:r>
            <a:rPr lang="ru-RU" b="1" dirty="0" err="1" smtClean="0"/>
            <a:t>посилення</a:t>
          </a:r>
          <a:r>
            <a:rPr lang="ru-RU" b="1" dirty="0" smtClean="0"/>
            <a:t> </a:t>
          </a:r>
          <a:r>
            <a:rPr lang="ru-RU" b="1" dirty="0" err="1" smtClean="0"/>
            <a:t>захисних</a:t>
          </a:r>
          <a:r>
            <a:rPr lang="ru-RU" b="1" dirty="0" smtClean="0"/>
            <a:t> </a:t>
          </a:r>
          <a:r>
            <a:rPr lang="ru-RU" b="1" dirty="0" err="1" smtClean="0"/>
            <a:t>властивостей</a:t>
          </a:r>
          <a:r>
            <a:rPr lang="ru-RU" b="1" dirty="0" smtClean="0"/>
            <a:t> (у </a:t>
          </a:r>
          <a:r>
            <a:rPr lang="ru-RU" b="1" dirty="0" err="1" smtClean="0"/>
            <a:t>деревостанах</a:t>
          </a:r>
          <a:r>
            <a:rPr lang="ru-RU" b="1" dirty="0" smtClean="0"/>
            <a:t> </a:t>
          </a:r>
          <a:r>
            <a:rPr lang="ru-RU" b="1" dirty="0" err="1" smtClean="0"/>
            <a:t>віком</a:t>
          </a:r>
          <a:r>
            <a:rPr lang="ru-RU" b="1" dirty="0" smtClean="0"/>
            <a:t> </a:t>
          </a:r>
          <a:r>
            <a:rPr lang="ru-RU" b="1" dirty="0" err="1" smtClean="0"/>
            <a:t>понад</a:t>
          </a:r>
          <a:r>
            <a:rPr lang="ru-RU" b="1" dirty="0" smtClean="0"/>
            <a:t> 40 </a:t>
          </a:r>
          <a:r>
            <a:rPr lang="ru-RU" b="1" dirty="0" err="1" smtClean="0"/>
            <a:t>років</a:t>
          </a:r>
          <a:r>
            <a:rPr lang="ru-RU" b="1" dirty="0" smtClean="0"/>
            <a:t> - рубки догляду за </a:t>
          </a:r>
          <a:r>
            <a:rPr lang="ru-RU" b="1" dirty="0" err="1" smtClean="0"/>
            <a:t>лісом</a:t>
          </a:r>
          <a:r>
            <a:rPr lang="ru-RU" b="1" dirty="0" smtClean="0"/>
            <a:t>, </a:t>
          </a:r>
          <a:r>
            <a:rPr lang="ru-RU" b="1" dirty="0" err="1" smtClean="0"/>
            <a:t>вибіркові</a:t>
          </a:r>
          <a:r>
            <a:rPr lang="ru-RU" b="1" dirty="0" smtClean="0"/>
            <a:t> </a:t>
          </a:r>
          <a:r>
            <a:rPr lang="ru-RU" b="1" dirty="0" err="1" smtClean="0"/>
            <a:t>санітарні</a:t>
          </a:r>
          <a:r>
            <a:rPr lang="ru-RU" b="1" dirty="0" smtClean="0"/>
            <a:t> рубки, </a:t>
          </a:r>
          <a:r>
            <a:rPr lang="ru-RU" b="1" dirty="0" err="1" smtClean="0"/>
            <a:t>вибіркові</a:t>
          </a:r>
          <a:r>
            <a:rPr lang="ru-RU" b="1" dirty="0" smtClean="0"/>
            <a:t> </a:t>
          </a:r>
          <a:r>
            <a:rPr lang="ru-RU" b="1" dirty="0" err="1" smtClean="0"/>
            <a:t>лісовідновні</a:t>
          </a:r>
          <a:r>
            <a:rPr lang="ru-RU" b="1" dirty="0" smtClean="0"/>
            <a:t> рубки, рубки, </a:t>
          </a:r>
          <a:r>
            <a:rPr lang="ru-RU" b="1" dirty="0" err="1" smtClean="0"/>
            <a:t>пов'язані</a:t>
          </a:r>
          <a:r>
            <a:rPr lang="ru-RU" b="1" dirty="0" smtClean="0"/>
            <a:t>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реконструкцією</a:t>
          </a:r>
          <a:r>
            <a:rPr lang="ru-RU" b="1" dirty="0" smtClean="0"/>
            <a:t>, </a:t>
          </a:r>
          <a:r>
            <a:rPr lang="ru-RU" b="1" dirty="0" err="1" smtClean="0"/>
            <a:t>ландшафтні</a:t>
          </a:r>
          <a:r>
            <a:rPr lang="ru-RU" b="1" dirty="0" smtClean="0"/>
            <a:t> рубки </a:t>
          </a:r>
          <a:r>
            <a:rPr lang="ru-RU" b="1" dirty="0" err="1" smtClean="0"/>
            <a:t>і</a:t>
          </a:r>
          <a:r>
            <a:rPr lang="ru-RU" b="1" dirty="0" smtClean="0"/>
            <a:t> </a:t>
          </a:r>
          <a:r>
            <a:rPr lang="ru-RU" b="1" dirty="0" err="1" smtClean="0"/>
            <a:t>рубки</a:t>
          </a:r>
          <a:r>
            <a:rPr lang="ru-RU" b="1" dirty="0" smtClean="0"/>
            <a:t> </a:t>
          </a:r>
          <a:r>
            <a:rPr lang="ru-RU" b="1" dirty="0" err="1" smtClean="0"/>
            <a:t>переформування</a:t>
          </a:r>
          <a:r>
            <a:rPr lang="ru-RU" b="1" dirty="0" smtClean="0"/>
            <a:t>; </a:t>
          </a:r>
          <a:r>
            <a:rPr lang="ru-RU" b="1" dirty="0" err="1" smtClean="0"/>
            <a:t>незалежно</a:t>
          </a:r>
          <a:r>
            <a:rPr lang="ru-RU" b="1" dirty="0" smtClean="0"/>
            <a:t> </a:t>
          </a:r>
          <a:r>
            <a:rPr lang="ru-RU" b="1" dirty="0" err="1" smtClean="0"/>
            <a:t>від</a:t>
          </a:r>
          <a:r>
            <a:rPr lang="ru-RU" b="1" dirty="0" smtClean="0"/>
            <a:t> </a:t>
          </a:r>
          <a:r>
            <a:rPr lang="ru-RU" b="1" dirty="0" err="1" smtClean="0"/>
            <a:t>віку</a:t>
          </a:r>
          <a:r>
            <a:rPr lang="ru-RU" b="1" dirty="0" smtClean="0"/>
            <a:t> </a:t>
          </a:r>
          <a:r>
            <a:rPr lang="ru-RU" b="1" dirty="0" err="1" smtClean="0"/>
            <a:t>деревостанів</a:t>
          </a:r>
          <a:r>
            <a:rPr lang="ru-RU" b="1" dirty="0" smtClean="0"/>
            <a:t> - </a:t>
          </a:r>
          <a:r>
            <a:rPr lang="ru-RU" b="1" dirty="0" err="1" smtClean="0"/>
            <a:t>суцільні</a:t>
          </a:r>
          <a:r>
            <a:rPr lang="ru-RU" b="1" dirty="0" smtClean="0"/>
            <a:t> </a:t>
          </a:r>
          <a:r>
            <a:rPr lang="ru-RU" b="1" dirty="0" err="1" smtClean="0"/>
            <a:t>санітарні</a:t>
          </a:r>
          <a:r>
            <a:rPr lang="ru-RU" b="1" dirty="0" smtClean="0"/>
            <a:t> та </a:t>
          </a:r>
          <a:r>
            <a:rPr lang="ru-RU" b="1" dirty="0" err="1" smtClean="0"/>
            <a:t>суцільні</a:t>
          </a:r>
          <a:r>
            <a:rPr lang="ru-RU" b="1" dirty="0" smtClean="0"/>
            <a:t> </a:t>
          </a:r>
          <a:r>
            <a:rPr lang="ru-RU" b="1" dirty="0" err="1" smtClean="0"/>
            <a:t>лісовідновні</a:t>
          </a:r>
          <a:r>
            <a:rPr lang="ru-RU" b="1" dirty="0" smtClean="0"/>
            <a:t> рубки);</a:t>
          </a:r>
          <a:endParaRPr lang="ru-RU" b="1" dirty="0"/>
        </a:p>
      </dgm:t>
    </dgm:pt>
    <dgm:pt modelId="{6D52859E-942F-4EAC-9675-7780E799E424}" type="parTrans" cxnId="{3581ECAF-C0BE-435E-9B37-A98282D5C2DB}">
      <dgm:prSet/>
      <dgm:spPr/>
      <dgm:t>
        <a:bodyPr/>
        <a:lstStyle/>
        <a:p>
          <a:endParaRPr lang="ru-RU"/>
        </a:p>
      </dgm:t>
    </dgm:pt>
    <dgm:pt modelId="{86E7BF0D-E994-4F04-B48C-992DD2EFFD7E}" type="sibTrans" cxnId="{3581ECAF-C0BE-435E-9B37-A98282D5C2DB}">
      <dgm:prSet/>
      <dgm:spPr/>
      <dgm:t>
        <a:bodyPr/>
        <a:lstStyle/>
        <a:p>
          <a:endParaRPr lang="ru-RU"/>
        </a:p>
      </dgm:t>
    </dgm:pt>
    <dgm:pt modelId="{AFA84297-614B-4BD5-A883-FD3BA89D0CC6}">
      <dgm:prSet/>
      <dgm:spPr/>
      <dgm:t>
        <a:bodyPr/>
        <a:lstStyle/>
        <a:p>
          <a:pPr algn="just" rtl="0"/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розчищення</a:t>
          </a:r>
          <a:r>
            <a:rPr lang="ru-RU" b="1" dirty="0" smtClean="0"/>
            <a:t> </a:t>
          </a:r>
          <a:r>
            <a:rPr lang="ru-RU" b="1" dirty="0" err="1" smtClean="0"/>
            <a:t>лісових</a:t>
          </a:r>
          <a:r>
            <a:rPr lang="ru-RU" b="1" dirty="0" smtClean="0"/>
            <a:t> </a:t>
          </a:r>
          <a:r>
            <a:rPr lang="ru-RU" b="1" dirty="0" err="1" smtClean="0"/>
            <a:t>ділянок</a:t>
          </a:r>
          <a:r>
            <a:rPr lang="ru-RU" b="1" dirty="0" smtClean="0"/>
            <a:t>, </a:t>
          </a:r>
          <a:r>
            <a:rPr lang="ru-RU" b="1" dirty="0" err="1" smtClean="0"/>
            <a:t>вкритих</a:t>
          </a:r>
          <a:r>
            <a:rPr lang="ru-RU" b="1" dirty="0" smtClean="0"/>
            <a:t> </a:t>
          </a:r>
          <a:r>
            <a:rPr lang="ru-RU" b="1" dirty="0" err="1" smtClean="0"/>
            <a:t>лісовою</a:t>
          </a:r>
          <a:r>
            <a:rPr lang="ru-RU" b="1" dirty="0" smtClean="0"/>
            <a:t> </a:t>
          </a:r>
          <a:r>
            <a:rPr lang="ru-RU" b="1" dirty="0" err="1" smtClean="0"/>
            <a:t>рослинністю</a:t>
          </a:r>
          <a:r>
            <a:rPr lang="ru-RU" b="1" dirty="0" smtClean="0"/>
            <a:t>, у </a:t>
          </a:r>
          <a:r>
            <a:rPr lang="ru-RU" b="1" dirty="0" err="1" smtClean="0"/>
            <a:t>зв'язку</a:t>
          </a:r>
          <a:r>
            <a:rPr lang="ru-RU" b="1" dirty="0" smtClean="0"/>
            <a:t>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будівництвом</a:t>
          </a:r>
          <a:r>
            <a:rPr lang="ru-RU" b="1" dirty="0" smtClean="0"/>
            <a:t> </a:t>
          </a:r>
          <a:r>
            <a:rPr lang="ru-RU" b="1" dirty="0" err="1" smtClean="0"/>
            <a:t>гідровузлів</a:t>
          </a:r>
          <a:r>
            <a:rPr lang="ru-RU" b="1" dirty="0" smtClean="0"/>
            <a:t>, </a:t>
          </a:r>
          <a:r>
            <a:rPr lang="ru-RU" b="1" dirty="0" err="1" smtClean="0"/>
            <a:t>трубопроводів</a:t>
          </a:r>
          <a:r>
            <a:rPr lang="ru-RU" b="1" dirty="0" smtClean="0"/>
            <a:t>, </a:t>
          </a:r>
          <a:r>
            <a:rPr lang="ru-RU" b="1" dirty="0" err="1" smtClean="0"/>
            <a:t>шляхів</a:t>
          </a:r>
          <a:r>
            <a:rPr lang="ru-RU" b="1" dirty="0" smtClean="0"/>
            <a:t> </a:t>
          </a:r>
          <a:r>
            <a:rPr lang="ru-RU" b="1" dirty="0" err="1" smtClean="0"/>
            <a:t>тощо</a:t>
          </a:r>
          <a:r>
            <a:rPr lang="ru-RU" b="1" dirty="0" smtClean="0"/>
            <a:t>;</a:t>
          </a:r>
          <a:endParaRPr lang="ru-RU" b="1" dirty="0"/>
        </a:p>
      </dgm:t>
    </dgm:pt>
    <dgm:pt modelId="{C654C9A4-3C21-4D26-A798-65E822099C9E}" type="parTrans" cxnId="{A0D11DDB-3BEB-4019-ADF9-A2C615BAC9F5}">
      <dgm:prSet/>
      <dgm:spPr/>
      <dgm:t>
        <a:bodyPr/>
        <a:lstStyle/>
        <a:p>
          <a:endParaRPr lang="ru-RU"/>
        </a:p>
      </dgm:t>
    </dgm:pt>
    <dgm:pt modelId="{E64B0722-A7A5-4DFB-9FE5-C26595265F2F}" type="sibTrans" cxnId="{A0D11DDB-3BEB-4019-ADF9-A2C615BAC9F5}">
      <dgm:prSet/>
      <dgm:spPr/>
      <dgm:t>
        <a:bodyPr/>
        <a:lstStyle/>
        <a:p>
          <a:endParaRPr lang="ru-RU"/>
        </a:p>
      </dgm:t>
    </dgm:pt>
    <dgm:pt modelId="{0E1B1699-2495-4A3D-AD2F-8BCAB4D949BC}" type="pres">
      <dgm:prSet presAssocID="{15D793AA-D3EA-4BC8-BEEF-68EC9006B5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819B06-1D66-4F11-820F-64F11B3EC310}" type="pres">
      <dgm:prSet presAssocID="{BC1081D5-851B-4665-820E-756CF123FBF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BA786-DCD2-43B7-8948-CA7C44EBFE31}" type="pres">
      <dgm:prSet presAssocID="{CD032D4D-DCA1-4F9B-9203-85FF821B4B9C}" presName="spacer" presStyleCnt="0"/>
      <dgm:spPr/>
    </dgm:pt>
    <dgm:pt modelId="{200DED14-1F1A-4D94-9AAD-FD48516756C3}" type="pres">
      <dgm:prSet presAssocID="{12F8817A-8A19-49C3-84B9-BE44666E668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E3120-99D0-49CD-92FD-24F013B60F40}" type="pres">
      <dgm:prSet presAssocID="{35037C0F-FEDB-4D5B-AD65-BD5D027C8BC1}" presName="spacer" presStyleCnt="0"/>
      <dgm:spPr/>
    </dgm:pt>
    <dgm:pt modelId="{339241E1-99BD-46CF-9573-45223B812828}" type="pres">
      <dgm:prSet presAssocID="{64C7C800-5080-4640-AD4C-5B00BA3BCC4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D79C8-33EC-4CE2-BA2D-B75624CDB581}" type="pres">
      <dgm:prSet presAssocID="{F0754C65-8C06-446B-9B2A-FE9BDC58F710}" presName="spacer" presStyleCnt="0"/>
      <dgm:spPr/>
    </dgm:pt>
    <dgm:pt modelId="{86191791-F44A-4A3C-BD2C-961E04D7723B}" type="pres">
      <dgm:prSet presAssocID="{1C3DF9C1-5EFF-4542-AC30-F220077A0D5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C13C3-82FF-47AD-8EAA-6F2DD490696F}" type="pres">
      <dgm:prSet presAssocID="{86E7BF0D-E994-4F04-B48C-992DD2EFFD7E}" presName="spacer" presStyleCnt="0"/>
      <dgm:spPr/>
    </dgm:pt>
    <dgm:pt modelId="{5863F6A5-0277-4EEE-94E3-64375C7D29F0}" type="pres">
      <dgm:prSet presAssocID="{AFA84297-614B-4BD5-A883-FD3BA89D0CC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C7B8AE-46A2-410A-BDBE-31AC5CDB4483}" type="presOf" srcId="{64C7C800-5080-4640-AD4C-5B00BA3BCC49}" destId="{339241E1-99BD-46CF-9573-45223B812828}" srcOrd="0" destOrd="0" presId="urn:microsoft.com/office/officeart/2005/8/layout/vList2"/>
    <dgm:cxn modelId="{3581ECAF-C0BE-435E-9B37-A98282D5C2DB}" srcId="{15D793AA-D3EA-4BC8-BEEF-68EC9006B553}" destId="{1C3DF9C1-5EFF-4542-AC30-F220077A0D5A}" srcOrd="3" destOrd="0" parTransId="{6D52859E-942F-4EAC-9675-7780E799E424}" sibTransId="{86E7BF0D-E994-4F04-B48C-992DD2EFFD7E}"/>
    <dgm:cxn modelId="{1272F644-5DA2-4BDD-9593-5CB766519270}" srcId="{15D793AA-D3EA-4BC8-BEEF-68EC9006B553}" destId="{12F8817A-8A19-49C3-84B9-BE44666E6687}" srcOrd="1" destOrd="0" parTransId="{314B05EF-1CCB-404D-96F6-6AA08BC29608}" sibTransId="{35037C0F-FEDB-4D5B-AD65-BD5D027C8BC1}"/>
    <dgm:cxn modelId="{A0D11DDB-3BEB-4019-ADF9-A2C615BAC9F5}" srcId="{15D793AA-D3EA-4BC8-BEEF-68EC9006B553}" destId="{AFA84297-614B-4BD5-A883-FD3BA89D0CC6}" srcOrd="4" destOrd="0" parTransId="{C654C9A4-3C21-4D26-A798-65E822099C9E}" sibTransId="{E64B0722-A7A5-4DFB-9FE5-C26595265F2F}"/>
    <dgm:cxn modelId="{20A8C92F-309F-421B-9438-D3818C97557F}" type="presOf" srcId="{1C3DF9C1-5EFF-4542-AC30-F220077A0D5A}" destId="{86191791-F44A-4A3C-BD2C-961E04D7723B}" srcOrd="0" destOrd="0" presId="urn:microsoft.com/office/officeart/2005/8/layout/vList2"/>
    <dgm:cxn modelId="{EA39FD96-9ECE-4ABD-92CE-8B7E6D7C5BC6}" type="presOf" srcId="{15D793AA-D3EA-4BC8-BEEF-68EC9006B553}" destId="{0E1B1699-2495-4A3D-AD2F-8BCAB4D949BC}" srcOrd="0" destOrd="0" presId="urn:microsoft.com/office/officeart/2005/8/layout/vList2"/>
    <dgm:cxn modelId="{B54979AD-C013-4EC9-AA07-97C7E72A551A}" type="presOf" srcId="{AFA84297-614B-4BD5-A883-FD3BA89D0CC6}" destId="{5863F6A5-0277-4EEE-94E3-64375C7D29F0}" srcOrd="0" destOrd="0" presId="urn:microsoft.com/office/officeart/2005/8/layout/vList2"/>
    <dgm:cxn modelId="{8C577153-C758-4BA1-9B97-C0F719E74A81}" srcId="{15D793AA-D3EA-4BC8-BEEF-68EC9006B553}" destId="{BC1081D5-851B-4665-820E-756CF123FBF5}" srcOrd="0" destOrd="0" parTransId="{C9B57589-FBF4-4CC6-8F4E-3737BFE46371}" sibTransId="{CD032D4D-DCA1-4F9B-9203-85FF821B4B9C}"/>
    <dgm:cxn modelId="{74273589-0EC7-4E7E-9945-9737F2251939}" type="presOf" srcId="{12F8817A-8A19-49C3-84B9-BE44666E6687}" destId="{200DED14-1F1A-4D94-9AAD-FD48516756C3}" srcOrd="0" destOrd="0" presId="urn:microsoft.com/office/officeart/2005/8/layout/vList2"/>
    <dgm:cxn modelId="{2B424887-2A28-4663-A7A5-C1951AABB45D}" type="presOf" srcId="{BC1081D5-851B-4665-820E-756CF123FBF5}" destId="{2A819B06-1D66-4F11-820F-64F11B3EC310}" srcOrd="0" destOrd="0" presId="urn:microsoft.com/office/officeart/2005/8/layout/vList2"/>
    <dgm:cxn modelId="{4242F2E7-8CA6-46AC-913E-D825FC2F1FA5}" srcId="{15D793AA-D3EA-4BC8-BEEF-68EC9006B553}" destId="{64C7C800-5080-4640-AD4C-5B00BA3BCC49}" srcOrd="2" destOrd="0" parTransId="{6DF391A0-4738-4697-B94E-961E8E1E4C9D}" sibTransId="{F0754C65-8C06-446B-9B2A-FE9BDC58F710}"/>
    <dgm:cxn modelId="{F9466BC1-D9B5-4308-BA87-04728513C201}" type="presParOf" srcId="{0E1B1699-2495-4A3D-AD2F-8BCAB4D949BC}" destId="{2A819B06-1D66-4F11-820F-64F11B3EC310}" srcOrd="0" destOrd="0" presId="urn:microsoft.com/office/officeart/2005/8/layout/vList2"/>
    <dgm:cxn modelId="{D00C9875-3DFC-40B2-A2ED-381D912A6C46}" type="presParOf" srcId="{0E1B1699-2495-4A3D-AD2F-8BCAB4D949BC}" destId="{A21BA786-DCD2-43B7-8948-CA7C44EBFE31}" srcOrd="1" destOrd="0" presId="urn:microsoft.com/office/officeart/2005/8/layout/vList2"/>
    <dgm:cxn modelId="{C07851D2-CD3F-456F-8A6C-517DC9B47EB8}" type="presParOf" srcId="{0E1B1699-2495-4A3D-AD2F-8BCAB4D949BC}" destId="{200DED14-1F1A-4D94-9AAD-FD48516756C3}" srcOrd="2" destOrd="0" presId="urn:microsoft.com/office/officeart/2005/8/layout/vList2"/>
    <dgm:cxn modelId="{02AE7DB7-8094-4723-8E0C-ADEF3B99DFB3}" type="presParOf" srcId="{0E1B1699-2495-4A3D-AD2F-8BCAB4D949BC}" destId="{DEFE3120-99D0-49CD-92FD-24F013B60F40}" srcOrd="3" destOrd="0" presId="urn:microsoft.com/office/officeart/2005/8/layout/vList2"/>
    <dgm:cxn modelId="{C7AE4D57-DAAE-4FA4-8FDF-32D8B4AAB725}" type="presParOf" srcId="{0E1B1699-2495-4A3D-AD2F-8BCAB4D949BC}" destId="{339241E1-99BD-46CF-9573-45223B812828}" srcOrd="4" destOrd="0" presId="urn:microsoft.com/office/officeart/2005/8/layout/vList2"/>
    <dgm:cxn modelId="{3EE77E61-7920-49BB-8E43-77FF9A3003F0}" type="presParOf" srcId="{0E1B1699-2495-4A3D-AD2F-8BCAB4D949BC}" destId="{26ED79C8-33EC-4CE2-BA2D-B75624CDB581}" srcOrd="5" destOrd="0" presId="urn:microsoft.com/office/officeart/2005/8/layout/vList2"/>
    <dgm:cxn modelId="{2BCBB497-D87C-47ED-AA07-C6D889214EE4}" type="presParOf" srcId="{0E1B1699-2495-4A3D-AD2F-8BCAB4D949BC}" destId="{86191791-F44A-4A3C-BD2C-961E04D7723B}" srcOrd="6" destOrd="0" presId="urn:microsoft.com/office/officeart/2005/8/layout/vList2"/>
    <dgm:cxn modelId="{C0BD0C6C-521F-476B-AAAA-B6BF06E9A503}" type="presParOf" srcId="{0E1B1699-2495-4A3D-AD2F-8BCAB4D949BC}" destId="{093C13C3-82FF-47AD-8EAA-6F2DD490696F}" srcOrd="7" destOrd="0" presId="urn:microsoft.com/office/officeart/2005/8/layout/vList2"/>
    <dgm:cxn modelId="{BC8AAF94-7404-48C2-AD0C-BB6442EB2C67}" type="presParOf" srcId="{0E1B1699-2495-4A3D-AD2F-8BCAB4D949BC}" destId="{5863F6A5-0277-4EEE-94E3-64375C7D29F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7E46B07B-C547-44AF-854C-F1BD7DAB6782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99471054-3AAE-4026-AAB8-24150EFB9792}">
      <dgm:prSet/>
      <dgm:spPr/>
      <dgm:t>
        <a:bodyPr/>
        <a:lstStyle/>
        <a:p>
          <a:pPr algn="just" rtl="0"/>
          <a:r>
            <a:rPr lang="ru-RU" b="1" dirty="0" err="1" smtClean="0"/>
            <a:t>другорядні</a:t>
          </a:r>
          <a:r>
            <a:rPr lang="ru-RU" b="1" dirty="0" smtClean="0"/>
            <a:t> </a:t>
          </a:r>
          <a:r>
            <a:rPr lang="ru-RU" b="1" dirty="0" err="1" smtClean="0"/>
            <a:t>лісові</a:t>
          </a:r>
          <a:r>
            <a:rPr lang="ru-RU" b="1" dirty="0" smtClean="0"/>
            <a:t> </a:t>
          </a:r>
          <a:r>
            <a:rPr lang="ru-RU" b="1" dirty="0" err="1" smtClean="0"/>
            <a:t>матеріали</a:t>
          </a:r>
          <a:r>
            <a:rPr lang="ru-RU" b="1" dirty="0" smtClean="0"/>
            <a:t> (</a:t>
          </a:r>
          <a:r>
            <a:rPr lang="ru-RU" b="1" dirty="0" err="1" smtClean="0"/>
            <a:t>заготівля</a:t>
          </a:r>
          <a:r>
            <a:rPr lang="ru-RU" b="1" dirty="0" smtClean="0"/>
            <a:t> </a:t>
          </a:r>
          <a:r>
            <a:rPr lang="ru-RU" b="1" dirty="0" err="1" smtClean="0"/>
            <a:t>живиці</a:t>
          </a:r>
          <a:r>
            <a:rPr lang="ru-RU" b="1" dirty="0" smtClean="0"/>
            <a:t>, </a:t>
          </a:r>
          <a:r>
            <a:rPr lang="ru-RU" b="1" dirty="0" err="1" smtClean="0"/>
            <a:t>пнів</a:t>
          </a:r>
          <a:r>
            <a:rPr lang="ru-RU" b="1" dirty="0" smtClean="0"/>
            <a:t>, лубу та кори, </a:t>
          </a:r>
          <a:r>
            <a:rPr lang="ru-RU" b="1" dirty="0" err="1" smtClean="0"/>
            <a:t>деревної</a:t>
          </a:r>
          <a:r>
            <a:rPr lang="ru-RU" b="1" dirty="0" smtClean="0"/>
            <a:t> </a:t>
          </a:r>
          <a:r>
            <a:rPr lang="ru-RU" b="1" dirty="0" err="1" smtClean="0"/>
            <a:t>зелені</a:t>
          </a:r>
          <a:r>
            <a:rPr lang="ru-RU" b="1" dirty="0" smtClean="0"/>
            <a:t>, </a:t>
          </a:r>
          <a:r>
            <a:rPr lang="ru-RU" b="1" dirty="0" err="1" smtClean="0"/>
            <a:t>деревних</a:t>
          </a:r>
          <a:r>
            <a:rPr lang="ru-RU" b="1" dirty="0" smtClean="0"/>
            <a:t> </a:t>
          </a:r>
          <a:r>
            <a:rPr lang="ru-RU" b="1" dirty="0" err="1" smtClean="0"/>
            <a:t>соків</a:t>
          </a:r>
          <a:r>
            <a:rPr lang="ru-RU" b="1" dirty="0" smtClean="0"/>
            <a:t> та </a:t>
          </a:r>
          <a:r>
            <a:rPr lang="ru-RU" b="1" dirty="0" err="1" smtClean="0"/>
            <a:t>інших</a:t>
          </a:r>
          <a:r>
            <a:rPr lang="ru-RU" b="1" dirty="0" smtClean="0"/>
            <a:t> </a:t>
          </a:r>
          <a:r>
            <a:rPr lang="ru-RU" b="1" dirty="0" err="1" smtClean="0"/>
            <a:t>другорядних</a:t>
          </a:r>
          <a:r>
            <a:rPr lang="ru-RU" b="1" dirty="0" smtClean="0"/>
            <a:t> </a:t>
          </a:r>
          <a:r>
            <a:rPr lang="ru-RU" b="1" dirty="0" err="1" smtClean="0"/>
            <a:t>лісових</a:t>
          </a:r>
          <a:r>
            <a:rPr lang="ru-RU" b="1" dirty="0" smtClean="0"/>
            <a:t> </a:t>
          </a:r>
          <a:r>
            <a:rPr lang="ru-RU" b="1" dirty="0" err="1" smtClean="0"/>
            <a:t>матеріалів</a:t>
          </a:r>
          <a:r>
            <a:rPr lang="ru-RU" b="1" dirty="0" smtClean="0"/>
            <a:t>, </a:t>
          </a:r>
          <a:r>
            <a:rPr lang="ru-RU" b="1" dirty="0" err="1" smtClean="0"/>
            <a:t>передбачених</a:t>
          </a:r>
          <a:r>
            <a:rPr lang="ru-RU" b="1" dirty="0" smtClean="0"/>
            <a:t> </a:t>
          </a:r>
          <a:r>
            <a:rPr lang="ru-RU" b="1" dirty="0" err="1" smtClean="0"/>
            <a:t>нормативно-правовими</a:t>
          </a:r>
          <a:r>
            <a:rPr lang="ru-RU" b="1" dirty="0" smtClean="0"/>
            <a:t> актами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ведення</a:t>
          </a:r>
          <a:r>
            <a:rPr lang="ru-RU" b="1" dirty="0" smtClean="0"/>
            <a:t> </a:t>
          </a:r>
          <a:r>
            <a:rPr lang="ru-RU" b="1" dirty="0" err="1" smtClean="0"/>
            <a:t>лісового</a:t>
          </a:r>
          <a:r>
            <a:rPr lang="ru-RU" b="1" dirty="0" smtClean="0"/>
            <a:t> </a:t>
          </a:r>
          <a:r>
            <a:rPr lang="ru-RU" b="1" dirty="0" err="1" smtClean="0"/>
            <a:t>господарства</a:t>
          </a:r>
          <a:r>
            <a:rPr lang="ru-RU" b="1" dirty="0" smtClean="0"/>
            <a:t>);</a:t>
          </a:r>
          <a:endParaRPr lang="ru-RU" b="1" dirty="0"/>
        </a:p>
      </dgm:t>
    </dgm:pt>
    <dgm:pt modelId="{26000598-0431-4CB6-8C86-3D53D1707C1E}" type="parTrans" cxnId="{2B68B9CC-64AE-449E-9C88-828A0AD9D781}">
      <dgm:prSet/>
      <dgm:spPr/>
      <dgm:t>
        <a:bodyPr/>
        <a:lstStyle/>
        <a:p>
          <a:endParaRPr lang="ru-RU"/>
        </a:p>
      </dgm:t>
    </dgm:pt>
    <dgm:pt modelId="{E680ED13-7D46-4D3C-A4AA-CBAF8D7457D2}" type="sibTrans" cxnId="{2B68B9CC-64AE-449E-9C88-828A0AD9D781}">
      <dgm:prSet/>
      <dgm:spPr/>
      <dgm:t>
        <a:bodyPr/>
        <a:lstStyle/>
        <a:p>
          <a:endParaRPr lang="ru-RU"/>
        </a:p>
      </dgm:t>
    </dgm:pt>
    <dgm:pt modelId="{CC3A2C89-68F1-45F6-AB14-EB5A171472D3}">
      <dgm:prSet/>
      <dgm:spPr/>
      <dgm:t>
        <a:bodyPr/>
        <a:lstStyle/>
        <a:p>
          <a:pPr algn="just" rtl="0"/>
          <a:r>
            <a:rPr lang="ru-RU" b="1" dirty="0" err="1" smtClean="0"/>
            <a:t>побічні</a:t>
          </a:r>
          <a:r>
            <a:rPr lang="ru-RU" b="1" dirty="0" smtClean="0"/>
            <a:t> </a:t>
          </a:r>
          <a:r>
            <a:rPr lang="ru-RU" b="1" dirty="0" err="1" smtClean="0"/>
            <a:t>лісові</a:t>
          </a:r>
          <a:r>
            <a:rPr lang="ru-RU" b="1" dirty="0" smtClean="0"/>
            <a:t> </a:t>
          </a:r>
          <a:r>
            <a:rPr lang="ru-RU" b="1" dirty="0" err="1" smtClean="0"/>
            <a:t>користування</a:t>
          </a:r>
          <a:r>
            <a:rPr lang="ru-RU" b="1" dirty="0" smtClean="0"/>
            <a:t> (</a:t>
          </a:r>
          <a:r>
            <a:rPr lang="ru-RU" b="1" dirty="0" err="1" smtClean="0"/>
            <a:t>заготівля</a:t>
          </a:r>
          <a:r>
            <a:rPr lang="ru-RU" b="1" dirty="0" smtClean="0"/>
            <a:t> </a:t>
          </a:r>
          <a:r>
            <a:rPr lang="ru-RU" b="1" dirty="0" err="1" smtClean="0"/>
            <a:t>сіна</a:t>
          </a:r>
          <a:r>
            <a:rPr lang="ru-RU" b="1" dirty="0" smtClean="0"/>
            <a:t>, </a:t>
          </a:r>
          <a:r>
            <a:rPr lang="ru-RU" b="1" dirty="0" err="1" smtClean="0"/>
            <a:t>випасання</a:t>
          </a:r>
          <a:r>
            <a:rPr lang="ru-RU" b="1" dirty="0" smtClean="0"/>
            <a:t> </a:t>
          </a:r>
          <a:r>
            <a:rPr lang="ru-RU" b="1" dirty="0" err="1" smtClean="0"/>
            <a:t>худоби</a:t>
          </a:r>
          <a:r>
            <a:rPr lang="ru-RU" b="1" dirty="0" smtClean="0"/>
            <a:t>, </a:t>
          </a:r>
          <a:r>
            <a:rPr lang="ru-RU" b="1" dirty="0" err="1" smtClean="0"/>
            <a:t>заготівля</a:t>
          </a:r>
          <a:r>
            <a:rPr lang="ru-RU" b="1" dirty="0" smtClean="0"/>
            <a:t> </a:t>
          </a:r>
          <a:r>
            <a:rPr lang="ru-RU" b="1" dirty="0" err="1" smtClean="0"/>
            <a:t>дикорослих</a:t>
          </a:r>
          <a:r>
            <a:rPr lang="ru-RU" b="1" dirty="0" smtClean="0"/>
            <a:t> </a:t>
          </a:r>
          <a:r>
            <a:rPr lang="ru-RU" b="1" dirty="0" err="1" smtClean="0"/>
            <a:t>плодів</a:t>
          </a:r>
          <a:r>
            <a:rPr lang="ru-RU" b="1" dirty="0" smtClean="0"/>
            <a:t>, </a:t>
          </a:r>
          <a:r>
            <a:rPr lang="ru-RU" b="1" dirty="0" err="1" smtClean="0"/>
            <a:t>горіхів</a:t>
          </a:r>
          <a:r>
            <a:rPr lang="ru-RU" b="1" dirty="0" smtClean="0"/>
            <a:t>, </a:t>
          </a:r>
          <a:r>
            <a:rPr lang="ru-RU" b="1" dirty="0" err="1" smtClean="0"/>
            <a:t>грибів</a:t>
          </a:r>
          <a:r>
            <a:rPr lang="ru-RU" b="1" dirty="0" smtClean="0"/>
            <a:t>, </a:t>
          </a:r>
          <a:r>
            <a:rPr lang="ru-RU" b="1" dirty="0" err="1" smtClean="0"/>
            <a:t>ягід</a:t>
          </a:r>
          <a:r>
            <a:rPr lang="ru-RU" b="1" dirty="0" smtClean="0"/>
            <a:t>, </a:t>
          </a:r>
          <a:r>
            <a:rPr lang="ru-RU" b="1" dirty="0" err="1" smtClean="0"/>
            <a:t>лікарських</a:t>
          </a:r>
          <a:r>
            <a:rPr lang="ru-RU" b="1" dirty="0" smtClean="0"/>
            <a:t> </a:t>
          </a:r>
          <a:r>
            <a:rPr lang="ru-RU" b="1" dirty="0" err="1" smtClean="0"/>
            <a:t>рослин</a:t>
          </a:r>
          <a:r>
            <a:rPr lang="ru-RU" b="1" dirty="0" smtClean="0"/>
            <a:t>, </a:t>
          </a:r>
          <a:r>
            <a:rPr lang="ru-RU" b="1" dirty="0" err="1" smtClean="0"/>
            <a:t>збирання</a:t>
          </a:r>
          <a:r>
            <a:rPr lang="ru-RU" b="1" dirty="0" smtClean="0"/>
            <a:t> </a:t>
          </a:r>
          <a:r>
            <a:rPr lang="ru-RU" b="1" dirty="0" err="1" smtClean="0"/>
            <a:t>лісової</a:t>
          </a:r>
          <a:r>
            <a:rPr lang="ru-RU" b="1" dirty="0" smtClean="0"/>
            <a:t> </a:t>
          </a:r>
          <a:r>
            <a:rPr lang="ru-RU" b="1" dirty="0" err="1" smtClean="0"/>
            <a:t>підстилки</a:t>
          </a:r>
          <a:r>
            <a:rPr lang="ru-RU" b="1" dirty="0" smtClean="0"/>
            <a:t>, </a:t>
          </a:r>
          <a:r>
            <a:rPr lang="ru-RU" b="1" dirty="0" err="1" smtClean="0"/>
            <a:t>заготівля</a:t>
          </a:r>
          <a:r>
            <a:rPr lang="ru-RU" b="1" dirty="0" smtClean="0"/>
            <a:t> очерету та </a:t>
          </a:r>
          <a:r>
            <a:rPr lang="ru-RU" b="1" dirty="0" err="1" smtClean="0"/>
            <a:t>інших</a:t>
          </a:r>
          <a:r>
            <a:rPr lang="ru-RU" b="1" dirty="0" smtClean="0"/>
            <a:t> </a:t>
          </a:r>
          <a:r>
            <a:rPr lang="ru-RU" b="1" dirty="0" err="1" smtClean="0"/>
            <a:t>побічних</a:t>
          </a:r>
          <a:r>
            <a:rPr lang="ru-RU" b="1" dirty="0" smtClean="0"/>
            <a:t> </a:t>
          </a:r>
          <a:r>
            <a:rPr lang="ru-RU" b="1" dirty="0" err="1" smtClean="0"/>
            <a:t>лісових</a:t>
          </a:r>
          <a:r>
            <a:rPr lang="ru-RU" b="1" dirty="0" smtClean="0"/>
            <a:t> </a:t>
          </a:r>
          <a:r>
            <a:rPr lang="ru-RU" b="1" dirty="0" err="1" smtClean="0"/>
            <a:t>користувань</a:t>
          </a:r>
          <a:r>
            <a:rPr lang="ru-RU" b="1" dirty="0" smtClean="0"/>
            <a:t>, </a:t>
          </a:r>
          <a:r>
            <a:rPr lang="ru-RU" b="1" dirty="0" err="1" smtClean="0"/>
            <a:t>передбачених</a:t>
          </a:r>
          <a:r>
            <a:rPr lang="ru-RU" b="1" dirty="0" smtClean="0"/>
            <a:t> </a:t>
          </a:r>
          <a:r>
            <a:rPr lang="ru-RU" b="1" dirty="0" err="1" smtClean="0"/>
            <a:t>нормативно-правовими</a:t>
          </a:r>
          <a:r>
            <a:rPr lang="ru-RU" b="1" dirty="0" smtClean="0"/>
            <a:t> актами </a:t>
          </a:r>
          <a:r>
            <a:rPr lang="ru-RU" b="1" dirty="0" err="1" smtClean="0"/>
            <a:t>з</a:t>
          </a:r>
          <a:r>
            <a:rPr lang="ru-RU" b="1" dirty="0" smtClean="0"/>
            <a:t> </a:t>
          </a:r>
          <a:r>
            <a:rPr lang="ru-RU" b="1" dirty="0" err="1" smtClean="0"/>
            <a:t>ведення</a:t>
          </a:r>
          <a:r>
            <a:rPr lang="ru-RU" b="1" dirty="0" smtClean="0"/>
            <a:t> </a:t>
          </a:r>
          <a:r>
            <a:rPr lang="ru-RU" b="1" dirty="0" err="1" smtClean="0"/>
            <a:t>лісового</a:t>
          </a:r>
          <a:r>
            <a:rPr lang="ru-RU" b="1" dirty="0" smtClean="0"/>
            <a:t> </a:t>
          </a:r>
          <a:r>
            <a:rPr lang="ru-RU" b="1" dirty="0" err="1" smtClean="0"/>
            <a:t>господарства</a:t>
          </a:r>
          <a:r>
            <a:rPr lang="ru-RU" b="1" dirty="0" smtClean="0"/>
            <a:t>);</a:t>
          </a:r>
          <a:endParaRPr lang="ru-RU" b="1" dirty="0"/>
        </a:p>
      </dgm:t>
    </dgm:pt>
    <dgm:pt modelId="{3B80BB20-7844-459C-94B9-B40BCF596820}" type="parTrans" cxnId="{7D1C7F65-4905-4C43-BC4E-687F5CAC6A44}">
      <dgm:prSet/>
      <dgm:spPr/>
      <dgm:t>
        <a:bodyPr/>
        <a:lstStyle/>
        <a:p>
          <a:endParaRPr lang="ru-RU"/>
        </a:p>
      </dgm:t>
    </dgm:pt>
    <dgm:pt modelId="{77A7FAD3-F397-4880-9399-A9B330F19507}" type="sibTrans" cxnId="{7D1C7F65-4905-4C43-BC4E-687F5CAC6A44}">
      <dgm:prSet/>
      <dgm:spPr/>
      <dgm:t>
        <a:bodyPr/>
        <a:lstStyle/>
        <a:p>
          <a:endParaRPr lang="ru-RU"/>
        </a:p>
      </dgm:t>
    </dgm:pt>
    <dgm:pt modelId="{6E9BF45D-B25A-4CA1-8362-CBBE0E15BEEA}">
      <dgm:prSet/>
      <dgm:spPr/>
      <dgm:t>
        <a:bodyPr/>
        <a:lstStyle/>
        <a:p>
          <a:pPr algn="just" rtl="0"/>
          <a:r>
            <a:rPr lang="ru-RU" b="1" dirty="0" err="1" smtClean="0"/>
            <a:t>використання</a:t>
          </a:r>
          <a:r>
            <a:rPr lang="ru-RU" b="1" dirty="0" smtClean="0"/>
            <a:t> </a:t>
          </a:r>
          <a:r>
            <a:rPr lang="ru-RU" b="1" dirty="0" err="1" smtClean="0"/>
            <a:t>корисних</a:t>
          </a:r>
          <a:r>
            <a:rPr lang="ru-RU" b="1" dirty="0" smtClean="0"/>
            <a:t> </a:t>
          </a:r>
          <a:r>
            <a:rPr lang="ru-RU" b="1" dirty="0" err="1" smtClean="0"/>
            <a:t>властивостей</a:t>
          </a:r>
          <a:r>
            <a:rPr lang="ru-RU" b="1" dirty="0" smtClean="0"/>
            <a:t> </a:t>
          </a:r>
          <a:r>
            <a:rPr lang="ru-RU" b="1" dirty="0" err="1" smtClean="0"/>
            <a:t>лісів</a:t>
          </a:r>
          <a:r>
            <a:rPr lang="ru-RU" b="1" dirty="0" smtClean="0"/>
            <a:t> для </a:t>
          </a:r>
          <a:r>
            <a:rPr lang="ru-RU" b="1" dirty="0" err="1" smtClean="0"/>
            <a:t>культурно-оздоровчих</a:t>
          </a:r>
          <a:r>
            <a:rPr lang="ru-RU" b="1" dirty="0" smtClean="0"/>
            <a:t>, </a:t>
          </a:r>
          <a:r>
            <a:rPr lang="ru-RU" b="1" dirty="0" err="1" smtClean="0"/>
            <a:t>рекреаційних</a:t>
          </a:r>
          <a:r>
            <a:rPr lang="ru-RU" b="1" dirty="0" smtClean="0"/>
            <a:t>, </a:t>
          </a:r>
          <a:r>
            <a:rPr lang="ru-RU" b="1" dirty="0" err="1" smtClean="0"/>
            <a:t>спортивних</a:t>
          </a:r>
          <a:r>
            <a:rPr lang="ru-RU" b="1" dirty="0" smtClean="0"/>
            <a:t>, </a:t>
          </a:r>
          <a:r>
            <a:rPr lang="ru-RU" b="1" dirty="0" err="1" smtClean="0"/>
            <a:t>туристичних</a:t>
          </a:r>
          <a:r>
            <a:rPr lang="ru-RU" b="1" dirty="0" smtClean="0"/>
            <a:t> </a:t>
          </a:r>
          <a:r>
            <a:rPr lang="ru-RU" b="1" dirty="0" err="1" smtClean="0"/>
            <a:t>і</a:t>
          </a:r>
          <a:r>
            <a:rPr lang="ru-RU" b="1" dirty="0" smtClean="0"/>
            <a:t> </a:t>
          </a:r>
          <a:r>
            <a:rPr lang="ru-RU" b="1" dirty="0" err="1" smtClean="0"/>
            <a:t>освітньо-виховних</a:t>
          </a:r>
          <a:r>
            <a:rPr lang="ru-RU" b="1" dirty="0" smtClean="0"/>
            <a:t> </a:t>
          </a:r>
          <a:r>
            <a:rPr lang="ru-RU" b="1" dirty="0" err="1" smtClean="0"/>
            <a:t>цілей</a:t>
          </a:r>
          <a:r>
            <a:rPr lang="ru-RU" b="1" dirty="0" smtClean="0"/>
            <a:t> та </a:t>
          </a:r>
          <a:r>
            <a:rPr lang="ru-RU" b="1" dirty="0" err="1" smtClean="0"/>
            <a:t>проведення</a:t>
          </a:r>
          <a:r>
            <a:rPr lang="ru-RU" b="1" dirty="0" smtClean="0"/>
            <a:t> </a:t>
          </a:r>
          <a:r>
            <a:rPr lang="ru-RU" b="1" dirty="0" err="1" smtClean="0"/>
            <a:t>науково-дослідних</a:t>
          </a:r>
          <a:r>
            <a:rPr lang="ru-RU" b="1" dirty="0" smtClean="0"/>
            <a:t> </a:t>
          </a:r>
          <a:r>
            <a:rPr lang="ru-RU" b="1" dirty="0" err="1" smtClean="0"/>
            <a:t>робіт</a:t>
          </a:r>
          <a:r>
            <a:rPr lang="ru-RU" b="1" dirty="0" smtClean="0"/>
            <a:t>.</a:t>
          </a:r>
          <a:endParaRPr lang="ru-RU" b="1" dirty="0"/>
        </a:p>
      </dgm:t>
    </dgm:pt>
    <dgm:pt modelId="{02547750-1E3A-4C5D-AD8D-B160BE931047}" type="parTrans" cxnId="{FBCA40B9-087F-411D-A507-1BBEEBAC6661}">
      <dgm:prSet/>
      <dgm:spPr/>
      <dgm:t>
        <a:bodyPr/>
        <a:lstStyle/>
        <a:p>
          <a:endParaRPr lang="ru-RU"/>
        </a:p>
      </dgm:t>
    </dgm:pt>
    <dgm:pt modelId="{FD6B1BBB-0332-4034-8E81-8E212C2200F9}" type="sibTrans" cxnId="{FBCA40B9-087F-411D-A507-1BBEEBAC6661}">
      <dgm:prSet/>
      <dgm:spPr/>
      <dgm:t>
        <a:bodyPr/>
        <a:lstStyle/>
        <a:p>
          <a:endParaRPr lang="ru-RU"/>
        </a:p>
      </dgm:t>
    </dgm:pt>
    <dgm:pt modelId="{E2E5016B-7711-4AE9-B382-4AEAE5575647}" type="pres">
      <dgm:prSet presAssocID="{7E46B07B-C547-44AF-854C-F1BD7DAB67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9A2922-FAE1-4E74-BD72-8DF516A26039}" type="pres">
      <dgm:prSet presAssocID="{99471054-3AAE-4026-AAB8-24150EFB979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EA596-148C-49CB-A9DD-137DA8225485}" type="pres">
      <dgm:prSet presAssocID="{E680ED13-7D46-4D3C-A4AA-CBAF8D7457D2}" presName="spacer" presStyleCnt="0"/>
      <dgm:spPr/>
    </dgm:pt>
    <dgm:pt modelId="{F9CA24CF-3092-45FC-97CD-B28C5D8B9768}" type="pres">
      <dgm:prSet presAssocID="{CC3A2C89-68F1-45F6-AB14-EB5A171472D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77CAA-C791-43A4-A794-AA8E681E52DE}" type="pres">
      <dgm:prSet presAssocID="{77A7FAD3-F397-4880-9399-A9B330F19507}" presName="spacer" presStyleCnt="0"/>
      <dgm:spPr/>
    </dgm:pt>
    <dgm:pt modelId="{D52A6A00-C5BA-456B-A6E8-91781C17D634}" type="pres">
      <dgm:prSet presAssocID="{6E9BF45D-B25A-4CA1-8362-CBBE0E15BEE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CB4A0D-5666-4538-BD45-1BEAD0F7DD0A}" type="presOf" srcId="{6E9BF45D-B25A-4CA1-8362-CBBE0E15BEEA}" destId="{D52A6A00-C5BA-456B-A6E8-91781C17D634}" srcOrd="0" destOrd="0" presId="urn:microsoft.com/office/officeart/2005/8/layout/vList2"/>
    <dgm:cxn modelId="{22C002F0-E62B-4955-879D-7C7F2C728613}" type="presOf" srcId="{7E46B07B-C547-44AF-854C-F1BD7DAB6782}" destId="{E2E5016B-7711-4AE9-B382-4AEAE5575647}" srcOrd="0" destOrd="0" presId="urn:microsoft.com/office/officeart/2005/8/layout/vList2"/>
    <dgm:cxn modelId="{0A63F631-C240-4B5F-9C71-F91EE4D82688}" type="presOf" srcId="{99471054-3AAE-4026-AAB8-24150EFB9792}" destId="{029A2922-FAE1-4E74-BD72-8DF516A26039}" srcOrd="0" destOrd="0" presId="urn:microsoft.com/office/officeart/2005/8/layout/vList2"/>
    <dgm:cxn modelId="{FBCA40B9-087F-411D-A507-1BBEEBAC6661}" srcId="{7E46B07B-C547-44AF-854C-F1BD7DAB6782}" destId="{6E9BF45D-B25A-4CA1-8362-CBBE0E15BEEA}" srcOrd="2" destOrd="0" parTransId="{02547750-1E3A-4C5D-AD8D-B160BE931047}" sibTransId="{FD6B1BBB-0332-4034-8E81-8E212C2200F9}"/>
    <dgm:cxn modelId="{137CCD96-7440-44D3-894D-46599C035DCF}" type="presOf" srcId="{CC3A2C89-68F1-45F6-AB14-EB5A171472D3}" destId="{F9CA24CF-3092-45FC-97CD-B28C5D8B9768}" srcOrd="0" destOrd="0" presId="urn:microsoft.com/office/officeart/2005/8/layout/vList2"/>
    <dgm:cxn modelId="{2B68B9CC-64AE-449E-9C88-828A0AD9D781}" srcId="{7E46B07B-C547-44AF-854C-F1BD7DAB6782}" destId="{99471054-3AAE-4026-AAB8-24150EFB9792}" srcOrd="0" destOrd="0" parTransId="{26000598-0431-4CB6-8C86-3D53D1707C1E}" sibTransId="{E680ED13-7D46-4D3C-A4AA-CBAF8D7457D2}"/>
    <dgm:cxn modelId="{7D1C7F65-4905-4C43-BC4E-687F5CAC6A44}" srcId="{7E46B07B-C547-44AF-854C-F1BD7DAB6782}" destId="{CC3A2C89-68F1-45F6-AB14-EB5A171472D3}" srcOrd="1" destOrd="0" parTransId="{3B80BB20-7844-459C-94B9-B40BCF596820}" sibTransId="{77A7FAD3-F397-4880-9399-A9B330F19507}"/>
    <dgm:cxn modelId="{2FD58E1A-E22B-47E9-8226-38E770748306}" type="presParOf" srcId="{E2E5016B-7711-4AE9-B382-4AEAE5575647}" destId="{029A2922-FAE1-4E74-BD72-8DF516A26039}" srcOrd="0" destOrd="0" presId="urn:microsoft.com/office/officeart/2005/8/layout/vList2"/>
    <dgm:cxn modelId="{8734598C-4247-4D67-AFC5-BC9CB17C893A}" type="presParOf" srcId="{E2E5016B-7711-4AE9-B382-4AEAE5575647}" destId="{4AFEA596-148C-49CB-A9DD-137DA8225485}" srcOrd="1" destOrd="0" presId="urn:microsoft.com/office/officeart/2005/8/layout/vList2"/>
    <dgm:cxn modelId="{49A23BF4-EB5C-45B8-A984-2B115F5B1543}" type="presParOf" srcId="{E2E5016B-7711-4AE9-B382-4AEAE5575647}" destId="{F9CA24CF-3092-45FC-97CD-B28C5D8B9768}" srcOrd="2" destOrd="0" presId="urn:microsoft.com/office/officeart/2005/8/layout/vList2"/>
    <dgm:cxn modelId="{C5AA1D6A-61AF-46AD-ADC3-6F8451215F94}" type="presParOf" srcId="{E2E5016B-7711-4AE9-B382-4AEAE5575647}" destId="{1C777CAA-C791-43A4-A794-AA8E681E52DE}" srcOrd="3" destOrd="0" presId="urn:microsoft.com/office/officeart/2005/8/layout/vList2"/>
    <dgm:cxn modelId="{6E0EAEA6-C7C7-4A4E-9732-98C84EE0557F}" type="presParOf" srcId="{E2E5016B-7711-4AE9-B382-4AEAE5575647}" destId="{D52A6A00-C5BA-456B-A6E8-91781C17D63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618901FE-4E5F-4F59-B04C-6CA8119AE192}" type="doc">
      <dgm:prSet loTypeId="urn:microsoft.com/office/officeart/2005/8/layout/process4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E54FD79A-7684-4772-9C3A-35577EF442A5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спеціальне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ресурсів</a:t>
          </a:r>
          <a:r>
            <a:rPr lang="ru-RU" dirty="0" smtClean="0"/>
            <a:t> </a:t>
          </a:r>
          <a:r>
            <a:rPr lang="ru-RU" dirty="0" err="1" smtClean="0"/>
            <a:t>встановлюються</a:t>
          </a:r>
          <a:r>
            <a:rPr lang="ru-RU" dirty="0" smtClean="0"/>
            <a:t> у таких </a:t>
          </a:r>
          <a:r>
            <a:rPr lang="ru-RU" dirty="0" err="1" smtClean="0"/>
            <a:t>розмірах</a:t>
          </a:r>
          <a:r>
            <a:rPr lang="ru-RU" dirty="0" smtClean="0"/>
            <a:t>:</a:t>
          </a:r>
          <a:endParaRPr lang="ru-RU" dirty="0"/>
        </a:p>
      </dgm:t>
    </dgm:pt>
    <dgm:pt modelId="{89099968-0330-4E3A-94EC-1CA9552A7E6F}" type="parTrans" cxnId="{A4EDD3AC-FE27-41B0-973A-749D9248F297}">
      <dgm:prSet/>
      <dgm:spPr/>
      <dgm:t>
        <a:bodyPr/>
        <a:lstStyle/>
        <a:p>
          <a:endParaRPr lang="ru-RU"/>
        </a:p>
      </dgm:t>
    </dgm:pt>
    <dgm:pt modelId="{9067A1A1-288B-4AE0-967E-54B4FF402B80}" type="sibTrans" cxnId="{A4EDD3AC-FE27-41B0-973A-749D9248F297}">
      <dgm:prSet/>
      <dgm:spPr/>
      <dgm:t>
        <a:bodyPr/>
        <a:lstStyle/>
        <a:p>
          <a:endParaRPr lang="ru-RU"/>
        </a:p>
      </dgm:t>
    </dgm:pt>
    <dgm:pt modelId="{CE842C05-49D3-4071-B208-5E80BE0B81A1}">
      <dgm:prSet/>
      <dgm:spPr/>
      <dgm:t>
        <a:bodyPr/>
        <a:lstStyle/>
        <a:p>
          <a:pPr algn="just" rtl="0"/>
          <a:r>
            <a:rPr lang="ru-RU" dirty="0" smtClean="0"/>
            <a:t>за </a:t>
          </a:r>
          <a:r>
            <a:rPr lang="ru-RU" dirty="0" err="1" smtClean="0"/>
            <a:t>заготівлю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основних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порід</a:t>
          </a:r>
          <a:r>
            <a:rPr lang="ru-RU" dirty="0" smtClean="0"/>
            <a:t>:</a:t>
          </a:r>
          <a:endParaRPr lang="ru-RU" dirty="0"/>
        </a:p>
      </dgm:t>
    </dgm:pt>
    <dgm:pt modelId="{22796F59-AC89-4169-ADA8-FDF331A9AA33}" type="parTrans" cxnId="{7EC1A731-F3FC-4270-A4F9-7D1BF02DE159}">
      <dgm:prSet/>
      <dgm:spPr/>
      <dgm:t>
        <a:bodyPr/>
        <a:lstStyle/>
        <a:p>
          <a:endParaRPr lang="ru-RU"/>
        </a:p>
      </dgm:t>
    </dgm:pt>
    <dgm:pt modelId="{3B14E478-09FE-4238-A0AC-1CABCB6D1866}" type="sibTrans" cxnId="{7EC1A731-F3FC-4270-A4F9-7D1BF02DE159}">
      <dgm:prSet/>
      <dgm:spPr/>
      <dgm:t>
        <a:bodyPr/>
        <a:lstStyle/>
        <a:p>
          <a:endParaRPr lang="ru-RU"/>
        </a:p>
      </dgm:t>
    </dgm:pt>
    <dgm:pt modelId="{F13D28AB-9B14-4D80-AEE3-6C081CF06552}" type="pres">
      <dgm:prSet presAssocID="{618901FE-4E5F-4F59-B04C-6CA8119AE19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EBF035-C717-4AB5-BA55-EDA44BF8CD24}" type="pres">
      <dgm:prSet presAssocID="{CE842C05-49D3-4071-B208-5E80BE0B81A1}" presName="boxAndChildren" presStyleCnt="0"/>
      <dgm:spPr/>
    </dgm:pt>
    <dgm:pt modelId="{46367BE0-19D3-420E-83FB-25953B2ABCD3}" type="pres">
      <dgm:prSet presAssocID="{CE842C05-49D3-4071-B208-5E80BE0B81A1}" presName="parentTextBox" presStyleLbl="node1" presStyleIdx="0" presStyleCnt="2"/>
      <dgm:spPr/>
      <dgm:t>
        <a:bodyPr/>
        <a:lstStyle/>
        <a:p>
          <a:endParaRPr lang="ru-RU"/>
        </a:p>
      </dgm:t>
    </dgm:pt>
    <dgm:pt modelId="{7E43EE46-8155-4CCE-9673-C83E8248A41A}" type="pres">
      <dgm:prSet presAssocID="{9067A1A1-288B-4AE0-967E-54B4FF402B80}" presName="sp" presStyleCnt="0"/>
      <dgm:spPr/>
    </dgm:pt>
    <dgm:pt modelId="{21D6A945-7D7A-4760-8A78-3B61A21CEFC5}" type="pres">
      <dgm:prSet presAssocID="{E54FD79A-7684-4772-9C3A-35577EF442A5}" presName="arrowAndChildren" presStyleCnt="0"/>
      <dgm:spPr/>
    </dgm:pt>
    <dgm:pt modelId="{45A595D5-7C30-42BD-8238-265BD3A5A266}" type="pres">
      <dgm:prSet presAssocID="{E54FD79A-7684-4772-9C3A-35577EF442A5}" presName="parentTextArrow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A4EDD3AC-FE27-41B0-973A-749D9248F297}" srcId="{618901FE-4E5F-4F59-B04C-6CA8119AE192}" destId="{E54FD79A-7684-4772-9C3A-35577EF442A5}" srcOrd="0" destOrd="0" parTransId="{89099968-0330-4E3A-94EC-1CA9552A7E6F}" sibTransId="{9067A1A1-288B-4AE0-967E-54B4FF402B80}"/>
    <dgm:cxn modelId="{3D1E625D-F3F9-4E00-A76C-B1A85B835BD0}" type="presOf" srcId="{E54FD79A-7684-4772-9C3A-35577EF442A5}" destId="{45A595D5-7C30-42BD-8238-265BD3A5A266}" srcOrd="0" destOrd="0" presId="urn:microsoft.com/office/officeart/2005/8/layout/process4"/>
    <dgm:cxn modelId="{7EC1A731-F3FC-4270-A4F9-7D1BF02DE159}" srcId="{618901FE-4E5F-4F59-B04C-6CA8119AE192}" destId="{CE842C05-49D3-4071-B208-5E80BE0B81A1}" srcOrd="1" destOrd="0" parTransId="{22796F59-AC89-4169-ADA8-FDF331A9AA33}" sibTransId="{3B14E478-09FE-4238-A0AC-1CABCB6D1866}"/>
    <dgm:cxn modelId="{35275B5A-B86E-46F6-A6AE-50D191FE5B6C}" type="presOf" srcId="{618901FE-4E5F-4F59-B04C-6CA8119AE192}" destId="{F13D28AB-9B14-4D80-AEE3-6C081CF06552}" srcOrd="0" destOrd="0" presId="urn:microsoft.com/office/officeart/2005/8/layout/process4"/>
    <dgm:cxn modelId="{44C3E3C9-8EB8-41C1-875C-C3BDF6C9DA88}" type="presOf" srcId="{CE842C05-49D3-4071-B208-5E80BE0B81A1}" destId="{46367BE0-19D3-420E-83FB-25953B2ABCD3}" srcOrd="0" destOrd="0" presId="urn:microsoft.com/office/officeart/2005/8/layout/process4"/>
    <dgm:cxn modelId="{845E512B-4678-4BE4-BC78-63ADE1A906FB}" type="presParOf" srcId="{F13D28AB-9B14-4D80-AEE3-6C081CF06552}" destId="{16EBF035-C717-4AB5-BA55-EDA44BF8CD24}" srcOrd="0" destOrd="0" presId="urn:microsoft.com/office/officeart/2005/8/layout/process4"/>
    <dgm:cxn modelId="{EB52A602-F8AC-4BBA-80CB-EE5E78E31278}" type="presParOf" srcId="{16EBF035-C717-4AB5-BA55-EDA44BF8CD24}" destId="{46367BE0-19D3-420E-83FB-25953B2ABCD3}" srcOrd="0" destOrd="0" presId="urn:microsoft.com/office/officeart/2005/8/layout/process4"/>
    <dgm:cxn modelId="{5B495090-C7CF-43F1-B8A1-89B9E1C3EC21}" type="presParOf" srcId="{F13D28AB-9B14-4D80-AEE3-6C081CF06552}" destId="{7E43EE46-8155-4CCE-9673-C83E8248A41A}" srcOrd="1" destOrd="0" presId="urn:microsoft.com/office/officeart/2005/8/layout/process4"/>
    <dgm:cxn modelId="{D02E6F26-13D7-41FF-A53D-F2B9AA2D2F24}" type="presParOf" srcId="{F13D28AB-9B14-4D80-AEE3-6C081CF06552}" destId="{21D6A945-7D7A-4760-8A78-3B61A21CEFC5}" srcOrd="2" destOrd="0" presId="urn:microsoft.com/office/officeart/2005/8/layout/process4"/>
    <dgm:cxn modelId="{C7B99D96-2830-4191-B577-1F23675E6463}" type="presParOf" srcId="{21D6A945-7D7A-4760-8A78-3B61A21CEFC5}" destId="{45A595D5-7C30-42BD-8238-265BD3A5A26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17377551-C2B8-451A-BC05-3252D6AF4DC9}" type="doc">
      <dgm:prSet loTypeId="urn:microsoft.com/office/officeart/2005/8/layout/lProcess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A3CEA2F-6ADE-45D4-9257-D8611F50C91E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встановлені</a:t>
          </a:r>
          <a:r>
            <a:rPr lang="ru-RU" dirty="0" smtClean="0"/>
            <a:t> </a:t>
          </a:r>
          <a:r>
            <a:rPr lang="ru-RU" dirty="0" err="1" smtClean="0"/>
            <a:t>підпунктами</a:t>
          </a:r>
          <a:r>
            <a:rPr lang="ru-RU" dirty="0" smtClean="0"/>
            <a:t> 256.3.1 </a:t>
          </a:r>
          <a:r>
            <a:rPr lang="ru-RU" dirty="0" err="1" smtClean="0"/>
            <a:t>і</a:t>
          </a:r>
          <a:r>
            <a:rPr lang="ru-RU" dirty="0" smtClean="0"/>
            <a:t> 256.3.2 пункту 256.3 </a:t>
          </a:r>
          <a:r>
            <a:rPr lang="ru-RU" dirty="0" err="1" smtClean="0"/>
            <a:t>цієї</a:t>
          </a:r>
          <a:r>
            <a:rPr lang="ru-RU" dirty="0" smtClean="0"/>
            <a:t> </a:t>
          </a:r>
          <a:r>
            <a:rPr lang="ru-RU" dirty="0" err="1" smtClean="0"/>
            <a:t>статті</a:t>
          </a:r>
          <a:r>
            <a:rPr lang="ru-RU" dirty="0" smtClean="0"/>
            <a:t>, </a:t>
          </a:r>
          <a:r>
            <a:rPr lang="ru-RU" dirty="0" err="1" smtClean="0"/>
            <a:t>застосовуються</a:t>
          </a:r>
          <a:r>
            <a:rPr lang="ru-RU" dirty="0" smtClean="0"/>
            <a:t> при </a:t>
          </a:r>
          <a:r>
            <a:rPr lang="ru-RU" dirty="0" err="1" smtClean="0"/>
            <a:t>заготівлі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в порядку рубок головного </a:t>
          </a:r>
          <a:r>
            <a:rPr lang="ru-RU" dirty="0" err="1" smtClean="0"/>
            <a:t>користування</a:t>
          </a:r>
          <a:r>
            <a:rPr lang="ru-RU" dirty="0" smtClean="0"/>
            <a:t> </a:t>
          </a:r>
          <a:endParaRPr lang="en-US" dirty="0"/>
        </a:p>
      </dgm:t>
    </dgm:pt>
    <dgm:pt modelId="{E32BBA38-E460-4600-83BA-1BBE8FABF52A}" type="parTrans" cxnId="{0204EB16-76A7-4B6F-B9D3-60EDB53F290A}">
      <dgm:prSet/>
      <dgm:spPr/>
      <dgm:t>
        <a:bodyPr/>
        <a:lstStyle/>
        <a:p>
          <a:endParaRPr lang="ru-RU"/>
        </a:p>
      </dgm:t>
    </dgm:pt>
    <dgm:pt modelId="{806C8601-3F78-4A9F-A715-C58A0A28615D}" type="sibTrans" cxnId="{0204EB16-76A7-4B6F-B9D3-60EDB53F290A}">
      <dgm:prSet/>
      <dgm:spPr/>
      <dgm:t>
        <a:bodyPr/>
        <a:lstStyle/>
        <a:p>
          <a:endParaRPr lang="ru-RU"/>
        </a:p>
      </dgm:t>
    </dgm:pt>
    <dgm:pt modelId="{34B2FF11-69FF-45B7-B3D4-E1A852265EC1}">
      <dgm:prSet/>
      <dgm:spPr/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проведення</a:t>
          </a:r>
          <a:r>
            <a:rPr lang="ru-RU" dirty="0" smtClean="0"/>
            <a:t> </a:t>
          </a:r>
          <a:r>
            <a:rPr lang="ru-RU" dirty="0" err="1" smtClean="0"/>
            <a:t>заходів</a:t>
          </a:r>
          <a:r>
            <a:rPr lang="ru-RU" dirty="0" smtClean="0"/>
            <a:t> </a:t>
          </a:r>
          <a:r>
            <a:rPr lang="ru-RU" dirty="0" err="1" smtClean="0"/>
            <a:t>щодо</a:t>
          </a:r>
          <a:r>
            <a:rPr lang="ru-RU" dirty="0" smtClean="0"/>
            <a:t> </a:t>
          </a:r>
          <a:r>
            <a:rPr lang="ru-RU" dirty="0" err="1" smtClean="0"/>
            <a:t>поліпшення</a:t>
          </a:r>
          <a:r>
            <a:rPr lang="ru-RU" dirty="0" smtClean="0"/>
            <a:t> </a:t>
          </a:r>
          <a:r>
            <a:rPr lang="ru-RU" dirty="0" err="1" smtClean="0"/>
            <a:t>якісного</a:t>
          </a:r>
          <a:r>
            <a:rPr lang="ru-RU" dirty="0" smtClean="0"/>
            <a:t> складу </a:t>
          </a:r>
          <a:r>
            <a:rPr lang="ru-RU" dirty="0" err="1" smtClean="0"/>
            <a:t>лісів</a:t>
          </a:r>
          <a:r>
            <a:rPr lang="ru-RU" dirty="0" smtClean="0"/>
            <a:t>, </a:t>
          </a:r>
          <a:r>
            <a:rPr lang="ru-RU" dirty="0" err="1" smtClean="0"/>
            <a:t>їх</a:t>
          </a:r>
          <a:r>
            <a:rPr lang="ru-RU" dirty="0" smtClean="0"/>
            <a:t> </a:t>
          </a:r>
          <a:r>
            <a:rPr lang="ru-RU" dirty="0" err="1" smtClean="0"/>
            <a:t>оздоровлення</a:t>
          </a:r>
          <a:r>
            <a:rPr lang="ru-RU" dirty="0" smtClean="0"/>
            <a:t>, </a:t>
          </a:r>
          <a:r>
            <a:rPr lang="ru-RU" dirty="0" err="1" smtClean="0"/>
            <a:t>посилення</a:t>
          </a:r>
          <a:r>
            <a:rPr lang="ru-RU" dirty="0" smtClean="0"/>
            <a:t> </a:t>
          </a:r>
          <a:r>
            <a:rPr lang="ru-RU" dirty="0" err="1" smtClean="0"/>
            <a:t>захисних</a:t>
          </a:r>
          <a:r>
            <a:rPr lang="ru-RU" dirty="0" smtClean="0"/>
            <a:t> </a:t>
          </a:r>
          <a:r>
            <a:rPr lang="ru-RU" dirty="0" err="1" smtClean="0"/>
            <a:t>властивостей</a:t>
          </a:r>
          <a:r>
            <a:rPr lang="ru-RU" dirty="0" smtClean="0"/>
            <a:t> </a:t>
          </a:r>
          <a:endParaRPr lang="en-US" dirty="0"/>
        </a:p>
      </dgm:t>
    </dgm:pt>
    <dgm:pt modelId="{C7659A81-3CAB-46CC-B1C2-BC04204C87C1}" type="parTrans" cxnId="{78FD7CFE-289D-476F-9AD7-3662C3406BDB}">
      <dgm:prSet/>
      <dgm:spPr/>
      <dgm:t>
        <a:bodyPr/>
        <a:lstStyle/>
        <a:p>
          <a:endParaRPr lang="ru-RU"/>
        </a:p>
      </dgm:t>
    </dgm:pt>
    <dgm:pt modelId="{769E0EE6-416A-4A5D-9D90-1C80C9CC53FD}" type="sibTrans" cxnId="{78FD7CFE-289D-476F-9AD7-3662C3406BDB}">
      <dgm:prSet/>
      <dgm:spPr/>
      <dgm:t>
        <a:bodyPr/>
        <a:lstStyle/>
        <a:p>
          <a:endParaRPr lang="ru-RU"/>
        </a:p>
      </dgm:t>
    </dgm:pt>
    <dgm:pt modelId="{C5251FDB-36B8-48BF-8E0E-B29AC84AEA9D}">
      <dgm:prSet/>
      <dgm:spPr/>
      <dgm:t>
        <a:bodyPr/>
        <a:lstStyle/>
        <a:p>
          <a:pPr rtl="0"/>
          <a:r>
            <a:rPr lang="ru-RU" dirty="0" smtClean="0"/>
            <a:t>(у </a:t>
          </a:r>
          <a:r>
            <a:rPr lang="ru-RU" dirty="0" err="1" smtClean="0"/>
            <a:t>деревостанах</a:t>
          </a:r>
          <a:r>
            <a:rPr lang="ru-RU" dirty="0" smtClean="0"/>
            <a:t> </a:t>
          </a:r>
          <a:r>
            <a:rPr lang="ru-RU" dirty="0" err="1" smtClean="0"/>
            <a:t>віком</a:t>
          </a:r>
          <a:r>
            <a:rPr lang="ru-RU" dirty="0" smtClean="0"/>
            <a:t> </a:t>
          </a:r>
          <a:r>
            <a:rPr lang="ru-RU" dirty="0" err="1" smtClean="0"/>
            <a:t>понад</a:t>
          </a:r>
          <a:r>
            <a:rPr lang="ru-RU" dirty="0" smtClean="0"/>
            <a:t> 40 </a:t>
          </a:r>
          <a:r>
            <a:rPr lang="ru-RU" dirty="0" err="1" smtClean="0"/>
            <a:t>років</a:t>
          </a:r>
          <a:r>
            <a:rPr lang="ru-RU" dirty="0" smtClean="0"/>
            <a:t> - рубки догляду за </a:t>
          </a:r>
          <a:r>
            <a:rPr lang="ru-RU" dirty="0" err="1" smtClean="0"/>
            <a:t>лісом</a:t>
          </a:r>
          <a:r>
            <a:rPr lang="ru-RU" dirty="0" smtClean="0"/>
            <a:t>, </a:t>
          </a:r>
          <a:r>
            <a:rPr lang="ru-RU" dirty="0" err="1" smtClean="0"/>
            <a:t>вибіркові</a:t>
          </a:r>
          <a:r>
            <a:rPr lang="ru-RU" dirty="0" smtClean="0"/>
            <a:t> </a:t>
          </a:r>
          <a:r>
            <a:rPr lang="ru-RU" dirty="0" err="1" smtClean="0"/>
            <a:t>санітарні</a:t>
          </a:r>
          <a:r>
            <a:rPr lang="ru-RU" dirty="0" smtClean="0"/>
            <a:t> рубки, </a:t>
          </a:r>
          <a:r>
            <a:rPr lang="ru-RU" dirty="0" err="1" smtClean="0"/>
            <a:t>вибіркові</a:t>
          </a:r>
          <a:r>
            <a:rPr lang="ru-RU" dirty="0" smtClean="0"/>
            <a:t> </a:t>
          </a:r>
          <a:r>
            <a:rPr lang="ru-RU" dirty="0" err="1" smtClean="0"/>
            <a:t>лісовідновні</a:t>
          </a:r>
          <a:r>
            <a:rPr lang="ru-RU" dirty="0" smtClean="0"/>
            <a:t> рубки, рубки, </a:t>
          </a:r>
          <a:r>
            <a:rPr lang="ru-RU" dirty="0" err="1" smtClean="0"/>
            <a:t>пов'язані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реконструкцією</a:t>
          </a:r>
          <a:r>
            <a:rPr lang="ru-RU" dirty="0" smtClean="0"/>
            <a:t>, </a:t>
          </a:r>
          <a:r>
            <a:rPr lang="ru-RU" dirty="0" err="1" smtClean="0"/>
            <a:t>ландшафтні</a:t>
          </a:r>
          <a:r>
            <a:rPr lang="ru-RU" dirty="0" smtClean="0"/>
            <a:t> рубки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рубки</a:t>
          </a:r>
          <a:r>
            <a:rPr lang="ru-RU" dirty="0" smtClean="0"/>
            <a:t> </a:t>
          </a:r>
          <a:r>
            <a:rPr lang="ru-RU" dirty="0" err="1" smtClean="0"/>
            <a:t>переформування</a:t>
          </a:r>
          <a:r>
            <a:rPr lang="ru-RU" dirty="0" smtClean="0"/>
            <a:t>; </a:t>
          </a:r>
          <a:r>
            <a:rPr lang="ru-RU" dirty="0" err="1" smtClean="0"/>
            <a:t>незалежно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віку</a:t>
          </a:r>
          <a:r>
            <a:rPr lang="ru-RU" dirty="0" smtClean="0"/>
            <a:t> </a:t>
          </a:r>
          <a:r>
            <a:rPr lang="ru-RU" dirty="0" err="1" smtClean="0"/>
            <a:t>деревостанів</a:t>
          </a:r>
          <a:r>
            <a:rPr lang="ru-RU" dirty="0" smtClean="0"/>
            <a:t> - </a:t>
          </a:r>
          <a:r>
            <a:rPr lang="ru-RU" dirty="0" err="1" smtClean="0"/>
            <a:t>суцільні</a:t>
          </a:r>
          <a:r>
            <a:rPr lang="ru-RU" dirty="0" smtClean="0"/>
            <a:t> </a:t>
          </a:r>
          <a:r>
            <a:rPr lang="ru-RU" dirty="0" err="1" smtClean="0"/>
            <a:t>санітарні</a:t>
          </a:r>
          <a:r>
            <a:rPr lang="ru-RU" dirty="0" smtClean="0"/>
            <a:t> та </a:t>
          </a:r>
          <a:r>
            <a:rPr lang="ru-RU" dirty="0" err="1" smtClean="0"/>
            <a:t>суцільні</a:t>
          </a:r>
          <a:r>
            <a:rPr lang="ru-RU" dirty="0" smtClean="0"/>
            <a:t> </a:t>
          </a:r>
          <a:r>
            <a:rPr lang="ru-RU" dirty="0" err="1" smtClean="0"/>
            <a:t>лісовідновні</a:t>
          </a:r>
          <a:r>
            <a:rPr lang="ru-RU" dirty="0" smtClean="0"/>
            <a:t> рубки) </a:t>
          </a:r>
          <a:endParaRPr lang="en-US" dirty="0"/>
        </a:p>
      </dgm:t>
    </dgm:pt>
    <dgm:pt modelId="{41C58ED9-1A44-4068-BD75-88690BFE2262}" type="parTrans" cxnId="{2AE71A91-A1A1-4485-A1FB-870DA2CB283A}">
      <dgm:prSet/>
      <dgm:spPr/>
      <dgm:t>
        <a:bodyPr/>
        <a:lstStyle/>
        <a:p>
          <a:endParaRPr lang="ru-RU"/>
        </a:p>
      </dgm:t>
    </dgm:pt>
    <dgm:pt modelId="{32634F0F-4728-44AA-8CD1-A8B4DDF11998}" type="sibTrans" cxnId="{2AE71A91-A1A1-4485-A1FB-870DA2CB283A}">
      <dgm:prSet/>
      <dgm:spPr/>
      <dgm:t>
        <a:bodyPr/>
        <a:lstStyle/>
        <a:p>
          <a:endParaRPr lang="ru-RU"/>
        </a:p>
      </dgm:t>
    </dgm:pt>
    <dgm:pt modelId="{F067895A-45C9-4EB4-A509-E8ECC772C4EB}">
      <dgm:prSet/>
      <dgm:spPr/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заходів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розчищення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ділянок</a:t>
          </a:r>
          <a:r>
            <a:rPr lang="ru-RU" dirty="0" smtClean="0"/>
            <a:t>, </a:t>
          </a:r>
          <a:r>
            <a:rPr lang="ru-RU" dirty="0" err="1" smtClean="0"/>
            <a:t>вкритих</a:t>
          </a:r>
          <a:r>
            <a:rPr lang="ru-RU" dirty="0" smtClean="0"/>
            <a:t> </a:t>
          </a:r>
          <a:r>
            <a:rPr lang="ru-RU" dirty="0" err="1" smtClean="0"/>
            <a:t>лісовою</a:t>
          </a:r>
          <a:r>
            <a:rPr lang="ru-RU" dirty="0" smtClean="0"/>
            <a:t> </a:t>
          </a:r>
          <a:r>
            <a:rPr lang="ru-RU" dirty="0" err="1" smtClean="0"/>
            <a:t>рослинністю</a:t>
          </a:r>
          <a:r>
            <a:rPr lang="ru-RU" dirty="0" smtClean="0"/>
            <a:t>, у </a:t>
          </a:r>
          <a:r>
            <a:rPr lang="ru-RU" dirty="0" err="1" smtClean="0"/>
            <a:t>зв'язку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будівництвом</a:t>
          </a:r>
          <a:r>
            <a:rPr lang="ru-RU" dirty="0" smtClean="0"/>
            <a:t> </a:t>
          </a:r>
          <a:r>
            <a:rPr lang="ru-RU" dirty="0" err="1" smtClean="0"/>
            <a:t>гідровузлів</a:t>
          </a:r>
          <a:r>
            <a:rPr lang="ru-RU" dirty="0" smtClean="0"/>
            <a:t>, </a:t>
          </a:r>
          <a:r>
            <a:rPr lang="ru-RU" dirty="0" err="1" smtClean="0"/>
            <a:t>трубопроводів</a:t>
          </a:r>
          <a:r>
            <a:rPr lang="ru-RU" dirty="0" smtClean="0"/>
            <a:t>, </a:t>
          </a:r>
          <a:r>
            <a:rPr lang="ru-RU" dirty="0" err="1" smtClean="0"/>
            <a:t>шляхів</a:t>
          </a:r>
          <a:r>
            <a:rPr lang="ru-RU" dirty="0" smtClean="0"/>
            <a:t> </a:t>
          </a:r>
          <a:r>
            <a:rPr lang="ru-RU" dirty="0" err="1" smtClean="0"/>
            <a:t>тощо</a:t>
          </a:r>
          <a:r>
            <a:rPr lang="ru-RU" dirty="0" smtClean="0"/>
            <a:t>.</a:t>
          </a:r>
          <a:endParaRPr lang="ru-RU" dirty="0"/>
        </a:p>
      </dgm:t>
    </dgm:pt>
    <dgm:pt modelId="{FBAACAAC-E83A-404E-908C-7727BB3D771A}" type="parTrans" cxnId="{776243E3-87A0-42BF-B19E-AB07A4ACFA8A}">
      <dgm:prSet/>
      <dgm:spPr/>
      <dgm:t>
        <a:bodyPr/>
        <a:lstStyle/>
        <a:p>
          <a:endParaRPr lang="ru-RU"/>
        </a:p>
      </dgm:t>
    </dgm:pt>
    <dgm:pt modelId="{96A74362-F45D-4030-9F7B-79E6916D30B3}" type="sibTrans" cxnId="{776243E3-87A0-42BF-B19E-AB07A4ACFA8A}">
      <dgm:prSet/>
      <dgm:spPr/>
      <dgm:t>
        <a:bodyPr/>
        <a:lstStyle/>
        <a:p>
          <a:endParaRPr lang="ru-RU"/>
        </a:p>
      </dgm:t>
    </dgm:pt>
    <dgm:pt modelId="{F99EED26-DDC9-47D7-9D4A-1619E363CFB6}" type="pres">
      <dgm:prSet presAssocID="{17377551-C2B8-451A-BC05-3252D6AF4D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AB54F66-CD2A-4B6C-B5B0-6B9679D72677}" type="pres">
      <dgm:prSet presAssocID="{9A3CEA2F-6ADE-45D4-9257-D8611F50C91E}" presName="horFlow" presStyleCnt="0"/>
      <dgm:spPr/>
    </dgm:pt>
    <dgm:pt modelId="{5616956E-429B-475C-89BE-0239440B4D65}" type="pres">
      <dgm:prSet presAssocID="{9A3CEA2F-6ADE-45D4-9257-D8611F50C91E}" presName="bigChev" presStyleLbl="node1" presStyleIdx="0" presStyleCnt="4" custScaleX="264590"/>
      <dgm:spPr/>
      <dgm:t>
        <a:bodyPr/>
        <a:lstStyle/>
        <a:p>
          <a:endParaRPr lang="ru-RU"/>
        </a:p>
      </dgm:t>
    </dgm:pt>
    <dgm:pt modelId="{0F839B95-6F48-4D0D-924C-D76F4E5820F9}" type="pres">
      <dgm:prSet presAssocID="{9A3CEA2F-6ADE-45D4-9257-D8611F50C91E}" presName="vSp" presStyleCnt="0"/>
      <dgm:spPr/>
    </dgm:pt>
    <dgm:pt modelId="{B0F52939-F8BE-41A4-881E-C58D8E62270C}" type="pres">
      <dgm:prSet presAssocID="{34B2FF11-69FF-45B7-B3D4-E1A852265EC1}" presName="horFlow" presStyleCnt="0"/>
      <dgm:spPr/>
    </dgm:pt>
    <dgm:pt modelId="{0F437377-1842-4E29-9118-9DF08E8DB9D6}" type="pres">
      <dgm:prSet presAssocID="{34B2FF11-69FF-45B7-B3D4-E1A852265EC1}" presName="bigChev" presStyleLbl="node1" presStyleIdx="1" presStyleCnt="4" custScaleX="264590"/>
      <dgm:spPr/>
      <dgm:t>
        <a:bodyPr/>
        <a:lstStyle/>
        <a:p>
          <a:endParaRPr lang="ru-RU"/>
        </a:p>
      </dgm:t>
    </dgm:pt>
    <dgm:pt modelId="{964913D9-8DD5-4375-9A08-95EDE066A33F}" type="pres">
      <dgm:prSet presAssocID="{34B2FF11-69FF-45B7-B3D4-E1A852265EC1}" presName="vSp" presStyleCnt="0"/>
      <dgm:spPr/>
    </dgm:pt>
    <dgm:pt modelId="{A309C265-7BE2-4031-9C26-8B8FE96FB5D0}" type="pres">
      <dgm:prSet presAssocID="{C5251FDB-36B8-48BF-8E0E-B29AC84AEA9D}" presName="horFlow" presStyleCnt="0"/>
      <dgm:spPr/>
    </dgm:pt>
    <dgm:pt modelId="{DD73902B-C04D-4299-AD1C-8F2AFA36914F}" type="pres">
      <dgm:prSet presAssocID="{C5251FDB-36B8-48BF-8E0E-B29AC84AEA9D}" presName="bigChev" presStyleLbl="node1" presStyleIdx="2" presStyleCnt="4" custScaleX="264590"/>
      <dgm:spPr/>
      <dgm:t>
        <a:bodyPr/>
        <a:lstStyle/>
        <a:p>
          <a:endParaRPr lang="ru-RU"/>
        </a:p>
      </dgm:t>
    </dgm:pt>
    <dgm:pt modelId="{A6C78B62-2684-4472-9C2B-BB49848E022C}" type="pres">
      <dgm:prSet presAssocID="{C5251FDB-36B8-48BF-8E0E-B29AC84AEA9D}" presName="vSp" presStyleCnt="0"/>
      <dgm:spPr/>
    </dgm:pt>
    <dgm:pt modelId="{17E7399A-0D0B-4E25-B33C-36C04DD0286F}" type="pres">
      <dgm:prSet presAssocID="{F067895A-45C9-4EB4-A509-E8ECC772C4EB}" presName="horFlow" presStyleCnt="0"/>
      <dgm:spPr/>
    </dgm:pt>
    <dgm:pt modelId="{2A9D1D79-1A61-4F76-A763-7C177969B4E6}" type="pres">
      <dgm:prSet presAssocID="{F067895A-45C9-4EB4-A509-E8ECC772C4EB}" presName="bigChev" presStyleLbl="node1" presStyleIdx="3" presStyleCnt="4" custScaleX="264590"/>
      <dgm:spPr/>
      <dgm:t>
        <a:bodyPr/>
        <a:lstStyle/>
        <a:p>
          <a:endParaRPr lang="ru-RU"/>
        </a:p>
      </dgm:t>
    </dgm:pt>
  </dgm:ptLst>
  <dgm:cxnLst>
    <dgm:cxn modelId="{776243E3-87A0-42BF-B19E-AB07A4ACFA8A}" srcId="{17377551-C2B8-451A-BC05-3252D6AF4DC9}" destId="{F067895A-45C9-4EB4-A509-E8ECC772C4EB}" srcOrd="3" destOrd="0" parTransId="{FBAACAAC-E83A-404E-908C-7727BB3D771A}" sibTransId="{96A74362-F45D-4030-9F7B-79E6916D30B3}"/>
    <dgm:cxn modelId="{B8E68433-2435-4B02-AF5B-EFAE9127072E}" type="presOf" srcId="{C5251FDB-36B8-48BF-8E0E-B29AC84AEA9D}" destId="{DD73902B-C04D-4299-AD1C-8F2AFA36914F}" srcOrd="0" destOrd="0" presId="urn:microsoft.com/office/officeart/2005/8/layout/lProcess3"/>
    <dgm:cxn modelId="{78FD7CFE-289D-476F-9AD7-3662C3406BDB}" srcId="{17377551-C2B8-451A-BC05-3252D6AF4DC9}" destId="{34B2FF11-69FF-45B7-B3D4-E1A852265EC1}" srcOrd="1" destOrd="0" parTransId="{C7659A81-3CAB-46CC-B1C2-BC04204C87C1}" sibTransId="{769E0EE6-416A-4A5D-9D90-1C80C9CC53FD}"/>
    <dgm:cxn modelId="{173AD287-A563-4203-9CA2-3E935EEE6089}" type="presOf" srcId="{17377551-C2B8-451A-BC05-3252D6AF4DC9}" destId="{F99EED26-DDC9-47D7-9D4A-1619E363CFB6}" srcOrd="0" destOrd="0" presId="urn:microsoft.com/office/officeart/2005/8/layout/lProcess3"/>
    <dgm:cxn modelId="{0204EB16-76A7-4B6F-B9D3-60EDB53F290A}" srcId="{17377551-C2B8-451A-BC05-3252D6AF4DC9}" destId="{9A3CEA2F-6ADE-45D4-9257-D8611F50C91E}" srcOrd="0" destOrd="0" parTransId="{E32BBA38-E460-4600-83BA-1BBE8FABF52A}" sibTransId="{806C8601-3F78-4A9F-A715-C58A0A28615D}"/>
    <dgm:cxn modelId="{C9A72943-67C1-44E5-99A2-08EE6A41EC36}" type="presOf" srcId="{9A3CEA2F-6ADE-45D4-9257-D8611F50C91E}" destId="{5616956E-429B-475C-89BE-0239440B4D65}" srcOrd="0" destOrd="0" presId="urn:microsoft.com/office/officeart/2005/8/layout/lProcess3"/>
    <dgm:cxn modelId="{A85D4F05-7BA2-4B12-82CD-A4896B335850}" type="presOf" srcId="{F067895A-45C9-4EB4-A509-E8ECC772C4EB}" destId="{2A9D1D79-1A61-4F76-A763-7C177969B4E6}" srcOrd="0" destOrd="0" presId="urn:microsoft.com/office/officeart/2005/8/layout/lProcess3"/>
    <dgm:cxn modelId="{2AE71A91-A1A1-4485-A1FB-870DA2CB283A}" srcId="{17377551-C2B8-451A-BC05-3252D6AF4DC9}" destId="{C5251FDB-36B8-48BF-8E0E-B29AC84AEA9D}" srcOrd="2" destOrd="0" parTransId="{41C58ED9-1A44-4068-BD75-88690BFE2262}" sibTransId="{32634F0F-4728-44AA-8CD1-A8B4DDF11998}"/>
    <dgm:cxn modelId="{DF127E44-E4D5-45BC-95AC-784931382933}" type="presOf" srcId="{34B2FF11-69FF-45B7-B3D4-E1A852265EC1}" destId="{0F437377-1842-4E29-9118-9DF08E8DB9D6}" srcOrd="0" destOrd="0" presId="urn:microsoft.com/office/officeart/2005/8/layout/lProcess3"/>
    <dgm:cxn modelId="{DEDF75C0-AFCE-4D8C-96B7-A6D193581E7F}" type="presParOf" srcId="{F99EED26-DDC9-47D7-9D4A-1619E363CFB6}" destId="{5AB54F66-CD2A-4B6C-B5B0-6B9679D72677}" srcOrd="0" destOrd="0" presId="urn:microsoft.com/office/officeart/2005/8/layout/lProcess3"/>
    <dgm:cxn modelId="{E164E3DB-F93E-4ECE-BE96-C86CC661C726}" type="presParOf" srcId="{5AB54F66-CD2A-4B6C-B5B0-6B9679D72677}" destId="{5616956E-429B-475C-89BE-0239440B4D65}" srcOrd="0" destOrd="0" presId="urn:microsoft.com/office/officeart/2005/8/layout/lProcess3"/>
    <dgm:cxn modelId="{9FB37E79-83EA-4F73-BBDF-6FF21255A04E}" type="presParOf" srcId="{F99EED26-DDC9-47D7-9D4A-1619E363CFB6}" destId="{0F839B95-6F48-4D0D-924C-D76F4E5820F9}" srcOrd="1" destOrd="0" presId="urn:microsoft.com/office/officeart/2005/8/layout/lProcess3"/>
    <dgm:cxn modelId="{38BAAB90-4759-4B32-8120-BC1FB999D8DF}" type="presParOf" srcId="{F99EED26-DDC9-47D7-9D4A-1619E363CFB6}" destId="{B0F52939-F8BE-41A4-881E-C58D8E62270C}" srcOrd="2" destOrd="0" presId="urn:microsoft.com/office/officeart/2005/8/layout/lProcess3"/>
    <dgm:cxn modelId="{84E59A1B-6E15-4101-8316-0207C1F589CE}" type="presParOf" srcId="{B0F52939-F8BE-41A4-881E-C58D8E62270C}" destId="{0F437377-1842-4E29-9118-9DF08E8DB9D6}" srcOrd="0" destOrd="0" presId="urn:microsoft.com/office/officeart/2005/8/layout/lProcess3"/>
    <dgm:cxn modelId="{3760C8DA-C6C8-4910-8900-E40CFF3A3CA1}" type="presParOf" srcId="{F99EED26-DDC9-47D7-9D4A-1619E363CFB6}" destId="{964913D9-8DD5-4375-9A08-95EDE066A33F}" srcOrd="3" destOrd="0" presId="urn:microsoft.com/office/officeart/2005/8/layout/lProcess3"/>
    <dgm:cxn modelId="{3AFAA7BF-3B77-4843-BEDD-DBE9AD4007C4}" type="presParOf" srcId="{F99EED26-DDC9-47D7-9D4A-1619E363CFB6}" destId="{A309C265-7BE2-4031-9C26-8B8FE96FB5D0}" srcOrd="4" destOrd="0" presId="urn:microsoft.com/office/officeart/2005/8/layout/lProcess3"/>
    <dgm:cxn modelId="{CE92CD5B-C41E-4BBB-ACFB-86896B3AA780}" type="presParOf" srcId="{A309C265-7BE2-4031-9C26-8B8FE96FB5D0}" destId="{DD73902B-C04D-4299-AD1C-8F2AFA36914F}" srcOrd="0" destOrd="0" presId="urn:microsoft.com/office/officeart/2005/8/layout/lProcess3"/>
    <dgm:cxn modelId="{D331B9AE-DFA5-40CC-8EDD-3BD80BD32BFA}" type="presParOf" srcId="{F99EED26-DDC9-47D7-9D4A-1619E363CFB6}" destId="{A6C78B62-2684-4472-9C2B-BB49848E022C}" srcOrd="5" destOrd="0" presId="urn:microsoft.com/office/officeart/2005/8/layout/lProcess3"/>
    <dgm:cxn modelId="{82C6032A-2E43-40C0-9110-A94B50E1BAA0}" type="presParOf" srcId="{F99EED26-DDC9-47D7-9D4A-1619E363CFB6}" destId="{17E7399A-0D0B-4E25-B33C-36C04DD0286F}" srcOrd="6" destOrd="0" presId="urn:microsoft.com/office/officeart/2005/8/layout/lProcess3"/>
    <dgm:cxn modelId="{3D6FC5B5-CCBF-4799-B8EC-7A09A94D23E6}" type="presParOf" srcId="{17E7399A-0D0B-4E25-B33C-36C04DD0286F}" destId="{2A9D1D79-1A61-4F76-A763-7C177969B4E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9DC456A4-C42D-4E07-A901-5F5935AB625B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64B84B69-53D3-4357-B03A-BDB3E9EAB094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заготівлю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застосовуються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розподілу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</a:t>
          </a:r>
          <a:r>
            <a:rPr lang="ru-RU" dirty="0" err="1" smtClean="0"/>
            <a:t>за</a:t>
          </a:r>
          <a:r>
            <a:rPr lang="ru-RU" dirty="0" smtClean="0"/>
            <a:t> поясами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розрядами</a:t>
          </a:r>
          <a:r>
            <a:rPr lang="ru-RU" dirty="0" smtClean="0"/>
            <a:t>.</a:t>
          </a:r>
          <a:endParaRPr lang="ru-RU" dirty="0"/>
        </a:p>
      </dgm:t>
    </dgm:pt>
    <dgm:pt modelId="{0540F967-42C4-4C77-B4BB-B805825D8210}" type="parTrans" cxnId="{B8969228-AC09-4DB1-8D86-48F3095AB5A7}">
      <dgm:prSet/>
      <dgm:spPr/>
      <dgm:t>
        <a:bodyPr/>
        <a:lstStyle/>
        <a:p>
          <a:endParaRPr lang="ru-RU"/>
        </a:p>
      </dgm:t>
    </dgm:pt>
    <dgm:pt modelId="{31719E4D-B825-4D9F-A0AE-DF124933D824}" type="sibTrans" cxnId="{B8969228-AC09-4DB1-8D86-48F3095AB5A7}">
      <dgm:prSet/>
      <dgm:spPr/>
      <dgm:t>
        <a:bodyPr/>
        <a:lstStyle/>
        <a:p>
          <a:endParaRPr lang="ru-RU"/>
        </a:p>
      </dgm:t>
    </dgm:pt>
    <dgm:pt modelId="{61E6CB7B-182B-40A8-829F-B2B6BB9636D3}" type="pres">
      <dgm:prSet presAssocID="{9DC456A4-C42D-4E07-A901-5F5935AB625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B19503-C083-4228-8D94-A8FEB5A79AEB}" type="pres">
      <dgm:prSet presAssocID="{9DC456A4-C42D-4E07-A901-5F5935AB625B}" presName="arrow" presStyleLbl="bgShp" presStyleIdx="0" presStyleCnt="1"/>
      <dgm:spPr/>
    </dgm:pt>
    <dgm:pt modelId="{8E9D1487-A005-425F-AC32-02CF9652856F}" type="pres">
      <dgm:prSet presAssocID="{9DC456A4-C42D-4E07-A901-5F5935AB625B}" presName="linearProcess" presStyleCnt="0"/>
      <dgm:spPr/>
    </dgm:pt>
    <dgm:pt modelId="{86C642E8-34A8-4034-8C32-4952234B1ACC}" type="pres">
      <dgm:prSet presAssocID="{64B84B69-53D3-4357-B03A-BDB3E9EAB094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0EFCE-A8EB-4589-884F-22DBBDA9AE47}" type="presOf" srcId="{64B84B69-53D3-4357-B03A-BDB3E9EAB094}" destId="{86C642E8-34A8-4034-8C32-4952234B1ACC}" srcOrd="0" destOrd="0" presId="urn:microsoft.com/office/officeart/2005/8/layout/hProcess9"/>
    <dgm:cxn modelId="{B8969228-AC09-4DB1-8D86-48F3095AB5A7}" srcId="{9DC456A4-C42D-4E07-A901-5F5935AB625B}" destId="{64B84B69-53D3-4357-B03A-BDB3E9EAB094}" srcOrd="0" destOrd="0" parTransId="{0540F967-42C4-4C77-B4BB-B805825D8210}" sibTransId="{31719E4D-B825-4D9F-A0AE-DF124933D824}"/>
    <dgm:cxn modelId="{8FDA8491-E978-4E9B-BBEB-A61588075D7F}" type="presOf" srcId="{9DC456A4-C42D-4E07-A901-5F5935AB625B}" destId="{61E6CB7B-182B-40A8-829F-B2B6BB9636D3}" srcOrd="0" destOrd="0" presId="urn:microsoft.com/office/officeart/2005/8/layout/hProcess9"/>
    <dgm:cxn modelId="{DFFA1547-BE3D-45C2-95F0-234C7A2B4EFF}" type="presParOf" srcId="{61E6CB7B-182B-40A8-829F-B2B6BB9636D3}" destId="{46B19503-C083-4228-8D94-A8FEB5A79AEB}" srcOrd="0" destOrd="0" presId="urn:microsoft.com/office/officeart/2005/8/layout/hProcess9"/>
    <dgm:cxn modelId="{8195175F-5C35-4944-A2EF-16DDCCA48F82}" type="presParOf" srcId="{61E6CB7B-182B-40A8-829F-B2B6BB9636D3}" destId="{8E9D1487-A005-425F-AC32-02CF9652856F}" srcOrd="1" destOrd="0" presId="urn:microsoft.com/office/officeart/2005/8/layout/hProcess9"/>
    <dgm:cxn modelId="{DFC9F24A-A8E3-4402-A2D9-9C4B6FF16266}" type="presParOf" srcId="{8E9D1487-A005-425F-AC32-02CF9652856F}" destId="{86C642E8-34A8-4034-8C32-4952234B1ACC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2337703-1BF4-4C42-97B4-6DC2B507D55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D23E9-9F70-4A03-B381-C63EFD63AB89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b="0" dirty="0" err="1" smtClean="0"/>
            <a:t>Рентна</a:t>
          </a:r>
          <a:r>
            <a:rPr lang="ru-RU" b="0" dirty="0" smtClean="0"/>
            <a:t> плата за </a:t>
          </a:r>
          <a:r>
            <a:rPr lang="ru-RU" b="0" dirty="0" err="1" smtClean="0"/>
            <a:t>спеціальне</a:t>
          </a:r>
          <a:r>
            <a:rPr lang="ru-RU" b="0" dirty="0" smtClean="0"/>
            <a:t> </a:t>
          </a:r>
          <a:r>
            <a:rPr lang="ru-RU" b="0" dirty="0" err="1" smtClean="0"/>
            <a:t>використання</a:t>
          </a:r>
          <a:r>
            <a:rPr lang="ru-RU" b="0" dirty="0" smtClean="0"/>
            <a:t> води не </a:t>
          </a:r>
          <a:r>
            <a:rPr lang="ru-RU" b="0" dirty="0" err="1" smtClean="0"/>
            <a:t>справляється</a:t>
          </a:r>
          <a:r>
            <a:rPr lang="ru-RU" b="0" dirty="0" smtClean="0"/>
            <a:t>:</a:t>
          </a:r>
          <a:endParaRPr lang="ru-RU" b="0" dirty="0"/>
        </a:p>
      </dgm:t>
    </dgm:pt>
    <dgm:pt modelId="{B514C0EA-DBC0-4C3D-9CA0-15AAC5636B20}" type="parTrans" cxnId="{455BD39A-9451-4479-B143-45D52A2EE7D6}">
      <dgm:prSet/>
      <dgm:spPr/>
      <dgm:t>
        <a:bodyPr/>
        <a:lstStyle/>
        <a:p>
          <a:endParaRPr lang="ru-RU"/>
        </a:p>
      </dgm:t>
    </dgm:pt>
    <dgm:pt modelId="{E9250A21-748B-453A-97C7-15F6C5DF2F16}" type="sibTrans" cxnId="{455BD39A-9451-4479-B143-45D52A2EE7D6}">
      <dgm:prSet/>
      <dgm:spPr/>
      <dgm:t>
        <a:bodyPr/>
        <a:lstStyle/>
        <a:p>
          <a:endParaRPr lang="ru-RU"/>
        </a:p>
      </dgm:t>
    </dgm:pt>
    <dgm:pt modelId="{EC501938-94E8-4A2C-B4B3-1DFEE8FE38EC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b="0" dirty="0" smtClean="0"/>
            <a:t>за воду, </a:t>
          </a:r>
          <a:r>
            <a:rPr lang="ru-RU" b="0" dirty="0" err="1" smtClean="0"/>
            <a:t>що</a:t>
          </a:r>
          <a:r>
            <a:rPr lang="ru-RU" b="0" dirty="0" smtClean="0"/>
            <a:t> </a:t>
          </a:r>
          <a:r>
            <a:rPr lang="ru-RU" b="0" dirty="0" err="1" smtClean="0"/>
            <a:t>використовується</a:t>
          </a:r>
          <a:r>
            <a:rPr lang="ru-RU" b="0" dirty="0" smtClean="0"/>
            <a:t> для </a:t>
          </a:r>
          <a:r>
            <a:rPr lang="ru-RU" b="0" dirty="0" err="1" smtClean="0"/>
            <a:t>задоволення</a:t>
          </a:r>
          <a:r>
            <a:rPr lang="ru-RU" b="0" dirty="0" smtClean="0"/>
            <a:t> </a:t>
          </a:r>
          <a:r>
            <a:rPr lang="ru-RU" b="0" dirty="0" err="1" smtClean="0"/>
            <a:t>питних</a:t>
          </a:r>
          <a:r>
            <a:rPr lang="ru-RU" b="0" dirty="0" smtClean="0"/>
            <a:t> </a:t>
          </a:r>
          <a:r>
            <a:rPr lang="ru-RU" b="0" dirty="0" err="1" smtClean="0"/>
            <a:t>і</a:t>
          </a:r>
          <a:r>
            <a:rPr lang="ru-RU" b="0" dirty="0" smtClean="0"/>
            <a:t> </a:t>
          </a:r>
          <a:r>
            <a:rPr lang="ru-RU" b="0" dirty="0" err="1" smtClean="0"/>
            <a:t>санітарно-гігієнічних</a:t>
          </a:r>
          <a:r>
            <a:rPr lang="ru-RU" b="0" dirty="0" smtClean="0"/>
            <a:t> потреб </a:t>
          </a:r>
          <a:r>
            <a:rPr lang="ru-RU" b="0" dirty="0" err="1" smtClean="0"/>
            <a:t>населення</a:t>
          </a:r>
          <a:r>
            <a:rPr lang="ru-RU" b="0" dirty="0" smtClean="0"/>
            <a:t>, у тому </a:t>
          </a:r>
          <a:r>
            <a:rPr lang="ru-RU" b="0" dirty="0" err="1" smtClean="0"/>
            <a:t>числі</a:t>
          </a:r>
          <a:r>
            <a:rPr lang="ru-RU" b="0" dirty="0" smtClean="0"/>
            <a:t> для </a:t>
          </a:r>
          <a:r>
            <a:rPr lang="ru-RU" b="0" dirty="0" err="1" smtClean="0"/>
            <a:t>задоволення</a:t>
          </a:r>
          <a:r>
            <a:rPr lang="ru-RU" b="0" dirty="0" smtClean="0"/>
            <a:t> </a:t>
          </a:r>
          <a:r>
            <a:rPr lang="ru-RU" b="0" dirty="0" err="1" smtClean="0"/>
            <a:t>виключно</a:t>
          </a:r>
          <a:r>
            <a:rPr lang="ru-RU" b="0" dirty="0" smtClean="0"/>
            <a:t> </a:t>
          </a:r>
          <a:r>
            <a:rPr lang="ru-RU" b="0" dirty="0" err="1" smtClean="0"/>
            <a:t>власних</a:t>
          </a:r>
          <a:r>
            <a:rPr lang="ru-RU" b="0" dirty="0" smtClean="0"/>
            <a:t> </a:t>
          </a:r>
          <a:r>
            <a:rPr lang="ru-RU" b="0" dirty="0" err="1" smtClean="0"/>
            <a:t>питних</a:t>
          </a:r>
          <a:r>
            <a:rPr lang="ru-RU" b="0" dirty="0" smtClean="0"/>
            <a:t> </a:t>
          </a:r>
          <a:r>
            <a:rPr lang="ru-RU" b="0" dirty="0" err="1" smtClean="0"/>
            <a:t>і</a:t>
          </a:r>
          <a:r>
            <a:rPr lang="ru-RU" b="0" dirty="0" smtClean="0"/>
            <a:t> </a:t>
          </a:r>
          <a:r>
            <a:rPr lang="ru-RU" b="0" dirty="0" err="1" smtClean="0"/>
            <a:t>санітарно-гігієнічних</a:t>
          </a:r>
          <a:r>
            <a:rPr lang="ru-RU" b="0" dirty="0" smtClean="0"/>
            <a:t> потреб </a:t>
          </a:r>
          <a:r>
            <a:rPr lang="ru-RU" b="0" dirty="0" err="1" smtClean="0"/>
            <a:t>юридичних</a:t>
          </a:r>
          <a:r>
            <a:rPr lang="ru-RU" b="0" dirty="0" smtClean="0"/>
            <a:t> </a:t>
          </a:r>
          <a:r>
            <a:rPr lang="ru-RU" b="0" dirty="0" err="1" smtClean="0"/>
            <a:t>осіб</a:t>
          </a:r>
          <a:r>
            <a:rPr lang="ru-RU" b="0" dirty="0" smtClean="0"/>
            <a:t>, </a:t>
          </a:r>
          <a:r>
            <a:rPr lang="ru-RU" b="0" dirty="0" err="1" smtClean="0"/>
            <a:t>фізичних</a:t>
          </a:r>
          <a:r>
            <a:rPr lang="ru-RU" b="0" dirty="0" smtClean="0"/>
            <a:t> </a:t>
          </a:r>
          <a:r>
            <a:rPr lang="ru-RU" b="0" dirty="0" err="1" smtClean="0"/>
            <a:t>осіб</a:t>
          </a:r>
          <a:r>
            <a:rPr lang="ru-RU" b="0" dirty="0" smtClean="0"/>
            <a:t> - </a:t>
          </a:r>
          <a:r>
            <a:rPr lang="ru-RU" b="0" dirty="0" err="1" smtClean="0"/>
            <a:t>підприємців</a:t>
          </a:r>
          <a:r>
            <a:rPr lang="ru-RU" b="0" dirty="0" smtClean="0"/>
            <a:t> та </a:t>
          </a:r>
          <a:r>
            <a:rPr lang="ru-RU" b="0" dirty="0" err="1" smtClean="0"/>
            <a:t>платників</a:t>
          </a:r>
          <a:r>
            <a:rPr lang="ru-RU" b="0" dirty="0" smtClean="0"/>
            <a:t> </a:t>
          </a:r>
          <a:r>
            <a:rPr lang="ru-RU" b="0" dirty="0" err="1" smtClean="0"/>
            <a:t>єдиного</a:t>
          </a:r>
          <a:r>
            <a:rPr lang="ru-RU" b="0" dirty="0" smtClean="0"/>
            <a:t> </a:t>
          </a:r>
          <a:r>
            <a:rPr lang="ru-RU" b="0" dirty="0" err="1" smtClean="0"/>
            <a:t>податку</a:t>
          </a:r>
          <a:r>
            <a:rPr lang="ru-RU" b="0" dirty="0" smtClean="0"/>
            <a:t>;</a:t>
          </a:r>
          <a:endParaRPr lang="ru-RU" b="0" dirty="0"/>
        </a:p>
      </dgm:t>
    </dgm:pt>
    <dgm:pt modelId="{E72A42E6-35F3-4660-8190-4A0105ED8E8C}" type="parTrans" cxnId="{34153107-A300-471C-9B4D-18DC9532405A}">
      <dgm:prSet/>
      <dgm:spPr/>
      <dgm:t>
        <a:bodyPr/>
        <a:lstStyle/>
        <a:p>
          <a:endParaRPr lang="ru-RU"/>
        </a:p>
      </dgm:t>
    </dgm:pt>
    <dgm:pt modelId="{CCB8A731-9C44-4AF2-B2A4-65D7B17A026F}" type="sibTrans" cxnId="{34153107-A300-471C-9B4D-18DC9532405A}">
      <dgm:prSet/>
      <dgm:spPr/>
      <dgm:t>
        <a:bodyPr/>
        <a:lstStyle/>
        <a:p>
          <a:endParaRPr lang="ru-RU"/>
        </a:p>
      </dgm:t>
    </dgm:pt>
    <dgm:pt modelId="{15AFF121-458D-4C38-A368-3FDB1C121FF4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b="0" dirty="0" smtClean="0"/>
            <a:t>за воду, </a:t>
          </a:r>
          <a:r>
            <a:rPr lang="ru-RU" b="0" dirty="0" err="1" smtClean="0"/>
            <a:t>що</a:t>
          </a:r>
          <a:r>
            <a:rPr lang="ru-RU" b="0" dirty="0" smtClean="0"/>
            <a:t> </a:t>
          </a:r>
          <a:r>
            <a:rPr lang="ru-RU" b="0" dirty="0" err="1" smtClean="0"/>
            <a:t>використовується</a:t>
          </a:r>
          <a:r>
            <a:rPr lang="ru-RU" b="0" dirty="0" smtClean="0"/>
            <a:t> для </a:t>
          </a:r>
          <a:r>
            <a:rPr lang="ru-RU" b="0" dirty="0" err="1" smtClean="0"/>
            <a:t>протипожежних</a:t>
          </a:r>
          <a:r>
            <a:rPr lang="ru-RU" b="0" dirty="0" smtClean="0"/>
            <a:t> потреб;</a:t>
          </a:r>
          <a:endParaRPr lang="ru-RU" b="0" dirty="0"/>
        </a:p>
      </dgm:t>
    </dgm:pt>
    <dgm:pt modelId="{366E3986-0073-4389-AFD2-2FC719FF66F5}" type="parTrans" cxnId="{18DEC1E3-64F7-4690-8958-958199DDEEDA}">
      <dgm:prSet/>
      <dgm:spPr/>
      <dgm:t>
        <a:bodyPr/>
        <a:lstStyle/>
        <a:p>
          <a:endParaRPr lang="ru-RU"/>
        </a:p>
      </dgm:t>
    </dgm:pt>
    <dgm:pt modelId="{2C640832-DC2D-413D-8E56-E1BBCF6BAB32}" type="sibTrans" cxnId="{18DEC1E3-64F7-4690-8958-958199DDEEDA}">
      <dgm:prSet/>
      <dgm:spPr/>
      <dgm:t>
        <a:bodyPr/>
        <a:lstStyle/>
        <a:p>
          <a:endParaRPr lang="ru-RU"/>
        </a:p>
      </dgm:t>
    </dgm:pt>
    <dgm:pt modelId="{B87BB99B-3AB5-4E2D-BE86-6C44D58B79F2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b="0" dirty="0" smtClean="0"/>
            <a:t>за воду, </a:t>
          </a:r>
          <a:r>
            <a:rPr lang="ru-RU" b="0" dirty="0" err="1" smtClean="0"/>
            <a:t>що</a:t>
          </a:r>
          <a:r>
            <a:rPr lang="ru-RU" b="0" dirty="0" smtClean="0"/>
            <a:t> </a:t>
          </a:r>
          <a:r>
            <a:rPr lang="ru-RU" b="0" dirty="0" err="1" smtClean="0"/>
            <a:t>використовується</a:t>
          </a:r>
          <a:r>
            <a:rPr lang="ru-RU" b="0" dirty="0" smtClean="0"/>
            <a:t> для потреб </a:t>
          </a:r>
          <a:r>
            <a:rPr lang="ru-RU" b="0" dirty="0" err="1" smtClean="0"/>
            <a:t>зовнішнього</a:t>
          </a:r>
          <a:r>
            <a:rPr lang="ru-RU" b="0" dirty="0" smtClean="0"/>
            <a:t> благоустрою </a:t>
          </a:r>
          <a:r>
            <a:rPr lang="ru-RU" b="0" dirty="0" err="1" smtClean="0"/>
            <a:t>територій</a:t>
          </a:r>
          <a:r>
            <a:rPr lang="ru-RU" b="0" dirty="0" smtClean="0"/>
            <a:t> </a:t>
          </a:r>
          <a:r>
            <a:rPr lang="ru-RU" b="0" dirty="0" err="1" smtClean="0"/>
            <a:t>міст</a:t>
          </a:r>
          <a:r>
            <a:rPr lang="ru-RU" b="0" dirty="0" smtClean="0"/>
            <a:t> та </a:t>
          </a:r>
          <a:r>
            <a:rPr lang="ru-RU" b="0" dirty="0" err="1" smtClean="0"/>
            <a:t>інших</a:t>
          </a:r>
          <a:r>
            <a:rPr lang="ru-RU" b="0" dirty="0" smtClean="0"/>
            <a:t> </a:t>
          </a:r>
          <a:r>
            <a:rPr lang="ru-RU" b="0" dirty="0" err="1" smtClean="0"/>
            <a:t>населених</a:t>
          </a:r>
          <a:r>
            <a:rPr lang="ru-RU" b="0" dirty="0" smtClean="0"/>
            <a:t> </a:t>
          </a:r>
          <a:r>
            <a:rPr lang="ru-RU" b="0" dirty="0" err="1" smtClean="0"/>
            <a:t>пунктів</a:t>
          </a:r>
          <a:r>
            <a:rPr lang="ru-RU" b="0" dirty="0" smtClean="0"/>
            <a:t>;</a:t>
          </a:r>
          <a:endParaRPr lang="ru-RU" b="0" dirty="0"/>
        </a:p>
      </dgm:t>
    </dgm:pt>
    <dgm:pt modelId="{1819A3D5-E955-4E76-ADB8-6E38B10449E1}" type="parTrans" cxnId="{0BB78AFB-2815-4804-B66E-AC7FA5208683}">
      <dgm:prSet/>
      <dgm:spPr/>
      <dgm:t>
        <a:bodyPr/>
        <a:lstStyle/>
        <a:p>
          <a:endParaRPr lang="ru-RU"/>
        </a:p>
      </dgm:t>
    </dgm:pt>
    <dgm:pt modelId="{5C840371-BE02-419A-8D26-9E5D3C8588CD}" type="sibTrans" cxnId="{0BB78AFB-2815-4804-B66E-AC7FA5208683}">
      <dgm:prSet/>
      <dgm:spPr/>
      <dgm:t>
        <a:bodyPr/>
        <a:lstStyle/>
        <a:p>
          <a:endParaRPr lang="ru-RU"/>
        </a:p>
      </dgm:t>
    </dgm:pt>
    <dgm:pt modelId="{E69A288F-EC7F-48B0-A72E-E24513C5490F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b="0" dirty="0" smtClean="0"/>
            <a:t>за воду, </a:t>
          </a:r>
          <a:r>
            <a:rPr lang="ru-RU" b="0" dirty="0" err="1" smtClean="0"/>
            <a:t>що</a:t>
          </a:r>
          <a:r>
            <a:rPr lang="ru-RU" b="0" dirty="0" smtClean="0"/>
            <a:t> </a:t>
          </a:r>
          <a:r>
            <a:rPr lang="ru-RU" b="0" dirty="0" err="1" smtClean="0"/>
            <a:t>використовується</a:t>
          </a:r>
          <a:r>
            <a:rPr lang="ru-RU" b="0" dirty="0" smtClean="0"/>
            <a:t> для </a:t>
          </a:r>
          <a:r>
            <a:rPr lang="ru-RU" b="0" dirty="0" err="1" smtClean="0"/>
            <a:t>пилозаглушення</a:t>
          </a:r>
          <a:r>
            <a:rPr lang="ru-RU" b="0" dirty="0" smtClean="0"/>
            <a:t> у шахтах </a:t>
          </a:r>
          <a:r>
            <a:rPr lang="ru-RU" b="0" dirty="0" err="1" smtClean="0"/>
            <a:t>і</a:t>
          </a:r>
          <a:r>
            <a:rPr lang="ru-RU" b="0" dirty="0" smtClean="0"/>
            <a:t> </a:t>
          </a:r>
          <a:r>
            <a:rPr lang="ru-RU" b="0" dirty="0" err="1" smtClean="0"/>
            <a:t>кар'єрах</a:t>
          </a:r>
          <a:r>
            <a:rPr lang="ru-RU" b="0" dirty="0" smtClean="0"/>
            <a:t>;</a:t>
          </a:r>
          <a:endParaRPr lang="ru-RU" b="0" dirty="0"/>
        </a:p>
      </dgm:t>
    </dgm:pt>
    <dgm:pt modelId="{63E4DD63-6F01-43D8-9682-78925E4E30F6}" type="parTrans" cxnId="{631C3CDA-2188-4835-92CE-24FBF9A3532A}">
      <dgm:prSet/>
      <dgm:spPr/>
      <dgm:t>
        <a:bodyPr/>
        <a:lstStyle/>
        <a:p>
          <a:endParaRPr lang="ru-RU"/>
        </a:p>
      </dgm:t>
    </dgm:pt>
    <dgm:pt modelId="{678E5BCF-FF1A-4A2B-A0A8-B669E6CEE9D2}" type="sibTrans" cxnId="{631C3CDA-2188-4835-92CE-24FBF9A3532A}">
      <dgm:prSet/>
      <dgm:spPr/>
      <dgm:t>
        <a:bodyPr/>
        <a:lstStyle/>
        <a:p>
          <a:endParaRPr lang="ru-RU"/>
        </a:p>
      </dgm:t>
    </dgm:pt>
    <dgm:pt modelId="{5A06F98A-C0AF-423D-AB4C-2CC26133A878}" type="pres">
      <dgm:prSet presAssocID="{42337703-1BF4-4C42-97B4-6DC2B507D55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7AEA24-389F-422F-9DFB-B0BD59077D55}" type="pres">
      <dgm:prSet presAssocID="{95DD23E9-9F70-4A03-B381-C63EFD63AB89}" presName="horFlow" presStyleCnt="0"/>
      <dgm:spPr/>
    </dgm:pt>
    <dgm:pt modelId="{F4D276D7-B99A-4C32-977C-E1903873ED77}" type="pres">
      <dgm:prSet presAssocID="{95DD23E9-9F70-4A03-B381-C63EFD63AB89}" presName="bigChev" presStyleLbl="node1" presStyleIdx="0" presStyleCnt="5" custScaleX="337954"/>
      <dgm:spPr/>
      <dgm:t>
        <a:bodyPr/>
        <a:lstStyle/>
        <a:p>
          <a:endParaRPr lang="ru-RU"/>
        </a:p>
      </dgm:t>
    </dgm:pt>
    <dgm:pt modelId="{6CA505B4-639C-47AE-BE08-DA039A899913}" type="pres">
      <dgm:prSet presAssocID="{95DD23E9-9F70-4A03-B381-C63EFD63AB89}" presName="vSp" presStyleCnt="0"/>
      <dgm:spPr/>
    </dgm:pt>
    <dgm:pt modelId="{11C95712-D2B0-4FB9-B138-54002E134065}" type="pres">
      <dgm:prSet presAssocID="{EC501938-94E8-4A2C-B4B3-1DFEE8FE38EC}" presName="horFlow" presStyleCnt="0"/>
      <dgm:spPr/>
    </dgm:pt>
    <dgm:pt modelId="{E169CC6D-16D4-4CC9-ACFB-3BA7872CBDD4}" type="pres">
      <dgm:prSet presAssocID="{EC501938-94E8-4A2C-B4B3-1DFEE8FE38EC}" presName="bigChev" presStyleLbl="node1" presStyleIdx="1" presStyleCnt="5" custScaleX="337954"/>
      <dgm:spPr/>
      <dgm:t>
        <a:bodyPr/>
        <a:lstStyle/>
        <a:p>
          <a:endParaRPr lang="ru-RU"/>
        </a:p>
      </dgm:t>
    </dgm:pt>
    <dgm:pt modelId="{FABE4740-1832-4AE2-A3FF-7BA24E43A1D9}" type="pres">
      <dgm:prSet presAssocID="{EC501938-94E8-4A2C-B4B3-1DFEE8FE38EC}" presName="vSp" presStyleCnt="0"/>
      <dgm:spPr/>
    </dgm:pt>
    <dgm:pt modelId="{789FB1A8-8620-4C02-9318-823AE385DE2B}" type="pres">
      <dgm:prSet presAssocID="{15AFF121-458D-4C38-A368-3FDB1C121FF4}" presName="horFlow" presStyleCnt="0"/>
      <dgm:spPr/>
    </dgm:pt>
    <dgm:pt modelId="{120D0D30-D907-421E-9284-A17CB630C98B}" type="pres">
      <dgm:prSet presAssocID="{15AFF121-458D-4C38-A368-3FDB1C121FF4}" presName="bigChev" presStyleLbl="node1" presStyleIdx="2" presStyleCnt="5" custScaleX="337954"/>
      <dgm:spPr/>
      <dgm:t>
        <a:bodyPr/>
        <a:lstStyle/>
        <a:p>
          <a:endParaRPr lang="ru-RU"/>
        </a:p>
      </dgm:t>
    </dgm:pt>
    <dgm:pt modelId="{B8C5A948-C53C-4800-908A-B511156833C5}" type="pres">
      <dgm:prSet presAssocID="{15AFF121-458D-4C38-A368-3FDB1C121FF4}" presName="vSp" presStyleCnt="0"/>
      <dgm:spPr/>
    </dgm:pt>
    <dgm:pt modelId="{4D10D002-62E0-4DA4-8A75-2739FBFD8DEC}" type="pres">
      <dgm:prSet presAssocID="{B87BB99B-3AB5-4E2D-BE86-6C44D58B79F2}" presName="horFlow" presStyleCnt="0"/>
      <dgm:spPr/>
    </dgm:pt>
    <dgm:pt modelId="{902630F3-DFC6-44E0-A8EE-B0E72810AC09}" type="pres">
      <dgm:prSet presAssocID="{B87BB99B-3AB5-4E2D-BE86-6C44D58B79F2}" presName="bigChev" presStyleLbl="node1" presStyleIdx="3" presStyleCnt="5" custScaleX="337954"/>
      <dgm:spPr/>
      <dgm:t>
        <a:bodyPr/>
        <a:lstStyle/>
        <a:p>
          <a:endParaRPr lang="ru-RU"/>
        </a:p>
      </dgm:t>
    </dgm:pt>
    <dgm:pt modelId="{37927DEB-D72A-4B7F-8E0C-734B1D5B9EF8}" type="pres">
      <dgm:prSet presAssocID="{B87BB99B-3AB5-4E2D-BE86-6C44D58B79F2}" presName="vSp" presStyleCnt="0"/>
      <dgm:spPr/>
    </dgm:pt>
    <dgm:pt modelId="{3E288B44-8FBF-42A4-8A12-ED2DBD162D22}" type="pres">
      <dgm:prSet presAssocID="{E69A288F-EC7F-48B0-A72E-E24513C5490F}" presName="horFlow" presStyleCnt="0"/>
      <dgm:spPr/>
    </dgm:pt>
    <dgm:pt modelId="{DF1B4E4E-B401-4AC8-8EDA-E3E32A7C2B62}" type="pres">
      <dgm:prSet presAssocID="{E69A288F-EC7F-48B0-A72E-E24513C5490F}" presName="bigChev" presStyleLbl="node1" presStyleIdx="4" presStyleCnt="5" custScaleX="337954"/>
      <dgm:spPr/>
      <dgm:t>
        <a:bodyPr/>
        <a:lstStyle/>
        <a:p>
          <a:endParaRPr lang="ru-RU"/>
        </a:p>
      </dgm:t>
    </dgm:pt>
  </dgm:ptLst>
  <dgm:cxnLst>
    <dgm:cxn modelId="{A45531FE-A51F-432F-BB02-D1A1C71DF2A8}" type="presOf" srcId="{42337703-1BF4-4C42-97B4-6DC2B507D550}" destId="{5A06F98A-C0AF-423D-AB4C-2CC26133A878}" srcOrd="0" destOrd="0" presId="urn:microsoft.com/office/officeart/2005/8/layout/lProcess3"/>
    <dgm:cxn modelId="{34153107-A300-471C-9B4D-18DC9532405A}" srcId="{42337703-1BF4-4C42-97B4-6DC2B507D550}" destId="{EC501938-94E8-4A2C-B4B3-1DFEE8FE38EC}" srcOrd="1" destOrd="0" parTransId="{E72A42E6-35F3-4660-8190-4A0105ED8E8C}" sibTransId="{CCB8A731-9C44-4AF2-B2A4-65D7B17A026F}"/>
    <dgm:cxn modelId="{49022B1A-2DCA-49C5-A2CB-4CA858E9E5B5}" type="presOf" srcId="{B87BB99B-3AB5-4E2D-BE86-6C44D58B79F2}" destId="{902630F3-DFC6-44E0-A8EE-B0E72810AC09}" srcOrd="0" destOrd="0" presId="urn:microsoft.com/office/officeart/2005/8/layout/lProcess3"/>
    <dgm:cxn modelId="{0BB78AFB-2815-4804-B66E-AC7FA5208683}" srcId="{42337703-1BF4-4C42-97B4-6DC2B507D550}" destId="{B87BB99B-3AB5-4E2D-BE86-6C44D58B79F2}" srcOrd="3" destOrd="0" parTransId="{1819A3D5-E955-4E76-ADB8-6E38B10449E1}" sibTransId="{5C840371-BE02-419A-8D26-9E5D3C8588CD}"/>
    <dgm:cxn modelId="{455BD39A-9451-4479-B143-45D52A2EE7D6}" srcId="{42337703-1BF4-4C42-97B4-6DC2B507D550}" destId="{95DD23E9-9F70-4A03-B381-C63EFD63AB89}" srcOrd="0" destOrd="0" parTransId="{B514C0EA-DBC0-4C3D-9CA0-15AAC5636B20}" sibTransId="{E9250A21-748B-453A-97C7-15F6C5DF2F16}"/>
    <dgm:cxn modelId="{631C3CDA-2188-4835-92CE-24FBF9A3532A}" srcId="{42337703-1BF4-4C42-97B4-6DC2B507D550}" destId="{E69A288F-EC7F-48B0-A72E-E24513C5490F}" srcOrd="4" destOrd="0" parTransId="{63E4DD63-6F01-43D8-9682-78925E4E30F6}" sibTransId="{678E5BCF-FF1A-4A2B-A0A8-B669E6CEE9D2}"/>
    <dgm:cxn modelId="{18DEC1E3-64F7-4690-8958-958199DDEEDA}" srcId="{42337703-1BF4-4C42-97B4-6DC2B507D550}" destId="{15AFF121-458D-4C38-A368-3FDB1C121FF4}" srcOrd="2" destOrd="0" parTransId="{366E3986-0073-4389-AFD2-2FC719FF66F5}" sibTransId="{2C640832-DC2D-413D-8E56-E1BBCF6BAB32}"/>
    <dgm:cxn modelId="{E74755A4-C583-4ACE-B049-C5954B87B47F}" type="presOf" srcId="{95DD23E9-9F70-4A03-B381-C63EFD63AB89}" destId="{F4D276D7-B99A-4C32-977C-E1903873ED77}" srcOrd="0" destOrd="0" presId="urn:microsoft.com/office/officeart/2005/8/layout/lProcess3"/>
    <dgm:cxn modelId="{6069AA9D-F1CC-4022-A50F-73AB5C26BCC5}" type="presOf" srcId="{EC501938-94E8-4A2C-B4B3-1DFEE8FE38EC}" destId="{E169CC6D-16D4-4CC9-ACFB-3BA7872CBDD4}" srcOrd="0" destOrd="0" presId="urn:microsoft.com/office/officeart/2005/8/layout/lProcess3"/>
    <dgm:cxn modelId="{9A672821-15D8-427D-AD39-BE07C304533B}" type="presOf" srcId="{15AFF121-458D-4C38-A368-3FDB1C121FF4}" destId="{120D0D30-D907-421E-9284-A17CB630C98B}" srcOrd="0" destOrd="0" presId="urn:microsoft.com/office/officeart/2005/8/layout/lProcess3"/>
    <dgm:cxn modelId="{9C7AF889-5BD1-4E17-A85B-9C82CD323F4D}" type="presOf" srcId="{E69A288F-EC7F-48B0-A72E-E24513C5490F}" destId="{DF1B4E4E-B401-4AC8-8EDA-E3E32A7C2B62}" srcOrd="0" destOrd="0" presId="urn:microsoft.com/office/officeart/2005/8/layout/lProcess3"/>
    <dgm:cxn modelId="{8C4AEB70-F38E-4FB2-96F4-EC0752950A88}" type="presParOf" srcId="{5A06F98A-C0AF-423D-AB4C-2CC26133A878}" destId="{1F7AEA24-389F-422F-9DFB-B0BD59077D55}" srcOrd="0" destOrd="0" presId="urn:microsoft.com/office/officeart/2005/8/layout/lProcess3"/>
    <dgm:cxn modelId="{07542EDB-8317-4079-B9E8-08B1FBBDBC7E}" type="presParOf" srcId="{1F7AEA24-389F-422F-9DFB-B0BD59077D55}" destId="{F4D276D7-B99A-4C32-977C-E1903873ED77}" srcOrd="0" destOrd="0" presId="urn:microsoft.com/office/officeart/2005/8/layout/lProcess3"/>
    <dgm:cxn modelId="{2970F1B5-04EA-430D-B3E3-F918EDF94D86}" type="presParOf" srcId="{5A06F98A-C0AF-423D-AB4C-2CC26133A878}" destId="{6CA505B4-639C-47AE-BE08-DA039A899913}" srcOrd="1" destOrd="0" presId="urn:microsoft.com/office/officeart/2005/8/layout/lProcess3"/>
    <dgm:cxn modelId="{D825D90A-E324-4F82-8BA5-FA06BABF1D0E}" type="presParOf" srcId="{5A06F98A-C0AF-423D-AB4C-2CC26133A878}" destId="{11C95712-D2B0-4FB9-B138-54002E134065}" srcOrd="2" destOrd="0" presId="urn:microsoft.com/office/officeart/2005/8/layout/lProcess3"/>
    <dgm:cxn modelId="{7CB2A436-B27A-4E02-A7BA-8FC6E8107E1F}" type="presParOf" srcId="{11C95712-D2B0-4FB9-B138-54002E134065}" destId="{E169CC6D-16D4-4CC9-ACFB-3BA7872CBDD4}" srcOrd="0" destOrd="0" presId="urn:microsoft.com/office/officeart/2005/8/layout/lProcess3"/>
    <dgm:cxn modelId="{E0FAC848-1697-489E-90BC-DC0531F7159C}" type="presParOf" srcId="{5A06F98A-C0AF-423D-AB4C-2CC26133A878}" destId="{FABE4740-1832-4AE2-A3FF-7BA24E43A1D9}" srcOrd="3" destOrd="0" presId="urn:microsoft.com/office/officeart/2005/8/layout/lProcess3"/>
    <dgm:cxn modelId="{EA037D17-3DEA-4DCE-A848-BF8ECFC9560C}" type="presParOf" srcId="{5A06F98A-C0AF-423D-AB4C-2CC26133A878}" destId="{789FB1A8-8620-4C02-9318-823AE385DE2B}" srcOrd="4" destOrd="0" presId="urn:microsoft.com/office/officeart/2005/8/layout/lProcess3"/>
    <dgm:cxn modelId="{12F7224A-FBE7-4D21-827C-D9950CA7558E}" type="presParOf" srcId="{789FB1A8-8620-4C02-9318-823AE385DE2B}" destId="{120D0D30-D907-421E-9284-A17CB630C98B}" srcOrd="0" destOrd="0" presId="urn:microsoft.com/office/officeart/2005/8/layout/lProcess3"/>
    <dgm:cxn modelId="{9485BACB-060B-49C4-B96C-86814817DD42}" type="presParOf" srcId="{5A06F98A-C0AF-423D-AB4C-2CC26133A878}" destId="{B8C5A948-C53C-4800-908A-B511156833C5}" srcOrd="5" destOrd="0" presId="urn:microsoft.com/office/officeart/2005/8/layout/lProcess3"/>
    <dgm:cxn modelId="{F8C60FCA-E961-4927-9A8A-1DA2DE99EB9B}" type="presParOf" srcId="{5A06F98A-C0AF-423D-AB4C-2CC26133A878}" destId="{4D10D002-62E0-4DA4-8A75-2739FBFD8DEC}" srcOrd="6" destOrd="0" presId="urn:microsoft.com/office/officeart/2005/8/layout/lProcess3"/>
    <dgm:cxn modelId="{2C001DAD-D0CA-4FFB-9220-396FBC662DE9}" type="presParOf" srcId="{4D10D002-62E0-4DA4-8A75-2739FBFD8DEC}" destId="{902630F3-DFC6-44E0-A8EE-B0E72810AC09}" srcOrd="0" destOrd="0" presId="urn:microsoft.com/office/officeart/2005/8/layout/lProcess3"/>
    <dgm:cxn modelId="{5CD97388-FCC6-4B6E-9A3A-D6D67A53ACCF}" type="presParOf" srcId="{5A06F98A-C0AF-423D-AB4C-2CC26133A878}" destId="{37927DEB-D72A-4B7F-8E0C-734B1D5B9EF8}" srcOrd="7" destOrd="0" presId="urn:microsoft.com/office/officeart/2005/8/layout/lProcess3"/>
    <dgm:cxn modelId="{274A56BC-5C7F-4E22-8F8C-B5C603DD349D}" type="presParOf" srcId="{5A06F98A-C0AF-423D-AB4C-2CC26133A878}" destId="{3E288B44-8FBF-42A4-8A12-ED2DBD162D22}" srcOrd="8" destOrd="0" presId="urn:microsoft.com/office/officeart/2005/8/layout/lProcess3"/>
    <dgm:cxn modelId="{EC8B3783-1EF9-4D9A-8B5C-9DAC71AF0EF7}" type="presParOf" srcId="{3E288B44-8FBF-42A4-8A12-ED2DBD162D22}" destId="{DF1B4E4E-B401-4AC8-8EDA-E3E32A7C2B6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005CFAF4-DCE3-41E8-A08E-F89380DEE15C}" type="doc">
      <dgm:prSet loTypeId="urn:microsoft.com/office/officeart/2005/8/layout/process4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0BA53165-59D3-4008-BD0B-F47D4956822F}">
      <dgm:prSet/>
      <dgm:spPr/>
      <dgm:t>
        <a:bodyPr/>
        <a:lstStyle/>
        <a:p>
          <a:pPr rtl="0"/>
          <a:r>
            <a:rPr lang="ru-RU" dirty="0" err="1" smtClean="0"/>
            <a:t>Розподіл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за поясами:</a:t>
          </a:r>
          <a:endParaRPr lang="ru-RU" dirty="0"/>
        </a:p>
      </dgm:t>
    </dgm:pt>
    <dgm:pt modelId="{F1830A06-50F5-4C07-BA29-63F10802A4BF}" type="parTrans" cxnId="{81A75C5D-BDB1-486B-A95A-689519F10472}">
      <dgm:prSet/>
      <dgm:spPr/>
      <dgm:t>
        <a:bodyPr/>
        <a:lstStyle/>
        <a:p>
          <a:endParaRPr lang="ru-RU"/>
        </a:p>
      </dgm:t>
    </dgm:pt>
    <dgm:pt modelId="{62D76695-5DFF-4296-AE6E-FD80E8486838}" type="sibTrans" cxnId="{81A75C5D-BDB1-486B-A95A-689519F10472}">
      <dgm:prSet/>
      <dgm:spPr/>
      <dgm:t>
        <a:bodyPr/>
        <a:lstStyle/>
        <a:p>
          <a:endParaRPr lang="ru-RU"/>
        </a:p>
      </dgm:t>
    </dgm:pt>
    <dgm:pt modelId="{18F97AAB-CAAE-4303-89A8-699B3E0BD289}">
      <dgm:prSet/>
      <dgm:spPr/>
      <dgm:t>
        <a:bodyPr/>
        <a:lstStyle/>
        <a:p>
          <a:pPr rtl="0"/>
          <a:r>
            <a:rPr lang="ru-RU" dirty="0" smtClean="0"/>
            <a:t>до </a:t>
          </a:r>
          <a:r>
            <a:rPr lang="ru-RU" dirty="0" err="1" smtClean="0"/>
            <a:t>першого</a:t>
          </a:r>
          <a:r>
            <a:rPr lang="ru-RU" dirty="0" smtClean="0"/>
            <a:t> поясу належать </a:t>
          </a:r>
          <a:r>
            <a:rPr lang="ru-RU" dirty="0" err="1" smtClean="0"/>
            <a:t>усі</a:t>
          </a:r>
          <a:r>
            <a:rPr lang="ru-RU" dirty="0" smtClean="0"/>
            <a:t> </a:t>
          </a:r>
          <a:r>
            <a:rPr lang="ru-RU" dirty="0" err="1" smtClean="0"/>
            <a:t>ліси</a:t>
          </a:r>
          <a:r>
            <a:rPr lang="ru-RU" dirty="0" smtClean="0"/>
            <a:t>, за </a:t>
          </a:r>
          <a:r>
            <a:rPr lang="ru-RU" dirty="0" err="1" smtClean="0"/>
            <a:t>винятком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</a:t>
          </a:r>
          <a:r>
            <a:rPr lang="ru-RU" dirty="0" err="1" smtClean="0"/>
            <a:t>Закарпатської</a:t>
          </a:r>
          <a:r>
            <a:rPr lang="ru-RU" dirty="0" smtClean="0"/>
            <a:t>, </a:t>
          </a:r>
          <a:r>
            <a:rPr lang="ru-RU" dirty="0" err="1" smtClean="0"/>
            <a:t>Івано-Франківської</a:t>
          </a:r>
          <a:r>
            <a:rPr lang="ru-RU" dirty="0" smtClean="0"/>
            <a:t> та </a:t>
          </a:r>
          <a:r>
            <a:rPr lang="ru-RU" dirty="0" err="1" smtClean="0"/>
            <a:t>Чернівецької</a:t>
          </a:r>
          <a:r>
            <a:rPr lang="ru-RU" dirty="0" smtClean="0"/>
            <a:t> областей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</a:t>
          </a:r>
          <a:r>
            <a:rPr lang="ru-RU" dirty="0" err="1" smtClean="0"/>
            <a:t>гірської</a:t>
          </a:r>
          <a:r>
            <a:rPr lang="ru-RU" dirty="0" smtClean="0"/>
            <a:t> </a:t>
          </a:r>
          <a:r>
            <a:rPr lang="ru-RU" dirty="0" err="1" smtClean="0"/>
            <a:t>зони</a:t>
          </a:r>
          <a:r>
            <a:rPr lang="ru-RU" dirty="0" smtClean="0"/>
            <a:t> </a:t>
          </a:r>
          <a:r>
            <a:rPr lang="ru-RU" dirty="0" err="1" smtClean="0"/>
            <a:t>Львівської</a:t>
          </a:r>
          <a:r>
            <a:rPr lang="ru-RU" dirty="0" smtClean="0"/>
            <a:t> </a:t>
          </a:r>
          <a:r>
            <a:rPr lang="ru-RU" dirty="0" err="1" smtClean="0"/>
            <a:t>області</a:t>
          </a:r>
          <a:r>
            <a:rPr lang="ru-RU" dirty="0" smtClean="0"/>
            <a:t>;</a:t>
          </a:r>
          <a:endParaRPr lang="ru-RU" dirty="0"/>
        </a:p>
      </dgm:t>
    </dgm:pt>
    <dgm:pt modelId="{780ACE74-F3B0-4362-8BFE-6D50536944A6}" type="parTrans" cxnId="{C42E7845-B0E8-49EA-BC25-2CAE668123B2}">
      <dgm:prSet/>
      <dgm:spPr/>
      <dgm:t>
        <a:bodyPr/>
        <a:lstStyle/>
        <a:p>
          <a:endParaRPr lang="ru-RU"/>
        </a:p>
      </dgm:t>
    </dgm:pt>
    <dgm:pt modelId="{4F60666D-D67A-4348-BDB2-F2249E2C52C5}" type="sibTrans" cxnId="{C42E7845-B0E8-49EA-BC25-2CAE668123B2}">
      <dgm:prSet/>
      <dgm:spPr/>
      <dgm:t>
        <a:bodyPr/>
        <a:lstStyle/>
        <a:p>
          <a:endParaRPr lang="ru-RU"/>
        </a:p>
      </dgm:t>
    </dgm:pt>
    <dgm:pt modelId="{4D6C7FFD-1799-422D-8570-08E7DC2DA259}">
      <dgm:prSet/>
      <dgm:spPr/>
      <dgm:t>
        <a:bodyPr/>
        <a:lstStyle/>
        <a:p>
          <a:pPr rtl="0"/>
          <a:r>
            <a:rPr lang="ru-RU" dirty="0" smtClean="0"/>
            <a:t>до другого поясу належать </a:t>
          </a:r>
          <a:r>
            <a:rPr lang="ru-RU" dirty="0" err="1" smtClean="0"/>
            <a:t>ліси</a:t>
          </a:r>
          <a:r>
            <a:rPr lang="ru-RU" dirty="0" smtClean="0"/>
            <a:t> </a:t>
          </a:r>
          <a:r>
            <a:rPr lang="ru-RU" dirty="0" err="1" smtClean="0"/>
            <a:t>Закарпатської</a:t>
          </a:r>
          <a:r>
            <a:rPr lang="ru-RU" dirty="0" smtClean="0"/>
            <a:t>, </a:t>
          </a:r>
          <a:r>
            <a:rPr lang="ru-RU" dirty="0" err="1" smtClean="0"/>
            <a:t>Івано-Франківської</a:t>
          </a:r>
          <a:r>
            <a:rPr lang="ru-RU" dirty="0" smtClean="0"/>
            <a:t> та </a:t>
          </a:r>
          <a:r>
            <a:rPr lang="ru-RU" dirty="0" err="1" smtClean="0"/>
            <a:t>Чернівецької</a:t>
          </a:r>
          <a:r>
            <a:rPr lang="ru-RU" dirty="0" smtClean="0"/>
            <a:t> областей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ліси</a:t>
          </a:r>
          <a:r>
            <a:rPr lang="ru-RU" dirty="0" smtClean="0"/>
            <a:t> </a:t>
          </a:r>
          <a:r>
            <a:rPr lang="ru-RU" dirty="0" err="1" smtClean="0"/>
            <a:t>гірської</a:t>
          </a:r>
          <a:r>
            <a:rPr lang="ru-RU" dirty="0" smtClean="0"/>
            <a:t> </a:t>
          </a:r>
          <a:r>
            <a:rPr lang="ru-RU" dirty="0" err="1" smtClean="0"/>
            <a:t>зони</a:t>
          </a:r>
          <a:r>
            <a:rPr lang="ru-RU" dirty="0" smtClean="0"/>
            <a:t> </a:t>
          </a:r>
          <a:r>
            <a:rPr lang="ru-RU" dirty="0" err="1" smtClean="0"/>
            <a:t>Львівської</a:t>
          </a:r>
          <a:r>
            <a:rPr lang="ru-RU" dirty="0" smtClean="0"/>
            <a:t> </a:t>
          </a:r>
          <a:r>
            <a:rPr lang="ru-RU" dirty="0" err="1" smtClean="0"/>
            <a:t>області</a:t>
          </a:r>
          <a:r>
            <a:rPr lang="ru-RU" dirty="0" smtClean="0"/>
            <a:t>.</a:t>
          </a:r>
          <a:endParaRPr lang="ru-RU" dirty="0"/>
        </a:p>
      </dgm:t>
    </dgm:pt>
    <dgm:pt modelId="{5CD6C6A5-592E-4D05-B0E6-6906946045FA}" type="parTrans" cxnId="{93463686-E37C-4E5E-B48F-9C99F431DBC3}">
      <dgm:prSet/>
      <dgm:spPr/>
      <dgm:t>
        <a:bodyPr/>
        <a:lstStyle/>
        <a:p>
          <a:endParaRPr lang="ru-RU"/>
        </a:p>
      </dgm:t>
    </dgm:pt>
    <dgm:pt modelId="{E18241D1-416F-44C8-A9AE-5121AE5C8007}" type="sibTrans" cxnId="{93463686-E37C-4E5E-B48F-9C99F431DBC3}">
      <dgm:prSet/>
      <dgm:spPr/>
      <dgm:t>
        <a:bodyPr/>
        <a:lstStyle/>
        <a:p>
          <a:endParaRPr lang="ru-RU"/>
        </a:p>
      </dgm:t>
    </dgm:pt>
    <dgm:pt modelId="{4694755D-FDFB-4FA4-BC68-978BE38D201D}" type="pres">
      <dgm:prSet presAssocID="{005CFAF4-DCE3-41E8-A08E-F89380DEE15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EEA9CD-8BD7-4C22-B8E0-471D1BB6CBE3}" type="pres">
      <dgm:prSet presAssocID="{4D6C7FFD-1799-422D-8570-08E7DC2DA259}" presName="boxAndChildren" presStyleCnt="0"/>
      <dgm:spPr/>
    </dgm:pt>
    <dgm:pt modelId="{897D24F1-6DAF-4900-AAE4-3A03EB8693F7}" type="pres">
      <dgm:prSet presAssocID="{4D6C7FFD-1799-422D-8570-08E7DC2DA259}" presName="parentTextBox" presStyleLbl="node1" presStyleIdx="0" presStyleCnt="3"/>
      <dgm:spPr/>
      <dgm:t>
        <a:bodyPr/>
        <a:lstStyle/>
        <a:p>
          <a:endParaRPr lang="ru-RU"/>
        </a:p>
      </dgm:t>
    </dgm:pt>
    <dgm:pt modelId="{B139A66A-A291-4F88-9145-0DB72F867BF6}" type="pres">
      <dgm:prSet presAssocID="{4F60666D-D67A-4348-BDB2-F2249E2C52C5}" presName="sp" presStyleCnt="0"/>
      <dgm:spPr/>
    </dgm:pt>
    <dgm:pt modelId="{40D89E6C-D9DE-47A9-A1A5-80F2A1235EC3}" type="pres">
      <dgm:prSet presAssocID="{18F97AAB-CAAE-4303-89A8-699B3E0BD289}" presName="arrowAndChildren" presStyleCnt="0"/>
      <dgm:spPr/>
    </dgm:pt>
    <dgm:pt modelId="{350BB7CF-B133-4F12-8F4C-51434892FD04}" type="pres">
      <dgm:prSet presAssocID="{18F97AAB-CAAE-4303-89A8-699B3E0BD289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7A6E519A-19B4-47DD-A38E-0BEE6140D05E}" type="pres">
      <dgm:prSet presAssocID="{62D76695-5DFF-4296-AE6E-FD80E8486838}" presName="sp" presStyleCnt="0"/>
      <dgm:spPr/>
    </dgm:pt>
    <dgm:pt modelId="{5461B3BA-21AF-437A-89CC-40F3DE1E4074}" type="pres">
      <dgm:prSet presAssocID="{0BA53165-59D3-4008-BD0B-F47D4956822F}" presName="arrowAndChildren" presStyleCnt="0"/>
      <dgm:spPr/>
    </dgm:pt>
    <dgm:pt modelId="{43FD674B-149A-4199-B851-AE96A466D073}" type="pres">
      <dgm:prSet presAssocID="{0BA53165-59D3-4008-BD0B-F47D4956822F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93463686-E37C-4E5E-B48F-9C99F431DBC3}" srcId="{005CFAF4-DCE3-41E8-A08E-F89380DEE15C}" destId="{4D6C7FFD-1799-422D-8570-08E7DC2DA259}" srcOrd="2" destOrd="0" parTransId="{5CD6C6A5-592E-4D05-B0E6-6906946045FA}" sibTransId="{E18241D1-416F-44C8-A9AE-5121AE5C8007}"/>
    <dgm:cxn modelId="{4021E456-1A23-493C-9A65-9A10846BB374}" type="presOf" srcId="{005CFAF4-DCE3-41E8-A08E-F89380DEE15C}" destId="{4694755D-FDFB-4FA4-BC68-978BE38D201D}" srcOrd="0" destOrd="0" presId="urn:microsoft.com/office/officeart/2005/8/layout/process4"/>
    <dgm:cxn modelId="{81A75C5D-BDB1-486B-A95A-689519F10472}" srcId="{005CFAF4-DCE3-41E8-A08E-F89380DEE15C}" destId="{0BA53165-59D3-4008-BD0B-F47D4956822F}" srcOrd="0" destOrd="0" parTransId="{F1830A06-50F5-4C07-BA29-63F10802A4BF}" sibTransId="{62D76695-5DFF-4296-AE6E-FD80E8486838}"/>
    <dgm:cxn modelId="{353F0304-6B04-4C91-B5F0-B5CDC18A9AC9}" type="presOf" srcId="{4D6C7FFD-1799-422D-8570-08E7DC2DA259}" destId="{897D24F1-6DAF-4900-AAE4-3A03EB8693F7}" srcOrd="0" destOrd="0" presId="urn:microsoft.com/office/officeart/2005/8/layout/process4"/>
    <dgm:cxn modelId="{C42E7845-B0E8-49EA-BC25-2CAE668123B2}" srcId="{005CFAF4-DCE3-41E8-A08E-F89380DEE15C}" destId="{18F97AAB-CAAE-4303-89A8-699B3E0BD289}" srcOrd="1" destOrd="0" parTransId="{780ACE74-F3B0-4362-8BFE-6D50536944A6}" sibTransId="{4F60666D-D67A-4348-BDB2-F2249E2C52C5}"/>
    <dgm:cxn modelId="{7BE052CA-EDD4-4CB8-9EEA-7D5BBC9788F3}" type="presOf" srcId="{0BA53165-59D3-4008-BD0B-F47D4956822F}" destId="{43FD674B-149A-4199-B851-AE96A466D073}" srcOrd="0" destOrd="0" presId="urn:microsoft.com/office/officeart/2005/8/layout/process4"/>
    <dgm:cxn modelId="{B6B6677A-446B-466E-A308-BDE4F260E481}" type="presOf" srcId="{18F97AAB-CAAE-4303-89A8-699B3E0BD289}" destId="{350BB7CF-B133-4F12-8F4C-51434892FD04}" srcOrd="0" destOrd="0" presId="urn:microsoft.com/office/officeart/2005/8/layout/process4"/>
    <dgm:cxn modelId="{25B2A5BE-2A6B-4F47-9DE0-E0D0D6477ACE}" type="presParOf" srcId="{4694755D-FDFB-4FA4-BC68-978BE38D201D}" destId="{29EEA9CD-8BD7-4C22-B8E0-471D1BB6CBE3}" srcOrd="0" destOrd="0" presId="urn:microsoft.com/office/officeart/2005/8/layout/process4"/>
    <dgm:cxn modelId="{768666E3-FA6F-4873-9E4D-9B2B3C23AA71}" type="presParOf" srcId="{29EEA9CD-8BD7-4C22-B8E0-471D1BB6CBE3}" destId="{897D24F1-6DAF-4900-AAE4-3A03EB8693F7}" srcOrd="0" destOrd="0" presId="urn:microsoft.com/office/officeart/2005/8/layout/process4"/>
    <dgm:cxn modelId="{75B3BF6E-679D-4C7F-AF82-EE7F17362397}" type="presParOf" srcId="{4694755D-FDFB-4FA4-BC68-978BE38D201D}" destId="{B139A66A-A291-4F88-9145-0DB72F867BF6}" srcOrd="1" destOrd="0" presId="urn:microsoft.com/office/officeart/2005/8/layout/process4"/>
    <dgm:cxn modelId="{0C37C05E-7B17-4964-AA60-18649B6FB88C}" type="presParOf" srcId="{4694755D-FDFB-4FA4-BC68-978BE38D201D}" destId="{40D89E6C-D9DE-47A9-A1A5-80F2A1235EC3}" srcOrd="2" destOrd="0" presId="urn:microsoft.com/office/officeart/2005/8/layout/process4"/>
    <dgm:cxn modelId="{B11373F9-1BFA-48F2-9D02-B420D4967470}" type="presParOf" srcId="{40D89E6C-D9DE-47A9-A1A5-80F2A1235EC3}" destId="{350BB7CF-B133-4F12-8F4C-51434892FD04}" srcOrd="0" destOrd="0" presId="urn:microsoft.com/office/officeart/2005/8/layout/process4"/>
    <dgm:cxn modelId="{5ED7BCED-56D9-4A62-992F-2F323CB6FA35}" type="presParOf" srcId="{4694755D-FDFB-4FA4-BC68-978BE38D201D}" destId="{7A6E519A-19B4-47DD-A38E-0BEE6140D05E}" srcOrd="3" destOrd="0" presId="urn:microsoft.com/office/officeart/2005/8/layout/process4"/>
    <dgm:cxn modelId="{072543A6-B09C-40C8-AD3F-30750620B2EC}" type="presParOf" srcId="{4694755D-FDFB-4FA4-BC68-978BE38D201D}" destId="{5461B3BA-21AF-437A-89CC-40F3DE1E4074}" srcOrd="4" destOrd="0" presId="urn:microsoft.com/office/officeart/2005/8/layout/process4"/>
    <dgm:cxn modelId="{3B8B877D-4AD1-4630-9FDE-1783768B3927}" type="presParOf" srcId="{5461B3BA-21AF-437A-89CC-40F3DE1E4074}" destId="{43FD674B-149A-4199-B851-AE96A466D07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746D8D83-5070-41BC-9282-E2EE26F64040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1201BD68-F021-4079-BC60-646C31BF7130}">
      <dgm:prSet/>
      <dgm:spPr/>
      <dgm:t>
        <a:bodyPr/>
        <a:lstStyle/>
        <a:p>
          <a:pPr algn="just" rtl="0"/>
          <a:r>
            <a:rPr lang="ru-RU" b="1" i="1" dirty="0" err="1" smtClean="0"/>
            <a:t>Відстань</a:t>
          </a:r>
          <a:r>
            <a:rPr lang="ru-RU" b="1" i="1" dirty="0" smtClean="0"/>
            <a:t> (пряма) </a:t>
          </a:r>
          <a:r>
            <a:rPr lang="ru-RU" b="1" i="1" dirty="0" err="1" smtClean="0"/>
            <a:t>від</a:t>
          </a:r>
          <a:r>
            <a:rPr lang="ru-RU" b="1" i="1" dirty="0" smtClean="0"/>
            <a:t> центру кварталу (урочища) до </a:t>
          </a:r>
          <a:r>
            <a:rPr lang="ru-RU" b="1" i="1" dirty="0" err="1" smtClean="0"/>
            <a:t>нижнього</a:t>
          </a:r>
          <a:r>
            <a:rPr lang="ru-RU" b="1" i="1" dirty="0" smtClean="0"/>
            <a:t> складу </a:t>
          </a:r>
          <a:r>
            <a:rPr lang="ru-RU" b="1" i="1" dirty="0" err="1" smtClean="0"/>
            <a:t>або</a:t>
          </a:r>
          <a:r>
            <a:rPr lang="ru-RU" b="1" i="1" dirty="0" smtClean="0"/>
            <a:t> пункту </a:t>
          </a:r>
          <a:r>
            <a:rPr lang="ru-RU" b="1" i="1" dirty="0" err="1" smtClean="0"/>
            <a:t>відвантаження</a:t>
          </a:r>
          <a:r>
            <a:rPr lang="ru-RU" b="1" i="1" dirty="0" smtClean="0"/>
            <a:t> </a:t>
          </a:r>
          <a:r>
            <a:rPr lang="ru-RU" b="1" i="1" dirty="0" err="1" smtClean="0"/>
            <a:t>деревини</a:t>
          </a:r>
          <a:r>
            <a:rPr lang="ru-RU" b="1" i="1" dirty="0" smtClean="0"/>
            <a:t> </a:t>
          </a:r>
          <a:r>
            <a:rPr lang="ru-RU" b="1" i="1" dirty="0" err="1" smtClean="0"/>
            <a:t>залізницею</a:t>
          </a:r>
          <a:r>
            <a:rPr lang="ru-RU" b="1" i="1" dirty="0" smtClean="0"/>
            <a:t> </a:t>
          </a:r>
          <a:r>
            <a:rPr lang="ru-RU" b="1" i="1" dirty="0" err="1" smtClean="0"/>
            <a:t>визначається</a:t>
          </a:r>
          <a:r>
            <a:rPr lang="ru-RU" b="1" i="1" dirty="0" smtClean="0"/>
            <a:t> за </a:t>
          </a:r>
          <a:r>
            <a:rPr lang="ru-RU" b="1" i="1" dirty="0" err="1" smtClean="0"/>
            <a:t>картографічними</a:t>
          </a:r>
          <a:r>
            <a:rPr lang="ru-RU" b="1" i="1" dirty="0" smtClean="0"/>
            <a:t> </a:t>
          </a:r>
          <a:r>
            <a:rPr lang="ru-RU" b="1" i="1" dirty="0" err="1" smtClean="0"/>
            <a:t>матеріалами</a:t>
          </a:r>
          <a:r>
            <a:rPr lang="ru-RU" b="1" i="1" dirty="0" smtClean="0"/>
            <a:t> </a:t>
          </a:r>
          <a:r>
            <a:rPr lang="ru-RU" b="1" i="1" dirty="0" err="1" smtClean="0"/>
            <a:t>і</a:t>
          </a:r>
          <a:r>
            <a:rPr lang="ru-RU" b="1" i="1" dirty="0" smtClean="0"/>
            <a:t> </a:t>
          </a:r>
          <a:r>
            <a:rPr lang="ru-RU" b="1" i="1" dirty="0" err="1" smtClean="0"/>
            <a:t>коригується</a:t>
          </a:r>
          <a:r>
            <a:rPr lang="ru-RU" b="1" i="1" dirty="0" smtClean="0"/>
            <a:t> </a:t>
          </a:r>
          <a:r>
            <a:rPr lang="ru-RU" b="1" i="1" dirty="0" err="1" smtClean="0"/>
            <a:t>залежно</a:t>
          </a:r>
          <a:r>
            <a:rPr lang="ru-RU" b="1" i="1" dirty="0" smtClean="0"/>
            <a:t> </a:t>
          </a:r>
          <a:r>
            <a:rPr lang="ru-RU" b="1" i="1" dirty="0" err="1" smtClean="0"/>
            <a:t>від</a:t>
          </a:r>
          <a:r>
            <a:rPr lang="ru-RU" b="1" i="1" dirty="0" smtClean="0"/>
            <a:t> </a:t>
          </a:r>
          <a:r>
            <a:rPr lang="ru-RU" b="1" i="1" dirty="0" err="1" smtClean="0"/>
            <a:t>геоморфологічних</a:t>
          </a:r>
          <a:r>
            <a:rPr lang="ru-RU" b="1" i="1" dirty="0" smtClean="0"/>
            <a:t> умов </a:t>
          </a:r>
          <a:r>
            <a:rPr lang="ru-RU" b="1" i="1" dirty="0" err="1" smtClean="0"/>
            <a:t>місцевості</a:t>
          </a:r>
          <a:r>
            <a:rPr lang="ru-RU" b="1" i="1" dirty="0" smtClean="0"/>
            <a:t> за такими </a:t>
          </a:r>
          <a:r>
            <a:rPr lang="ru-RU" b="1" i="1" dirty="0" err="1" smtClean="0"/>
            <a:t>коефіцієнтами</a:t>
          </a:r>
          <a:r>
            <a:rPr lang="ru-RU" b="1" i="1" dirty="0" smtClean="0"/>
            <a:t>:</a:t>
          </a:r>
          <a:endParaRPr lang="ru-RU" b="1" i="1" dirty="0"/>
        </a:p>
      </dgm:t>
    </dgm:pt>
    <dgm:pt modelId="{04A97698-83F6-402F-BF7F-DD7CCDA92650}" type="parTrans" cxnId="{A44FD31C-2A86-4CC8-911C-3741B30E67E9}">
      <dgm:prSet/>
      <dgm:spPr/>
      <dgm:t>
        <a:bodyPr/>
        <a:lstStyle/>
        <a:p>
          <a:endParaRPr lang="ru-RU"/>
        </a:p>
      </dgm:t>
    </dgm:pt>
    <dgm:pt modelId="{098B8B36-F198-426A-9615-434EB9B7207E}" type="sibTrans" cxnId="{A44FD31C-2A86-4CC8-911C-3741B30E67E9}">
      <dgm:prSet/>
      <dgm:spPr/>
      <dgm:t>
        <a:bodyPr/>
        <a:lstStyle/>
        <a:p>
          <a:endParaRPr lang="ru-RU"/>
        </a:p>
      </dgm:t>
    </dgm:pt>
    <dgm:pt modelId="{C4B28967-403F-452D-B75A-344AFE43AEF9}">
      <dgm:prSet/>
      <dgm:spPr/>
      <dgm:t>
        <a:bodyPr/>
        <a:lstStyle/>
        <a:p>
          <a:pPr algn="just" rtl="0"/>
          <a:r>
            <a:rPr lang="ru-RU" b="1" i="1" dirty="0" smtClean="0"/>
            <a:t>у </a:t>
          </a:r>
          <a:r>
            <a:rPr lang="ru-RU" b="1" i="1" dirty="0" err="1" smtClean="0"/>
            <a:t>лісах</a:t>
          </a:r>
          <a:r>
            <a:rPr lang="ru-RU" b="1" i="1" dirty="0" smtClean="0"/>
            <a:t>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рівнинним</a:t>
          </a:r>
          <a:r>
            <a:rPr lang="ru-RU" b="1" i="1" dirty="0" smtClean="0"/>
            <a:t> </a:t>
          </a:r>
          <a:r>
            <a:rPr lang="ru-RU" b="1" i="1" dirty="0" err="1" smtClean="0"/>
            <a:t>рельєфом</a:t>
          </a:r>
          <a:r>
            <a:rPr lang="ru-RU" b="1" i="1" dirty="0" smtClean="0"/>
            <a:t> - 1,1;</a:t>
          </a:r>
          <a:endParaRPr lang="ru-RU" b="1" i="1" dirty="0"/>
        </a:p>
      </dgm:t>
    </dgm:pt>
    <dgm:pt modelId="{C6BA7D6C-E924-4950-B8E5-6651730C7F84}" type="parTrans" cxnId="{ADE841B3-1B58-4CE4-9746-67DED478CC78}">
      <dgm:prSet/>
      <dgm:spPr/>
      <dgm:t>
        <a:bodyPr/>
        <a:lstStyle/>
        <a:p>
          <a:endParaRPr lang="ru-RU"/>
        </a:p>
      </dgm:t>
    </dgm:pt>
    <dgm:pt modelId="{FD039B05-CAEB-4DC1-99C0-619EA131CBA2}" type="sibTrans" cxnId="{ADE841B3-1B58-4CE4-9746-67DED478CC78}">
      <dgm:prSet/>
      <dgm:spPr/>
      <dgm:t>
        <a:bodyPr/>
        <a:lstStyle/>
        <a:p>
          <a:endParaRPr lang="ru-RU"/>
        </a:p>
      </dgm:t>
    </dgm:pt>
    <dgm:pt modelId="{FC914F41-9685-4FE9-B9AF-E1A81DA2960D}">
      <dgm:prSet/>
      <dgm:spPr/>
      <dgm:t>
        <a:bodyPr/>
        <a:lstStyle/>
        <a:p>
          <a:pPr algn="just" rtl="0"/>
          <a:r>
            <a:rPr lang="ru-RU" b="1" i="1" dirty="0" smtClean="0"/>
            <a:t>у </a:t>
          </a:r>
          <a:r>
            <a:rPr lang="ru-RU" b="1" i="1" dirty="0" err="1" smtClean="0"/>
            <a:t>лісах</a:t>
          </a:r>
          <a:r>
            <a:rPr lang="ru-RU" b="1" i="1" dirty="0" smtClean="0"/>
            <a:t>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горбистим</a:t>
          </a:r>
          <a:r>
            <a:rPr lang="ru-RU" b="1" i="1" dirty="0" smtClean="0"/>
            <a:t> </a:t>
          </a:r>
          <a:r>
            <a:rPr lang="ru-RU" b="1" i="1" dirty="0" err="1" smtClean="0"/>
            <a:t>рельєфом</a:t>
          </a:r>
          <a:r>
            <a:rPr lang="ru-RU" b="1" i="1" dirty="0" smtClean="0"/>
            <a:t> </a:t>
          </a:r>
          <a:r>
            <a:rPr lang="ru-RU" b="1" i="1" dirty="0" err="1" smtClean="0"/>
            <a:t>або</a:t>
          </a:r>
          <a:r>
            <a:rPr lang="ru-RU" b="1" i="1" dirty="0" smtClean="0"/>
            <a:t> </a:t>
          </a:r>
          <a:r>
            <a:rPr lang="ru-RU" b="1" i="1" dirty="0" err="1" smtClean="0"/>
            <a:t>у</a:t>
          </a:r>
          <a:r>
            <a:rPr lang="ru-RU" b="1" i="1" dirty="0" smtClean="0"/>
            <a:t> </a:t>
          </a:r>
          <a:r>
            <a:rPr lang="ru-RU" b="1" i="1" dirty="0" err="1" smtClean="0"/>
            <a:t>лісах</a:t>
          </a:r>
          <a:r>
            <a:rPr lang="ru-RU" b="1" i="1" dirty="0" smtClean="0"/>
            <a:t>, </a:t>
          </a:r>
          <a:r>
            <a:rPr lang="ru-RU" b="1" i="1" dirty="0" err="1" smtClean="0"/>
            <a:t>понад</a:t>
          </a:r>
          <a:r>
            <a:rPr lang="ru-RU" b="1" i="1" dirty="0" smtClean="0"/>
            <a:t> 30 </a:t>
          </a:r>
          <a:r>
            <a:rPr lang="ru-RU" b="1" i="1" dirty="0" err="1" smtClean="0"/>
            <a:t>відсотків</a:t>
          </a:r>
          <a:r>
            <a:rPr lang="ru-RU" b="1" i="1" dirty="0" smtClean="0"/>
            <a:t> </a:t>
          </a:r>
          <a:r>
            <a:rPr lang="ru-RU" b="1" i="1" dirty="0" err="1" smtClean="0"/>
            <a:t>площі</a:t>
          </a:r>
          <a:r>
            <a:rPr lang="ru-RU" b="1" i="1" dirty="0" smtClean="0"/>
            <a:t> </a:t>
          </a:r>
          <a:r>
            <a:rPr lang="ru-RU" b="1" i="1" dirty="0" err="1" smtClean="0"/>
            <a:t>яких</a:t>
          </a:r>
          <a:r>
            <a:rPr lang="ru-RU" b="1" i="1" dirty="0" smtClean="0"/>
            <a:t> </a:t>
          </a:r>
          <a:r>
            <a:rPr lang="ru-RU" b="1" i="1" dirty="0" err="1" smtClean="0"/>
            <a:t>зайнято</a:t>
          </a:r>
          <a:r>
            <a:rPr lang="ru-RU" b="1" i="1" dirty="0" smtClean="0"/>
            <a:t> болотами, - 1,25;</a:t>
          </a:r>
          <a:endParaRPr lang="ru-RU" b="1" i="1" dirty="0"/>
        </a:p>
      </dgm:t>
    </dgm:pt>
    <dgm:pt modelId="{776EF29E-C629-4913-84C3-D682F4BB7C6F}" type="parTrans" cxnId="{64A2C750-6A1C-4026-89DE-5841C6DCDDE5}">
      <dgm:prSet/>
      <dgm:spPr/>
      <dgm:t>
        <a:bodyPr/>
        <a:lstStyle/>
        <a:p>
          <a:endParaRPr lang="ru-RU"/>
        </a:p>
      </dgm:t>
    </dgm:pt>
    <dgm:pt modelId="{BDAB9CA9-E3B2-4D2E-8F68-AED498137552}" type="sibTrans" cxnId="{64A2C750-6A1C-4026-89DE-5841C6DCDDE5}">
      <dgm:prSet/>
      <dgm:spPr/>
      <dgm:t>
        <a:bodyPr/>
        <a:lstStyle/>
        <a:p>
          <a:endParaRPr lang="ru-RU"/>
        </a:p>
      </dgm:t>
    </dgm:pt>
    <dgm:pt modelId="{652A730E-2955-4B2B-9B67-C7116DAC965E}">
      <dgm:prSet/>
      <dgm:spPr/>
      <dgm:t>
        <a:bodyPr/>
        <a:lstStyle/>
        <a:p>
          <a:pPr algn="just" rtl="0"/>
          <a:r>
            <a:rPr lang="ru-RU" b="1" i="1" dirty="0" smtClean="0"/>
            <a:t>у </a:t>
          </a:r>
          <a:r>
            <a:rPr lang="ru-RU" b="1" i="1" dirty="0" err="1" smtClean="0"/>
            <a:t>лісах</a:t>
          </a:r>
          <a:r>
            <a:rPr lang="ru-RU" b="1" i="1" dirty="0" smtClean="0"/>
            <a:t>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гірським</a:t>
          </a:r>
          <a:r>
            <a:rPr lang="ru-RU" b="1" i="1" dirty="0" smtClean="0"/>
            <a:t> </a:t>
          </a:r>
          <a:r>
            <a:rPr lang="ru-RU" b="1" i="1" dirty="0" err="1" smtClean="0"/>
            <a:t>рельєфом</a:t>
          </a:r>
          <a:r>
            <a:rPr lang="ru-RU" b="1" i="1" dirty="0" smtClean="0"/>
            <a:t> - 1,5.</a:t>
          </a:r>
          <a:endParaRPr lang="ru-RU" b="1" i="1" dirty="0"/>
        </a:p>
      </dgm:t>
    </dgm:pt>
    <dgm:pt modelId="{0655F049-86A4-44FF-8F86-C04D04B22BE8}" type="parTrans" cxnId="{D3886FFE-0AF5-424B-B830-5708F6EE69FB}">
      <dgm:prSet/>
      <dgm:spPr/>
      <dgm:t>
        <a:bodyPr/>
        <a:lstStyle/>
        <a:p>
          <a:endParaRPr lang="ru-RU"/>
        </a:p>
      </dgm:t>
    </dgm:pt>
    <dgm:pt modelId="{8436672F-CB98-4ACE-A56D-0A3EFE00B9D2}" type="sibTrans" cxnId="{D3886FFE-0AF5-424B-B830-5708F6EE69FB}">
      <dgm:prSet/>
      <dgm:spPr/>
      <dgm:t>
        <a:bodyPr/>
        <a:lstStyle/>
        <a:p>
          <a:endParaRPr lang="ru-RU"/>
        </a:p>
      </dgm:t>
    </dgm:pt>
    <dgm:pt modelId="{BE62CC7E-7557-4F32-8784-CD0D203E7932}" type="pres">
      <dgm:prSet presAssocID="{746D8D83-5070-41BC-9282-E2EE26F640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40C1B1-7326-4BA1-BE2A-4AE9813C7DF7}" type="pres">
      <dgm:prSet presAssocID="{1201BD68-F021-4079-BC60-646C31BF713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3907A-C4E0-4432-BB61-7D416431F33B}" type="pres">
      <dgm:prSet presAssocID="{098B8B36-F198-426A-9615-434EB9B7207E}" presName="spacer" presStyleCnt="0"/>
      <dgm:spPr/>
    </dgm:pt>
    <dgm:pt modelId="{DF33851A-584F-4F9D-9EFF-D17E837463D6}" type="pres">
      <dgm:prSet presAssocID="{C4B28967-403F-452D-B75A-344AFE43AEF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9424E-243A-4546-BC32-924D2D4783EF}" type="pres">
      <dgm:prSet presAssocID="{FD039B05-CAEB-4DC1-99C0-619EA131CBA2}" presName="spacer" presStyleCnt="0"/>
      <dgm:spPr/>
    </dgm:pt>
    <dgm:pt modelId="{9F57B0BA-2DA1-40ED-B14F-377BF0D99F67}" type="pres">
      <dgm:prSet presAssocID="{FC914F41-9685-4FE9-B9AF-E1A81DA2960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02C8F-5D17-47A7-BB91-2BB901E1E8FE}" type="pres">
      <dgm:prSet presAssocID="{BDAB9CA9-E3B2-4D2E-8F68-AED498137552}" presName="spacer" presStyleCnt="0"/>
      <dgm:spPr/>
    </dgm:pt>
    <dgm:pt modelId="{DEB32B8D-29CD-4999-AFF2-4B3966281D43}" type="pres">
      <dgm:prSet presAssocID="{652A730E-2955-4B2B-9B67-C7116DAC965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A2C750-6A1C-4026-89DE-5841C6DCDDE5}" srcId="{746D8D83-5070-41BC-9282-E2EE26F64040}" destId="{FC914F41-9685-4FE9-B9AF-E1A81DA2960D}" srcOrd="2" destOrd="0" parTransId="{776EF29E-C629-4913-84C3-D682F4BB7C6F}" sibTransId="{BDAB9CA9-E3B2-4D2E-8F68-AED498137552}"/>
    <dgm:cxn modelId="{D3886FFE-0AF5-424B-B830-5708F6EE69FB}" srcId="{746D8D83-5070-41BC-9282-E2EE26F64040}" destId="{652A730E-2955-4B2B-9B67-C7116DAC965E}" srcOrd="3" destOrd="0" parTransId="{0655F049-86A4-44FF-8F86-C04D04B22BE8}" sibTransId="{8436672F-CB98-4ACE-A56D-0A3EFE00B9D2}"/>
    <dgm:cxn modelId="{B1FA9CB5-066C-45F9-A354-50C8641C754B}" type="presOf" srcId="{1201BD68-F021-4079-BC60-646C31BF7130}" destId="{0A40C1B1-7326-4BA1-BE2A-4AE9813C7DF7}" srcOrd="0" destOrd="0" presId="urn:microsoft.com/office/officeart/2005/8/layout/vList2"/>
    <dgm:cxn modelId="{2FFEF0C7-95F2-48E2-BA72-B065A0F3DE91}" type="presOf" srcId="{C4B28967-403F-452D-B75A-344AFE43AEF9}" destId="{DF33851A-584F-4F9D-9EFF-D17E837463D6}" srcOrd="0" destOrd="0" presId="urn:microsoft.com/office/officeart/2005/8/layout/vList2"/>
    <dgm:cxn modelId="{9D88D09B-178E-40BD-A67F-53D994A79B6C}" type="presOf" srcId="{FC914F41-9685-4FE9-B9AF-E1A81DA2960D}" destId="{9F57B0BA-2DA1-40ED-B14F-377BF0D99F67}" srcOrd="0" destOrd="0" presId="urn:microsoft.com/office/officeart/2005/8/layout/vList2"/>
    <dgm:cxn modelId="{B36E7A8B-2EE1-4E75-A26F-B5ED950AD7E6}" type="presOf" srcId="{652A730E-2955-4B2B-9B67-C7116DAC965E}" destId="{DEB32B8D-29CD-4999-AFF2-4B3966281D43}" srcOrd="0" destOrd="0" presId="urn:microsoft.com/office/officeart/2005/8/layout/vList2"/>
    <dgm:cxn modelId="{ADE841B3-1B58-4CE4-9746-67DED478CC78}" srcId="{746D8D83-5070-41BC-9282-E2EE26F64040}" destId="{C4B28967-403F-452D-B75A-344AFE43AEF9}" srcOrd="1" destOrd="0" parTransId="{C6BA7D6C-E924-4950-B8E5-6651730C7F84}" sibTransId="{FD039B05-CAEB-4DC1-99C0-619EA131CBA2}"/>
    <dgm:cxn modelId="{A44FD31C-2A86-4CC8-911C-3741B30E67E9}" srcId="{746D8D83-5070-41BC-9282-E2EE26F64040}" destId="{1201BD68-F021-4079-BC60-646C31BF7130}" srcOrd="0" destOrd="0" parTransId="{04A97698-83F6-402F-BF7F-DD7CCDA92650}" sibTransId="{098B8B36-F198-426A-9615-434EB9B7207E}"/>
    <dgm:cxn modelId="{0DF6DFA7-12D5-46FE-B232-16B3346A08AB}" type="presOf" srcId="{746D8D83-5070-41BC-9282-E2EE26F64040}" destId="{BE62CC7E-7557-4F32-8784-CD0D203E7932}" srcOrd="0" destOrd="0" presId="urn:microsoft.com/office/officeart/2005/8/layout/vList2"/>
    <dgm:cxn modelId="{9C6EFCB1-9326-45B1-9E6B-062C192B1977}" type="presParOf" srcId="{BE62CC7E-7557-4F32-8784-CD0D203E7932}" destId="{0A40C1B1-7326-4BA1-BE2A-4AE9813C7DF7}" srcOrd="0" destOrd="0" presId="urn:microsoft.com/office/officeart/2005/8/layout/vList2"/>
    <dgm:cxn modelId="{D7F2F429-3DB9-403D-9C5C-82BC62C10788}" type="presParOf" srcId="{BE62CC7E-7557-4F32-8784-CD0D203E7932}" destId="{86F3907A-C4E0-4432-BB61-7D416431F33B}" srcOrd="1" destOrd="0" presId="urn:microsoft.com/office/officeart/2005/8/layout/vList2"/>
    <dgm:cxn modelId="{58C68C85-463F-4D8E-87AB-A4C2A876743E}" type="presParOf" srcId="{BE62CC7E-7557-4F32-8784-CD0D203E7932}" destId="{DF33851A-584F-4F9D-9EFF-D17E837463D6}" srcOrd="2" destOrd="0" presId="urn:microsoft.com/office/officeart/2005/8/layout/vList2"/>
    <dgm:cxn modelId="{72F32BCE-2E5B-4EA9-92D2-E7308D77DCB6}" type="presParOf" srcId="{BE62CC7E-7557-4F32-8784-CD0D203E7932}" destId="{7219424E-243A-4546-BC32-924D2D4783EF}" srcOrd="3" destOrd="0" presId="urn:microsoft.com/office/officeart/2005/8/layout/vList2"/>
    <dgm:cxn modelId="{65511849-8E8A-4960-8A28-04C37C3E5241}" type="presParOf" srcId="{BE62CC7E-7557-4F32-8784-CD0D203E7932}" destId="{9F57B0BA-2DA1-40ED-B14F-377BF0D99F67}" srcOrd="4" destOrd="0" presId="urn:microsoft.com/office/officeart/2005/8/layout/vList2"/>
    <dgm:cxn modelId="{8B1AD8B5-4D60-4B6D-B243-DE604DD1B561}" type="presParOf" srcId="{BE62CC7E-7557-4F32-8784-CD0D203E7932}" destId="{67902C8F-5D17-47A7-BB91-2BB901E1E8FE}" srcOrd="5" destOrd="0" presId="urn:microsoft.com/office/officeart/2005/8/layout/vList2"/>
    <dgm:cxn modelId="{32180485-50AC-4036-8EFE-91C5EACB9D17}" type="presParOf" srcId="{BE62CC7E-7557-4F32-8784-CD0D203E7932}" destId="{DEB32B8D-29CD-4999-AFF2-4B3966281D4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D29559D9-FB43-43E8-80F6-71903DBB39F9}" type="doc">
      <dgm:prSet loTypeId="urn:microsoft.com/office/officeart/2005/8/layout/hProcess9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5E2014D3-9853-4535-95B8-D46BE59183EA}">
      <dgm:prSet/>
      <dgm:spPr/>
      <dgm:t>
        <a:bodyPr/>
        <a:lstStyle/>
        <a:p>
          <a:pPr rtl="0"/>
          <a:r>
            <a:rPr lang="ru-RU" dirty="0" smtClean="0"/>
            <a:t>Пунктом </a:t>
          </a:r>
          <a:r>
            <a:rPr lang="ru-RU" dirty="0" err="1" smtClean="0"/>
            <a:t>відвантаження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залізницею</a:t>
          </a:r>
          <a:r>
            <a:rPr lang="ru-RU" dirty="0" smtClean="0"/>
            <a:t> </a:t>
          </a:r>
          <a:r>
            <a:rPr lang="ru-RU" dirty="0" err="1" smtClean="0"/>
            <a:t>вважається</a:t>
          </a:r>
          <a:r>
            <a:rPr lang="ru-RU" dirty="0" smtClean="0"/>
            <a:t> пункт (</a:t>
          </a:r>
          <a:r>
            <a:rPr lang="ru-RU" dirty="0" err="1" smtClean="0"/>
            <a:t>залізнична</a:t>
          </a:r>
          <a:r>
            <a:rPr lang="ru-RU" dirty="0" smtClean="0"/>
            <a:t> </a:t>
          </a:r>
          <a:r>
            <a:rPr lang="ru-RU" dirty="0" err="1" smtClean="0"/>
            <a:t>станція</a:t>
          </a:r>
          <a:r>
            <a:rPr lang="ru-RU" dirty="0" smtClean="0"/>
            <a:t>, </a:t>
          </a:r>
          <a:r>
            <a:rPr lang="ru-RU" dirty="0" err="1" smtClean="0"/>
            <a:t>роз'їзд</a:t>
          </a:r>
          <a:r>
            <a:rPr lang="ru-RU" dirty="0" smtClean="0"/>
            <a:t>), у </a:t>
          </a:r>
          <a:r>
            <a:rPr lang="ru-RU" dirty="0" err="1" smtClean="0"/>
            <a:t>якому</a:t>
          </a:r>
          <a:r>
            <a:rPr lang="ru-RU" dirty="0" smtClean="0"/>
            <a:t> дозволено </a:t>
          </a:r>
          <a:r>
            <a:rPr lang="ru-RU" dirty="0" err="1" smtClean="0"/>
            <a:t>здійснення</a:t>
          </a:r>
          <a:r>
            <a:rPr lang="ru-RU" dirty="0" smtClean="0"/>
            <a:t> </a:t>
          </a:r>
          <a:r>
            <a:rPr lang="ru-RU" dirty="0" err="1" smtClean="0"/>
            <a:t>такої</a:t>
          </a:r>
          <a:r>
            <a:rPr lang="ru-RU" dirty="0" smtClean="0"/>
            <a:t> </a:t>
          </a:r>
          <a:r>
            <a:rPr lang="ru-RU" dirty="0" err="1" smtClean="0"/>
            <a:t>операції</a:t>
          </a:r>
          <a:r>
            <a:rPr lang="ru-RU" dirty="0" smtClean="0"/>
            <a:t>, </a:t>
          </a:r>
          <a:r>
            <a:rPr lang="ru-RU" dirty="0" err="1" smtClean="0"/>
            <a:t>незалежно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наявності</a:t>
          </a:r>
          <a:r>
            <a:rPr lang="ru-RU" dirty="0" smtClean="0"/>
            <a:t> на </a:t>
          </a:r>
          <a:r>
            <a:rPr lang="ru-RU" dirty="0" err="1" smtClean="0"/>
            <a:t>ньому</a:t>
          </a:r>
          <a:r>
            <a:rPr lang="ru-RU" dirty="0" smtClean="0"/>
            <a:t>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складів</a:t>
          </a:r>
          <a:r>
            <a:rPr lang="ru-RU" dirty="0" smtClean="0"/>
            <a:t>.</a:t>
          </a:r>
          <a:endParaRPr lang="ru-RU" dirty="0"/>
        </a:p>
      </dgm:t>
    </dgm:pt>
    <dgm:pt modelId="{FB3872FA-BB41-4277-921E-F849BC95AE05}" type="parTrans" cxnId="{3754FF1F-B18E-4862-A0F7-A7F2E03A7901}">
      <dgm:prSet/>
      <dgm:spPr/>
      <dgm:t>
        <a:bodyPr/>
        <a:lstStyle/>
        <a:p>
          <a:endParaRPr lang="ru-RU"/>
        </a:p>
      </dgm:t>
    </dgm:pt>
    <dgm:pt modelId="{98DC41DD-DA31-4B07-9B9A-5108E6C1CC34}" type="sibTrans" cxnId="{3754FF1F-B18E-4862-A0F7-A7F2E03A7901}">
      <dgm:prSet/>
      <dgm:spPr/>
      <dgm:t>
        <a:bodyPr/>
        <a:lstStyle/>
        <a:p>
          <a:endParaRPr lang="ru-RU"/>
        </a:p>
      </dgm:t>
    </dgm:pt>
    <dgm:pt modelId="{964EF6FE-84BF-4F7C-B546-99D48E4085CB}" type="pres">
      <dgm:prSet presAssocID="{D29559D9-FB43-43E8-80F6-71903DBB39F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1505E7-2A74-495A-B33B-53B871B89006}" type="pres">
      <dgm:prSet presAssocID="{D29559D9-FB43-43E8-80F6-71903DBB39F9}" presName="arrow" presStyleLbl="bgShp" presStyleIdx="0" presStyleCnt="1"/>
      <dgm:spPr/>
    </dgm:pt>
    <dgm:pt modelId="{A3D68ADF-14A9-4828-89E7-3C73B45CFD96}" type="pres">
      <dgm:prSet presAssocID="{D29559D9-FB43-43E8-80F6-71903DBB39F9}" presName="linearProcess" presStyleCnt="0"/>
      <dgm:spPr/>
    </dgm:pt>
    <dgm:pt modelId="{36D82CCD-5A39-4EE2-B806-EF99E7ED7202}" type="pres">
      <dgm:prSet presAssocID="{5E2014D3-9853-4535-95B8-D46BE59183EA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54FF1F-B18E-4862-A0F7-A7F2E03A7901}" srcId="{D29559D9-FB43-43E8-80F6-71903DBB39F9}" destId="{5E2014D3-9853-4535-95B8-D46BE59183EA}" srcOrd="0" destOrd="0" parTransId="{FB3872FA-BB41-4277-921E-F849BC95AE05}" sibTransId="{98DC41DD-DA31-4B07-9B9A-5108E6C1CC34}"/>
    <dgm:cxn modelId="{0AC8504C-394B-4CC6-A481-69F1AD19F8C3}" type="presOf" srcId="{D29559D9-FB43-43E8-80F6-71903DBB39F9}" destId="{964EF6FE-84BF-4F7C-B546-99D48E4085CB}" srcOrd="0" destOrd="0" presId="urn:microsoft.com/office/officeart/2005/8/layout/hProcess9"/>
    <dgm:cxn modelId="{B8095502-C8DF-4957-9E58-E124409871D5}" type="presOf" srcId="{5E2014D3-9853-4535-95B8-D46BE59183EA}" destId="{36D82CCD-5A39-4EE2-B806-EF99E7ED7202}" srcOrd="0" destOrd="0" presId="urn:microsoft.com/office/officeart/2005/8/layout/hProcess9"/>
    <dgm:cxn modelId="{005466FE-E105-4D33-8B47-22455EEBDAF6}" type="presParOf" srcId="{964EF6FE-84BF-4F7C-B546-99D48E4085CB}" destId="{E31505E7-2A74-495A-B33B-53B871B89006}" srcOrd="0" destOrd="0" presId="urn:microsoft.com/office/officeart/2005/8/layout/hProcess9"/>
    <dgm:cxn modelId="{B615C145-D68B-45E2-94DE-C5698DDA31D1}" type="presParOf" srcId="{964EF6FE-84BF-4F7C-B546-99D48E4085CB}" destId="{A3D68ADF-14A9-4828-89E7-3C73B45CFD96}" srcOrd="1" destOrd="0" presId="urn:microsoft.com/office/officeart/2005/8/layout/hProcess9"/>
    <dgm:cxn modelId="{9018E28F-C546-48E3-9018-4792DBB91D73}" type="presParOf" srcId="{A3D68ADF-14A9-4828-89E7-3C73B45CFD96}" destId="{36D82CCD-5A39-4EE2-B806-EF99E7ED720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CDCCBCF3-2EC5-487B-AB95-03D9EBE274D3}" type="doc">
      <dgm:prSet loTypeId="urn:microsoft.com/office/officeart/2005/8/layout/lProcess3" loCatId="process" qsTypeId="urn:microsoft.com/office/officeart/2005/8/quickstyle/3d1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FAF3F64-D0C1-4BF8-82B0-7ADC69F7FB99}">
      <dgm:prSet/>
      <dgm:spPr/>
      <dgm:t>
        <a:bodyPr/>
        <a:lstStyle/>
        <a:p>
          <a:pPr rtl="0"/>
          <a:r>
            <a:rPr lang="ru-RU" dirty="0" err="1" smtClean="0"/>
            <a:t>Зміна</a:t>
          </a:r>
          <a:r>
            <a:rPr lang="ru-RU" dirty="0" smtClean="0"/>
            <a:t> </a:t>
          </a:r>
          <a:r>
            <a:rPr lang="ru-RU" dirty="0" err="1" smtClean="0"/>
            <a:t>розподілу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за </a:t>
          </a:r>
          <a:r>
            <a:rPr lang="ru-RU" dirty="0" err="1" smtClean="0"/>
            <a:t>розрядами</a:t>
          </a:r>
          <a:r>
            <a:rPr lang="ru-RU" dirty="0" smtClean="0"/>
            <a:t> </a:t>
          </a:r>
          <a:r>
            <a:rPr lang="ru-RU" dirty="0" err="1" smtClean="0"/>
            <a:t>здійснюється</a:t>
          </a:r>
          <a:r>
            <a:rPr lang="ru-RU" dirty="0" smtClean="0"/>
            <a:t> у </a:t>
          </a:r>
          <a:r>
            <a:rPr lang="ru-RU" dirty="0" err="1" smtClean="0"/>
            <a:t>разі</a:t>
          </a:r>
          <a:r>
            <a:rPr lang="ru-RU" dirty="0" smtClean="0"/>
            <a:t>:</a:t>
          </a:r>
          <a:endParaRPr lang="ru-RU" dirty="0"/>
        </a:p>
      </dgm:t>
    </dgm:pt>
    <dgm:pt modelId="{3DB31225-E26C-425E-B935-4AAF192174A7}" type="parTrans" cxnId="{B377EC29-E9D4-40FA-A82D-04D342C54D11}">
      <dgm:prSet/>
      <dgm:spPr/>
      <dgm:t>
        <a:bodyPr/>
        <a:lstStyle/>
        <a:p>
          <a:endParaRPr lang="ru-RU"/>
        </a:p>
      </dgm:t>
    </dgm:pt>
    <dgm:pt modelId="{C27D5912-EFCD-401F-9964-3049DCD8FEB1}" type="sibTrans" cxnId="{B377EC29-E9D4-40FA-A82D-04D342C54D11}">
      <dgm:prSet/>
      <dgm:spPr/>
      <dgm:t>
        <a:bodyPr/>
        <a:lstStyle/>
        <a:p>
          <a:endParaRPr lang="ru-RU"/>
        </a:p>
      </dgm:t>
    </dgm:pt>
    <dgm:pt modelId="{876D3564-E2EE-408A-86E5-C75C1CF37232}">
      <dgm:prSet/>
      <dgm:spPr/>
      <dgm:t>
        <a:bodyPr/>
        <a:lstStyle/>
        <a:p>
          <a:pPr rtl="0"/>
          <a:r>
            <a:rPr lang="ru-RU" dirty="0" err="1" smtClean="0"/>
            <a:t>закриття</a:t>
          </a:r>
          <a:r>
            <a:rPr lang="ru-RU" dirty="0" smtClean="0"/>
            <a:t> </a:t>
          </a:r>
          <a:r>
            <a:rPr lang="ru-RU" dirty="0" err="1" smtClean="0"/>
            <a:t>діючих</a:t>
          </a:r>
          <a:r>
            <a:rPr lang="ru-RU" dirty="0" smtClean="0"/>
            <a:t> 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відкриття</a:t>
          </a:r>
          <a:r>
            <a:rPr lang="ru-RU" dirty="0" smtClean="0"/>
            <a:t> </a:t>
          </a:r>
          <a:r>
            <a:rPr lang="ru-RU" dirty="0" err="1" smtClean="0"/>
            <a:t>нових</a:t>
          </a:r>
          <a:r>
            <a:rPr lang="ru-RU" dirty="0" smtClean="0"/>
            <a:t> </a:t>
          </a:r>
          <a:r>
            <a:rPr lang="ru-RU" dirty="0" err="1" smtClean="0"/>
            <a:t>пунктів</a:t>
          </a:r>
          <a:r>
            <a:rPr lang="ru-RU" dirty="0" smtClean="0"/>
            <a:t> (</a:t>
          </a:r>
          <a:r>
            <a:rPr lang="ru-RU" dirty="0" err="1" smtClean="0"/>
            <a:t>залізничних</a:t>
          </a:r>
          <a:r>
            <a:rPr lang="ru-RU" dirty="0" smtClean="0"/>
            <a:t> </a:t>
          </a:r>
          <a:r>
            <a:rPr lang="ru-RU" dirty="0" err="1" smtClean="0"/>
            <a:t>станцій</a:t>
          </a:r>
          <a:r>
            <a:rPr lang="ru-RU" dirty="0" smtClean="0"/>
            <a:t> </a:t>
          </a:r>
          <a:r>
            <a:rPr lang="ru-RU" dirty="0" err="1" smtClean="0"/>
            <a:t>чи</a:t>
          </a:r>
          <a:r>
            <a:rPr lang="ru-RU" dirty="0" smtClean="0"/>
            <a:t> </a:t>
          </a:r>
          <a:r>
            <a:rPr lang="ru-RU" dirty="0" err="1" smtClean="0"/>
            <a:t>роз'їздів</a:t>
          </a:r>
          <a:r>
            <a:rPr lang="ru-RU" dirty="0" smtClean="0"/>
            <a:t>) </a:t>
          </a:r>
          <a:r>
            <a:rPr lang="ru-RU" dirty="0" err="1" smtClean="0"/>
            <a:t>відвантаження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;</a:t>
          </a:r>
          <a:endParaRPr lang="ru-RU" dirty="0"/>
        </a:p>
      </dgm:t>
    </dgm:pt>
    <dgm:pt modelId="{45176318-CF6A-463A-B87F-21707E1243CD}" type="parTrans" cxnId="{DB5802CC-4E40-4AA8-83FE-11D22D8B5CE0}">
      <dgm:prSet/>
      <dgm:spPr/>
      <dgm:t>
        <a:bodyPr/>
        <a:lstStyle/>
        <a:p>
          <a:endParaRPr lang="ru-RU"/>
        </a:p>
      </dgm:t>
    </dgm:pt>
    <dgm:pt modelId="{FCD69288-6813-4B55-8CD6-1062256A6D51}" type="sibTrans" cxnId="{DB5802CC-4E40-4AA8-83FE-11D22D8B5CE0}">
      <dgm:prSet/>
      <dgm:spPr/>
      <dgm:t>
        <a:bodyPr/>
        <a:lstStyle/>
        <a:p>
          <a:endParaRPr lang="ru-RU"/>
        </a:p>
      </dgm:t>
    </dgm:pt>
    <dgm:pt modelId="{26B352EA-5918-444C-AD19-A1BEB883069E}">
      <dgm:prSet/>
      <dgm:spPr/>
      <dgm:t>
        <a:bodyPr/>
        <a:lstStyle/>
        <a:p>
          <a:pPr rtl="0"/>
          <a:r>
            <a:rPr lang="ru-RU" dirty="0" err="1" smtClean="0"/>
            <a:t>виявлення</a:t>
          </a:r>
          <a:r>
            <a:rPr lang="ru-RU" dirty="0" smtClean="0"/>
            <a:t> </a:t>
          </a:r>
          <a:r>
            <a:rPr lang="ru-RU" dirty="0" err="1" smtClean="0"/>
            <a:t>порушення</a:t>
          </a:r>
          <a:r>
            <a:rPr lang="ru-RU" dirty="0" smtClean="0"/>
            <a:t> </a:t>
          </a:r>
          <a:r>
            <a:rPr lang="ru-RU" dirty="0" err="1" smtClean="0"/>
            <a:t>установленого</a:t>
          </a:r>
          <a:r>
            <a:rPr lang="ru-RU" dirty="0" smtClean="0"/>
            <a:t> порядку </a:t>
          </a:r>
          <a:r>
            <a:rPr lang="ru-RU" dirty="0" err="1" smtClean="0"/>
            <a:t>розподілу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за </a:t>
          </a:r>
          <a:r>
            <a:rPr lang="ru-RU" dirty="0" err="1" smtClean="0"/>
            <a:t>розрядами</a:t>
          </a:r>
          <a:r>
            <a:rPr lang="ru-RU" dirty="0" smtClean="0"/>
            <a:t>.</a:t>
          </a:r>
          <a:endParaRPr lang="ru-RU" dirty="0"/>
        </a:p>
      </dgm:t>
    </dgm:pt>
    <dgm:pt modelId="{A6DD765D-757F-451D-A775-829B73E677F3}" type="parTrans" cxnId="{0ACE306D-9C41-4142-BC3E-D3C43CCC1586}">
      <dgm:prSet/>
      <dgm:spPr/>
      <dgm:t>
        <a:bodyPr/>
        <a:lstStyle/>
        <a:p>
          <a:endParaRPr lang="ru-RU"/>
        </a:p>
      </dgm:t>
    </dgm:pt>
    <dgm:pt modelId="{4573B1D2-86B0-41C3-BBFD-CE51ADD028AB}" type="sibTrans" cxnId="{0ACE306D-9C41-4142-BC3E-D3C43CCC1586}">
      <dgm:prSet/>
      <dgm:spPr/>
      <dgm:t>
        <a:bodyPr/>
        <a:lstStyle/>
        <a:p>
          <a:endParaRPr lang="ru-RU"/>
        </a:p>
      </dgm:t>
    </dgm:pt>
    <dgm:pt modelId="{AA01D58A-B7AB-492B-A597-881A0BEEC3A1}" type="pres">
      <dgm:prSet presAssocID="{CDCCBCF3-2EC5-487B-AB95-03D9EBE274D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F2CAD3-FEEA-407E-B61E-B9668024AB5F}" type="pres">
      <dgm:prSet presAssocID="{FFAF3F64-D0C1-4BF8-82B0-7ADC69F7FB99}" presName="horFlow" presStyleCnt="0"/>
      <dgm:spPr/>
    </dgm:pt>
    <dgm:pt modelId="{E66C8883-0E2E-4894-A803-19E95CAD5CC2}" type="pres">
      <dgm:prSet presAssocID="{FFAF3F64-D0C1-4BF8-82B0-7ADC69F7FB99}" presName="bigChev" presStyleLbl="node1" presStyleIdx="0" presStyleCnt="3" custScaleX="198899"/>
      <dgm:spPr/>
      <dgm:t>
        <a:bodyPr/>
        <a:lstStyle/>
        <a:p>
          <a:endParaRPr lang="ru-RU"/>
        </a:p>
      </dgm:t>
    </dgm:pt>
    <dgm:pt modelId="{5DA0FBC9-59E2-4F72-93FA-1CA77D85B59D}" type="pres">
      <dgm:prSet presAssocID="{FFAF3F64-D0C1-4BF8-82B0-7ADC69F7FB99}" presName="vSp" presStyleCnt="0"/>
      <dgm:spPr/>
    </dgm:pt>
    <dgm:pt modelId="{25DB50A8-BFB6-462E-B29B-9731347D0BB7}" type="pres">
      <dgm:prSet presAssocID="{876D3564-E2EE-408A-86E5-C75C1CF37232}" presName="horFlow" presStyleCnt="0"/>
      <dgm:spPr/>
    </dgm:pt>
    <dgm:pt modelId="{31C64395-7831-4D00-8717-FAAA14EBA0A1}" type="pres">
      <dgm:prSet presAssocID="{876D3564-E2EE-408A-86E5-C75C1CF37232}" presName="bigChev" presStyleLbl="node1" presStyleIdx="1" presStyleCnt="3" custScaleX="198899"/>
      <dgm:spPr/>
      <dgm:t>
        <a:bodyPr/>
        <a:lstStyle/>
        <a:p>
          <a:endParaRPr lang="ru-RU"/>
        </a:p>
      </dgm:t>
    </dgm:pt>
    <dgm:pt modelId="{20507565-C80A-4FBB-BFEE-030A874AA62A}" type="pres">
      <dgm:prSet presAssocID="{876D3564-E2EE-408A-86E5-C75C1CF37232}" presName="vSp" presStyleCnt="0"/>
      <dgm:spPr/>
    </dgm:pt>
    <dgm:pt modelId="{2F30A3B9-F065-49EC-A9CB-76E738CC3E64}" type="pres">
      <dgm:prSet presAssocID="{26B352EA-5918-444C-AD19-A1BEB883069E}" presName="horFlow" presStyleCnt="0"/>
      <dgm:spPr/>
    </dgm:pt>
    <dgm:pt modelId="{807ED063-38E2-4BF8-B327-B80A8E595807}" type="pres">
      <dgm:prSet presAssocID="{26B352EA-5918-444C-AD19-A1BEB883069E}" presName="bigChev" presStyleLbl="node1" presStyleIdx="2" presStyleCnt="3" custScaleX="198899"/>
      <dgm:spPr/>
      <dgm:t>
        <a:bodyPr/>
        <a:lstStyle/>
        <a:p>
          <a:endParaRPr lang="ru-RU"/>
        </a:p>
      </dgm:t>
    </dgm:pt>
  </dgm:ptLst>
  <dgm:cxnLst>
    <dgm:cxn modelId="{62439D6E-296E-4093-B29E-B1D498079124}" type="presOf" srcId="{FFAF3F64-D0C1-4BF8-82B0-7ADC69F7FB99}" destId="{E66C8883-0E2E-4894-A803-19E95CAD5CC2}" srcOrd="0" destOrd="0" presId="urn:microsoft.com/office/officeart/2005/8/layout/lProcess3"/>
    <dgm:cxn modelId="{B586D480-807D-4E20-9761-233CE8667F2A}" type="presOf" srcId="{26B352EA-5918-444C-AD19-A1BEB883069E}" destId="{807ED063-38E2-4BF8-B327-B80A8E595807}" srcOrd="0" destOrd="0" presId="urn:microsoft.com/office/officeart/2005/8/layout/lProcess3"/>
    <dgm:cxn modelId="{DB5802CC-4E40-4AA8-83FE-11D22D8B5CE0}" srcId="{CDCCBCF3-2EC5-487B-AB95-03D9EBE274D3}" destId="{876D3564-E2EE-408A-86E5-C75C1CF37232}" srcOrd="1" destOrd="0" parTransId="{45176318-CF6A-463A-B87F-21707E1243CD}" sibTransId="{FCD69288-6813-4B55-8CD6-1062256A6D51}"/>
    <dgm:cxn modelId="{B377EC29-E9D4-40FA-A82D-04D342C54D11}" srcId="{CDCCBCF3-2EC5-487B-AB95-03D9EBE274D3}" destId="{FFAF3F64-D0C1-4BF8-82B0-7ADC69F7FB99}" srcOrd="0" destOrd="0" parTransId="{3DB31225-E26C-425E-B935-4AAF192174A7}" sibTransId="{C27D5912-EFCD-401F-9964-3049DCD8FEB1}"/>
    <dgm:cxn modelId="{3277DC6A-05EF-4C10-B16B-CD490E00F93F}" type="presOf" srcId="{CDCCBCF3-2EC5-487B-AB95-03D9EBE274D3}" destId="{AA01D58A-B7AB-492B-A597-881A0BEEC3A1}" srcOrd="0" destOrd="0" presId="urn:microsoft.com/office/officeart/2005/8/layout/lProcess3"/>
    <dgm:cxn modelId="{39111922-5264-4686-9A43-911AF6DC6230}" type="presOf" srcId="{876D3564-E2EE-408A-86E5-C75C1CF37232}" destId="{31C64395-7831-4D00-8717-FAAA14EBA0A1}" srcOrd="0" destOrd="0" presId="urn:microsoft.com/office/officeart/2005/8/layout/lProcess3"/>
    <dgm:cxn modelId="{0ACE306D-9C41-4142-BC3E-D3C43CCC1586}" srcId="{CDCCBCF3-2EC5-487B-AB95-03D9EBE274D3}" destId="{26B352EA-5918-444C-AD19-A1BEB883069E}" srcOrd="2" destOrd="0" parTransId="{A6DD765D-757F-451D-A775-829B73E677F3}" sibTransId="{4573B1D2-86B0-41C3-BBFD-CE51ADD028AB}"/>
    <dgm:cxn modelId="{FE68BA32-EF4B-43AD-B522-66719780BBA5}" type="presParOf" srcId="{AA01D58A-B7AB-492B-A597-881A0BEEC3A1}" destId="{22F2CAD3-FEEA-407E-B61E-B9668024AB5F}" srcOrd="0" destOrd="0" presId="urn:microsoft.com/office/officeart/2005/8/layout/lProcess3"/>
    <dgm:cxn modelId="{4010140A-2B43-41A8-8A4E-950727EA18A4}" type="presParOf" srcId="{22F2CAD3-FEEA-407E-B61E-B9668024AB5F}" destId="{E66C8883-0E2E-4894-A803-19E95CAD5CC2}" srcOrd="0" destOrd="0" presId="urn:microsoft.com/office/officeart/2005/8/layout/lProcess3"/>
    <dgm:cxn modelId="{F74A4850-0FD7-4293-A784-7375C6AE43B6}" type="presParOf" srcId="{AA01D58A-B7AB-492B-A597-881A0BEEC3A1}" destId="{5DA0FBC9-59E2-4F72-93FA-1CA77D85B59D}" srcOrd="1" destOrd="0" presId="urn:microsoft.com/office/officeart/2005/8/layout/lProcess3"/>
    <dgm:cxn modelId="{53CD8FB4-4F2D-4030-8F3C-31FE2B91423A}" type="presParOf" srcId="{AA01D58A-B7AB-492B-A597-881A0BEEC3A1}" destId="{25DB50A8-BFB6-462E-B29B-9731347D0BB7}" srcOrd="2" destOrd="0" presId="urn:microsoft.com/office/officeart/2005/8/layout/lProcess3"/>
    <dgm:cxn modelId="{CB572658-BB5E-47D1-8322-7923D9F0E4B6}" type="presParOf" srcId="{25DB50A8-BFB6-462E-B29B-9731347D0BB7}" destId="{31C64395-7831-4D00-8717-FAAA14EBA0A1}" srcOrd="0" destOrd="0" presId="urn:microsoft.com/office/officeart/2005/8/layout/lProcess3"/>
    <dgm:cxn modelId="{7CD2DE44-FFD7-4F45-9A36-54C3A0350F1C}" type="presParOf" srcId="{AA01D58A-B7AB-492B-A597-881A0BEEC3A1}" destId="{20507565-C80A-4FBB-BFEE-030A874AA62A}" srcOrd="3" destOrd="0" presId="urn:microsoft.com/office/officeart/2005/8/layout/lProcess3"/>
    <dgm:cxn modelId="{8603291F-B557-4329-9646-7FB616808E92}" type="presParOf" srcId="{AA01D58A-B7AB-492B-A597-881A0BEEC3A1}" destId="{2F30A3B9-F065-49EC-A9CB-76E738CC3E64}" srcOrd="4" destOrd="0" presId="urn:microsoft.com/office/officeart/2005/8/layout/lProcess3"/>
    <dgm:cxn modelId="{D6C89B8A-0BA8-4969-9CBB-4D13D96F8A03}" type="presParOf" srcId="{2F30A3B9-F065-49EC-A9CB-76E738CC3E64}" destId="{807ED063-38E2-4BF8-B327-B80A8E595807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CC04AD14-F782-4795-826C-BA74A8F8D55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F3903C-24D6-4497-AE69-1ABD2544ADD5}">
      <dgm:prSet/>
      <dgm:spPr/>
      <dgm:t>
        <a:bodyPr/>
        <a:lstStyle/>
        <a:p>
          <a:pPr rtl="0"/>
          <a:r>
            <a:rPr lang="ru-RU" dirty="0" smtClean="0"/>
            <a:t>До </a:t>
          </a:r>
          <a:r>
            <a:rPr lang="ru-RU" dirty="0" err="1" smtClean="0"/>
            <a:t>великої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всіх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порід</a:t>
          </a:r>
          <a:r>
            <a:rPr lang="ru-RU" dirty="0" smtClean="0"/>
            <a:t> належать </a:t>
          </a:r>
          <a:r>
            <a:rPr lang="ru-RU" dirty="0" err="1" smtClean="0"/>
            <a:t>відрізки</a:t>
          </a:r>
          <a:r>
            <a:rPr lang="ru-RU" dirty="0" smtClean="0"/>
            <a:t> </a:t>
          </a:r>
          <a:r>
            <a:rPr lang="ru-RU" dirty="0" err="1" smtClean="0"/>
            <a:t>стовбура</a:t>
          </a:r>
          <a:r>
            <a:rPr lang="ru-RU" dirty="0" smtClean="0"/>
            <a:t> (у </a:t>
          </a:r>
          <a:r>
            <a:rPr lang="ru-RU" dirty="0" err="1" smtClean="0"/>
            <a:t>верхньому</a:t>
          </a:r>
          <a:r>
            <a:rPr lang="ru-RU" dirty="0" smtClean="0"/>
            <a:t> </a:t>
          </a:r>
          <a:r>
            <a:rPr lang="ru-RU" dirty="0" err="1" smtClean="0"/>
            <a:t>перетині</a:t>
          </a:r>
          <a:r>
            <a:rPr lang="ru-RU" dirty="0" smtClean="0"/>
            <a:t> без кори) </a:t>
          </a:r>
          <a:r>
            <a:rPr lang="ru-RU" dirty="0" err="1" smtClean="0"/>
            <a:t>діаметром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25 </a:t>
          </a:r>
          <a:r>
            <a:rPr lang="ru-RU" dirty="0" err="1" smtClean="0"/>
            <a:t>сантиметрів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більше</a:t>
          </a:r>
          <a:r>
            <a:rPr lang="ru-RU" dirty="0" smtClean="0"/>
            <a:t>, до </a:t>
          </a:r>
          <a:r>
            <a:rPr lang="ru-RU" dirty="0" err="1" smtClean="0"/>
            <a:t>середньої</a:t>
          </a:r>
          <a:r>
            <a:rPr lang="ru-RU" dirty="0" smtClean="0"/>
            <a:t> - </a:t>
          </a:r>
          <a:r>
            <a:rPr lang="ru-RU" dirty="0" err="1" smtClean="0"/>
            <a:t>діаметром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13 до 24 </a:t>
          </a:r>
          <a:r>
            <a:rPr lang="ru-RU" dirty="0" err="1" smtClean="0"/>
            <a:t>сантиметрів</a:t>
          </a:r>
          <a:r>
            <a:rPr lang="ru-RU" dirty="0" smtClean="0"/>
            <a:t>, до </a:t>
          </a:r>
          <a:r>
            <a:rPr lang="ru-RU" dirty="0" err="1" smtClean="0"/>
            <a:t>дрібної</a:t>
          </a:r>
          <a:r>
            <a:rPr lang="ru-RU" dirty="0" smtClean="0"/>
            <a:t> - </a:t>
          </a:r>
          <a:r>
            <a:rPr lang="ru-RU" dirty="0" err="1" smtClean="0"/>
            <a:t>діаметром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3 до 12 </a:t>
          </a:r>
          <a:r>
            <a:rPr lang="ru-RU" dirty="0" err="1" smtClean="0"/>
            <a:t>сантиметрів</a:t>
          </a:r>
          <a:r>
            <a:rPr lang="ru-RU" dirty="0" smtClean="0"/>
            <a:t>.</a:t>
          </a:r>
          <a:endParaRPr lang="ru-RU" dirty="0"/>
        </a:p>
      </dgm:t>
    </dgm:pt>
    <dgm:pt modelId="{EE76C4E2-E550-4AE4-A3B7-B6F6ADAB8349}" type="parTrans" cxnId="{15F8900D-3059-4030-8195-75EA5CBA71E0}">
      <dgm:prSet/>
      <dgm:spPr/>
      <dgm:t>
        <a:bodyPr/>
        <a:lstStyle/>
        <a:p>
          <a:endParaRPr lang="ru-RU"/>
        </a:p>
      </dgm:t>
    </dgm:pt>
    <dgm:pt modelId="{EB2B3D1D-91D6-435F-9491-04B9AEDE1F7F}" type="sibTrans" cxnId="{15F8900D-3059-4030-8195-75EA5CBA71E0}">
      <dgm:prSet/>
      <dgm:spPr/>
      <dgm:t>
        <a:bodyPr/>
        <a:lstStyle/>
        <a:p>
          <a:endParaRPr lang="ru-RU"/>
        </a:p>
      </dgm:t>
    </dgm:pt>
    <dgm:pt modelId="{67F7F2FE-D713-43BC-BEED-8E05C55F3543}">
      <dgm:prSet/>
      <dgm:spPr/>
      <dgm:t>
        <a:bodyPr/>
        <a:lstStyle/>
        <a:p>
          <a:pPr rtl="0"/>
          <a:r>
            <a:rPr lang="ru-RU" dirty="0" smtClean="0"/>
            <a:t>До </a:t>
          </a:r>
          <a:r>
            <a:rPr lang="ru-RU" dirty="0" err="1" smtClean="0"/>
            <a:t>дров'яної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належать </a:t>
          </a:r>
          <a:r>
            <a:rPr lang="ru-RU" dirty="0" err="1" smtClean="0"/>
            <a:t>сортименти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можна</a:t>
          </a:r>
          <a:r>
            <a:rPr lang="ru-RU" dirty="0" smtClean="0"/>
            <a:t> </a:t>
          </a:r>
          <a:r>
            <a:rPr lang="ru-RU" dirty="0" err="1" smtClean="0"/>
            <a:t>використовувати</a:t>
          </a:r>
          <a:r>
            <a:rPr lang="ru-RU" dirty="0" smtClean="0"/>
            <a:t> для </a:t>
          </a:r>
          <a:r>
            <a:rPr lang="ru-RU" dirty="0" err="1" smtClean="0"/>
            <a:t>технологічних</a:t>
          </a:r>
          <a:r>
            <a:rPr lang="ru-RU" dirty="0" smtClean="0"/>
            <a:t> потреб, а </a:t>
          </a:r>
          <a:r>
            <a:rPr lang="ru-RU" dirty="0" err="1" smtClean="0"/>
            <a:t>також</a:t>
          </a:r>
          <a:r>
            <a:rPr lang="ru-RU" dirty="0" smtClean="0"/>
            <a:t> не </a:t>
          </a:r>
          <a:r>
            <a:rPr lang="ru-RU" dirty="0" err="1" smtClean="0"/>
            <a:t>придатні</a:t>
          </a:r>
          <a:r>
            <a:rPr lang="ru-RU" dirty="0" smtClean="0"/>
            <a:t> для </a:t>
          </a:r>
          <a:r>
            <a:rPr lang="ru-RU" dirty="0" err="1" smtClean="0"/>
            <a:t>промислової</a:t>
          </a:r>
          <a:r>
            <a:rPr lang="ru-RU" dirty="0" smtClean="0"/>
            <a:t> </a:t>
          </a:r>
          <a:r>
            <a:rPr lang="ru-RU" dirty="0" err="1" smtClean="0"/>
            <a:t>переробки</a:t>
          </a:r>
          <a:r>
            <a:rPr lang="ru-RU" dirty="0" smtClean="0"/>
            <a:t> (дрова </a:t>
          </a:r>
          <a:r>
            <a:rPr lang="ru-RU" dirty="0" err="1" smtClean="0"/>
            <a:t>паливні</a:t>
          </a:r>
          <a:r>
            <a:rPr lang="ru-RU" dirty="0" smtClean="0"/>
            <a:t>).</a:t>
          </a:r>
          <a:endParaRPr lang="ru-RU" dirty="0"/>
        </a:p>
      </dgm:t>
    </dgm:pt>
    <dgm:pt modelId="{C94B9E11-DA8C-4405-A323-1DE6EF83B2A4}" type="parTrans" cxnId="{B9572FC3-FBAB-4B99-A71A-4254C7B01CD3}">
      <dgm:prSet/>
      <dgm:spPr/>
      <dgm:t>
        <a:bodyPr/>
        <a:lstStyle/>
        <a:p>
          <a:endParaRPr lang="ru-RU"/>
        </a:p>
      </dgm:t>
    </dgm:pt>
    <dgm:pt modelId="{44BEFC1E-EC13-4890-8C59-BDDF4EDB0804}" type="sibTrans" cxnId="{B9572FC3-FBAB-4B99-A71A-4254C7B01CD3}">
      <dgm:prSet/>
      <dgm:spPr/>
      <dgm:t>
        <a:bodyPr/>
        <a:lstStyle/>
        <a:p>
          <a:endParaRPr lang="ru-RU"/>
        </a:p>
      </dgm:t>
    </dgm:pt>
    <dgm:pt modelId="{744F25A3-DF65-4F0D-9B16-4E936400C8CF}" type="pres">
      <dgm:prSet presAssocID="{CC04AD14-F782-4795-826C-BA74A8F8D55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631F8DE-FFD4-43F2-B6FE-16EB9A63C597}" type="pres">
      <dgm:prSet presAssocID="{46F3903C-24D6-4497-AE69-1ABD2544ADD5}" presName="root" presStyleCnt="0"/>
      <dgm:spPr/>
    </dgm:pt>
    <dgm:pt modelId="{1B08DA57-A1C3-4D57-A61F-D9DB920EFBF6}" type="pres">
      <dgm:prSet presAssocID="{46F3903C-24D6-4497-AE69-1ABD2544ADD5}" presName="rootComposite" presStyleCnt="0"/>
      <dgm:spPr/>
    </dgm:pt>
    <dgm:pt modelId="{EF9B4D6F-9C80-469A-8C5B-194AF9080E44}" type="pres">
      <dgm:prSet presAssocID="{46F3903C-24D6-4497-AE69-1ABD2544ADD5}" presName="rootText" presStyleLbl="node1" presStyleIdx="0" presStyleCnt="2" custScaleY="292836"/>
      <dgm:spPr/>
      <dgm:t>
        <a:bodyPr/>
        <a:lstStyle/>
        <a:p>
          <a:endParaRPr lang="ru-RU"/>
        </a:p>
      </dgm:t>
    </dgm:pt>
    <dgm:pt modelId="{E90215A3-8C78-4A1C-A8BB-C10CBCCA08DA}" type="pres">
      <dgm:prSet presAssocID="{46F3903C-24D6-4497-AE69-1ABD2544ADD5}" presName="rootConnector" presStyleLbl="node1" presStyleIdx="0" presStyleCnt="2"/>
      <dgm:spPr/>
      <dgm:t>
        <a:bodyPr/>
        <a:lstStyle/>
        <a:p>
          <a:endParaRPr lang="ru-RU"/>
        </a:p>
      </dgm:t>
    </dgm:pt>
    <dgm:pt modelId="{690E7076-B77E-46F2-B32F-E7F7A5314FD1}" type="pres">
      <dgm:prSet presAssocID="{46F3903C-24D6-4497-AE69-1ABD2544ADD5}" presName="childShape" presStyleCnt="0"/>
      <dgm:spPr/>
    </dgm:pt>
    <dgm:pt modelId="{2EAAAB97-B1AE-4091-820D-E6F17EE6B199}" type="pres">
      <dgm:prSet presAssocID="{67F7F2FE-D713-43BC-BEED-8E05C55F3543}" presName="root" presStyleCnt="0"/>
      <dgm:spPr/>
    </dgm:pt>
    <dgm:pt modelId="{AF948EFF-7B5C-4EB8-9EDC-89B2AFB60DEA}" type="pres">
      <dgm:prSet presAssocID="{67F7F2FE-D713-43BC-BEED-8E05C55F3543}" presName="rootComposite" presStyleCnt="0"/>
      <dgm:spPr/>
    </dgm:pt>
    <dgm:pt modelId="{DF743143-DF0F-488B-A107-1CD4048C2F53}" type="pres">
      <dgm:prSet presAssocID="{67F7F2FE-D713-43BC-BEED-8E05C55F3543}" presName="rootText" presStyleLbl="node1" presStyleIdx="1" presStyleCnt="2" custScaleY="292836"/>
      <dgm:spPr/>
      <dgm:t>
        <a:bodyPr/>
        <a:lstStyle/>
        <a:p>
          <a:endParaRPr lang="ru-RU"/>
        </a:p>
      </dgm:t>
    </dgm:pt>
    <dgm:pt modelId="{34DD8A3B-DA18-4B45-B257-AB0FD87039E2}" type="pres">
      <dgm:prSet presAssocID="{67F7F2FE-D713-43BC-BEED-8E05C55F3543}" presName="rootConnector" presStyleLbl="node1" presStyleIdx="1" presStyleCnt="2"/>
      <dgm:spPr/>
      <dgm:t>
        <a:bodyPr/>
        <a:lstStyle/>
        <a:p>
          <a:endParaRPr lang="ru-RU"/>
        </a:p>
      </dgm:t>
    </dgm:pt>
    <dgm:pt modelId="{50A4F4FB-878F-47DB-BC2F-B6C1DBF83FEC}" type="pres">
      <dgm:prSet presAssocID="{67F7F2FE-D713-43BC-BEED-8E05C55F3543}" presName="childShape" presStyleCnt="0"/>
      <dgm:spPr/>
    </dgm:pt>
  </dgm:ptLst>
  <dgm:cxnLst>
    <dgm:cxn modelId="{39AC1D0D-D279-41D2-B81F-808CA4660CEF}" type="presOf" srcId="{67F7F2FE-D713-43BC-BEED-8E05C55F3543}" destId="{DF743143-DF0F-488B-A107-1CD4048C2F53}" srcOrd="0" destOrd="0" presId="urn:microsoft.com/office/officeart/2005/8/layout/hierarchy3"/>
    <dgm:cxn modelId="{B9572FC3-FBAB-4B99-A71A-4254C7B01CD3}" srcId="{CC04AD14-F782-4795-826C-BA74A8F8D55C}" destId="{67F7F2FE-D713-43BC-BEED-8E05C55F3543}" srcOrd="1" destOrd="0" parTransId="{C94B9E11-DA8C-4405-A323-1DE6EF83B2A4}" sibTransId="{44BEFC1E-EC13-4890-8C59-BDDF4EDB0804}"/>
    <dgm:cxn modelId="{5949D87E-3EB3-45A7-AE46-7FBA5BF046F1}" type="presOf" srcId="{CC04AD14-F782-4795-826C-BA74A8F8D55C}" destId="{744F25A3-DF65-4F0D-9B16-4E936400C8CF}" srcOrd="0" destOrd="0" presId="urn:microsoft.com/office/officeart/2005/8/layout/hierarchy3"/>
    <dgm:cxn modelId="{BC0804FA-A598-464F-8823-9E8BFB982500}" type="presOf" srcId="{46F3903C-24D6-4497-AE69-1ABD2544ADD5}" destId="{EF9B4D6F-9C80-469A-8C5B-194AF9080E44}" srcOrd="0" destOrd="0" presId="urn:microsoft.com/office/officeart/2005/8/layout/hierarchy3"/>
    <dgm:cxn modelId="{6BCB1C8E-24B7-4B7E-AEC2-9AE9F5A013D5}" type="presOf" srcId="{67F7F2FE-D713-43BC-BEED-8E05C55F3543}" destId="{34DD8A3B-DA18-4B45-B257-AB0FD87039E2}" srcOrd="1" destOrd="0" presId="urn:microsoft.com/office/officeart/2005/8/layout/hierarchy3"/>
    <dgm:cxn modelId="{15F8900D-3059-4030-8195-75EA5CBA71E0}" srcId="{CC04AD14-F782-4795-826C-BA74A8F8D55C}" destId="{46F3903C-24D6-4497-AE69-1ABD2544ADD5}" srcOrd="0" destOrd="0" parTransId="{EE76C4E2-E550-4AE4-A3B7-B6F6ADAB8349}" sibTransId="{EB2B3D1D-91D6-435F-9491-04B9AEDE1F7F}"/>
    <dgm:cxn modelId="{7BF05BE5-68B0-4B63-8404-D26CF13619FF}" type="presOf" srcId="{46F3903C-24D6-4497-AE69-1ABD2544ADD5}" destId="{E90215A3-8C78-4A1C-A8BB-C10CBCCA08DA}" srcOrd="1" destOrd="0" presId="urn:microsoft.com/office/officeart/2005/8/layout/hierarchy3"/>
    <dgm:cxn modelId="{1CC4235C-4371-4BC1-B3A7-D255E949C369}" type="presParOf" srcId="{744F25A3-DF65-4F0D-9B16-4E936400C8CF}" destId="{E631F8DE-FFD4-43F2-B6FE-16EB9A63C597}" srcOrd="0" destOrd="0" presId="urn:microsoft.com/office/officeart/2005/8/layout/hierarchy3"/>
    <dgm:cxn modelId="{1A826FE5-B982-4522-9C3B-2E11EB22C336}" type="presParOf" srcId="{E631F8DE-FFD4-43F2-B6FE-16EB9A63C597}" destId="{1B08DA57-A1C3-4D57-A61F-D9DB920EFBF6}" srcOrd="0" destOrd="0" presId="urn:microsoft.com/office/officeart/2005/8/layout/hierarchy3"/>
    <dgm:cxn modelId="{7B68D5C2-A995-4E24-96B3-0DB092A05A7F}" type="presParOf" srcId="{1B08DA57-A1C3-4D57-A61F-D9DB920EFBF6}" destId="{EF9B4D6F-9C80-469A-8C5B-194AF9080E44}" srcOrd="0" destOrd="0" presId="urn:microsoft.com/office/officeart/2005/8/layout/hierarchy3"/>
    <dgm:cxn modelId="{7BFC946F-65C1-4812-BB27-4D116C9056F5}" type="presParOf" srcId="{1B08DA57-A1C3-4D57-A61F-D9DB920EFBF6}" destId="{E90215A3-8C78-4A1C-A8BB-C10CBCCA08DA}" srcOrd="1" destOrd="0" presId="urn:microsoft.com/office/officeart/2005/8/layout/hierarchy3"/>
    <dgm:cxn modelId="{19C1C2D8-67D2-43EE-975E-91B49F05DCC8}" type="presParOf" srcId="{E631F8DE-FFD4-43F2-B6FE-16EB9A63C597}" destId="{690E7076-B77E-46F2-B32F-E7F7A5314FD1}" srcOrd="1" destOrd="0" presId="urn:microsoft.com/office/officeart/2005/8/layout/hierarchy3"/>
    <dgm:cxn modelId="{4083A950-B039-4F59-98CF-8803CC15E4A6}" type="presParOf" srcId="{744F25A3-DF65-4F0D-9B16-4E936400C8CF}" destId="{2EAAAB97-B1AE-4091-820D-E6F17EE6B199}" srcOrd="1" destOrd="0" presId="urn:microsoft.com/office/officeart/2005/8/layout/hierarchy3"/>
    <dgm:cxn modelId="{A80F7FDD-A9D8-4D9E-B016-A874E71CFE29}" type="presParOf" srcId="{2EAAAB97-B1AE-4091-820D-E6F17EE6B199}" destId="{AF948EFF-7B5C-4EB8-9EDC-89B2AFB60DEA}" srcOrd="0" destOrd="0" presId="urn:microsoft.com/office/officeart/2005/8/layout/hierarchy3"/>
    <dgm:cxn modelId="{106A2D8F-09BC-4972-B2C7-CBE75329CBD9}" type="presParOf" srcId="{AF948EFF-7B5C-4EB8-9EDC-89B2AFB60DEA}" destId="{DF743143-DF0F-488B-A107-1CD4048C2F53}" srcOrd="0" destOrd="0" presId="urn:microsoft.com/office/officeart/2005/8/layout/hierarchy3"/>
    <dgm:cxn modelId="{733D9275-5160-420F-AE19-A7CF486D4705}" type="presParOf" srcId="{AF948EFF-7B5C-4EB8-9EDC-89B2AFB60DEA}" destId="{34DD8A3B-DA18-4B45-B257-AB0FD87039E2}" srcOrd="1" destOrd="0" presId="urn:microsoft.com/office/officeart/2005/8/layout/hierarchy3"/>
    <dgm:cxn modelId="{87445718-3822-415A-ADD1-3050214B0343}" type="presParOf" srcId="{2EAAAB97-B1AE-4091-820D-E6F17EE6B199}" destId="{50A4F4FB-878F-47DB-BC2F-B6C1DBF83F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F30420E8-1D22-4E04-AFF3-8F75CCB6F1D8}" type="doc">
      <dgm:prSet loTypeId="urn:microsoft.com/office/officeart/2005/8/layout/hierarchy3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5C1609-ED50-4828-AD98-0EBF0BE76316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На </a:t>
          </a:r>
          <a:r>
            <a:rPr lang="ru-RU" dirty="0" err="1" smtClean="0"/>
            <a:t>дров'яну</a:t>
          </a:r>
          <a:r>
            <a:rPr lang="ru-RU" dirty="0" smtClean="0"/>
            <a:t> деревину, </a:t>
          </a:r>
          <a:r>
            <a:rPr lang="ru-RU" dirty="0" err="1" smtClean="0"/>
            <a:t>використану</a:t>
          </a:r>
          <a:r>
            <a:rPr lang="ru-RU" dirty="0" smtClean="0"/>
            <a:t> для </a:t>
          </a:r>
          <a:r>
            <a:rPr lang="ru-RU" dirty="0" err="1" smtClean="0"/>
            <a:t>технологічних</a:t>
          </a:r>
          <a:r>
            <a:rPr lang="ru-RU" dirty="0" smtClean="0"/>
            <a:t> потреб, </a:t>
          </a:r>
          <a:r>
            <a:rPr lang="ru-RU" dirty="0" err="1" smtClean="0"/>
            <a:t>донараховується</a:t>
          </a:r>
          <a:r>
            <a:rPr lang="ru-RU" dirty="0" smtClean="0"/>
            <a:t> </a:t>
          </a:r>
          <a:r>
            <a:rPr lang="ru-RU" dirty="0" err="1" smtClean="0"/>
            <a:t>рентна</a:t>
          </a:r>
          <a:r>
            <a:rPr lang="ru-RU" dirty="0" smtClean="0"/>
            <a:t> плата за результатами </a:t>
          </a:r>
          <a:r>
            <a:rPr lang="ru-RU" dirty="0" err="1" smtClean="0"/>
            <a:t>фактичної</a:t>
          </a:r>
          <a:r>
            <a:rPr lang="ru-RU" dirty="0" smtClean="0"/>
            <a:t> </a:t>
          </a:r>
          <a:r>
            <a:rPr lang="ru-RU" dirty="0" err="1" smtClean="0"/>
            <a:t>заготівлі</a:t>
          </a:r>
          <a:r>
            <a:rPr lang="ru-RU" dirty="0" smtClean="0"/>
            <a:t> у </a:t>
          </a:r>
          <a:r>
            <a:rPr lang="ru-RU" dirty="0" err="1" smtClean="0"/>
            <a:t>розмірі</a:t>
          </a:r>
          <a:r>
            <a:rPr lang="ru-RU" dirty="0" smtClean="0"/>
            <a:t> 70 </a:t>
          </a:r>
          <a:r>
            <a:rPr lang="ru-RU" dirty="0" err="1" smtClean="0"/>
            <a:t>відсотків</a:t>
          </a:r>
          <a:r>
            <a:rPr lang="ru-RU" dirty="0" smtClean="0"/>
            <a:t> </a:t>
          </a:r>
          <a:r>
            <a:rPr lang="ru-RU" dirty="0" err="1" smtClean="0"/>
            <a:t>установлених</a:t>
          </a:r>
          <a:r>
            <a:rPr lang="ru-RU" dirty="0" smtClean="0"/>
            <a:t> </a:t>
          </a:r>
          <a:r>
            <a:rPr lang="ru-RU" dirty="0" err="1" smtClean="0"/>
            <a:t>підпунктами</a:t>
          </a:r>
          <a:r>
            <a:rPr lang="ru-RU" dirty="0" smtClean="0"/>
            <a:t> 256.3.1 </a:t>
          </a:r>
          <a:r>
            <a:rPr lang="ru-RU" dirty="0" err="1" smtClean="0"/>
            <a:t>і</a:t>
          </a:r>
          <a:r>
            <a:rPr lang="ru-RU" dirty="0" smtClean="0"/>
            <a:t> 256.3.2 пункту 256.3 </a:t>
          </a:r>
          <a:r>
            <a:rPr lang="ru-RU" dirty="0" err="1" smtClean="0"/>
            <a:t>цієї</a:t>
          </a:r>
          <a:r>
            <a:rPr lang="ru-RU" dirty="0" smtClean="0"/>
            <a:t> </a:t>
          </a:r>
          <a:r>
            <a:rPr lang="ru-RU" dirty="0" err="1" smtClean="0"/>
            <a:t>статті</a:t>
          </a:r>
          <a:r>
            <a:rPr lang="ru-RU" dirty="0" smtClean="0"/>
            <a:t> ставок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ділову</a:t>
          </a:r>
          <a:r>
            <a:rPr lang="ru-RU" dirty="0" smtClean="0"/>
            <a:t> </a:t>
          </a:r>
          <a:r>
            <a:rPr lang="ru-RU" dirty="0" err="1" smtClean="0"/>
            <a:t>дрібну</a:t>
          </a:r>
          <a:r>
            <a:rPr lang="ru-RU" dirty="0" smtClean="0"/>
            <a:t> деревину </a:t>
          </a:r>
          <a:r>
            <a:rPr lang="ru-RU" dirty="0" err="1" smtClean="0"/>
            <a:t>відповідної</a:t>
          </a:r>
          <a:r>
            <a:rPr lang="ru-RU" dirty="0" smtClean="0"/>
            <a:t> </a:t>
          </a:r>
          <a:r>
            <a:rPr lang="ru-RU" dirty="0" err="1" smtClean="0"/>
            <a:t>лісової</a:t>
          </a:r>
          <a:r>
            <a:rPr lang="ru-RU" dirty="0" smtClean="0"/>
            <a:t> породи.</a:t>
          </a:r>
          <a:endParaRPr lang="ru-RU" dirty="0"/>
        </a:p>
      </dgm:t>
    </dgm:pt>
    <dgm:pt modelId="{FFAA729E-570F-4B96-82C4-D0B3490EA572}" type="parTrans" cxnId="{59A8ACB2-89DC-4D52-8BFD-397365A10F0B}">
      <dgm:prSet/>
      <dgm:spPr/>
      <dgm:t>
        <a:bodyPr/>
        <a:lstStyle/>
        <a:p>
          <a:endParaRPr lang="ru-RU"/>
        </a:p>
      </dgm:t>
    </dgm:pt>
    <dgm:pt modelId="{A57D31F5-6E1A-442C-BFBE-2CDDDC5361DF}" type="sibTrans" cxnId="{59A8ACB2-89DC-4D52-8BFD-397365A10F0B}">
      <dgm:prSet/>
      <dgm:spPr/>
      <dgm:t>
        <a:bodyPr/>
        <a:lstStyle/>
        <a:p>
          <a:endParaRPr lang="ru-RU"/>
        </a:p>
      </dgm:t>
    </dgm:pt>
    <dgm:pt modelId="{B69CAB32-35C1-4D03-9825-5015C6AA9307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ділову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дров'яну</a:t>
          </a:r>
          <a:r>
            <a:rPr lang="ru-RU" dirty="0" smtClean="0"/>
            <a:t> деревину </a:t>
          </a:r>
          <a:r>
            <a:rPr lang="ru-RU" dirty="0" err="1" smtClean="0"/>
            <a:t>липи</a:t>
          </a:r>
          <a:r>
            <a:rPr lang="ru-RU" dirty="0" smtClean="0"/>
            <a:t> </a:t>
          </a:r>
          <a:r>
            <a:rPr lang="ru-RU" dirty="0" err="1" smtClean="0"/>
            <a:t>встановлені</a:t>
          </a:r>
          <a:r>
            <a:rPr lang="ru-RU" dirty="0" smtClean="0"/>
            <a:t> </a:t>
          </a:r>
          <a:r>
            <a:rPr lang="ru-RU" dirty="0" err="1" smtClean="0"/>
            <a:t>підпунктами</a:t>
          </a:r>
          <a:r>
            <a:rPr lang="ru-RU" dirty="0" smtClean="0"/>
            <a:t> 256.3.1 </a:t>
          </a:r>
          <a:r>
            <a:rPr lang="ru-RU" dirty="0" err="1" smtClean="0"/>
            <a:t>і</a:t>
          </a:r>
          <a:r>
            <a:rPr lang="ru-RU" dirty="0" smtClean="0"/>
            <a:t> 256.3.2 пункту 256.3 </a:t>
          </a:r>
          <a:r>
            <a:rPr lang="ru-RU" dirty="0" err="1" smtClean="0"/>
            <a:t>цієї</a:t>
          </a:r>
          <a:r>
            <a:rPr lang="ru-RU" dirty="0" smtClean="0"/>
            <a:t> </a:t>
          </a:r>
          <a:r>
            <a:rPr lang="ru-RU" dirty="0" err="1" smtClean="0"/>
            <a:t>статті</a:t>
          </a:r>
          <a:r>
            <a:rPr lang="ru-RU" dirty="0" smtClean="0"/>
            <a:t> без </a:t>
          </a:r>
          <a:r>
            <a:rPr lang="ru-RU" dirty="0" err="1" smtClean="0"/>
            <a:t>урахування</a:t>
          </a:r>
          <a:r>
            <a:rPr lang="ru-RU" dirty="0" smtClean="0"/>
            <a:t> кори, а за </a:t>
          </a:r>
          <a:r>
            <a:rPr lang="ru-RU" dirty="0" err="1" smtClean="0"/>
            <a:t>дров'яну</a:t>
          </a:r>
          <a:r>
            <a:rPr lang="ru-RU" dirty="0" smtClean="0"/>
            <a:t> деревину </a:t>
          </a:r>
          <a:r>
            <a:rPr lang="ru-RU" dirty="0" err="1" smtClean="0"/>
            <a:t>решти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порід</a:t>
          </a:r>
          <a:r>
            <a:rPr lang="ru-RU" dirty="0" smtClean="0"/>
            <a:t> - </a:t>
          </a:r>
          <a:r>
            <a:rPr lang="ru-RU" dirty="0" err="1" smtClean="0"/>
            <a:t>з</a:t>
          </a:r>
          <a:r>
            <a:rPr lang="ru-RU" dirty="0" smtClean="0"/>
            <a:t> корою.</a:t>
          </a:r>
          <a:endParaRPr lang="ru-RU" dirty="0"/>
        </a:p>
      </dgm:t>
    </dgm:pt>
    <dgm:pt modelId="{9A292E1C-E831-47E7-B2B9-8335CD746C84}" type="parTrans" cxnId="{6E3C9D21-5D1F-497E-8103-CE5A1C8B6ACF}">
      <dgm:prSet/>
      <dgm:spPr/>
      <dgm:t>
        <a:bodyPr/>
        <a:lstStyle/>
        <a:p>
          <a:endParaRPr lang="ru-RU"/>
        </a:p>
      </dgm:t>
    </dgm:pt>
    <dgm:pt modelId="{D029E388-2618-49DC-8AB5-5A69E131CAC4}" type="sibTrans" cxnId="{6E3C9D21-5D1F-497E-8103-CE5A1C8B6ACF}">
      <dgm:prSet/>
      <dgm:spPr/>
      <dgm:t>
        <a:bodyPr/>
        <a:lstStyle/>
        <a:p>
          <a:endParaRPr lang="ru-RU"/>
        </a:p>
      </dgm:t>
    </dgm:pt>
    <dgm:pt modelId="{63DD4E90-EDCF-40D8-8289-63A465A57736}" type="pres">
      <dgm:prSet presAssocID="{F30420E8-1D22-4E04-AFF3-8F75CCB6F1D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22CC0A-3369-4C96-90C5-7474CFD6F85E}" type="pres">
      <dgm:prSet presAssocID="{385C1609-ED50-4828-AD98-0EBF0BE76316}" presName="root" presStyleCnt="0"/>
      <dgm:spPr/>
    </dgm:pt>
    <dgm:pt modelId="{6783D533-DA35-4922-8708-0E31D0567B5C}" type="pres">
      <dgm:prSet presAssocID="{385C1609-ED50-4828-AD98-0EBF0BE76316}" presName="rootComposite" presStyleCnt="0"/>
      <dgm:spPr/>
    </dgm:pt>
    <dgm:pt modelId="{496DF8E6-564A-4FED-90B9-147063C8A61F}" type="pres">
      <dgm:prSet presAssocID="{385C1609-ED50-4828-AD98-0EBF0BE76316}" presName="rootText" presStyleLbl="node1" presStyleIdx="0" presStyleCnt="2" custScaleY="289134"/>
      <dgm:spPr/>
      <dgm:t>
        <a:bodyPr/>
        <a:lstStyle/>
        <a:p>
          <a:endParaRPr lang="ru-RU"/>
        </a:p>
      </dgm:t>
    </dgm:pt>
    <dgm:pt modelId="{97A340ED-F113-41A5-84B8-7192836D3959}" type="pres">
      <dgm:prSet presAssocID="{385C1609-ED50-4828-AD98-0EBF0BE76316}" presName="rootConnector" presStyleLbl="node1" presStyleIdx="0" presStyleCnt="2"/>
      <dgm:spPr/>
      <dgm:t>
        <a:bodyPr/>
        <a:lstStyle/>
        <a:p>
          <a:endParaRPr lang="ru-RU"/>
        </a:p>
      </dgm:t>
    </dgm:pt>
    <dgm:pt modelId="{DA697083-119E-44AA-A70D-64C9E4DBFF48}" type="pres">
      <dgm:prSet presAssocID="{385C1609-ED50-4828-AD98-0EBF0BE76316}" presName="childShape" presStyleCnt="0"/>
      <dgm:spPr/>
    </dgm:pt>
    <dgm:pt modelId="{C8E5DAF2-F555-4DCD-8D5C-037E18181669}" type="pres">
      <dgm:prSet presAssocID="{B69CAB32-35C1-4D03-9825-5015C6AA9307}" presName="root" presStyleCnt="0"/>
      <dgm:spPr/>
    </dgm:pt>
    <dgm:pt modelId="{6CCEADBC-64E0-44FE-BA13-8AE7EF6BDF77}" type="pres">
      <dgm:prSet presAssocID="{B69CAB32-35C1-4D03-9825-5015C6AA9307}" presName="rootComposite" presStyleCnt="0"/>
      <dgm:spPr/>
    </dgm:pt>
    <dgm:pt modelId="{CE970A11-3583-4BFF-9359-2B005A8A176B}" type="pres">
      <dgm:prSet presAssocID="{B69CAB32-35C1-4D03-9825-5015C6AA9307}" presName="rootText" presStyleLbl="node1" presStyleIdx="1" presStyleCnt="2" custScaleY="289134"/>
      <dgm:spPr/>
      <dgm:t>
        <a:bodyPr/>
        <a:lstStyle/>
        <a:p>
          <a:endParaRPr lang="ru-RU"/>
        </a:p>
      </dgm:t>
    </dgm:pt>
    <dgm:pt modelId="{34E0AFFF-6BD7-43A9-AA2D-D729E0BCF4C0}" type="pres">
      <dgm:prSet presAssocID="{B69CAB32-35C1-4D03-9825-5015C6AA9307}" presName="rootConnector" presStyleLbl="node1" presStyleIdx="1" presStyleCnt="2"/>
      <dgm:spPr/>
      <dgm:t>
        <a:bodyPr/>
        <a:lstStyle/>
        <a:p>
          <a:endParaRPr lang="ru-RU"/>
        </a:p>
      </dgm:t>
    </dgm:pt>
    <dgm:pt modelId="{3E104AF8-BC6D-4237-B232-374682EAB488}" type="pres">
      <dgm:prSet presAssocID="{B69CAB32-35C1-4D03-9825-5015C6AA9307}" presName="childShape" presStyleCnt="0"/>
      <dgm:spPr/>
    </dgm:pt>
  </dgm:ptLst>
  <dgm:cxnLst>
    <dgm:cxn modelId="{99F0829D-7FB2-4015-A1C0-E3AE49A4A609}" type="presOf" srcId="{B69CAB32-35C1-4D03-9825-5015C6AA9307}" destId="{CE970A11-3583-4BFF-9359-2B005A8A176B}" srcOrd="0" destOrd="0" presId="urn:microsoft.com/office/officeart/2005/8/layout/hierarchy3"/>
    <dgm:cxn modelId="{A21ADEDD-B4C2-4171-8384-6B55603CB9E5}" type="presOf" srcId="{B69CAB32-35C1-4D03-9825-5015C6AA9307}" destId="{34E0AFFF-6BD7-43A9-AA2D-D729E0BCF4C0}" srcOrd="1" destOrd="0" presId="urn:microsoft.com/office/officeart/2005/8/layout/hierarchy3"/>
    <dgm:cxn modelId="{876E5A78-AC06-4665-A106-BE90B2997E15}" type="presOf" srcId="{385C1609-ED50-4828-AD98-0EBF0BE76316}" destId="{97A340ED-F113-41A5-84B8-7192836D3959}" srcOrd="1" destOrd="0" presId="urn:microsoft.com/office/officeart/2005/8/layout/hierarchy3"/>
    <dgm:cxn modelId="{5D4B8DB0-F539-4B76-AB5C-7777B3625EA5}" type="presOf" srcId="{385C1609-ED50-4828-AD98-0EBF0BE76316}" destId="{496DF8E6-564A-4FED-90B9-147063C8A61F}" srcOrd="0" destOrd="0" presId="urn:microsoft.com/office/officeart/2005/8/layout/hierarchy3"/>
    <dgm:cxn modelId="{6E3C9D21-5D1F-497E-8103-CE5A1C8B6ACF}" srcId="{F30420E8-1D22-4E04-AFF3-8F75CCB6F1D8}" destId="{B69CAB32-35C1-4D03-9825-5015C6AA9307}" srcOrd="1" destOrd="0" parTransId="{9A292E1C-E831-47E7-B2B9-8335CD746C84}" sibTransId="{D029E388-2618-49DC-8AB5-5A69E131CAC4}"/>
    <dgm:cxn modelId="{59A8ACB2-89DC-4D52-8BFD-397365A10F0B}" srcId="{F30420E8-1D22-4E04-AFF3-8F75CCB6F1D8}" destId="{385C1609-ED50-4828-AD98-0EBF0BE76316}" srcOrd="0" destOrd="0" parTransId="{FFAA729E-570F-4B96-82C4-D0B3490EA572}" sibTransId="{A57D31F5-6E1A-442C-BFBE-2CDDDC5361DF}"/>
    <dgm:cxn modelId="{DBC9D41F-749B-4622-BFAB-D8392FC326A6}" type="presOf" srcId="{F30420E8-1D22-4E04-AFF3-8F75CCB6F1D8}" destId="{63DD4E90-EDCF-40D8-8289-63A465A57736}" srcOrd="0" destOrd="0" presId="urn:microsoft.com/office/officeart/2005/8/layout/hierarchy3"/>
    <dgm:cxn modelId="{E5DC6F90-BA72-4081-9991-8F044BE0CF07}" type="presParOf" srcId="{63DD4E90-EDCF-40D8-8289-63A465A57736}" destId="{C622CC0A-3369-4C96-90C5-7474CFD6F85E}" srcOrd="0" destOrd="0" presId="urn:microsoft.com/office/officeart/2005/8/layout/hierarchy3"/>
    <dgm:cxn modelId="{727EC8EF-60F7-485D-8FAE-73AC6784AF62}" type="presParOf" srcId="{C622CC0A-3369-4C96-90C5-7474CFD6F85E}" destId="{6783D533-DA35-4922-8708-0E31D0567B5C}" srcOrd="0" destOrd="0" presId="urn:microsoft.com/office/officeart/2005/8/layout/hierarchy3"/>
    <dgm:cxn modelId="{3CE06117-C618-4335-A920-8EA779852F52}" type="presParOf" srcId="{6783D533-DA35-4922-8708-0E31D0567B5C}" destId="{496DF8E6-564A-4FED-90B9-147063C8A61F}" srcOrd="0" destOrd="0" presId="urn:microsoft.com/office/officeart/2005/8/layout/hierarchy3"/>
    <dgm:cxn modelId="{9D02B584-3C01-409B-98D2-B18B1E4A4B1B}" type="presParOf" srcId="{6783D533-DA35-4922-8708-0E31D0567B5C}" destId="{97A340ED-F113-41A5-84B8-7192836D3959}" srcOrd="1" destOrd="0" presId="urn:microsoft.com/office/officeart/2005/8/layout/hierarchy3"/>
    <dgm:cxn modelId="{A1175CBB-A401-4A4A-ABF5-5BF3486AFDF2}" type="presParOf" srcId="{C622CC0A-3369-4C96-90C5-7474CFD6F85E}" destId="{DA697083-119E-44AA-A70D-64C9E4DBFF48}" srcOrd="1" destOrd="0" presId="urn:microsoft.com/office/officeart/2005/8/layout/hierarchy3"/>
    <dgm:cxn modelId="{2314EC24-8FE3-4D2C-A393-072410200D9D}" type="presParOf" srcId="{63DD4E90-EDCF-40D8-8289-63A465A57736}" destId="{C8E5DAF2-F555-4DCD-8D5C-037E18181669}" srcOrd="1" destOrd="0" presId="urn:microsoft.com/office/officeart/2005/8/layout/hierarchy3"/>
    <dgm:cxn modelId="{5173570F-7789-492A-8751-D6306922923A}" type="presParOf" srcId="{C8E5DAF2-F555-4DCD-8D5C-037E18181669}" destId="{6CCEADBC-64E0-44FE-BA13-8AE7EF6BDF77}" srcOrd="0" destOrd="0" presId="urn:microsoft.com/office/officeart/2005/8/layout/hierarchy3"/>
    <dgm:cxn modelId="{AE70C8DB-6514-4068-83BC-50B69F1E043C}" type="presParOf" srcId="{6CCEADBC-64E0-44FE-BA13-8AE7EF6BDF77}" destId="{CE970A11-3583-4BFF-9359-2B005A8A176B}" srcOrd="0" destOrd="0" presId="urn:microsoft.com/office/officeart/2005/8/layout/hierarchy3"/>
    <dgm:cxn modelId="{F6398072-7C76-404E-AD32-2ADE6F489543}" type="presParOf" srcId="{6CCEADBC-64E0-44FE-BA13-8AE7EF6BDF77}" destId="{34E0AFFF-6BD7-43A9-AA2D-D729E0BCF4C0}" srcOrd="1" destOrd="0" presId="urn:microsoft.com/office/officeart/2005/8/layout/hierarchy3"/>
    <dgm:cxn modelId="{56570B0F-FBF2-4142-A543-E59DB4CCE5D4}" type="presParOf" srcId="{C8E5DAF2-F555-4DCD-8D5C-037E18181669}" destId="{3E104AF8-BC6D-4237-B232-374682EAB48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BFCF82D2-18B7-46D1-A239-7851013D0E3E}" type="doc">
      <dgm:prSet loTypeId="urn:microsoft.com/office/officeart/2005/8/layout/hierarchy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DE5C4B-E957-4895-8B27-998AA9FD9F1E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ліквід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крони</a:t>
          </a:r>
          <a:r>
            <a:rPr lang="ru-RU" dirty="0" smtClean="0"/>
            <a:t> </a:t>
          </a:r>
          <a:r>
            <a:rPr lang="ru-RU" dirty="0" err="1" smtClean="0"/>
            <a:t>встановлюється</a:t>
          </a:r>
          <a:r>
            <a:rPr lang="ru-RU" dirty="0" smtClean="0"/>
            <a:t> </a:t>
          </a:r>
          <a:r>
            <a:rPr lang="ru-RU" dirty="0" err="1" smtClean="0"/>
            <a:t>рентна</a:t>
          </a:r>
          <a:r>
            <a:rPr lang="ru-RU" dirty="0" smtClean="0"/>
            <a:t> плата у </a:t>
          </a:r>
          <a:r>
            <a:rPr lang="ru-RU" dirty="0" err="1" smtClean="0"/>
            <a:t>розмірі</a:t>
          </a:r>
          <a:r>
            <a:rPr lang="ru-RU" dirty="0" smtClean="0"/>
            <a:t> 40 </a:t>
          </a:r>
          <a:r>
            <a:rPr lang="ru-RU" dirty="0" err="1" smtClean="0"/>
            <a:t>відсотків</a:t>
          </a:r>
          <a:r>
            <a:rPr lang="ru-RU" dirty="0" smtClean="0"/>
            <a:t>, а за </a:t>
          </a:r>
          <a:r>
            <a:rPr lang="ru-RU" dirty="0" err="1" smtClean="0"/>
            <a:t>порубкові</a:t>
          </a:r>
          <a:r>
            <a:rPr lang="ru-RU" dirty="0" smtClean="0"/>
            <a:t> </a:t>
          </a:r>
          <a:r>
            <a:rPr lang="ru-RU" dirty="0" err="1" smtClean="0"/>
            <a:t>залишки</a:t>
          </a:r>
          <a:r>
            <a:rPr lang="ru-RU" dirty="0" smtClean="0"/>
            <a:t>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підлягають</a:t>
          </a:r>
          <a:r>
            <a:rPr lang="ru-RU" dirty="0" smtClean="0"/>
            <a:t> </a:t>
          </a:r>
          <a:r>
            <a:rPr lang="ru-RU" dirty="0" err="1" smtClean="0"/>
            <a:t>використанню</a:t>
          </a:r>
          <a:r>
            <a:rPr lang="ru-RU" dirty="0" smtClean="0"/>
            <a:t>, - 20 </a:t>
          </a:r>
          <a:r>
            <a:rPr lang="ru-RU" dirty="0" err="1" smtClean="0"/>
            <a:t>відсотків</a:t>
          </a:r>
          <a:r>
            <a:rPr lang="ru-RU" dirty="0" smtClean="0"/>
            <a:t> ставок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дров'яну</a:t>
          </a:r>
          <a:r>
            <a:rPr lang="ru-RU" dirty="0" smtClean="0"/>
            <a:t> деревину </a:t>
          </a:r>
          <a:r>
            <a:rPr lang="ru-RU" dirty="0" err="1" smtClean="0"/>
            <a:t>відповідної</a:t>
          </a:r>
          <a:r>
            <a:rPr lang="ru-RU" dirty="0" smtClean="0"/>
            <a:t> </a:t>
          </a:r>
          <a:r>
            <a:rPr lang="ru-RU" dirty="0" err="1" smtClean="0"/>
            <a:t>лісової</a:t>
          </a:r>
          <a:r>
            <a:rPr lang="ru-RU" dirty="0" smtClean="0"/>
            <a:t> породи.</a:t>
          </a:r>
          <a:endParaRPr lang="ru-RU" dirty="0"/>
        </a:p>
      </dgm:t>
    </dgm:pt>
    <dgm:pt modelId="{9E2D6FA8-6684-49DD-A4E8-65796B37F7D1}" type="parTrans" cxnId="{8254B58B-0F93-469B-8503-BEE6E89F4817}">
      <dgm:prSet/>
      <dgm:spPr/>
      <dgm:t>
        <a:bodyPr/>
        <a:lstStyle/>
        <a:p>
          <a:endParaRPr lang="ru-RU"/>
        </a:p>
      </dgm:t>
    </dgm:pt>
    <dgm:pt modelId="{AB1978A3-324D-48BD-8C92-3303F4F00474}" type="sibTrans" cxnId="{8254B58B-0F93-469B-8503-BEE6E89F4817}">
      <dgm:prSet/>
      <dgm:spPr/>
      <dgm:t>
        <a:bodyPr/>
        <a:lstStyle/>
        <a:p>
          <a:endParaRPr lang="ru-RU"/>
        </a:p>
      </dgm:t>
    </dgm:pt>
    <dgm:pt modelId="{CFC48D64-1521-4AD1-9F67-DA02E381BB20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На деревину, </a:t>
          </a:r>
          <a:r>
            <a:rPr lang="ru-RU" dirty="0" err="1" smtClean="0"/>
            <a:t>заготовлену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вибіркових</a:t>
          </a:r>
          <a:r>
            <a:rPr lang="ru-RU" dirty="0" smtClean="0"/>
            <a:t> рубок головного </a:t>
          </a:r>
          <a:r>
            <a:rPr lang="ru-RU" dirty="0" err="1" smtClean="0"/>
            <a:t>користування</a:t>
          </a:r>
          <a:r>
            <a:rPr lang="ru-RU" dirty="0" smtClean="0"/>
            <a:t> ставки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знижуються</a:t>
          </a:r>
          <a:r>
            <a:rPr lang="ru-RU" dirty="0" smtClean="0"/>
            <a:t> на 20 </a:t>
          </a:r>
          <a:r>
            <a:rPr lang="ru-RU" dirty="0" err="1" smtClean="0"/>
            <a:t>відсотків</a:t>
          </a:r>
          <a:r>
            <a:rPr lang="ru-RU" dirty="0" smtClean="0"/>
            <a:t>, а </a:t>
          </a:r>
          <a:r>
            <a:rPr lang="ru-RU" dirty="0" err="1" smtClean="0"/>
            <a:t>заходів</a:t>
          </a:r>
          <a:r>
            <a:rPr lang="ru-RU" dirty="0" smtClean="0"/>
            <a:t> </a:t>
          </a:r>
          <a:r>
            <a:rPr lang="ru-RU" dirty="0" err="1" smtClean="0"/>
            <a:t>щодо</a:t>
          </a:r>
          <a:r>
            <a:rPr lang="ru-RU" dirty="0" smtClean="0"/>
            <a:t> </a:t>
          </a:r>
          <a:r>
            <a:rPr lang="ru-RU" dirty="0" err="1" smtClean="0"/>
            <a:t>поліпшення</a:t>
          </a:r>
          <a:r>
            <a:rPr lang="ru-RU" dirty="0" smtClean="0"/>
            <a:t> </a:t>
          </a:r>
          <a:r>
            <a:rPr lang="ru-RU" dirty="0" err="1" smtClean="0"/>
            <a:t>якісного</a:t>
          </a:r>
          <a:r>
            <a:rPr lang="ru-RU" dirty="0" smtClean="0"/>
            <a:t> складу </a:t>
          </a:r>
          <a:r>
            <a:rPr lang="ru-RU" dirty="0" err="1" smtClean="0"/>
            <a:t>лісів</a:t>
          </a:r>
          <a:r>
            <a:rPr lang="ru-RU" dirty="0" smtClean="0"/>
            <a:t>, </a:t>
          </a:r>
          <a:r>
            <a:rPr lang="ru-RU" dirty="0" err="1" smtClean="0"/>
            <a:t>їх</a:t>
          </a:r>
          <a:r>
            <a:rPr lang="ru-RU" dirty="0" smtClean="0"/>
            <a:t> </a:t>
          </a:r>
          <a:r>
            <a:rPr lang="ru-RU" dirty="0" err="1" smtClean="0"/>
            <a:t>оздоровлення</a:t>
          </a:r>
          <a:r>
            <a:rPr lang="ru-RU" dirty="0" smtClean="0"/>
            <a:t>, </a:t>
          </a:r>
          <a:r>
            <a:rPr lang="ru-RU" dirty="0" err="1" smtClean="0"/>
            <a:t>посилення</a:t>
          </a:r>
          <a:r>
            <a:rPr lang="ru-RU" dirty="0" smtClean="0"/>
            <a:t> </a:t>
          </a:r>
          <a:r>
            <a:rPr lang="ru-RU" dirty="0" err="1" smtClean="0"/>
            <a:t>захисних</a:t>
          </a:r>
          <a:r>
            <a:rPr lang="ru-RU" dirty="0" smtClean="0"/>
            <a:t> </a:t>
          </a:r>
          <a:r>
            <a:rPr lang="ru-RU" dirty="0" err="1" smtClean="0"/>
            <a:t>властивостей</a:t>
          </a:r>
          <a:r>
            <a:rPr lang="ru-RU" dirty="0" smtClean="0"/>
            <a:t> (у </a:t>
          </a:r>
          <a:r>
            <a:rPr lang="ru-RU" dirty="0" err="1" smtClean="0"/>
            <a:t>деревостанах</a:t>
          </a:r>
          <a:r>
            <a:rPr lang="ru-RU" dirty="0" smtClean="0"/>
            <a:t> </a:t>
          </a:r>
          <a:r>
            <a:rPr lang="ru-RU" dirty="0" err="1" smtClean="0"/>
            <a:t>віком</a:t>
          </a:r>
          <a:r>
            <a:rPr lang="ru-RU" dirty="0" smtClean="0"/>
            <a:t> </a:t>
          </a:r>
          <a:r>
            <a:rPr lang="ru-RU" dirty="0" err="1" smtClean="0"/>
            <a:t>понад</a:t>
          </a:r>
          <a:r>
            <a:rPr lang="ru-RU" dirty="0" smtClean="0"/>
            <a:t> 40 </a:t>
          </a:r>
          <a:r>
            <a:rPr lang="ru-RU" dirty="0" err="1" smtClean="0"/>
            <a:t>років</a:t>
          </a:r>
          <a:r>
            <a:rPr lang="ru-RU" dirty="0" smtClean="0"/>
            <a:t> - рубки догляду за </a:t>
          </a:r>
          <a:r>
            <a:rPr lang="ru-RU" dirty="0" err="1" smtClean="0"/>
            <a:t>лісом</a:t>
          </a:r>
          <a:r>
            <a:rPr lang="ru-RU" dirty="0" smtClean="0"/>
            <a:t>, </a:t>
          </a:r>
          <a:r>
            <a:rPr lang="ru-RU" dirty="0" err="1" smtClean="0"/>
            <a:t>вибіркові</a:t>
          </a:r>
          <a:r>
            <a:rPr lang="ru-RU" dirty="0" smtClean="0"/>
            <a:t> </a:t>
          </a:r>
          <a:r>
            <a:rPr lang="ru-RU" dirty="0" err="1" smtClean="0"/>
            <a:t>санітарні</a:t>
          </a:r>
          <a:r>
            <a:rPr lang="ru-RU" dirty="0" smtClean="0"/>
            <a:t> рубки, </a:t>
          </a:r>
          <a:r>
            <a:rPr lang="ru-RU" dirty="0" err="1" smtClean="0"/>
            <a:t>вибіркові</a:t>
          </a:r>
          <a:r>
            <a:rPr lang="ru-RU" dirty="0" smtClean="0"/>
            <a:t> </a:t>
          </a:r>
          <a:r>
            <a:rPr lang="ru-RU" dirty="0" err="1" smtClean="0"/>
            <a:t>лісовідновні</a:t>
          </a:r>
          <a:r>
            <a:rPr lang="ru-RU" dirty="0" smtClean="0"/>
            <a:t> рубки, рубки, </a:t>
          </a:r>
          <a:r>
            <a:rPr lang="ru-RU" dirty="0" err="1" smtClean="0"/>
            <a:t>пов'язані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реконструкцією</a:t>
          </a:r>
          <a:r>
            <a:rPr lang="ru-RU" dirty="0" smtClean="0"/>
            <a:t>, </a:t>
          </a:r>
          <a:r>
            <a:rPr lang="ru-RU" dirty="0" err="1" smtClean="0"/>
            <a:t>ландшафтні</a:t>
          </a:r>
          <a:r>
            <a:rPr lang="ru-RU" dirty="0" smtClean="0"/>
            <a:t> рубки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рубки</a:t>
          </a:r>
          <a:r>
            <a:rPr lang="ru-RU" dirty="0" smtClean="0"/>
            <a:t> </a:t>
          </a:r>
          <a:r>
            <a:rPr lang="ru-RU" dirty="0" err="1" smtClean="0"/>
            <a:t>переформування</a:t>
          </a:r>
          <a:r>
            <a:rPr lang="ru-RU" dirty="0" smtClean="0"/>
            <a:t>) - на 50 </a:t>
          </a:r>
          <a:r>
            <a:rPr lang="ru-RU" dirty="0" err="1" smtClean="0"/>
            <a:t>відсотків</a:t>
          </a:r>
          <a:r>
            <a:rPr lang="ru-RU" dirty="0" smtClean="0"/>
            <a:t>. </a:t>
          </a:r>
          <a:r>
            <a:rPr lang="ru-RU" dirty="0" err="1" smtClean="0"/>
            <a:t>Знижки</a:t>
          </a:r>
          <a:r>
            <a:rPr lang="ru-RU" dirty="0" smtClean="0"/>
            <a:t> у </a:t>
          </a:r>
          <a:r>
            <a:rPr lang="ru-RU" dirty="0" err="1" smtClean="0"/>
            <a:t>відсотках</a:t>
          </a:r>
          <a:r>
            <a:rPr lang="ru-RU" dirty="0" smtClean="0"/>
            <a:t> </a:t>
          </a:r>
          <a:r>
            <a:rPr lang="ru-RU" dirty="0" err="1" smtClean="0"/>
            <a:t>обчислюються</a:t>
          </a:r>
          <a:r>
            <a:rPr lang="ru-RU" dirty="0" smtClean="0"/>
            <a:t> за кожною ставкою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окремо</a:t>
          </a:r>
          <a:r>
            <a:rPr lang="ru-RU" dirty="0" smtClean="0"/>
            <a:t>.</a:t>
          </a:r>
          <a:endParaRPr lang="ru-RU" dirty="0"/>
        </a:p>
      </dgm:t>
    </dgm:pt>
    <dgm:pt modelId="{A4DACEC3-8825-4687-B0AC-65C89937445A}" type="parTrans" cxnId="{3F76AA16-50DB-4A68-BF04-D5AEEAE482DF}">
      <dgm:prSet/>
      <dgm:spPr/>
      <dgm:t>
        <a:bodyPr/>
        <a:lstStyle/>
        <a:p>
          <a:endParaRPr lang="ru-RU"/>
        </a:p>
      </dgm:t>
    </dgm:pt>
    <dgm:pt modelId="{C92DF99B-62BE-4B99-A9A3-C51109C0A932}" type="sibTrans" cxnId="{3F76AA16-50DB-4A68-BF04-D5AEEAE482DF}">
      <dgm:prSet/>
      <dgm:spPr/>
      <dgm:t>
        <a:bodyPr/>
        <a:lstStyle/>
        <a:p>
          <a:endParaRPr lang="ru-RU"/>
        </a:p>
      </dgm:t>
    </dgm:pt>
    <dgm:pt modelId="{59C047F2-C682-456F-8B06-6591ECD3D5E6}" type="pres">
      <dgm:prSet presAssocID="{BFCF82D2-18B7-46D1-A239-7851013D0E3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6AE9BE7-3535-42A8-96CD-08141139279F}" type="pres">
      <dgm:prSet presAssocID="{C6DE5C4B-E957-4895-8B27-998AA9FD9F1E}" presName="root" presStyleCnt="0"/>
      <dgm:spPr/>
    </dgm:pt>
    <dgm:pt modelId="{573496DA-6F43-4ED8-9F3D-F9718F8E49D9}" type="pres">
      <dgm:prSet presAssocID="{C6DE5C4B-E957-4895-8B27-998AA9FD9F1E}" presName="rootComposite" presStyleCnt="0"/>
      <dgm:spPr/>
    </dgm:pt>
    <dgm:pt modelId="{705C0DD6-579C-4A32-B862-4154377BBB5E}" type="pres">
      <dgm:prSet presAssocID="{C6DE5C4B-E957-4895-8B27-998AA9FD9F1E}" presName="rootText" presStyleLbl="node1" presStyleIdx="0" presStyleCnt="2" custScaleY="289134"/>
      <dgm:spPr/>
      <dgm:t>
        <a:bodyPr/>
        <a:lstStyle/>
        <a:p>
          <a:endParaRPr lang="ru-RU"/>
        </a:p>
      </dgm:t>
    </dgm:pt>
    <dgm:pt modelId="{B33D4AF9-DF28-410E-8E56-626104990FA7}" type="pres">
      <dgm:prSet presAssocID="{C6DE5C4B-E957-4895-8B27-998AA9FD9F1E}" presName="rootConnector" presStyleLbl="node1" presStyleIdx="0" presStyleCnt="2"/>
      <dgm:spPr/>
      <dgm:t>
        <a:bodyPr/>
        <a:lstStyle/>
        <a:p>
          <a:endParaRPr lang="ru-RU"/>
        </a:p>
      </dgm:t>
    </dgm:pt>
    <dgm:pt modelId="{395657FA-A7FE-4B3E-BCA1-99956AC2A5C1}" type="pres">
      <dgm:prSet presAssocID="{C6DE5C4B-E957-4895-8B27-998AA9FD9F1E}" presName="childShape" presStyleCnt="0"/>
      <dgm:spPr/>
    </dgm:pt>
    <dgm:pt modelId="{268686F3-508F-49B8-ACBB-02E47B365F83}" type="pres">
      <dgm:prSet presAssocID="{CFC48D64-1521-4AD1-9F67-DA02E381BB20}" presName="root" presStyleCnt="0"/>
      <dgm:spPr/>
    </dgm:pt>
    <dgm:pt modelId="{A1ED2AAE-67BE-4D4F-A4F3-CE0AB1E16E9A}" type="pres">
      <dgm:prSet presAssocID="{CFC48D64-1521-4AD1-9F67-DA02E381BB20}" presName="rootComposite" presStyleCnt="0"/>
      <dgm:spPr/>
    </dgm:pt>
    <dgm:pt modelId="{40AFE330-A03F-4274-A188-47BB4844DB16}" type="pres">
      <dgm:prSet presAssocID="{CFC48D64-1521-4AD1-9F67-DA02E381BB20}" presName="rootText" presStyleLbl="node1" presStyleIdx="1" presStyleCnt="2" custScaleY="289134"/>
      <dgm:spPr/>
      <dgm:t>
        <a:bodyPr/>
        <a:lstStyle/>
        <a:p>
          <a:endParaRPr lang="ru-RU"/>
        </a:p>
      </dgm:t>
    </dgm:pt>
    <dgm:pt modelId="{30BF2FD8-7BAF-4051-8485-994599106246}" type="pres">
      <dgm:prSet presAssocID="{CFC48D64-1521-4AD1-9F67-DA02E381BB20}" presName="rootConnector" presStyleLbl="node1" presStyleIdx="1" presStyleCnt="2"/>
      <dgm:spPr/>
      <dgm:t>
        <a:bodyPr/>
        <a:lstStyle/>
        <a:p>
          <a:endParaRPr lang="ru-RU"/>
        </a:p>
      </dgm:t>
    </dgm:pt>
    <dgm:pt modelId="{21B9EA34-706C-49AE-8F0B-BE4608B9562E}" type="pres">
      <dgm:prSet presAssocID="{CFC48D64-1521-4AD1-9F67-DA02E381BB20}" presName="childShape" presStyleCnt="0"/>
      <dgm:spPr/>
    </dgm:pt>
  </dgm:ptLst>
  <dgm:cxnLst>
    <dgm:cxn modelId="{967EB00E-ABDD-43D1-85F7-45B4DAF3F2F8}" type="presOf" srcId="{CFC48D64-1521-4AD1-9F67-DA02E381BB20}" destId="{40AFE330-A03F-4274-A188-47BB4844DB16}" srcOrd="0" destOrd="0" presId="urn:microsoft.com/office/officeart/2005/8/layout/hierarchy3"/>
    <dgm:cxn modelId="{16E0AC39-CAFA-4805-94EF-8044FB4F4333}" type="presOf" srcId="{BFCF82D2-18B7-46D1-A239-7851013D0E3E}" destId="{59C047F2-C682-456F-8B06-6591ECD3D5E6}" srcOrd="0" destOrd="0" presId="urn:microsoft.com/office/officeart/2005/8/layout/hierarchy3"/>
    <dgm:cxn modelId="{3F76AA16-50DB-4A68-BF04-D5AEEAE482DF}" srcId="{BFCF82D2-18B7-46D1-A239-7851013D0E3E}" destId="{CFC48D64-1521-4AD1-9F67-DA02E381BB20}" srcOrd="1" destOrd="0" parTransId="{A4DACEC3-8825-4687-B0AC-65C89937445A}" sibTransId="{C92DF99B-62BE-4B99-A9A3-C51109C0A932}"/>
    <dgm:cxn modelId="{8254B58B-0F93-469B-8503-BEE6E89F4817}" srcId="{BFCF82D2-18B7-46D1-A239-7851013D0E3E}" destId="{C6DE5C4B-E957-4895-8B27-998AA9FD9F1E}" srcOrd="0" destOrd="0" parTransId="{9E2D6FA8-6684-49DD-A4E8-65796B37F7D1}" sibTransId="{AB1978A3-324D-48BD-8C92-3303F4F00474}"/>
    <dgm:cxn modelId="{38E8A013-87D2-4E27-A46C-62E7F3A6AEDD}" type="presOf" srcId="{C6DE5C4B-E957-4895-8B27-998AA9FD9F1E}" destId="{B33D4AF9-DF28-410E-8E56-626104990FA7}" srcOrd="1" destOrd="0" presId="urn:microsoft.com/office/officeart/2005/8/layout/hierarchy3"/>
    <dgm:cxn modelId="{EB94BD33-FC27-453F-9948-999392D004FB}" type="presOf" srcId="{C6DE5C4B-E957-4895-8B27-998AA9FD9F1E}" destId="{705C0DD6-579C-4A32-B862-4154377BBB5E}" srcOrd="0" destOrd="0" presId="urn:microsoft.com/office/officeart/2005/8/layout/hierarchy3"/>
    <dgm:cxn modelId="{78EA3DE4-CAA5-4B06-8CBF-3AF42C64E629}" type="presOf" srcId="{CFC48D64-1521-4AD1-9F67-DA02E381BB20}" destId="{30BF2FD8-7BAF-4051-8485-994599106246}" srcOrd="1" destOrd="0" presId="urn:microsoft.com/office/officeart/2005/8/layout/hierarchy3"/>
    <dgm:cxn modelId="{4C326B58-5092-46BF-BCD3-D8F419504DF0}" type="presParOf" srcId="{59C047F2-C682-456F-8B06-6591ECD3D5E6}" destId="{86AE9BE7-3535-42A8-96CD-08141139279F}" srcOrd="0" destOrd="0" presId="urn:microsoft.com/office/officeart/2005/8/layout/hierarchy3"/>
    <dgm:cxn modelId="{1F43307D-8220-4F07-AF03-D10D93DB4846}" type="presParOf" srcId="{86AE9BE7-3535-42A8-96CD-08141139279F}" destId="{573496DA-6F43-4ED8-9F3D-F9718F8E49D9}" srcOrd="0" destOrd="0" presId="urn:microsoft.com/office/officeart/2005/8/layout/hierarchy3"/>
    <dgm:cxn modelId="{80E8F91B-53F2-4C8E-8F12-356D2C4FB9D1}" type="presParOf" srcId="{573496DA-6F43-4ED8-9F3D-F9718F8E49D9}" destId="{705C0DD6-579C-4A32-B862-4154377BBB5E}" srcOrd="0" destOrd="0" presId="urn:microsoft.com/office/officeart/2005/8/layout/hierarchy3"/>
    <dgm:cxn modelId="{D95DD0E7-4320-4532-B24F-1213071F2072}" type="presParOf" srcId="{573496DA-6F43-4ED8-9F3D-F9718F8E49D9}" destId="{B33D4AF9-DF28-410E-8E56-626104990FA7}" srcOrd="1" destOrd="0" presId="urn:microsoft.com/office/officeart/2005/8/layout/hierarchy3"/>
    <dgm:cxn modelId="{DE3116B6-5020-45AE-917E-C60E1CAE2D73}" type="presParOf" srcId="{86AE9BE7-3535-42A8-96CD-08141139279F}" destId="{395657FA-A7FE-4B3E-BCA1-99956AC2A5C1}" srcOrd="1" destOrd="0" presId="urn:microsoft.com/office/officeart/2005/8/layout/hierarchy3"/>
    <dgm:cxn modelId="{2D74DC27-4945-4C68-BA51-2C6941584573}" type="presParOf" srcId="{59C047F2-C682-456F-8B06-6591ECD3D5E6}" destId="{268686F3-508F-49B8-ACBB-02E47B365F83}" srcOrd="1" destOrd="0" presId="urn:microsoft.com/office/officeart/2005/8/layout/hierarchy3"/>
    <dgm:cxn modelId="{79C5412A-E0AE-4A32-A6BD-671AD9F73ED0}" type="presParOf" srcId="{268686F3-508F-49B8-ACBB-02E47B365F83}" destId="{A1ED2AAE-67BE-4D4F-A4F3-CE0AB1E16E9A}" srcOrd="0" destOrd="0" presId="urn:microsoft.com/office/officeart/2005/8/layout/hierarchy3"/>
    <dgm:cxn modelId="{17EBF50A-1444-4CF6-B411-86998EFA85B3}" type="presParOf" srcId="{A1ED2AAE-67BE-4D4F-A4F3-CE0AB1E16E9A}" destId="{40AFE330-A03F-4274-A188-47BB4844DB16}" srcOrd="0" destOrd="0" presId="urn:microsoft.com/office/officeart/2005/8/layout/hierarchy3"/>
    <dgm:cxn modelId="{004019E8-D261-4F1F-89E5-3622A2922FB1}" type="presParOf" srcId="{A1ED2AAE-67BE-4D4F-A4F3-CE0AB1E16E9A}" destId="{30BF2FD8-7BAF-4051-8485-994599106246}" srcOrd="1" destOrd="0" presId="urn:microsoft.com/office/officeart/2005/8/layout/hierarchy3"/>
    <dgm:cxn modelId="{CB95159A-0226-4B66-848A-23FA16DEEFEC}" type="presParOf" srcId="{268686F3-508F-49B8-ACBB-02E47B365F83}" destId="{21B9EA34-706C-49AE-8F0B-BE4608B9562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E9ADDEC3-5BBD-48FA-9950-D2ECDEEBCB91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8702309D-DED8-4AAE-916F-0A7A1BEF1F19}">
      <dgm:prSet/>
      <dgm:spPr/>
      <dgm:t>
        <a:bodyPr/>
        <a:lstStyle/>
        <a:p>
          <a:pPr algn="ctr" rtl="0"/>
          <a:r>
            <a:rPr lang="ru-RU" i="1" u="sng" dirty="0" smtClean="0"/>
            <a:t>Порядок </a:t>
          </a:r>
          <a:r>
            <a:rPr lang="ru-RU" i="1" u="sng" dirty="0" err="1" smtClean="0"/>
            <a:t>нарахування</a:t>
          </a:r>
          <a:r>
            <a:rPr lang="ru-RU" i="1" u="sng" dirty="0" smtClean="0"/>
            <a:t> </a:t>
          </a:r>
          <a:r>
            <a:rPr lang="ru-RU" i="1" u="sng" dirty="0" err="1" smtClean="0"/>
            <a:t>податкових</a:t>
          </a:r>
          <a:r>
            <a:rPr lang="ru-RU" i="1" u="sng" dirty="0" smtClean="0"/>
            <a:t> </a:t>
          </a:r>
          <a:r>
            <a:rPr lang="ru-RU" i="1" u="sng" dirty="0" err="1" smtClean="0"/>
            <a:t>зобов'язань</a:t>
          </a:r>
          <a:r>
            <a:rPr lang="ru-RU" i="1" u="sng" dirty="0" smtClean="0"/>
            <a:t> </a:t>
          </a:r>
          <a:r>
            <a:rPr lang="ru-RU" i="1" u="sng" dirty="0" err="1" smtClean="0"/>
            <a:t>з</a:t>
          </a:r>
          <a:r>
            <a:rPr lang="ru-RU" i="1" u="sng" dirty="0" smtClean="0"/>
            <a:t> </a:t>
          </a:r>
          <a:r>
            <a:rPr lang="ru-RU" i="1" u="sng" dirty="0" err="1" smtClean="0"/>
            <a:t>рентної</a:t>
          </a:r>
          <a:r>
            <a:rPr lang="ru-RU" i="1" u="sng" dirty="0" smtClean="0"/>
            <a:t> плати за </a:t>
          </a:r>
          <a:r>
            <a:rPr lang="ru-RU" i="1" u="sng" dirty="0" err="1" smtClean="0"/>
            <a:t>спеціальне</a:t>
          </a:r>
          <a:r>
            <a:rPr lang="ru-RU" i="1" u="sng" dirty="0" smtClean="0"/>
            <a:t> </a:t>
          </a:r>
          <a:r>
            <a:rPr lang="ru-RU" i="1" u="sng" dirty="0" err="1" smtClean="0"/>
            <a:t>використання</a:t>
          </a:r>
          <a:r>
            <a:rPr lang="ru-RU" i="1" u="sng" dirty="0" smtClean="0"/>
            <a:t> </a:t>
          </a:r>
          <a:r>
            <a:rPr lang="ru-RU" i="1" u="sng" dirty="0" err="1" smtClean="0"/>
            <a:t>лісових</a:t>
          </a:r>
          <a:r>
            <a:rPr lang="ru-RU" i="1" u="sng" dirty="0" smtClean="0"/>
            <a:t> </a:t>
          </a:r>
          <a:r>
            <a:rPr lang="ru-RU" i="1" u="sng" dirty="0" err="1" smtClean="0"/>
            <a:t>ресурсів</a:t>
          </a:r>
          <a:endParaRPr lang="ru-RU" i="1" u="sng" dirty="0"/>
        </a:p>
      </dgm:t>
    </dgm:pt>
    <dgm:pt modelId="{73D2D688-5C24-4650-978F-4C3E0F7FE301}" type="parTrans" cxnId="{EBAF7F24-B2B5-48A7-B2AD-8AD7668E85EE}">
      <dgm:prSet/>
      <dgm:spPr/>
      <dgm:t>
        <a:bodyPr/>
        <a:lstStyle/>
        <a:p>
          <a:endParaRPr lang="ru-RU"/>
        </a:p>
      </dgm:t>
    </dgm:pt>
    <dgm:pt modelId="{738059E8-A901-4FE3-93C0-D7CD4CD22B4B}" type="sibTrans" cxnId="{EBAF7F24-B2B5-48A7-B2AD-8AD7668E85EE}">
      <dgm:prSet/>
      <dgm:spPr/>
      <dgm:t>
        <a:bodyPr/>
        <a:lstStyle/>
        <a:p>
          <a:endParaRPr lang="ru-RU"/>
        </a:p>
      </dgm:t>
    </dgm:pt>
    <dgm:pt modelId="{95945E2E-2FC8-4AF0-9CF0-62232C0CB2FB}">
      <dgm:prSet/>
      <dgm:spPr/>
      <dgm:t>
        <a:bodyPr/>
        <a:lstStyle/>
        <a:p>
          <a:pPr algn="just" rtl="0"/>
          <a:r>
            <a:rPr lang="ru-RU" dirty="0" smtClean="0"/>
            <a:t>Сума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r>
            <a:rPr lang="ru-RU" dirty="0" err="1" smtClean="0"/>
            <a:t>суб'єктами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відносин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видають</a:t>
          </a:r>
          <a:r>
            <a:rPr lang="ru-RU" dirty="0" smtClean="0"/>
            <a:t> </a:t>
          </a:r>
          <a:r>
            <a:rPr lang="ru-RU" dirty="0" err="1" smtClean="0"/>
            <a:t>спеціальні</a:t>
          </a:r>
          <a:r>
            <a:rPr lang="ru-RU" dirty="0" smtClean="0"/>
            <a:t> </a:t>
          </a:r>
          <a:r>
            <a:rPr lang="ru-RU" dirty="0" err="1" smtClean="0"/>
            <a:t>дозволи</a:t>
          </a:r>
          <a:r>
            <a:rPr lang="ru-RU" dirty="0" smtClean="0"/>
            <a:t>,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зазначається</a:t>
          </a:r>
          <a:r>
            <a:rPr lang="ru-RU" dirty="0" smtClean="0"/>
            <a:t> у таких </a:t>
          </a:r>
          <a:r>
            <a:rPr lang="ru-RU" dirty="0" err="1" smtClean="0"/>
            <a:t>дозволах</a:t>
          </a:r>
          <a:r>
            <a:rPr lang="ru-RU" dirty="0" smtClean="0"/>
            <a:t>.</a:t>
          </a:r>
          <a:endParaRPr lang="ru-RU" dirty="0"/>
        </a:p>
      </dgm:t>
    </dgm:pt>
    <dgm:pt modelId="{71A7FB8C-9F8D-42C1-B977-23B5C54C9085}" type="parTrans" cxnId="{30DE6811-2DAF-4BA3-AC19-3F1295218A0A}">
      <dgm:prSet/>
      <dgm:spPr/>
      <dgm:t>
        <a:bodyPr/>
        <a:lstStyle/>
        <a:p>
          <a:endParaRPr lang="ru-RU"/>
        </a:p>
      </dgm:t>
    </dgm:pt>
    <dgm:pt modelId="{CF267AEB-C717-4215-9F24-9A40DF70857C}" type="sibTrans" cxnId="{30DE6811-2DAF-4BA3-AC19-3F1295218A0A}">
      <dgm:prSet/>
      <dgm:spPr/>
      <dgm:t>
        <a:bodyPr/>
        <a:lstStyle/>
        <a:p>
          <a:endParaRPr lang="ru-RU"/>
        </a:p>
      </dgm:t>
    </dgm:pt>
    <dgm:pt modelId="{A727C402-0F18-4E59-B3D4-DC52A2673EFA}" type="pres">
      <dgm:prSet presAssocID="{E9ADDEC3-5BBD-48FA-9950-D2ECDEEBCB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FAAA0-DA16-48A9-872A-214B8C9FBB40}" type="pres">
      <dgm:prSet presAssocID="{8702309D-DED8-4AAE-916F-0A7A1BEF1F1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50E5E-045A-465C-AC65-BDE82EC4B11D}" type="pres">
      <dgm:prSet presAssocID="{738059E8-A901-4FE3-93C0-D7CD4CD22B4B}" presName="spacer" presStyleCnt="0"/>
      <dgm:spPr/>
    </dgm:pt>
    <dgm:pt modelId="{47F5E6DE-F161-46B1-A116-D683882BB843}" type="pres">
      <dgm:prSet presAssocID="{95945E2E-2FC8-4AF0-9CF0-62232C0CB2F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2707CF-B1A2-4AFC-A5BE-D0AF4A4587FD}" type="presOf" srcId="{8702309D-DED8-4AAE-916F-0A7A1BEF1F19}" destId="{869FAAA0-DA16-48A9-872A-214B8C9FBB40}" srcOrd="0" destOrd="0" presId="urn:microsoft.com/office/officeart/2005/8/layout/vList2"/>
    <dgm:cxn modelId="{26F2A68A-7FCB-4314-A61B-A44795D501C8}" type="presOf" srcId="{E9ADDEC3-5BBD-48FA-9950-D2ECDEEBCB91}" destId="{A727C402-0F18-4E59-B3D4-DC52A2673EFA}" srcOrd="0" destOrd="0" presId="urn:microsoft.com/office/officeart/2005/8/layout/vList2"/>
    <dgm:cxn modelId="{30DE6811-2DAF-4BA3-AC19-3F1295218A0A}" srcId="{E9ADDEC3-5BBD-48FA-9950-D2ECDEEBCB91}" destId="{95945E2E-2FC8-4AF0-9CF0-62232C0CB2FB}" srcOrd="1" destOrd="0" parTransId="{71A7FB8C-9F8D-42C1-B977-23B5C54C9085}" sibTransId="{CF267AEB-C717-4215-9F24-9A40DF70857C}"/>
    <dgm:cxn modelId="{EBAF7F24-B2B5-48A7-B2AD-8AD7668E85EE}" srcId="{E9ADDEC3-5BBD-48FA-9950-D2ECDEEBCB91}" destId="{8702309D-DED8-4AAE-916F-0A7A1BEF1F19}" srcOrd="0" destOrd="0" parTransId="{73D2D688-5C24-4650-978F-4C3E0F7FE301}" sibTransId="{738059E8-A901-4FE3-93C0-D7CD4CD22B4B}"/>
    <dgm:cxn modelId="{B76B7C68-3EB2-4BD2-9FCF-FA6441268881}" type="presOf" srcId="{95945E2E-2FC8-4AF0-9CF0-62232C0CB2FB}" destId="{47F5E6DE-F161-46B1-A116-D683882BB843}" srcOrd="0" destOrd="0" presId="urn:microsoft.com/office/officeart/2005/8/layout/vList2"/>
    <dgm:cxn modelId="{E49DD59E-6F63-4095-ABBC-B9BD9A081BA8}" type="presParOf" srcId="{A727C402-0F18-4E59-B3D4-DC52A2673EFA}" destId="{869FAAA0-DA16-48A9-872A-214B8C9FBB40}" srcOrd="0" destOrd="0" presId="urn:microsoft.com/office/officeart/2005/8/layout/vList2"/>
    <dgm:cxn modelId="{7175E009-67AC-42EB-A89A-1B0EE077454F}" type="presParOf" srcId="{A727C402-0F18-4E59-B3D4-DC52A2673EFA}" destId="{2E550E5E-045A-465C-AC65-BDE82EC4B11D}" srcOrd="1" destOrd="0" presId="urn:microsoft.com/office/officeart/2005/8/layout/vList2"/>
    <dgm:cxn modelId="{4975A86E-881C-4C20-885D-470A88E3A655}" type="presParOf" srcId="{A727C402-0F18-4E59-B3D4-DC52A2673EFA}" destId="{47F5E6DE-F161-46B1-A116-D683882BB84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84D7BE24-E86F-427C-9B00-F19EB6E7E1B7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D3A7D209-5EAC-4CB5-A3C6-0ACE39EE96E9}">
      <dgm:prSet/>
      <dgm:spPr/>
      <dgm:t>
        <a:bodyPr/>
        <a:lstStyle/>
        <a:p>
          <a:pPr algn="just" rtl="0"/>
          <a:r>
            <a:rPr lang="ru-RU" dirty="0" smtClean="0"/>
            <a:t>Сума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зазначена</a:t>
          </a:r>
          <a:r>
            <a:rPr lang="ru-RU" dirty="0" smtClean="0"/>
            <a:t> в </a:t>
          </a:r>
          <a:r>
            <a:rPr lang="ru-RU" dirty="0" err="1" smtClean="0"/>
            <a:t>лісорубному</a:t>
          </a:r>
          <a:r>
            <a:rPr lang="ru-RU" dirty="0" smtClean="0"/>
            <a:t> та в </a:t>
          </a:r>
          <a:r>
            <a:rPr lang="ru-RU" dirty="0" err="1" smtClean="0"/>
            <a:t>лісовому</a:t>
          </a:r>
          <a:r>
            <a:rPr lang="ru-RU" dirty="0" smtClean="0"/>
            <a:t> квитках, </a:t>
          </a:r>
          <a:r>
            <a:rPr lang="ru-RU" dirty="0" err="1" smtClean="0"/>
            <a:t>підлягає</a:t>
          </a:r>
          <a:r>
            <a:rPr lang="ru-RU" dirty="0" smtClean="0"/>
            <a:t> </a:t>
          </a:r>
          <a:r>
            <a:rPr lang="ru-RU" dirty="0" err="1" smtClean="0"/>
            <a:t>перерахунку</a:t>
          </a:r>
          <a:r>
            <a:rPr lang="ru-RU" dirty="0" smtClean="0"/>
            <a:t> </a:t>
          </a:r>
          <a:r>
            <a:rPr lang="ru-RU" dirty="0" err="1" smtClean="0"/>
            <a:t>суб'єктом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відносин</a:t>
          </a:r>
          <a:r>
            <a:rPr lang="ru-RU" dirty="0" smtClean="0"/>
            <a:t>,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видає</a:t>
          </a:r>
          <a:r>
            <a:rPr lang="ru-RU" dirty="0" smtClean="0"/>
            <a:t> </a:t>
          </a:r>
          <a:r>
            <a:rPr lang="ru-RU" dirty="0" err="1" smtClean="0"/>
            <a:t>спеціальні</a:t>
          </a:r>
          <a:r>
            <a:rPr lang="ru-RU" dirty="0" smtClean="0"/>
            <a:t> </a:t>
          </a:r>
          <a:r>
            <a:rPr lang="ru-RU" dirty="0" err="1" smtClean="0"/>
            <a:t>дозволи</a:t>
          </a:r>
          <a:r>
            <a:rPr lang="ru-RU" dirty="0" smtClean="0"/>
            <a:t>, у </a:t>
          </a:r>
          <a:r>
            <a:rPr lang="ru-RU" dirty="0" err="1" smtClean="0"/>
            <a:t>разі</a:t>
          </a:r>
          <a:r>
            <a:rPr lang="ru-RU" dirty="0" smtClean="0"/>
            <a:t> коли:</a:t>
          </a:r>
          <a:endParaRPr lang="ru-RU" dirty="0"/>
        </a:p>
      </dgm:t>
    </dgm:pt>
    <dgm:pt modelId="{97BBD0ED-3471-4192-AA2E-DFA5C9E8FB44}" type="parTrans" cxnId="{5CF22E30-4207-494E-86F8-7B31C99FA01B}">
      <dgm:prSet/>
      <dgm:spPr/>
      <dgm:t>
        <a:bodyPr/>
        <a:lstStyle/>
        <a:p>
          <a:endParaRPr lang="ru-RU"/>
        </a:p>
      </dgm:t>
    </dgm:pt>
    <dgm:pt modelId="{D770C60B-1D59-446E-A56F-7D723573FE0E}" type="sibTrans" cxnId="{5CF22E30-4207-494E-86F8-7B31C99FA01B}">
      <dgm:prSet/>
      <dgm:spPr/>
      <dgm:t>
        <a:bodyPr/>
        <a:lstStyle/>
        <a:p>
          <a:endParaRPr lang="ru-RU"/>
        </a:p>
      </dgm:t>
    </dgm:pt>
    <dgm:pt modelId="{BE9B4D8B-3908-4A6D-B09F-ECA047BD19E2}">
      <dgm:prSet/>
      <dgm:spPr/>
      <dgm:t>
        <a:bodyPr/>
        <a:lstStyle/>
        <a:p>
          <a:pPr algn="just" rtl="0"/>
          <a:r>
            <a:rPr lang="ru-RU" dirty="0" err="1" smtClean="0"/>
            <a:t>загальна</a:t>
          </a:r>
          <a:r>
            <a:rPr lang="ru-RU" dirty="0" smtClean="0"/>
            <a:t> </a:t>
          </a:r>
          <a:r>
            <a:rPr lang="ru-RU" dirty="0" err="1" smtClean="0"/>
            <a:t>кількість</a:t>
          </a:r>
          <a:r>
            <a:rPr lang="ru-RU" dirty="0" smtClean="0"/>
            <a:t> </a:t>
          </a:r>
          <a:r>
            <a:rPr lang="ru-RU" dirty="0" err="1" smtClean="0"/>
            <a:t>фактично</a:t>
          </a:r>
          <a:r>
            <a:rPr lang="ru-RU" dirty="0" smtClean="0"/>
            <a:t> </a:t>
          </a:r>
          <a:r>
            <a:rPr lang="ru-RU" dirty="0" err="1" smtClean="0"/>
            <a:t>заготовленої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її</a:t>
          </a:r>
          <a:r>
            <a:rPr lang="ru-RU" dirty="0" smtClean="0"/>
            <a:t> </a:t>
          </a:r>
          <a:r>
            <a:rPr lang="ru-RU" dirty="0" err="1" smtClean="0"/>
            <a:t>відпуску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обліком</a:t>
          </a:r>
          <a:r>
            <a:rPr lang="ru-RU" dirty="0" smtClean="0"/>
            <a:t> за </a:t>
          </a:r>
          <a:r>
            <a:rPr lang="ru-RU" dirty="0" err="1" smtClean="0"/>
            <a:t>площею</a:t>
          </a:r>
          <a:r>
            <a:rPr lang="ru-RU" dirty="0" smtClean="0"/>
            <a:t> </a:t>
          </a:r>
          <a:r>
            <a:rPr lang="ru-RU" dirty="0" err="1" smtClean="0"/>
            <a:t>перевищує</a:t>
          </a:r>
          <a:r>
            <a:rPr lang="ru-RU" dirty="0" smtClean="0"/>
            <a:t> </a:t>
          </a:r>
          <a:r>
            <a:rPr lang="ru-RU" dirty="0" err="1" smtClean="0"/>
            <a:t>зазначену</a:t>
          </a:r>
          <a:r>
            <a:rPr lang="ru-RU" dirty="0" smtClean="0"/>
            <a:t> в </a:t>
          </a:r>
          <a:r>
            <a:rPr lang="ru-RU" dirty="0" err="1" smtClean="0"/>
            <a:t>лісорубному</a:t>
          </a:r>
          <a:r>
            <a:rPr lang="ru-RU" dirty="0" smtClean="0"/>
            <a:t> квитку та </a:t>
          </a:r>
          <a:r>
            <a:rPr lang="ru-RU" dirty="0" err="1" smtClean="0"/>
            <a:t>кількість</a:t>
          </a:r>
          <a:r>
            <a:rPr lang="ru-RU" dirty="0" smtClean="0"/>
            <a:t> </a:t>
          </a:r>
          <a:r>
            <a:rPr lang="ru-RU" dirty="0" err="1" smtClean="0"/>
            <a:t>більше</a:t>
          </a:r>
          <a:r>
            <a:rPr lang="ru-RU" dirty="0" smtClean="0"/>
            <a:t> </a:t>
          </a:r>
          <a:r>
            <a:rPr lang="ru-RU" dirty="0" err="1" smtClean="0"/>
            <a:t>ніж</a:t>
          </a:r>
          <a:r>
            <a:rPr lang="ru-RU" dirty="0" smtClean="0"/>
            <a:t> на 10 </a:t>
          </a:r>
          <a:r>
            <a:rPr lang="ru-RU" dirty="0" err="1" smtClean="0"/>
            <a:t>відсотків</a:t>
          </a:r>
          <a:r>
            <a:rPr lang="ru-RU" dirty="0" smtClean="0"/>
            <a:t>;</a:t>
          </a:r>
          <a:endParaRPr lang="ru-RU" dirty="0"/>
        </a:p>
      </dgm:t>
    </dgm:pt>
    <dgm:pt modelId="{1BA62608-5C4A-40C2-A019-A1D88C3E7E4D}" type="parTrans" cxnId="{8FB4FBEE-C950-4387-BC6C-C75C66A45875}">
      <dgm:prSet/>
      <dgm:spPr/>
      <dgm:t>
        <a:bodyPr/>
        <a:lstStyle/>
        <a:p>
          <a:endParaRPr lang="ru-RU"/>
        </a:p>
      </dgm:t>
    </dgm:pt>
    <dgm:pt modelId="{70DAECA1-E1B5-4AC3-96E1-3BB67A4D9B43}" type="sibTrans" cxnId="{8FB4FBEE-C950-4387-BC6C-C75C66A45875}">
      <dgm:prSet/>
      <dgm:spPr/>
      <dgm:t>
        <a:bodyPr/>
        <a:lstStyle/>
        <a:p>
          <a:endParaRPr lang="ru-RU"/>
        </a:p>
      </dgm:t>
    </dgm:pt>
    <dgm:pt modelId="{66A86277-0072-47A0-897A-C879F9C123B8}">
      <dgm:prSet/>
      <dgm:spPr/>
      <dgm:t>
        <a:bodyPr/>
        <a:lstStyle/>
        <a:p>
          <a:pPr algn="just" rtl="0"/>
          <a:r>
            <a:rPr lang="ru-RU" dirty="0" err="1" smtClean="0"/>
            <a:t>фактичний</a:t>
          </a:r>
          <a:r>
            <a:rPr lang="ru-RU" dirty="0" smtClean="0"/>
            <a:t> </a:t>
          </a:r>
          <a:r>
            <a:rPr lang="ru-RU" dirty="0" err="1" smtClean="0"/>
            <a:t>обсяг</a:t>
          </a:r>
          <a:r>
            <a:rPr lang="ru-RU" dirty="0" smtClean="0"/>
            <a:t>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ресурсів</a:t>
          </a:r>
          <a:r>
            <a:rPr lang="ru-RU" dirty="0" smtClean="0"/>
            <a:t> </a:t>
          </a:r>
          <a:r>
            <a:rPr lang="ru-RU" dirty="0" err="1" smtClean="0"/>
            <a:t>перевищує</a:t>
          </a:r>
          <a:r>
            <a:rPr lang="ru-RU" dirty="0" smtClean="0"/>
            <a:t> </a:t>
          </a:r>
          <a:r>
            <a:rPr lang="ru-RU" dirty="0" err="1" smtClean="0"/>
            <a:t>зазначений</a:t>
          </a:r>
          <a:r>
            <a:rPr lang="ru-RU" dirty="0" smtClean="0"/>
            <a:t> у </a:t>
          </a:r>
          <a:r>
            <a:rPr lang="ru-RU" dirty="0" err="1" smtClean="0"/>
            <a:t>лісовому</a:t>
          </a:r>
          <a:r>
            <a:rPr lang="ru-RU" dirty="0" smtClean="0"/>
            <a:t> квитку на весь </a:t>
          </a:r>
          <a:r>
            <a:rPr lang="ru-RU" dirty="0" err="1" smtClean="0"/>
            <a:t>обсяг</a:t>
          </a:r>
          <a:r>
            <a:rPr lang="ru-RU" dirty="0" smtClean="0"/>
            <a:t> такого </a:t>
          </a:r>
          <a:r>
            <a:rPr lang="ru-RU" dirty="0" err="1" smtClean="0"/>
            <a:t>перевищення</a:t>
          </a:r>
          <a:r>
            <a:rPr lang="ru-RU" dirty="0" smtClean="0"/>
            <a:t>.</a:t>
          </a:r>
          <a:endParaRPr lang="ru-RU" dirty="0"/>
        </a:p>
      </dgm:t>
    </dgm:pt>
    <dgm:pt modelId="{97C78A6E-9793-4210-938E-51866FA92EC6}" type="parTrans" cxnId="{5B43CE50-9A96-4954-9049-ADCF567FA062}">
      <dgm:prSet/>
      <dgm:spPr/>
      <dgm:t>
        <a:bodyPr/>
        <a:lstStyle/>
        <a:p>
          <a:endParaRPr lang="ru-RU"/>
        </a:p>
      </dgm:t>
    </dgm:pt>
    <dgm:pt modelId="{0C34E043-D638-49D1-B7CF-2C869AC085E6}" type="sibTrans" cxnId="{5B43CE50-9A96-4954-9049-ADCF567FA062}">
      <dgm:prSet/>
      <dgm:spPr/>
      <dgm:t>
        <a:bodyPr/>
        <a:lstStyle/>
        <a:p>
          <a:endParaRPr lang="ru-RU"/>
        </a:p>
      </dgm:t>
    </dgm:pt>
    <dgm:pt modelId="{CB5E06CD-0211-489A-B974-3B50E5D3C9EE}" type="pres">
      <dgm:prSet presAssocID="{84D7BE24-E86F-427C-9B00-F19EB6E7E1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BCC931-134A-4206-B380-6BF599F1E52A}" type="pres">
      <dgm:prSet presAssocID="{D3A7D209-5EAC-4CB5-A3C6-0ACE39EE96E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81ED0-7E73-458F-8837-DFD8B48A03EC}" type="pres">
      <dgm:prSet presAssocID="{D770C60B-1D59-446E-A56F-7D723573FE0E}" presName="spacer" presStyleCnt="0"/>
      <dgm:spPr/>
    </dgm:pt>
    <dgm:pt modelId="{9A22138F-2CD8-4CF0-99E5-A636A6285800}" type="pres">
      <dgm:prSet presAssocID="{BE9B4D8B-3908-4A6D-B09F-ECA047BD19E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52453-90BF-4B3B-8A12-799F82CFEB4E}" type="pres">
      <dgm:prSet presAssocID="{70DAECA1-E1B5-4AC3-96E1-3BB67A4D9B43}" presName="spacer" presStyleCnt="0"/>
      <dgm:spPr/>
    </dgm:pt>
    <dgm:pt modelId="{41B5438C-E1A8-47E9-BB49-64D8EB16415E}" type="pres">
      <dgm:prSet presAssocID="{66A86277-0072-47A0-897A-C879F9C123B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39DF44-FA01-4DF0-801C-FE4A3CA77F1A}" type="presOf" srcId="{84D7BE24-E86F-427C-9B00-F19EB6E7E1B7}" destId="{CB5E06CD-0211-489A-B974-3B50E5D3C9EE}" srcOrd="0" destOrd="0" presId="urn:microsoft.com/office/officeart/2005/8/layout/vList2"/>
    <dgm:cxn modelId="{8FB4FBEE-C950-4387-BC6C-C75C66A45875}" srcId="{84D7BE24-E86F-427C-9B00-F19EB6E7E1B7}" destId="{BE9B4D8B-3908-4A6D-B09F-ECA047BD19E2}" srcOrd="1" destOrd="0" parTransId="{1BA62608-5C4A-40C2-A019-A1D88C3E7E4D}" sibTransId="{70DAECA1-E1B5-4AC3-96E1-3BB67A4D9B43}"/>
    <dgm:cxn modelId="{5B43CE50-9A96-4954-9049-ADCF567FA062}" srcId="{84D7BE24-E86F-427C-9B00-F19EB6E7E1B7}" destId="{66A86277-0072-47A0-897A-C879F9C123B8}" srcOrd="2" destOrd="0" parTransId="{97C78A6E-9793-4210-938E-51866FA92EC6}" sibTransId="{0C34E043-D638-49D1-B7CF-2C869AC085E6}"/>
    <dgm:cxn modelId="{6E6CB1F2-5A10-459C-AC02-7C0FC128BEBE}" type="presOf" srcId="{D3A7D209-5EAC-4CB5-A3C6-0ACE39EE96E9}" destId="{7ABCC931-134A-4206-B380-6BF599F1E52A}" srcOrd="0" destOrd="0" presId="urn:microsoft.com/office/officeart/2005/8/layout/vList2"/>
    <dgm:cxn modelId="{5CF22E30-4207-494E-86F8-7B31C99FA01B}" srcId="{84D7BE24-E86F-427C-9B00-F19EB6E7E1B7}" destId="{D3A7D209-5EAC-4CB5-A3C6-0ACE39EE96E9}" srcOrd="0" destOrd="0" parTransId="{97BBD0ED-3471-4192-AA2E-DFA5C9E8FB44}" sibTransId="{D770C60B-1D59-446E-A56F-7D723573FE0E}"/>
    <dgm:cxn modelId="{4FC510F2-866D-49D2-9C6E-718714C46471}" type="presOf" srcId="{BE9B4D8B-3908-4A6D-B09F-ECA047BD19E2}" destId="{9A22138F-2CD8-4CF0-99E5-A636A6285800}" srcOrd="0" destOrd="0" presId="urn:microsoft.com/office/officeart/2005/8/layout/vList2"/>
    <dgm:cxn modelId="{BCAF83E7-217B-4B47-8D5A-93E6D236BFF5}" type="presOf" srcId="{66A86277-0072-47A0-897A-C879F9C123B8}" destId="{41B5438C-E1A8-47E9-BB49-64D8EB16415E}" srcOrd="0" destOrd="0" presId="urn:microsoft.com/office/officeart/2005/8/layout/vList2"/>
    <dgm:cxn modelId="{43780214-DB3E-40A8-850C-ABDC2922FF90}" type="presParOf" srcId="{CB5E06CD-0211-489A-B974-3B50E5D3C9EE}" destId="{7ABCC931-134A-4206-B380-6BF599F1E52A}" srcOrd="0" destOrd="0" presId="urn:microsoft.com/office/officeart/2005/8/layout/vList2"/>
    <dgm:cxn modelId="{4EC0F259-D47D-4CAC-81F2-446BDF1DA7B0}" type="presParOf" srcId="{CB5E06CD-0211-489A-B974-3B50E5D3C9EE}" destId="{43881ED0-7E73-458F-8837-DFD8B48A03EC}" srcOrd="1" destOrd="0" presId="urn:microsoft.com/office/officeart/2005/8/layout/vList2"/>
    <dgm:cxn modelId="{FB4B57DB-8396-47DD-9D9E-8B9729F42397}" type="presParOf" srcId="{CB5E06CD-0211-489A-B974-3B50E5D3C9EE}" destId="{9A22138F-2CD8-4CF0-99E5-A636A6285800}" srcOrd="2" destOrd="0" presId="urn:microsoft.com/office/officeart/2005/8/layout/vList2"/>
    <dgm:cxn modelId="{F03B7EBE-7A1A-40B8-9CAB-D77A0C0CDA31}" type="presParOf" srcId="{CB5E06CD-0211-489A-B974-3B50E5D3C9EE}" destId="{3FC52453-90BF-4B3B-8A12-799F82CFEB4E}" srcOrd="3" destOrd="0" presId="urn:microsoft.com/office/officeart/2005/8/layout/vList2"/>
    <dgm:cxn modelId="{91FADA7D-2E21-4196-8BDB-ED95CA23BAFF}" type="presParOf" srcId="{CB5E06CD-0211-489A-B974-3B50E5D3C9EE}" destId="{41B5438C-E1A8-47E9-BB49-64D8EB16415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44CC216B-2291-4E40-A5C3-2E97712FC70C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DA70DCF5-14AE-4CB9-AC1F-DC5232036A16}">
      <dgm:prSet/>
      <dgm:spPr/>
      <dgm:t>
        <a:bodyPr/>
        <a:lstStyle/>
        <a:p>
          <a:pPr algn="just" rtl="0"/>
          <a:r>
            <a:rPr lang="ru-RU" dirty="0" err="1" smtClean="0"/>
            <a:t>Суб'єктом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відносин</a:t>
          </a:r>
          <a:r>
            <a:rPr lang="ru-RU" dirty="0" smtClean="0"/>
            <a:t>,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видає</a:t>
          </a:r>
          <a:r>
            <a:rPr lang="ru-RU" dirty="0" smtClean="0"/>
            <a:t> </a:t>
          </a:r>
          <a:r>
            <a:rPr lang="ru-RU" dirty="0" err="1" smtClean="0"/>
            <a:t>спеціальні</a:t>
          </a:r>
          <a:r>
            <a:rPr lang="ru-RU" dirty="0" smtClean="0"/>
            <a:t> </a:t>
          </a:r>
          <a:r>
            <a:rPr lang="ru-RU" dirty="0" err="1" smtClean="0"/>
            <a:t>дозволи</a:t>
          </a:r>
          <a:r>
            <a:rPr lang="ru-RU" dirty="0" smtClean="0"/>
            <a:t>, </a:t>
          </a:r>
          <a:r>
            <a:rPr lang="ru-RU" dirty="0" err="1" smtClean="0"/>
            <a:t>перерахунок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заготівлю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заготівлю</a:t>
          </a:r>
          <a:r>
            <a:rPr lang="ru-RU" dirty="0" smtClean="0"/>
            <a:t> </a:t>
          </a:r>
          <a:r>
            <a:rPr lang="ru-RU" dirty="0" err="1" smtClean="0"/>
            <a:t>другорядних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матеріалів</a:t>
          </a:r>
          <a:r>
            <a:rPr lang="ru-RU" dirty="0" smtClean="0"/>
            <a:t>, </a:t>
          </a:r>
          <a:r>
            <a:rPr lang="ru-RU" dirty="0" err="1" smtClean="0"/>
            <a:t>побічні</a:t>
          </a:r>
          <a:r>
            <a:rPr lang="ru-RU" dirty="0" smtClean="0"/>
            <a:t> </a:t>
          </a:r>
          <a:r>
            <a:rPr lang="ru-RU" dirty="0" err="1" smtClean="0"/>
            <a:t>лісові</a:t>
          </a:r>
          <a:r>
            <a:rPr lang="ru-RU" dirty="0" smtClean="0"/>
            <a:t> </a:t>
          </a:r>
          <a:r>
            <a:rPr lang="ru-RU" dirty="0" err="1" smtClean="0"/>
            <a:t>користування</a:t>
          </a:r>
          <a:r>
            <a:rPr lang="ru-RU" dirty="0" smtClean="0"/>
            <a:t> та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властивостей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 </a:t>
          </a:r>
          <a:r>
            <a:rPr lang="ru-RU" dirty="0" err="1" smtClean="0"/>
            <a:t>здійснюється</a:t>
          </a:r>
          <a:r>
            <a:rPr lang="ru-RU" dirty="0" smtClean="0"/>
            <a:t> </a:t>
          </a:r>
          <a:r>
            <a:rPr lang="ru-RU" dirty="0" err="1" smtClean="0"/>
            <a:t>також</a:t>
          </a:r>
          <a:r>
            <a:rPr lang="ru-RU" dirty="0" smtClean="0"/>
            <a:t> у </a:t>
          </a:r>
          <a:r>
            <a:rPr lang="ru-RU" dirty="0" err="1" smtClean="0"/>
            <a:t>разі</a:t>
          </a:r>
          <a:r>
            <a:rPr lang="ru-RU" dirty="0" smtClean="0"/>
            <a:t>:</a:t>
          </a:r>
          <a:endParaRPr lang="ru-RU" dirty="0"/>
        </a:p>
      </dgm:t>
    </dgm:pt>
    <dgm:pt modelId="{E0D3D522-20FD-4244-9948-4470E8A4E15F}" type="parTrans" cxnId="{282C147C-4D44-491A-884D-9D600AE4EDC6}">
      <dgm:prSet/>
      <dgm:spPr/>
      <dgm:t>
        <a:bodyPr/>
        <a:lstStyle/>
        <a:p>
          <a:endParaRPr lang="ru-RU"/>
        </a:p>
      </dgm:t>
    </dgm:pt>
    <dgm:pt modelId="{8017453F-4CF6-4763-94ED-8FE7CC92B80E}" type="sibTrans" cxnId="{282C147C-4D44-491A-884D-9D600AE4EDC6}">
      <dgm:prSet/>
      <dgm:spPr/>
      <dgm:t>
        <a:bodyPr/>
        <a:lstStyle/>
        <a:p>
          <a:endParaRPr lang="ru-RU"/>
        </a:p>
      </dgm:t>
    </dgm:pt>
    <dgm:pt modelId="{D93C30BC-72BD-435F-86AF-50E7D09B93F0}">
      <dgm:prSet/>
      <dgm:spPr/>
      <dgm:t>
        <a:bodyPr/>
        <a:lstStyle/>
        <a:p>
          <a:pPr algn="just" rtl="0"/>
          <a:r>
            <a:rPr lang="ru-RU" dirty="0" smtClean="0"/>
            <a:t>а) </a:t>
          </a:r>
          <a:r>
            <a:rPr lang="ru-RU" dirty="0" err="1" smtClean="0"/>
            <a:t>виправлення</a:t>
          </a:r>
          <a:r>
            <a:rPr lang="ru-RU" dirty="0" smtClean="0"/>
            <a:t> </a:t>
          </a:r>
          <a:r>
            <a:rPr lang="ru-RU" dirty="0" err="1" smtClean="0"/>
            <a:t>технічних</a:t>
          </a:r>
          <a:r>
            <a:rPr lang="ru-RU" dirty="0" smtClean="0"/>
            <a:t> </a:t>
          </a:r>
          <a:r>
            <a:rPr lang="ru-RU" dirty="0" err="1" smtClean="0"/>
            <a:t>помилок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можуть</a:t>
          </a:r>
          <a:r>
            <a:rPr lang="ru-RU" dirty="0" smtClean="0"/>
            <a:t> бути </a:t>
          </a:r>
          <a:r>
            <a:rPr lang="ru-RU" dirty="0" err="1" smtClean="0"/>
            <a:t>допущені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проведення</a:t>
          </a:r>
          <a:r>
            <a:rPr lang="ru-RU" dirty="0" smtClean="0"/>
            <a:t> </a:t>
          </a:r>
          <a:r>
            <a:rPr lang="ru-RU" dirty="0" err="1" smtClean="0"/>
            <a:t>матеріальної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грошової</a:t>
          </a:r>
          <a:r>
            <a:rPr lang="ru-RU" dirty="0" smtClean="0"/>
            <a:t> </a:t>
          </a:r>
          <a:r>
            <a:rPr lang="ru-RU" dirty="0" err="1" smtClean="0"/>
            <a:t>оцінки</a:t>
          </a:r>
          <a:r>
            <a:rPr lang="ru-RU" dirty="0" smtClean="0"/>
            <a:t> </a:t>
          </a:r>
          <a:r>
            <a:rPr lang="ru-RU" dirty="0" err="1" smtClean="0"/>
            <a:t>лісосік</a:t>
          </a:r>
          <a:r>
            <a:rPr lang="ru-RU" dirty="0" smtClean="0"/>
            <a:t>, </a:t>
          </a:r>
          <a:r>
            <a:rPr lang="ru-RU" dirty="0" err="1" smtClean="0"/>
            <a:t>другорядних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матеріалів</a:t>
          </a:r>
          <a:r>
            <a:rPr lang="ru-RU" dirty="0" smtClean="0"/>
            <a:t>, </a:t>
          </a:r>
          <a:r>
            <a:rPr lang="ru-RU" dirty="0" err="1" smtClean="0"/>
            <a:t>побічних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користувань</a:t>
          </a:r>
          <a:r>
            <a:rPr lang="ru-RU" dirty="0" smtClean="0"/>
            <a:t> та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корисних</a:t>
          </a:r>
          <a:r>
            <a:rPr lang="ru-RU" dirty="0" smtClean="0"/>
            <a:t> </a:t>
          </a:r>
          <a:r>
            <a:rPr lang="ru-RU" dirty="0" err="1" smtClean="0"/>
            <a:t>властивостей</a:t>
          </a:r>
          <a:r>
            <a:rPr lang="ru-RU" dirty="0" smtClean="0"/>
            <a:t> </a:t>
          </a:r>
          <a:r>
            <a:rPr lang="ru-RU" dirty="0" err="1" smtClean="0"/>
            <a:t>лісів</a:t>
          </a:r>
          <a:r>
            <a:rPr lang="ru-RU" dirty="0" smtClean="0"/>
            <a:t>, </a:t>
          </a:r>
          <a:r>
            <a:rPr lang="ru-RU" dirty="0" err="1" smtClean="0"/>
            <a:t>відпущених</a:t>
          </a:r>
          <a:r>
            <a:rPr lang="ru-RU" dirty="0" smtClean="0"/>
            <a:t> за </a:t>
          </a:r>
          <a:r>
            <a:rPr lang="ru-RU" dirty="0" err="1" smtClean="0"/>
            <a:t>лісорубними</a:t>
          </a:r>
          <a:r>
            <a:rPr lang="ru-RU" dirty="0" smtClean="0"/>
            <a:t> квитками 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лісовими</a:t>
          </a:r>
          <a:r>
            <a:rPr lang="ru-RU" dirty="0" smtClean="0"/>
            <a:t> </a:t>
          </a:r>
          <a:r>
            <a:rPr lang="ru-RU" dirty="0" err="1" smtClean="0"/>
            <a:t>квитками</a:t>
          </a:r>
          <a:r>
            <a:rPr lang="ru-RU" dirty="0" smtClean="0"/>
            <a:t>, неправильного </a:t>
          </a:r>
          <a:r>
            <a:rPr lang="ru-RU" dirty="0" err="1" smtClean="0"/>
            <a:t>застосування</a:t>
          </a:r>
          <a:r>
            <a:rPr lang="ru-RU" dirty="0" smtClean="0"/>
            <a:t> </a:t>
          </a:r>
          <a:r>
            <a:rPr lang="ru-RU" dirty="0" err="1" smtClean="0"/>
            <a:t>сортиментних</a:t>
          </a:r>
          <a:r>
            <a:rPr lang="ru-RU" dirty="0" smtClean="0"/>
            <a:t> </a:t>
          </a:r>
          <a:r>
            <a:rPr lang="ru-RU" dirty="0" err="1" smtClean="0"/>
            <a:t>таблиць</a:t>
          </a:r>
          <a:r>
            <a:rPr lang="ru-RU" dirty="0" smtClean="0"/>
            <a:t>, </a:t>
          </a:r>
          <a:r>
            <a:rPr lang="ru-RU" dirty="0" err="1" smtClean="0"/>
            <a:t>поясів</a:t>
          </a:r>
          <a:r>
            <a:rPr lang="ru-RU" dirty="0" smtClean="0"/>
            <a:t>, </a:t>
          </a:r>
          <a:r>
            <a:rPr lang="ru-RU" dirty="0" err="1" smtClean="0"/>
            <a:t>розрядів</a:t>
          </a:r>
          <a:r>
            <a:rPr lang="ru-RU" dirty="0" smtClean="0"/>
            <a:t> та ставок </a:t>
          </a:r>
          <a:r>
            <a:rPr lang="ru-RU" dirty="0" err="1" smtClean="0"/>
            <a:t>рентної</a:t>
          </a:r>
          <a:r>
            <a:rPr lang="ru-RU" dirty="0" smtClean="0"/>
            <a:t> плати, а </a:t>
          </a:r>
          <a:r>
            <a:rPr lang="ru-RU" dirty="0" err="1" smtClean="0"/>
            <a:t>також</a:t>
          </a:r>
          <a:r>
            <a:rPr lang="ru-RU" dirty="0" smtClean="0"/>
            <a:t> </a:t>
          </a:r>
          <a:r>
            <a:rPr lang="ru-RU" dirty="0" err="1" smtClean="0"/>
            <a:t>виправлення</a:t>
          </a:r>
          <a:r>
            <a:rPr lang="ru-RU" dirty="0" smtClean="0"/>
            <a:t> </a:t>
          </a:r>
          <a:r>
            <a:rPr lang="ru-RU" dirty="0" err="1" smtClean="0"/>
            <a:t>арифметичних</a:t>
          </a:r>
          <a:r>
            <a:rPr lang="ru-RU" dirty="0" smtClean="0"/>
            <a:t> </a:t>
          </a:r>
          <a:r>
            <a:rPr lang="ru-RU" dirty="0" err="1" smtClean="0"/>
            <a:t>помилок</a:t>
          </a:r>
          <a:r>
            <a:rPr lang="ru-RU" dirty="0" smtClean="0"/>
            <a:t>, </a:t>
          </a:r>
          <a:r>
            <a:rPr lang="ru-RU" dirty="0" err="1" smtClean="0"/>
            <a:t>допущених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</a:t>
          </a:r>
          <a:r>
            <a:rPr lang="ru-RU" dirty="0" err="1" smtClean="0"/>
            <a:t>підрахунків</a:t>
          </a:r>
          <a:r>
            <a:rPr lang="ru-RU" dirty="0" smtClean="0"/>
            <a:t>;</a:t>
          </a:r>
          <a:endParaRPr lang="ru-RU" dirty="0"/>
        </a:p>
      </dgm:t>
    </dgm:pt>
    <dgm:pt modelId="{72C789B8-77DE-4977-9F3A-B192ED994BF0}" type="parTrans" cxnId="{B45F6EB9-2A22-439B-9896-1C706B216CDE}">
      <dgm:prSet/>
      <dgm:spPr/>
      <dgm:t>
        <a:bodyPr/>
        <a:lstStyle/>
        <a:p>
          <a:endParaRPr lang="ru-RU"/>
        </a:p>
      </dgm:t>
    </dgm:pt>
    <dgm:pt modelId="{BBEBA49A-7B6C-4FC6-A701-2FAEBF5DCAD3}" type="sibTrans" cxnId="{B45F6EB9-2A22-439B-9896-1C706B216CDE}">
      <dgm:prSet/>
      <dgm:spPr/>
      <dgm:t>
        <a:bodyPr/>
        <a:lstStyle/>
        <a:p>
          <a:endParaRPr lang="ru-RU"/>
        </a:p>
      </dgm:t>
    </dgm:pt>
    <dgm:pt modelId="{E3B4459C-217B-44E3-9118-0DDFA250445F}">
      <dgm:prSet/>
      <dgm:spPr/>
      <dgm:t>
        <a:bodyPr/>
        <a:lstStyle/>
        <a:p>
          <a:pPr algn="just" rtl="0"/>
          <a:r>
            <a:rPr lang="ru-RU" dirty="0" smtClean="0"/>
            <a:t>б) </a:t>
          </a:r>
          <a:r>
            <a:rPr lang="ru-RU" dirty="0" err="1" smtClean="0"/>
            <a:t>анулювання</a:t>
          </a:r>
          <a:r>
            <a:rPr lang="ru-RU" dirty="0" smtClean="0"/>
            <a:t> </a:t>
          </a:r>
          <a:r>
            <a:rPr lang="ru-RU" dirty="0" err="1" smtClean="0"/>
            <a:t>лісорубного</a:t>
          </a:r>
          <a:r>
            <a:rPr lang="ru-RU" dirty="0" smtClean="0"/>
            <a:t> та/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лісового</a:t>
          </a:r>
          <a:r>
            <a:rPr lang="ru-RU" dirty="0" smtClean="0"/>
            <a:t> квитка у </a:t>
          </a:r>
          <a:r>
            <a:rPr lang="ru-RU" dirty="0" err="1" smtClean="0"/>
            <a:t>зв'язку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вилученням</a:t>
          </a:r>
          <a:r>
            <a:rPr lang="ru-RU" dirty="0" smtClean="0"/>
            <a:t> земель для </a:t>
          </a:r>
          <a:r>
            <a:rPr lang="ru-RU" dirty="0" err="1" smtClean="0"/>
            <a:t>інших</a:t>
          </a:r>
          <a:r>
            <a:rPr lang="ru-RU" dirty="0" smtClean="0"/>
            <a:t> потреб. В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випадках</a:t>
          </a:r>
          <a:r>
            <a:rPr lang="ru-RU" dirty="0" smtClean="0"/>
            <a:t> </a:t>
          </a:r>
          <a:r>
            <a:rPr lang="ru-RU" dirty="0" err="1" smtClean="0"/>
            <a:t>анулювання</a:t>
          </a:r>
          <a:r>
            <a:rPr lang="ru-RU" dirty="0" smtClean="0"/>
            <a:t> 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видачі</a:t>
          </a:r>
          <a:r>
            <a:rPr lang="ru-RU" dirty="0" smtClean="0"/>
            <a:t> </a:t>
          </a:r>
          <a:r>
            <a:rPr lang="ru-RU" dirty="0" err="1" smtClean="0"/>
            <a:t>дубліката</a:t>
          </a:r>
          <a:r>
            <a:rPr lang="ru-RU" dirty="0" smtClean="0"/>
            <a:t> </a:t>
          </a:r>
          <a:r>
            <a:rPr lang="ru-RU" dirty="0" err="1" smtClean="0"/>
            <a:t>лісорубного</a:t>
          </a:r>
          <a:r>
            <a:rPr lang="ru-RU" dirty="0" smtClean="0"/>
            <a:t> квитка та/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лісового</a:t>
          </a:r>
          <a:r>
            <a:rPr lang="ru-RU" dirty="0" smtClean="0"/>
            <a:t> квитка </a:t>
          </a:r>
          <a:r>
            <a:rPr lang="ru-RU" dirty="0" err="1" smtClean="0"/>
            <a:t>перерахунок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не </a:t>
          </a:r>
          <a:r>
            <a:rPr lang="ru-RU" dirty="0" err="1" smtClean="0"/>
            <a:t>здійснюється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вся </a:t>
          </a:r>
          <a:r>
            <a:rPr lang="ru-RU" dirty="0" err="1" smtClean="0"/>
            <a:t>нарахована</a:t>
          </a:r>
          <a:r>
            <a:rPr lang="ru-RU" dirty="0" smtClean="0"/>
            <a:t> за такими квитками сума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повністю</a:t>
          </a:r>
          <a:r>
            <a:rPr lang="ru-RU" dirty="0" smtClean="0"/>
            <a:t> </a:t>
          </a:r>
          <a:r>
            <a:rPr lang="ru-RU" dirty="0" err="1" smtClean="0"/>
            <a:t>сплачується</a:t>
          </a:r>
          <a:r>
            <a:rPr lang="ru-RU" dirty="0" smtClean="0"/>
            <a:t> до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бюджетів</a:t>
          </a:r>
          <a:r>
            <a:rPr lang="ru-RU" dirty="0" smtClean="0"/>
            <a:t>;</a:t>
          </a:r>
          <a:endParaRPr lang="ru-RU" dirty="0"/>
        </a:p>
      </dgm:t>
    </dgm:pt>
    <dgm:pt modelId="{8EFC90C3-9E0A-4879-8891-295B7D2C8B99}" type="parTrans" cxnId="{B9F7668C-33C3-430E-BCCC-EAAF866BC63A}">
      <dgm:prSet/>
      <dgm:spPr/>
      <dgm:t>
        <a:bodyPr/>
        <a:lstStyle/>
        <a:p>
          <a:endParaRPr lang="ru-RU"/>
        </a:p>
      </dgm:t>
    </dgm:pt>
    <dgm:pt modelId="{717A3397-53F2-4D9F-A405-5BAFF8632045}" type="sibTrans" cxnId="{B9F7668C-33C3-430E-BCCC-EAAF866BC63A}">
      <dgm:prSet/>
      <dgm:spPr/>
      <dgm:t>
        <a:bodyPr/>
        <a:lstStyle/>
        <a:p>
          <a:endParaRPr lang="ru-RU"/>
        </a:p>
      </dgm:t>
    </dgm:pt>
    <dgm:pt modelId="{8737FBF7-A1C2-4049-83C1-D45B22B8E011}" type="pres">
      <dgm:prSet presAssocID="{44CC216B-2291-4E40-A5C3-2E97712FC7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C5E84E-9BAC-4744-993B-71A557E08963}" type="pres">
      <dgm:prSet presAssocID="{DA70DCF5-14AE-4CB9-AC1F-DC5232036A1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67E78C-6A25-4BB7-92A3-268105D10FD8}" type="pres">
      <dgm:prSet presAssocID="{8017453F-4CF6-4763-94ED-8FE7CC92B80E}" presName="spacer" presStyleCnt="0"/>
      <dgm:spPr/>
    </dgm:pt>
    <dgm:pt modelId="{D8EEEB81-A72C-44B3-B327-2DB4FFC0BFB0}" type="pres">
      <dgm:prSet presAssocID="{D93C30BC-72BD-435F-86AF-50E7D09B93F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20A78-10F0-46C6-8402-2F1F2D7020BA}" type="pres">
      <dgm:prSet presAssocID="{BBEBA49A-7B6C-4FC6-A701-2FAEBF5DCAD3}" presName="spacer" presStyleCnt="0"/>
      <dgm:spPr/>
    </dgm:pt>
    <dgm:pt modelId="{9C11E0B9-351A-426B-8AD7-A88490CB80CA}" type="pres">
      <dgm:prSet presAssocID="{E3B4459C-217B-44E3-9118-0DDFA250445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D107AB-F4EC-4DFC-A922-7B91F1555395}" type="presOf" srcId="{44CC216B-2291-4E40-A5C3-2E97712FC70C}" destId="{8737FBF7-A1C2-4049-83C1-D45B22B8E011}" srcOrd="0" destOrd="0" presId="urn:microsoft.com/office/officeart/2005/8/layout/vList2"/>
    <dgm:cxn modelId="{ADBF1469-8981-4369-AD8D-469FC03C976A}" type="presOf" srcId="{DA70DCF5-14AE-4CB9-AC1F-DC5232036A16}" destId="{9DC5E84E-9BAC-4744-993B-71A557E08963}" srcOrd="0" destOrd="0" presId="urn:microsoft.com/office/officeart/2005/8/layout/vList2"/>
    <dgm:cxn modelId="{282C147C-4D44-491A-884D-9D600AE4EDC6}" srcId="{44CC216B-2291-4E40-A5C3-2E97712FC70C}" destId="{DA70DCF5-14AE-4CB9-AC1F-DC5232036A16}" srcOrd="0" destOrd="0" parTransId="{E0D3D522-20FD-4244-9948-4470E8A4E15F}" sibTransId="{8017453F-4CF6-4763-94ED-8FE7CC92B80E}"/>
    <dgm:cxn modelId="{B45F6EB9-2A22-439B-9896-1C706B216CDE}" srcId="{44CC216B-2291-4E40-A5C3-2E97712FC70C}" destId="{D93C30BC-72BD-435F-86AF-50E7D09B93F0}" srcOrd="1" destOrd="0" parTransId="{72C789B8-77DE-4977-9F3A-B192ED994BF0}" sibTransId="{BBEBA49A-7B6C-4FC6-A701-2FAEBF5DCAD3}"/>
    <dgm:cxn modelId="{DCDFA9AB-8989-401E-B904-E884DC0D568C}" type="presOf" srcId="{E3B4459C-217B-44E3-9118-0DDFA250445F}" destId="{9C11E0B9-351A-426B-8AD7-A88490CB80CA}" srcOrd="0" destOrd="0" presId="urn:microsoft.com/office/officeart/2005/8/layout/vList2"/>
    <dgm:cxn modelId="{B9F7668C-33C3-430E-BCCC-EAAF866BC63A}" srcId="{44CC216B-2291-4E40-A5C3-2E97712FC70C}" destId="{E3B4459C-217B-44E3-9118-0DDFA250445F}" srcOrd="2" destOrd="0" parTransId="{8EFC90C3-9E0A-4879-8891-295B7D2C8B99}" sibTransId="{717A3397-53F2-4D9F-A405-5BAFF8632045}"/>
    <dgm:cxn modelId="{BE225812-F058-4A28-A61F-F9C5007B4FFC}" type="presOf" srcId="{D93C30BC-72BD-435F-86AF-50E7D09B93F0}" destId="{D8EEEB81-A72C-44B3-B327-2DB4FFC0BFB0}" srcOrd="0" destOrd="0" presId="urn:microsoft.com/office/officeart/2005/8/layout/vList2"/>
    <dgm:cxn modelId="{8EE44876-96C0-4481-8E58-9CDED5218167}" type="presParOf" srcId="{8737FBF7-A1C2-4049-83C1-D45B22B8E011}" destId="{9DC5E84E-9BAC-4744-993B-71A557E08963}" srcOrd="0" destOrd="0" presId="urn:microsoft.com/office/officeart/2005/8/layout/vList2"/>
    <dgm:cxn modelId="{227A3066-628A-4BC4-88D1-0BE7B2352B09}" type="presParOf" srcId="{8737FBF7-A1C2-4049-83C1-D45B22B8E011}" destId="{6267E78C-6A25-4BB7-92A3-268105D10FD8}" srcOrd="1" destOrd="0" presId="urn:microsoft.com/office/officeart/2005/8/layout/vList2"/>
    <dgm:cxn modelId="{F176F46F-71D6-4DE0-87E8-79FD63734AD6}" type="presParOf" srcId="{8737FBF7-A1C2-4049-83C1-D45B22B8E011}" destId="{D8EEEB81-A72C-44B3-B327-2DB4FFC0BFB0}" srcOrd="2" destOrd="0" presId="urn:microsoft.com/office/officeart/2005/8/layout/vList2"/>
    <dgm:cxn modelId="{A35B1B27-D5CA-410E-9FE4-F195AA4B81DC}" type="presParOf" srcId="{8737FBF7-A1C2-4049-83C1-D45B22B8E011}" destId="{26120A78-10F0-46C6-8402-2F1F2D7020BA}" srcOrd="3" destOrd="0" presId="urn:microsoft.com/office/officeart/2005/8/layout/vList2"/>
    <dgm:cxn modelId="{5C2AD496-E044-4BEC-8964-FA1778293BDF}" type="presParOf" srcId="{8737FBF7-A1C2-4049-83C1-D45B22B8E011}" destId="{9C11E0B9-351A-426B-8AD7-A88490CB80C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89844DF-8C28-4A74-AA85-52A2801D094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A095ED-64C2-4748-B99B-7CC256BBB97E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воду,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забирається</a:t>
          </a:r>
          <a:r>
            <a:rPr lang="ru-RU" dirty="0" smtClean="0"/>
            <a:t> </a:t>
          </a:r>
          <a:r>
            <a:rPr lang="ru-RU" dirty="0" err="1" smtClean="0"/>
            <a:t>науково-дослідними</a:t>
          </a:r>
          <a:r>
            <a:rPr lang="ru-RU" dirty="0" smtClean="0"/>
            <a:t> </a:t>
          </a:r>
          <a:r>
            <a:rPr lang="ru-RU" dirty="0" err="1" smtClean="0"/>
            <a:t>установами</a:t>
          </a:r>
          <a:r>
            <a:rPr lang="ru-RU" dirty="0" smtClean="0"/>
            <a:t>, </a:t>
          </a:r>
          <a:r>
            <a:rPr lang="ru-RU" dirty="0" err="1" smtClean="0"/>
            <a:t>перелік</a:t>
          </a:r>
          <a:r>
            <a:rPr lang="ru-RU" dirty="0" smtClean="0"/>
            <a:t> </a:t>
          </a:r>
          <a:r>
            <a:rPr lang="ru-RU" dirty="0" err="1" smtClean="0"/>
            <a:t>яких</a:t>
          </a:r>
          <a:r>
            <a:rPr lang="ru-RU" dirty="0" smtClean="0"/>
            <a:t> </a:t>
          </a:r>
          <a:r>
            <a:rPr lang="ru-RU" dirty="0" err="1" smtClean="0"/>
            <a:t>затверджується</a:t>
          </a:r>
          <a:r>
            <a:rPr lang="ru-RU" dirty="0" smtClean="0"/>
            <a:t> </a:t>
          </a:r>
          <a:r>
            <a:rPr lang="ru-RU" dirty="0" err="1" smtClean="0"/>
            <a:t>Кабінетом</a:t>
          </a:r>
          <a:r>
            <a:rPr lang="ru-RU" dirty="0" smtClean="0"/>
            <a:t> </a:t>
          </a:r>
          <a:r>
            <a:rPr lang="ru-RU" dirty="0" err="1" smtClean="0"/>
            <a:t>Міністрів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, для </a:t>
          </a:r>
          <a:r>
            <a:rPr lang="ru-RU" dirty="0" err="1" smtClean="0"/>
            <a:t>проведення</a:t>
          </a:r>
          <a:r>
            <a:rPr lang="ru-RU" dirty="0" smtClean="0"/>
            <a:t> </a:t>
          </a:r>
          <a:r>
            <a:rPr lang="ru-RU" dirty="0" err="1" smtClean="0"/>
            <a:t>наукових</a:t>
          </a:r>
          <a:r>
            <a:rPr lang="ru-RU" dirty="0" smtClean="0"/>
            <a:t> </a:t>
          </a:r>
          <a:r>
            <a:rPr lang="ru-RU" dirty="0" err="1" smtClean="0"/>
            <a:t>досліджень</a:t>
          </a:r>
          <a:r>
            <a:rPr lang="ru-RU" dirty="0" smtClean="0"/>
            <a:t> у </a:t>
          </a:r>
          <a:r>
            <a:rPr lang="ru-RU" dirty="0" err="1" smtClean="0"/>
            <a:t>галузі</a:t>
          </a:r>
          <a:r>
            <a:rPr lang="ru-RU" dirty="0" smtClean="0"/>
            <a:t> </a:t>
          </a:r>
          <a:r>
            <a:rPr lang="ru-RU" dirty="0" err="1" smtClean="0"/>
            <a:t>рисосіяння</a:t>
          </a:r>
          <a:r>
            <a:rPr lang="ru-RU" dirty="0" smtClean="0"/>
            <a:t> та для </a:t>
          </a:r>
          <a:r>
            <a:rPr lang="ru-RU" dirty="0" err="1" smtClean="0"/>
            <a:t>виробництва</a:t>
          </a:r>
          <a:r>
            <a:rPr lang="ru-RU" dirty="0" smtClean="0"/>
            <a:t> </a:t>
          </a:r>
          <a:r>
            <a:rPr lang="ru-RU" dirty="0" err="1" smtClean="0"/>
            <a:t>елітного</a:t>
          </a:r>
          <a:r>
            <a:rPr lang="ru-RU" dirty="0" smtClean="0"/>
            <a:t> </a:t>
          </a:r>
          <a:r>
            <a:rPr lang="ru-RU" dirty="0" err="1" smtClean="0"/>
            <a:t>насіння</a:t>
          </a:r>
          <a:r>
            <a:rPr lang="ru-RU" dirty="0" smtClean="0"/>
            <a:t> рису;</a:t>
          </a:r>
          <a:endParaRPr lang="ru-RU" dirty="0"/>
        </a:p>
      </dgm:t>
    </dgm:pt>
    <dgm:pt modelId="{C2E0496C-654F-48D8-9CFE-41152AB1FE7A}" type="parTrans" cxnId="{847734BC-1F33-47F9-B0CF-8470F2979ACC}">
      <dgm:prSet/>
      <dgm:spPr/>
      <dgm:t>
        <a:bodyPr/>
        <a:lstStyle/>
        <a:p>
          <a:endParaRPr lang="ru-RU"/>
        </a:p>
      </dgm:t>
    </dgm:pt>
    <dgm:pt modelId="{9DB1344C-9276-4AA7-A999-1FE49F8ED311}" type="sibTrans" cxnId="{847734BC-1F33-47F9-B0CF-8470F2979ACC}">
      <dgm:prSet/>
      <dgm:spPr/>
      <dgm:t>
        <a:bodyPr/>
        <a:lstStyle/>
        <a:p>
          <a:endParaRPr lang="ru-RU"/>
        </a:p>
      </dgm:t>
    </dgm:pt>
    <dgm:pt modelId="{D02F63E6-ED36-4032-939F-5FFF3A3F021E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воду,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втрачена</a:t>
          </a:r>
          <a:r>
            <a:rPr lang="ru-RU" dirty="0" smtClean="0"/>
            <a:t> в </a:t>
          </a:r>
          <a:r>
            <a:rPr lang="ru-RU" dirty="0" err="1" smtClean="0"/>
            <a:t>магістральних</a:t>
          </a:r>
          <a:r>
            <a:rPr lang="ru-RU" dirty="0" smtClean="0"/>
            <a:t> та </a:t>
          </a:r>
          <a:r>
            <a:rPr lang="ru-RU" dirty="0" err="1" smtClean="0"/>
            <a:t>міжгосподарських</a:t>
          </a:r>
          <a:r>
            <a:rPr lang="ru-RU" dirty="0" smtClean="0"/>
            <a:t> каналах </a:t>
          </a:r>
          <a:r>
            <a:rPr lang="ru-RU" dirty="0" err="1" smtClean="0"/>
            <a:t>зрошувальних</a:t>
          </a:r>
          <a:r>
            <a:rPr lang="ru-RU" dirty="0" smtClean="0"/>
            <a:t> систем та </a:t>
          </a:r>
          <a:r>
            <a:rPr lang="ru-RU" dirty="0" err="1" smtClean="0"/>
            <a:t>магістральних</a:t>
          </a:r>
          <a:r>
            <a:rPr lang="ru-RU" dirty="0" smtClean="0"/>
            <a:t> </a:t>
          </a:r>
          <a:r>
            <a:rPr lang="ru-RU" dirty="0" err="1" smtClean="0"/>
            <a:t>водогонах</a:t>
          </a:r>
          <a:r>
            <a:rPr lang="ru-RU" dirty="0" smtClean="0"/>
            <a:t>;</a:t>
          </a:r>
          <a:endParaRPr lang="ru-RU" dirty="0"/>
        </a:p>
      </dgm:t>
    </dgm:pt>
    <dgm:pt modelId="{5FB63C29-1F6E-436F-93F4-415635B12804}" type="parTrans" cxnId="{5EA6FF66-6280-4743-BB66-A81CE8A89C06}">
      <dgm:prSet/>
      <dgm:spPr/>
      <dgm:t>
        <a:bodyPr/>
        <a:lstStyle/>
        <a:p>
          <a:endParaRPr lang="ru-RU"/>
        </a:p>
      </dgm:t>
    </dgm:pt>
    <dgm:pt modelId="{9DFAF7F2-32DE-4443-B6A8-D779F99991CF}" type="sibTrans" cxnId="{5EA6FF66-6280-4743-BB66-A81CE8A89C06}">
      <dgm:prSet/>
      <dgm:spPr/>
      <dgm:t>
        <a:bodyPr/>
        <a:lstStyle/>
        <a:p>
          <a:endParaRPr lang="ru-RU"/>
        </a:p>
      </dgm:t>
    </dgm:pt>
    <dgm:pt modelId="{66237997-B391-4329-80F3-4891898D48AD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підземну</a:t>
          </a:r>
          <a:r>
            <a:rPr lang="ru-RU" dirty="0" smtClean="0"/>
            <a:t> воду,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вилучається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надр</a:t>
          </a:r>
          <a:r>
            <a:rPr lang="ru-RU" dirty="0" smtClean="0"/>
            <a:t> для </a:t>
          </a:r>
          <a:r>
            <a:rPr lang="ru-RU" dirty="0" err="1" smtClean="0"/>
            <a:t>усунення</a:t>
          </a:r>
          <a:r>
            <a:rPr lang="ru-RU" dirty="0" smtClean="0"/>
            <a:t> </a:t>
          </a:r>
          <a:r>
            <a:rPr lang="ru-RU" dirty="0" err="1" smtClean="0"/>
            <a:t>шкідливої</a:t>
          </a:r>
          <a:r>
            <a:rPr lang="ru-RU" dirty="0" smtClean="0"/>
            <a:t> </a:t>
          </a:r>
          <a:r>
            <a:rPr lang="ru-RU" dirty="0" err="1" smtClean="0"/>
            <a:t>дії</a:t>
          </a:r>
          <a:r>
            <a:rPr lang="ru-RU" dirty="0" smtClean="0"/>
            <a:t> вод (</a:t>
          </a:r>
          <a:r>
            <a:rPr lang="ru-RU" dirty="0" err="1" smtClean="0"/>
            <a:t>підтоплення</a:t>
          </a:r>
          <a:r>
            <a:rPr lang="ru-RU" dirty="0" smtClean="0"/>
            <a:t>, </a:t>
          </a:r>
          <a:r>
            <a:rPr lang="ru-RU" dirty="0" err="1" smtClean="0"/>
            <a:t>засолення</a:t>
          </a:r>
          <a:r>
            <a:rPr lang="ru-RU" dirty="0" smtClean="0"/>
            <a:t>, </a:t>
          </a:r>
          <a:r>
            <a:rPr lang="ru-RU" dirty="0" err="1" smtClean="0"/>
            <a:t>заболочення</a:t>
          </a:r>
          <a:r>
            <a:rPr lang="ru-RU" dirty="0" smtClean="0"/>
            <a:t>, </a:t>
          </a:r>
          <a:r>
            <a:rPr lang="ru-RU" dirty="0" err="1" smtClean="0"/>
            <a:t>зсуву</a:t>
          </a:r>
          <a:r>
            <a:rPr lang="ru-RU" dirty="0" smtClean="0"/>
            <a:t>, </a:t>
          </a:r>
          <a:r>
            <a:rPr lang="ru-RU" dirty="0" err="1" smtClean="0"/>
            <a:t>забруднення</a:t>
          </a:r>
          <a:r>
            <a:rPr lang="ru-RU" dirty="0" smtClean="0"/>
            <a:t> </a:t>
          </a:r>
          <a:r>
            <a:rPr lang="ru-RU" dirty="0" err="1" smtClean="0"/>
            <a:t>тощо</a:t>
          </a:r>
          <a:r>
            <a:rPr lang="ru-RU" dirty="0" smtClean="0"/>
            <a:t>), </a:t>
          </a:r>
          <a:r>
            <a:rPr lang="ru-RU" dirty="0" err="1" smtClean="0"/>
            <a:t>крім</a:t>
          </a:r>
          <a:r>
            <a:rPr lang="ru-RU" dirty="0" smtClean="0"/>
            <a:t> </a:t>
          </a:r>
          <a:r>
            <a:rPr lang="ru-RU" dirty="0" err="1" smtClean="0"/>
            <a:t>кар'єрної</a:t>
          </a:r>
          <a:r>
            <a:rPr lang="ru-RU" dirty="0" smtClean="0"/>
            <a:t>, </a:t>
          </a:r>
          <a:r>
            <a:rPr lang="ru-RU" dirty="0" err="1" smtClean="0"/>
            <a:t>шахтної</a:t>
          </a:r>
          <a:r>
            <a:rPr lang="ru-RU" dirty="0" smtClean="0"/>
            <a:t> та </a:t>
          </a:r>
          <a:r>
            <a:rPr lang="ru-RU" dirty="0" err="1" smtClean="0"/>
            <a:t>дренажної</a:t>
          </a:r>
          <a:r>
            <a:rPr lang="ru-RU" dirty="0" smtClean="0"/>
            <a:t> води,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використовується</a:t>
          </a:r>
          <a:r>
            <a:rPr lang="ru-RU" dirty="0" smtClean="0"/>
            <a:t> у </a:t>
          </a:r>
          <a:r>
            <a:rPr lang="ru-RU" dirty="0" err="1" smtClean="0"/>
            <a:t>господарській</a:t>
          </a:r>
          <a:r>
            <a:rPr lang="ru-RU" dirty="0" smtClean="0"/>
            <a:t> </a:t>
          </a:r>
          <a:r>
            <a:rPr lang="ru-RU" dirty="0" err="1" smtClean="0"/>
            <a:t>діяльності</a:t>
          </a:r>
          <a:r>
            <a:rPr lang="ru-RU" dirty="0" smtClean="0"/>
            <a:t> </a:t>
          </a:r>
          <a:r>
            <a:rPr lang="ru-RU" dirty="0" err="1" smtClean="0"/>
            <a:t>після</a:t>
          </a:r>
          <a:r>
            <a:rPr lang="ru-RU" dirty="0" smtClean="0"/>
            <a:t> </a:t>
          </a:r>
          <a:r>
            <a:rPr lang="ru-RU" dirty="0" err="1" smtClean="0"/>
            <a:t>вилучення</a:t>
          </a:r>
          <a:r>
            <a:rPr lang="ru-RU" dirty="0" smtClean="0"/>
            <a:t> та/</a:t>
          </a:r>
          <a:r>
            <a:rPr lang="ru-RU" dirty="0" err="1" smtClean="0"/>
            <a:t>або</a:t>
          </a:r>
          <a:r>
            <a:rPr lang="ru-RU" dirty="0" smtClean="0"/>
            <a:t> </a:t>
          </a:r>
          <a:r>
            <a:rPr lang="ru-RU" dirty="0" err="1" smtClean="0"/>
            <a:t>отримується</a:t>
          </a:r>
          <a:r>
            <a:rPr lang="ru-RU" dirty="0" smtClean="0"/>
            <a:t> для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іншими</a:t>
          </a:r>
          <a:r>
            <a:rPr lang="ru-RU" dirty="0" smtClean="0"/>
            <a:t> </a:t>
          </a:r>
          <a:r>
            <a:rPr lang="ru-RU" dirty="0" err="1" smtClean="0"/>
            <a:t>користувачами</a:t>
          </a:r>
          <a:r>
            <a:rPr lang="ru-RU" dirty="0" smtClean="0"/>
            <a:t>;</a:t>
          </a:r>
          <a:endParaRPr lang="ru-RU" dirty="0"/>
        </a:p>
      </dgm:t>
    </dgm:pt>
    <dgm:pt modelId="{F7B717C2-1548-47C7-9822-9EB3A47D6D5D}" type="parTrans" cxnId="{9422C613-7336-4233-A8DD-D67DC5533C2D}">
      <dgm:prSet/>
      <dgm:spPr/>
      <dgm:t>
        <a:bodyPr/>
        <a:lstStyle/>
        <a:p>
          <a:endParaRPr lang="ru-RU"/>
        </a:p>
      </dgm:t>
    </dgm:pt>
    <dgm:pt modelId="{7735D298-9946-4A76-B251-4B8B8EA571C4}" type="sibTrans" cxnId="{9422C613-7336-4233-A8DD-D67DC5533C2D}">
      <dgm:prSet/>
      <dgm:spPr/>
      <dgm:t>
        <a:bodyPr/>
        <a:lstStyle/>
        <a:p>
          <a:endParaRPr lang="ru-RU"/>
        </a:p>
      </dgm:t>
    </dgm:pt>
    <dgm:pt modelId="{1F9DFE4E-D7BD-4B8C-AC05-ED3531A84FDB}" type="pres">
      <dgm:prSet presAssocID="{A89844DF-8C28-4A74-AA85-52A2801D094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8D9CAE8-4C33-43A6-A8C2-9489D9306C97}" type="pres">
      <dgm:prSet presAssocID="{B6A095ED-64C2-4748-B99B-7CC256BBB97E}" presName="horFlow" presStyleCnt="0"/>
      <dgm:spPr/>
    </dgm:pt>
    <dgm:pt modelId="{0472A77A-E2AA-44FA-93D4-81ABE06DE07B}" type="pres">
      <dgm:prSet presAssocID="{B6A095ED-64C2-4748-B99B-7CC256BBB97E}" presName="bigChev" presStyleLbl="node1" presStyleIdx="0" presStyleCnt="3" custScaleX="196923"/>
      <dgm:spPr/>
      <dgm:t>
        <a:bodyPr/>
        <a:lstStyle/>
        <a:p>
          <a:endParaRPr lang="ru-RU"/>
        </a:p>
      </dgm:t>
    </dgm:pt>
    <dgm:pt modelId="{DFCA1976-DBFF-47BD-931C-0FDE38B66156}" type="pres">
      <dgm:prSet presAssocID="{B6A095ED-64C2-4748-B99B-7CC256BBB97E}" presName="vSp" presStyleCnt="0"/>
      <dgm:spPr/>
    </dgm:pt>
    <dgm:pt modelId="{4488F9B4-D116-4A0E-B298-B52B26A00D5B}" type="pres">
      <dgm:prSet presAssocID="{D02F63E6-ED36-4032-939F-5FFF3A3F021E}" presName="horFlow" presStyleCnt="0"/>
      <dgm:spPr/>
    </dgm:pt>
    <dgm:pt modelId="{D4103E9E-A762-46F0-A023-5531E3EEF59E}" type="pres">
      <dgm:prSet presAssocID="{D02F63E6-ED36-4032-939F-5FFF3A3F021E}" presName="bigChev" presStyleLbl="node1" presStyleIdx="1" presStyleCnt="3" custScaleX="196923"/>
      <dgm:spPr/>
      <dgm:t>
        <a:bodyPr/>
        <a:lstStyle/>
        <a:p>
          <a:endParaRPr lang="ru-RU"/>
        </a:p>
      </dgm:t>
    </dgm:pt>
    <dgm:pt modelId="{9B528AEF-EFA0-4A4F-86EE-BA4EC79A7948}" type="pres">
      <dgm:prSet presAssocID="{D02F63E6-ED36-4032-939F-5FFF3A3F021E}" presName="vSp" presStyleCnt="0"/>
      <dgm:spPr/>
    </dgm:pt>
    <dgm:pt modelId="{4E540DA8-09A6-4068-8CDE-6F9F8CC9A9EC}" type="pres">
      <dgm:prSet presAssocID="{66237997-B391-4329-80F3-4891898D48AD}" presName="horFlow" presStyleCnt="0"/>
      <dgm:spPr/>
    </dgm:pt>
    <dgm:pt modelId="{FE6E3CA3-599B-4D14-A760-C79FD04CF92B}" type="pres">
      <dgm:prSet presAssocID="{66237997-B391-4329-80F3-4891898D48AD}" presName="bigChev" presStyleLbl="node1" presStyleIdx="2" presStyleCnt="3" custScaleX="196923"/>
      <dgm:spPr/>
      <dgm:t>
        <a:bodyPr/>
        <a:lstStyle/>
        <a:p>
          <a:endParaRPr lang="ru-RU"/>
        </a:p>
      </dgm:t>
    </dgm:pt>
  </dgm:ptLst>
  <dgm:cxnLst>
    <dgm:cxn modelId="{D9CE1AD2-F745-41F9-B0FA-E8E6934CB648}" type="presOf" srcId="{A89844DF-8C28-4A74-AA85-52A2801D094A}" destId="{1F9DFE4E-D7BD-4B8C-AC05-ED3531A84FDB}" srcOrd="0" destOrd="0" presId="urn:microsoft.com/office/officeart/2005/8/layout/lProcess3"/>
    <dgm:cxn modelId="{847734BC-1F33-47F9-B0CF-8470F2979ACC}" srcId="{A89844DF-8C28-4A74-AA85-52A2801D094A}" destId="{B6A095ED-64C2-4748-B99B-7CC256BBB97E}" srcOrd="0" destOrd="0" parTransId="{C2E0496C-654F-48D8-9CFE-41152AB1FE7A}" sibTransId="{9DB1344C-9276-4AA7-A999-1FE49F8ED311}"/>
    <dgm:cxn modelId="{17CF3403-3CFB-41F8-A1FF-A2195B1589FB}" type="presOf" srcId="{B6A095ED-64C2-4748-B99B-7CC256BBB97E}" destId="{0472A77A-E2AA-44FA-93D4-81ABE06DE07B}" srcOrd="0" destOrd="0" presId="urn:microsoft.com/office/officeart/2005/8/layout/lProcess3"/>
    <dgm:cxn modelId="{5EA6FF66-6280-4743-BB66-A81CE8A89C06}" srcId="{A89844DF-8C28-4A74-AA85-52A2801D094A}" destId="{D02F63E6-ED36-4032-939F-5FFF3A3F021E}" srcOrd="1" destOrd="0" parTransId="{5FB63C29-1F6E-436F-93F4-415635B12804}" sibTransId="{9DFAF7F2-32DE-4443-B6A8-D779F99991CF}"/>
    <dgm:cxn modelId="{39F9AD85-4275-4F78-8D02-4177644A703B}" type="presOf" srcId="{66237997-B391-4329-80F3-4891898D48AD}" destId="{FE6E3CA3-599B-4D14-A760-C79FD04CF92B}" srcOrd="0" destOrd="0" presId="urn:microsoft.com/office/officeart/2005/8/layout/lProcess3"/>
    <dgm:cxn modelId="{394CD946-4FB2-466C-962F-EFDB2A9D951B}" type="presOf" srcId="{D02F63E6-ED36-4032-939F-5FFF3A3F021E}" destId="{D4103E9E-A762-46F0-A023-5531E3EEF59E}" srcOrd="0" destOrd="0" presId="urn:microsoft.com/office/officeart/2005/8/layout/lProcess3"/>
    <dgm:cxn modelId="{9422C613-7336-4233-A8DD-D67DC5533C2D}" srcId="{A89844DF-8C28-4A74-AA85-52A2801D094A}" destId="{66237997-B391-4329-80F3-4891898D48AD}" srcOrd="2" destOrd="0" parTransId="{F7B717C2-1548-47C7-9822-9EB3A47D6D5D}" sibTransId="{7735D298-9946-4A76-B251-4B8B8EA571C4}"/>
    <dgm:cxn modelId="{1A697E8D-8158-4B0D-BB15-8FD6A7A60D9C}" type="presParOf" srcId="{1F9DFE4E-D7BD-4B8C-AC05-ED3531A84FDB}" destId="{88D9CAE8-4C33-43A6-A8C2-9489D9306C97}" srcOrd="0" destOrd="0" presId="urn:microsoft.com/office/officeart/2005/8/layout/lProcess3"/>
    <dgm:cxn modelId="{04D235D6-3A29-4FA1-8C52-CEBDADF54054}" type="presParOf" srcId="{88D9CAE8-4C33-43A6-A8C2-9489D9306C97}" destId="{0472A77A-E2AA-44FA-93D4-81ABE06DE07B}" srcOrd="0" destOrd="0" presId="urn:microsoft.com/office/officeart/2005/8/layout/lProcess3"/>
    <dgm:cxn modelId="{3B847E5B-3698-4CD4-B421-FCEC38C7E9E7}" type="presParOf" srcId="{1F9DFE4E-D7BD-4B8C-AC05-ED3531A84FDB}" destId="{DFCA1976-DBFF-47BD-931C-0FDE38B66156}" srcOrd="1" destOrd="0" presId="urn:microsoft.com/office/officeart/2005/8/layout/lProcess3"/>
    <dgm:cxn modelId="{84C11231-A640-44B2-A4CC-93C577FA19D5}" type="presParOf" srcId="{1F9DFE4E-D7BD-4B8C-AC05-ED3531A84FDB}" destId="{4488F9B4-D116-4A0E-B298-B52B26A00D5B}" srcOrd="2" destOrd="0" presId="urn:microsoft.com/office/officeart/2005/8/layout/lProcess3"/>
    <dgm:cxn modelId="{B7FDB3C8-B118-44CC-B659-600D53598A55}" type="presParOf" srcId="{4488F9B4-D116-4A0E-B298-B52B26A00D5B}" destId="{D4103E9E-A762-46F0-A023-5531E3EEF59E}" srcOrd="0" destOrd="0" presId="urn:microsoft.com/office/officeart/2005/8/layout/lProcess3"/>
    <dgm:cxn modelId="{273A2AD8-7D2A-4132-BFB8-C90E4B331F0C}" type="presParOf" srcId="{1F9DFE4E-D7BD-4B8C-AC05-ED3531A84FDB}" destId="{9B528AEF-EFA0-4A4F-86EE-BA4EC79A7948}" srcOrd="3" destOrd="0" presId="urn:microsoft.com/office/officeart/2005/8/layout/lProcess3"/>
    <dgm:cxn modelId="{9D9E5F0A-470A-4F12-A38C-586A7A167F72}" type="presParOf" srcId="{1F9DFE4E-D7BD-4B8C-AC05-ED3531A84FDB}" destId="{4E540DA8-09A6-4068-8CDE-6F9F8CC9A9EC}" srcOrd="4" destOrd="0" presId="urn:microsoft.com/office/officeart/2005/8/layout/lProcess3"/>
    <dgm:cxn modelId="{0017426F-C0F5-4124-B5B7-594EAD57E70F}" type="presParOf" srcId="{4E540DA8-09A6-4068-8CDE-6F9F8CC9A9EC}" destId="{FE6E3CA3-599B-4D14-A760-C79FD04CF92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F8026CE5-A6E5-4C75-BC1C-57868021D0A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E20751AE-8453-4959-ADAE-91E0F2D5F6B5}">
      <dgm:prSet/>
      <dgm:spPr/>
      <dgm:t>
        <a:bodyPr/>
        <a:lstStyle/>
        <a:p>
          <a:pPr rtl="0"/>
          <a:r>
            <a:rPr lang="ru-RU" dirty="0" smtClean="0"/>
            <a:t>в) </a:t>
          </a:r>
          <a:r>
            <a:rPr lang="ru-RU" dirty="0" err="1" smtClean="0"/>
            <a:t>надання</a:t>
          </a:r>
          <a:r>
            <a:rPr lang="ru-RU" dirty="0" smtClean="0"/>
            <a:t> </a:t>
          </a:r>
          <a:r>
            <a:rPr lang="ru-RU" dirty="0" err="1" smtClean="0"/>
            <a:t>лісокористувачеві</a:t>
          </a:r>
          <a:r>
            <a:rPr lang="ru-RU" dirty="0" smtClean="0"/>
            <a:t> </a:t>
          </a:r>
          <a:r>
            <a:rPr lang="ru-RU" dirty="0" err="1" smtClean="0"/>
            <a:t>відстрочки</a:t>
          </a:r>
          <a:r>
            <a:rPr lang="ru-RU" dirty="0" smtClean="0"/>
            <a:t>:</a:t>
          </a:r>
          <a:endParaRPr lang="ru-RU" dirty="0"/>
        </a:p>
      </dgm:t>
    </dgm:pt>
    <dgm:pt modelId="{E1FF0920-D7E5-48D5-9674-61323B6A9461}" type="parTrans" cxnId="{8F738E65-CFD1-4512-BDB2-C8666474386F}">
      <dgm:prSet/>
      <dgm:spPr/>
      <dgm:t>
        <a:bodyPr/>
        <a:lstStyle/>
        <a:p>
          <a:endParaRPr lang="ru-RU"/>
        </a:p>
      </dgm:t>
    </dgm:pt>
    <dgm:pt modelId="{15B48EA8-8147-4611-800B-2797C3CD985D}" type="sibTrans" cxnId="{8F738E65-CFD1-4512-BDB2-C8666474386F}">
      <dgm:prSet/>
      <dgm:spPr/>
      <dgm:t>
        <a:bodyPr/>
        <a:lstStyle/>
        <a:p>
          <a:endParaRPr lang="ru-RU"/>
        </a:p>
      </dgm:t>
    </dgm:pt>
    <dgm:pt modelId="{FF80037B-CB17-4A99-AC8A-A07BC5071D78}">
      <dgm:prSet/>
      <dgm:spPr/>
      <dgm:t>
        <a:bodyPr/>
        <a:lstStyle/>
        <a:p>
          <a:pPr rtl="0"/>
          <a:r>
            <a:rPr lang="ru-RU" dirty="0" smtClean="0"/>
            <a:t>на </a:t>
          </a:r>
          <a:r>
            <a:rPr lang="ru-RU" dirty="0" err="1" smtClean="0"/>
            <a:t>заготівлю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- сума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заготівлю</a:t>
          </a:r>
          <a:r>
            <a:rPr lang="ru-RU" dirty="0" smtClean="0"/>
            <a:t> </a:t>
          </a:r>
          <a:r>
            <a:rPr lang="ru-RU" dirty="0" err="1" smtClean="0"/>
            <a:t>залишеної</a:t>
          </a:r>
          <a:r>
            <a:rPr lang="ru-RU" dirty="0" smtClean="0"/>
            <a:t> на </a:t>
          </a:r>
          <a:r>
            <a:rPr lang="ru-RU" dirty="0" err="1" smtClean="0"/>
            <a:t>пні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збільшується</a:t>
          </a:r>
          <a:r>
            <a:rPr lang="ru-RU" dirty="0" smtClean="0"/>
            <a:t> </a:t>
          </a:r>
          <a:r>
            <a:rPr lang="ru-RU" dirty="0" err="1" smtClean="0"/>
            <a:t>на</a:t>
          </a:r>
          <a:r>
            <a:rPr lang="ru-RU" dirty="0" smtClean="0"/>
            <a:t> 1,5 </a:t>
          </a:r>
          <a:r>
            <a:rPr lang="ru-RU" dirty="0" err="1" smtClean="0"/>
            <a:t>відсотка</a:t>
          </a:r>
          <a:r>
            <a:rPr lang="ru-RU" dirty="0" smtClean="0"/>
            <a:t> </a:t>
          </a:r>
          <a:r>
            <a:rPr lang="ru-RU" dirty="0" err="1" smtClean="0"/>
            <a:t>незалежно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строку, на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надано</a:t>
          </a:r>
          <a:r>
            <a:rPr lang="ru-RU" dirty="0" smtClean="0"/>
            <a:t> </a:t>
          </a:r>
          <a:r>
            <a:rPr lang="ru-RU" dirty="0" err="1" smtClean="0"/>
            <a:t>відстрочку</a:t>
          </a:r>
          <a:r>
            <a:rPr lang="ru-RU" dirty="0" smtClean="0"/>
            <a:t>;</a:t>
          </a:r>
          <a:endParaRPr lang="ru-RU" dirty="0"/>
        </a:p>
      </dgm:t>
    </dgm:pt>
    <dgm:pt modelId="{A39DCE1B-3991-4BB7-A540-FA9B43B6FB29}" type="parTrans" cxnId="{E353549A-5F23-4A3E-B1D8-71B2182CA057}">
      <dgm:prSet/>
      <dgm:spPr/>
      <dgm:t>
        <a:bodyPr/>
        <a:lstStyle/>
        <a:p>
          <a:endParaRPr lang="ru-RU"/>
        </a:p>
      </dgm:t>
    </dgm:pt>
    <dgm:pt modelId="{BA4D062C-4DC1-4DEA-9C2C-EE3B3E5B2376}" type="sibTrans" cxnId="{E353549A-5F23-4A3E-B1D8-71B2182CA057}">
      <dgm:prSet/>
      <dgm:spPr/>
      <dgm:t>
        <a:bodyPr/>
        <a:lstStyle/>
        <a:p>
          <a:endParaRPr lang="ru-RU"/>
        </a:p>
      </dgm:t>
    </dgm:pt>
    <dgm:pt modelId="{27D31579-909A-430C-8866-6D837CA3366B}">
      <dgm:prSet/>
      <dgm:spPr/>
      <dgm:t>
        <a:bodyPr/>
        <a:lstStyle/>
        <a:p>
          <a:pPr rtl="0"/>
          <a:r>
            <a:rPr lang="ru-RU" dirty="0" smtClean="0"/>
            <a:t>на </a:t>
          </a:r>
          <a:r>
            <a:rPr lang="ru-RU" dirty="0" err="1" smtClean="0"/>
            <a:t>вивезення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- сума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невивезену</a:t>
          </a:r>
          <a:r>
            <a:rPr lang="ru-RU" dirty="0" smtClean="0"/>
            <a:t> </a:t>
          </a:r>
          <a:r>
            <a:rPr lang="ru-RU" dirty="0" err="1" smtClean="0"/>
            <a:t>вчасно</a:t>
          </a:r>
          <a:r>
            <a:rPr lang="ru-RU" dirty="0" smtClean="0"/>
            <a:t> деревину </a:t>
          </a:r>
          <a:r>
            <a:rPr lang="ru-RU" dirty="0" err="1" smtClean="0"/>
            <a:t>збільшується</a:t>
          </a:r>
          <a:r>
            <a:rPr lang="ru-RU" dirty="0" smtClean="0"/>
            <a:t> на 1,5 </a:t>
          </a:r>
          <a:r>
            <a:rPr lang="ru-RU" dirty="0" err="1" smtClean="0"/>
            <a:t>відсотка</a:t>
          </a:r>
          <a:r>
            <a:rPr lang="ru-RU" dirty="0" smtClean="0"/>
            <a:t> за </a:t>
          </a:r>
          <a:r>
            <a:rPr lang="ru-RU" dirty="0" err="1" smtClean="0"/>
            <a:t>кожний</a:t>
          </a:r>
          <a:r>
            <a:rPr lang="ru-RU" dirty="0" smtClean="0"/>
            <a:t> </a:t>
          </a:r>
          <a:r>
            <a:rPr lang="ru-RU" dirty="0" err="1" smtClean="0"/>
            <a:t>місяць</a:t>
          </a:r>
          <a:r>
            <a:rPr lang="ru-RU" dirty="0" smtClean="0"/>
            <a:t> </a:t>
          </a:r>
          <a:r>
            <a:rPr lang="ru-RU" dirty="0" err="1" smtClean="0"/>
            <a:t>відстрочки</a:t>
          </a:r>
          <a:r>
            <a:rPr lang="ru-RU" dirty="0" smtClean="0"/>
            <a:t>;</a:t>
          </a:r>
          <a:endParaRPr lang="ru-RU" dirty="0"/>
        </a:p>
      </dgm:t>
    </dgm:pt>
    <dgm:pt modelId="{D9C049EC-700E-4CAC-BA88-E1BBE64F6E8E}" type="parTrans" cxnId="{09E4B584-2063-4FC7-8CEA-28C46BF1BC0A}">
      <dgm:prSet/>
      <dgm:spPr/>
      <dgm:t>
        <a:bodyPr/>
        <a:lstStyle/>
        <a:p>
          <a:endParaRPr lang="ru-RU"/>
        </a:p>
      </dgm:t>
    </dgm:pt>
    <dgm:pt modelId="{3C0A3D72-AB92-4031-86D2-30D22578CC97}" type="sibTrans" cxnId="{09E4B584-2063-4FC7-8CEA-28C46BF1BC0A}">
      <dgm:prSet/>
      <dgm:spPr/>
      <dgm:t>
        <a:bodyPr/>
        <a:lstStyle/>
        <a:p>
          <a:endParaRPr lang="ru-RU"/>
        </a:p>
      </dgm:t>
    </dgm:pt>
    <dgm:pt modelId="{50E9B0D7-DF3B-40AC-A142-A3438897018D}" type="pres">
      <dgm:prSet presAssocID="{F8026CE5-A6E5-4C75-BC1C-57868021D0A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5BCC1C-CE33-4291-AA3D-A2A474148A18}" type="pres">
      <dgm:prSet presAssocID="{E20751AE-8453-4959-ADAE-91E0F2D5F6B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DB4AB-2F63-48B8-A87E-5C4409866027}" type="pres">
      <dgm:prSet presAssocID="{15B48EA8-8147-4611-800B-2797C3CD985D}" presName="spacer" presStyleCnt="0"/>
      <dgm:spPr/>
    </dgm:pt>
    <dgm:pt modelId="{082B8102-2FC4-40BA-9718-C542018909D8}" type="pres">
      <dgm:prSet presAssocID="{FF80037B-CB17-4A99-AC8A-A07BC5071D7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401BAC-0CE9-4945-9508-4924CED9D37D}" type="pres">
      <dgm:prSet presAssocID="{BA4D062C-4DC1-4DEA-9C2C-EE3B3E5B2376}" presName="spacer" presStyleCnt="0"/>
      <dgm:spPr/>
    </dgm:pt>
    <dgm:pt modelId="{C18E0A22-7B07-48CA-AC39-FCF1138F49F0}" type="pres">
      <dgm:prSet presAssocID="{27D31579-909A-430C-8866-6D837CA3366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E4B584-2063-4FC7-8CEA-28C46BF1BC0A}" srcId="{F8026CE5-A6E5-4C75-BC1C-57868021D0A9}" destId="{27D31579-909A-430C-8866-6D837CA3366B}" srcOrd="2" destOrd="0" parTransId="{D9C049EC-700E-4CAC-BA88-E1BBE64F6E8E}" sibTransId="{3C0A3D72-AB92-4031-86D2-30D22578CC97}"/>
    <dgm:cxn modelId="{336F6486-AD94-427A-9972-6B6BF923FBCC}" type="presOf" srcId="{F8026CE5-A6E5-4C75-BC1C-57868021D0A9}" destId="{50E9B0D7-DF3B-40AC-A142-A3438897018D}" srcOrd="0" destOrd="0" presId="urn:microsoft.com/office/officeart/2005/8/layout/vList2"/>
    <dgm:cxn modelId="{2B506836-DC9C-44DB-B9BC-716279803F80}" type="presOf" srcId="{27D31579-909A-430C-8866-6D837CA3366B}" destId="{C18E0A22-7B07-48CA-AC39-FCF1138F49F0}" srcOrd="0" destOrd="0" presId="urn:microsoft.com/office/officeart/2005/8/layout/vList2"/>
    <dgm:cxn modelId="{0184AA9C-4A8D-4F47-8CF2-A8C3AAC7BFD2}" type="presOf" srcId="{E20751AE-8453-4959-ADAE-91E0F2D5F6B5}" destId="{165BCC1C-CE33-4291-AA3D-A2A474148A18}" srcOrd="0" destOrd="0" presId="urn:microsoft.com/office/officeart/2005/8/layout/vList2"/>
    <dgm:cxn modelId="{8F738E65-CFD1-4512-BDB2-C8666474386F}" srcId="{F8026CE5-A6E5-4C75-BC1C-57868021D0A9}" destId="{E20751AE-8453-4959-ADAE-91E0F2D5F6B5}" srcOrd="0" destOrd="0" parTransId="{E1FF0920-D7E5-48D5-9674-61323B6A9461}" sibTransId="{15B48EA8-8147-4611-800B-2797C3CD985D}"/>
    <dgm:cxn modelId="{E353549A-5F23-4A3E-B1D8-71B2182CA057}" srcId="{F8026CE5-A6E5-4C75-BC1C-57868021D0A9}" destId="{FF80037B-CB17-4A99-AC8A-A07BC5071D78}" srcOrd="1" destOrd="0" parTransId="{A39DCE1B-3991-4BB7-A540-FA9B43B6FB29}" sibTransId="{BA4D062C-4DC1-4DEA-9C2C-EE3B3E5B2376}"/>
    <dgm:cxn modelId="{0C70BE1A-6496-4C25-929E-6E99804A137C}" type="presOf" srcId="{FF80037B-CB17-4A99-AC8A-A07BC5071D78}" destId="{082B8102-2FC4-40BA-9718-C542018909D8}" srcOrd="0" destOrd="0" presId="urn:microsoft.com/office/officeart/2005/8/layout/vList2"/>
    <dgm:cxn modelId="{2A3B0546-0C4A-40B6-B9FD-C07E6C620E83}" type="presParOf" srcId="{50E9B0D7-DF3B-40AC-A142-A3438897018D}" destId="{165BCC1C-CE33-4291-AA3D-A2A474148A18}" srcOrd="0" destOrd="0" presId="urn:microsoft.com/office/officeart/2005/8/layout/vList2"/>
    <dgm:cxn modelId="{05D17B5F-61B9-483E-91B5-A9E9E8F8EC5C}" type="presParOf" srcId="{50E9B0D7-DF3B-40AC-A142-A3438897018D}" destId="{675DB4AB-2F63-48B8-A87E-5C4409866027}" srcOrd="1" destOrd="0" presId="urn:microsoft.com/office/officeart/2005/8/layout/vList2"/>
    <dgm:cxn modelId="{BD61D013-485F-4876-8700-AB4B739B09F5}" type="presParOf" srcId="{50E9B0D7-DF3B-40AC-A142-A3438897018D}" destId="{082B8102-2FC4-40BA-9718-C542018909D8}" srcOrd="2" destOrd="0" presId="urn:microsoft.com/office/officeart/2005/8/layout/vList2"/>
    <dgm:cxn modelId="{2CC07616-7033-497B-8854-6CFAA68FBE91}" type="presParOf" srcId="{50E9B0D7-DF3B-40AC-A142-A3438897018D}" destId="{26401BAC-0CE9-4945-9508-4924CED9D37D}" srcOrd="3" destOrd="0" presId="urn:microsoft.com/office/officeart/2005/8/layout/vList2"/>
    <dgm:cxn modelId="{E4265D9D-D281-4055-913E-621589EF96D9}" type="presParOf" srcId="{50E9B0D7-DF3B-40AC-A142-A3438897018D}" destId="{C18E0A22-7B07-48CA-AC39-FCF1138F49F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5E1567BB-B10A-4DA6-97BD-B516B996DC5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F03DE0-05BC-4431-BE09-A77CD9D0AE78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г) </a:t>
          </a:r>
          <a:r>
            <a:rPr lang="ru-RU" dirty="0" err="1" smtClean="0"/>
            <a:t>додаткового</a:t>
          </a:r>
          <a:r>
            <a:rPr lang="ru-RU" dirty="0" smtClean="0"/>
            <a:t> </a:t>
          </a:r>
          <a:r>
            <a:rPr lang="ru-RU" dirty="0" err="1" smtClean="0"/>
            <a:t>продовження</a:t>
          </a:r>
          <a:r>
            <a:rPr lang="ru-RU" dirty="0" smtClean="0"/>
            <a:t> строку </a:t>
          </a:r>
          <a:r>
            <a:rPr lang="ru-RU" dirty="0" err="1" smtClean="0"/>
            <a:t>вивезення</a:t>
          </a:r>
          <a:r>
            <a:rPr lang="ru-RU" dirty="0" smtClean="0"/>
            <a:t>, </a:t>
          </a:r>
          <a:r>
            <a:rPr lang="ru-RU" dirty="0" err="1" smtClean="0"/>
            <a:t>але</a:t>
          </a:r>
          <a:r>
            <a:rPr lang="ru-RU" dirty="0" smtClean="0"/>
            <a:t> не </a:t>
          </a:r>
          <a:r>
            <a:rPr lang="ru-RU" dirty="0" err="1" smtClean="0"/>
            <a:t>більш</a:t>
          </a:r>
          <a:r>
            <a:rPr lang="ru-RU" dirty="0" smtClean="0"/>
            <a:t> як на три </a:t>
          </a:r>
          <a:r>
            <a:rPr lang="ru-RU" dirty="0" err="1" smtClean="0"/>
            <a:t>місяці</a:t>
          </a:r>
          <a:r>
            <a:rPr lang="ru-RU" dirty="0" smtClean="0"/>
            <a:t>. </a:t>
          </a:r>
          <a:endParaRPr lang="en-US" dirty="0"/>
        </a:p>
      </dgm:t>
    </dgm:pt>
    <dgm:pt modelId="{10E0A02F-AAC3-4174-87C4-48C5EBB7EB91}" type="parTrans" cxnId="{24F84140-C7E9-4023-8575-B0D842815ADF}">
      <dgm:prSet/>
      <dgm:spPr/>
      <dgm:t>
        <a:bodyPr/>
        <a:lstStyle/>
        <a:p>
          <a:endParaRPr lang="ru-RU"/>
        </a:p>
      </dgm:t>
    </dgm:pt>
    <dgm:pt modelId="{4BE1463C-B8FB-4AA2-9AF8-829D3B07DDF5}" type="sibTrans" cxnId="{24F84140-C7E9-4023-8575-B0D842815ADF}">
      <dgm:prSet/>
      <dgm:spPr/>
      <dgm:t>
        <a:bodyPr/>
        <a:lstStyle/>
        <a:p>
          <a:endParaRPr lang="ru-RU"/>
        </a:p>
      </dgm:t>
    </dgm:pt>
    <dgm:pt modelId="{0BE3D99E-196D-4436-86F2-AF98959CBA6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При </a:t>
          </a:r>
          <a:r>
            <a:rPr lang="ru-RU" dirty="0" err="1" smtClean="0"/>
            <a:t>цьому</a:t>
          </a:r>
          <a:r>
            <a:rPr lang="ru-RU" dirty="0" smtClean="0"/>
            <a:t> </a:t>
          </a:r>
          <a:r>
            <a:rPr lang="ru-RU" dirty="0" err="1" smtClean="0"/>
            <a:t>лісокористувачем</a:t>
          </a:r>
          <a:r>
            <a:rPr lang="ru-RU" dirty="0" smtClean="0"/>
            <a:t> сума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обсяг</a:t>
          </a:r>
          <a:r>
            <a:rPr lang="ru-RU" dirty="0" smtClean="0"/>
            <a:t> </a:t>
          </a:r>
          <a:r>
            <a:rPr lang="ru-RU" dirty="0" err="1" smtClean="0"/>
            <a:t>невивезеної</a:t>
          </a:r>
          <a:r>
            <a:rPr lang="ru-RU" dirty="0" smtClean="0"/>
            <a:t> </a:t>
          </a:r>
          <a:r>
            <a:rPr lang="ru-RU" dirty="0" err="1" smtClean="0"/>
            <a:t>вчасно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 </a:t>
          </a:r>
          <a:r>
            <a:rPr lang="ru-RU" dirty="0" err="1" smtClean="0"/>
            <a:t>збільшується</a:t>
          </a:r>
          <a:r>
            <a:rPr lang="ru-RU" dirty="0" smtClean="0"/>
            <a:t> на 5 </a:t>
          </a:r>
          <a:r>
            <a:rPr lang="ru-RU" dirty="0" err="1" smtClean="0"/>
            <a:t>відсотків</a:t>
          </a:r>
          <a:r>
            <a:rPr lang="ru-RU" dirty="0" smtClean="0"/>
            <a:t> за </a:t>
          </a:r>
          <a:r>
            <a:rPr lang="ru-RU" dirty="0" err="1" smtClean="0"/>
            <a:t>кожний</a:t>
          </a:r>
          <a:r>
            <a:rPr lang="ru-RU" dirty="0" smtClean="0"/>
            <a:t> </a:t>
          </a:r>
          <a:r>
            <a:rPr lang="ru-RU" dirty="0" err="1" smtClean="0"/>
            <a:t>місяць</a:t>
          </a:r>
          <a:r>
            <a:rPr lang="ru-RU" dirty="0" smtClean="0"/>
            <a:t> </a:t>
          </a:r>
          <a:r>
            <a:rPr lang="ru-RU" dirty="0" err="1" smtClean="0"/>
            <a:t>відстрочки</a:t>
          </a:r>
          <a:r>
            <a:rPr lang="ru-RU" dirty="0" smtClean="0"/>
            <a:t>.</a:t>
          </a:r>
          <a:endParaRPr lang="ru-RU" dirty="0"/>
        </a:p>
      </dgm:t>
    </dgm:pt>
    <dgm:pt modelId="{24E25B9C-A227-44E0-8864-1B640387ACB3}" type="parTrans" cxnId="{88821087-B858-41B8-986F-86423EF0F189}">
      <dgm:prSet/>
      <dgm:spPr/>
      <dgm:t>
        <a:bodyPr/>
        <a:lstStyle/>
        <a:p>
          <a:endParaRPr lang="ru-RU"/>
        </a:p>
      </dgm:t>
    </dgm:pt>
    <dgm:pt modelId="{FA0CA322-E66C-4773-8F4B-24F355528736}" type="sibTrans" cxnId="{88821087-B858-41B8-986F-86423EF0F189}">
      <dgm:prSet/>
      <dgm:spPr/>
      <dgm:t>
        <a:bodyPr/>
        <a:lstStyle/>
        <a:p>
          <a:endParaRPr lang="ru-RU"/>
        </a:p>
      </dgm:t>
    </dgm:pt>
    <dgm:pt modelId="{D4BB5A75-6699-401F-9C90-40CEA32571ED}" type="pres">
      <dgm:prSet presAssocID="{5E1567BB-B10A-4DA6-97BD-B516B996DC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E16161-80F5-4EB1-B284-EC2D52E5B6DA}" type="pres">
      <dgm:prSet presAssocID="{78F03DE0-05BC-4431-BE09-A77CD9D0AE7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EE22D-4700-46E2-9094-9932691367ED}" type="pres">
      <dgm:prSet presAssocID="{4BE1463C-B8FB-4AA2-9AF8-829D3B07DDF5}" presName="spacer" presStyleCnt="0"/>
      <dgm:spPr/>
    </dgm:pt>
    <dgm:pt modelId="{64EAB436-212F-4196-9D82-D33F09D55012}" type="pres">
      <dgm:prSet presAssocID="{0BE3D99E-196D-4436-86F2-AF98959CBA6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821087-B858-41B8-986F-86423EF0F189}" srcId="{5E1567BB-B10A-4DA6-97BD-B516B996DC53}" destId="{0BE3D99E-196D-4436-86F2-AF98959CBA66}" srcOrd="1" destOrd="0" parTransId="{24E25B9C-A227-44E0-8864-1B640387ACB3}" sibTransId="{FA0CA322-E66C-4773-8F4B-24F355528736}"/>
    <dgm:cxn modelId="{24F84140-C7E9-4023-8575-B0D842815ADF}" srcId="{5E1567BB-B10A-4DA6-97BD-B516B996DC53}" destId="{78F03DE0-05BC-4431-BE09-A77CD9D0AE78}" srcOrd="0" destOrd="0" parTransId="{10E0A02F-AAC3-4174-87C4-48C5EBB7EB91}" sibTransId="{4BE1463C-B8FB-4AA2-9AF8-829D3B07DDF5}"/>
    <dgm:cxn modelId="{9CDC6131-4F20-44A1-8436-83FE0DF7BCFC}" type="presOf" srcId="{78F03DE0-05BC-4431-BE09-A77CD9D0AE78}" destId="{48E16161-80F5-4EB1-B284-EC2D52E5B6DA}" srcOrd="0" destOrd="0" presId="urn:microsoft.com/office/officeart/2005/8/layout/vList2"/>
    <dgm:cxn modelId="{ACC722AD-DA92-4C9E-A981-829FAC667FD3}" type="presOf" srcId="{5E1567BB-B10A-4DA6-97BD-B516B996DC53}" destId="{D4BB5A75-6699-401F-9C90-40CEA32571ED}" srcOrd="0" destOrd="0" presId="urn:microsoft.com/office/officeart/2005/8/layout/vList2"/>
    <dgm:cxn modelId="{755A0CDC-130D-4AAA-9499-EC67A0650FEB}" type="presOf" srcId="{0BE3D99E-196D-4436-86F2-AF98959CBA66}" destId="{64EAB436-212F-4196-9D82-D33F09D55012}" srcOrd="0" destOrd="0" presId="urn:microsoft.com/office/officeart/2005/8/layout/vList2"/>
    <dgm:cxn modelId="{166179EC-82B8-4CD1-9CB4-D196E35A697F}" type="presParOf" srcId="{D4BB5A75-6699-401F-9C90-40CEA32571ED}" destId="{48E16161-80F5-4EB1-B284-EC2D52E5B6DA}" srcOrd="0" destOrd="0" presId="urn:microsoft.com/office/officeart/2005/8/layout/vList2"/>
    <dgm:cxn modelId="{11778604-6741-4972-8652-3556B38B51AC}" type="presParOf" srcId="{D4BB5A75-6699-401F-9C90-40CEA32571ED}" destId="{45AEE22D-4700-46E2-9094-9932691367ED}" srcOrd="1" destOrd="0" presId="urn:microsoft.com/office/officeart/2005/8/layout/vList2"/>
    <dgm:cxn modelId="{7F752554-E58F-4C9F-85FB-B6B7C28C9882}" type="presParOf" srcId="{D4BB5A75-6699-401F-9C90-40CEA32571ED}" destId="{64EAB436-212F-4196-9D82-D33F09D5501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B330E151-1CA3-4A77-8FED-4E15191719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F62E45-38F6-4335-AD8C-3DA306AE5EC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Лісокористувачі</a:t>
          </a:r>
          <a:r>
            <a:rPr lang="ru-RU" dirty="0" smtClean="0"/>
            <a:t> </a:t>
          </a:r>
          <a:r>
            <a:rPr lang="ru-RU" dirty="0" err="1" smtClean="0"/>
            <a:t>щокварталу</a:t>
          </a:r>
          <a:r>
            <a:rPr lang="ru-RU" dirty="0" smtClean="0"/>
            <a:t> </a:t>
          </a:r>
          <a:r>
            <a:rPr lang="ru-RU" dirty="0" err="1" smtClean="0"/>
            <a:t>складають</a:t>
          </a:r>
          <a:r>
            <a:rPr lang="ru-RU" dirty="0" smtClean="0"/>
            <a:t> </a:t>
          </a:r>
          <a:r>
            <a:rPr lang="ru-RU" dirty="0" err="1" smtClean="0"/>
            <a:t>податкову</a:t>
          </a:r>
          <a:r>
            <a:rPr lang="ru-RU" dirty="0" smtClean="0"/>
            <a:t> </a:t>
          </a:r>
          <a:r>
            <a:rPr lang="ru-RU" dirty="0" err="1" smtClean="0"/>
            <a:t>декларацію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наростаючим</a:t>
          </a:r>
          <a:r>
            <a:rPr lang="ru-RU" dirty="0" smtClean="0"/>
            <a:t> </a:t>
          </a:r>
          <a:r>
            <a:rPr lang="ru-RU" dirty="0" err="1" smtClean="0"/>
            <a:t>підсумком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початку року, за </a:t>
          </a:r>
          <a:r>
            <a:rPr lang="ru-RU" dirty="0" err="1" smtClean="0"/>
            <a:t>винятком</a:t>
          </a:r>
          <a:r>
            <a:rPr lang="ru-RU" dirty="0" smtClean="0"/>
            <a:t>:</a:t>
          </a:r>
          <a:endParaRPr lang="ru-RU" dirty="0"/>
        </a:p>
      </dgm:t>
    </dgm:pt>
    <dgm:pt modelId="{EDBE1F8B-582E-4784-B2A7-9274E66349BA}" type="parTrans" cxnId="{C1E5C07B-81B6-4543-8991-A30CF8F4A974}">
      <dgm:prSet/>
      <dgm:spPr/>
      <dgm:t>
        <a:bodyPr/>
        <a:lstStyle/>
        <a:p>
          <a:endParaRPr lang="ru-RU"/>
        </a:p>
      </dgm:t>
    </dgm:pt>
    <dgm:pt modelId="{A2D266AE-2ED0-4B99-9611-45F5F236CE17}" type="sibTrans" cxnId="{C1E5C07B-81B6-4543-8991-A30CF8F4A974}">
      <dgm:prSet/>
      <dgm:spPr/>
      <dgm:t>
        <a:bodyPr/>
        <a:lstStyle/>
        <a:p>
          <a:endParaRPr lang="ru-RU"/>
        </a:p>
      </dgm:t>
    </dgm:pt>
    <dgm:pt modelId="{9A49F02D-46D8-4C59-A6C9-9BBA882EB20A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а) </a:t>
          </a:r>
          <a:r>
            <a:rPr lang="ru-RU" dirty="0" err="1" smtClean="0"/>
            <a:t>лісокористувачів</a:t>
          </a:r>
          <a:r>
            <a:rPr lang="ru-RU" dirty="0" smtClean="0"/>
            <a:t>, </a:t>
          </a:r>
          <a:r>
            <a:rPr lang="ru-RU" dirty="0" err="1" smtClean="0"/>
            <a:t>якими</a:t>
          </a:r>
          <a:r>
            <a:rPr lang="ru-RU" dirty="0" smtClean="0"/>
            <a:t> до </a:t>
          </a:r>
          <a:r>
            <a:rPr lang="ru-RU" dirty="0" err="1" smtClean="0"/>
            <a:t>отримання</a:t>
          </a:r>
          <a:r>
            <a:rPr lang="ru-RU" dirty="0" smtClean="0"/>
            <a:t> </a:t>
          </a:r>
          <a:r>
            <a:rPr lang="ru-RU" dirty="0" err="1" smtClean="0"/>
            <a:t>лісорубних</a:t>
          </a:r>
          <a:r>
            <a:rPr lang="ru-RU" dirty="0" smtClean="0"/>
            <a:t> та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квитків</a:t>
          </a:r>
          <a:r>
            <a:rPr lang="ru-RU" dirty="0" smtClean="0"/>
            <a:t> </a:t>
          </a:r>
          <a:r>
            <a:rPr lang="ru-RU" dirty="0" err="1" smtClean="0"/>
            <a:t>рентна</a:t>
          </a:r>
          <a:r>
            <a:rPr lang="ru-RU" dirty="0" smtClean="0"/>
            <a:t> плата вноситься в </a:t>
          </a:r>
          <a:r>
            <a:rPr lang="ru-RU" dirty="0" err="1" smtClean="0"/>
            <a:t>каси</a:t>
          </a:r>
          <a:r>
            <a:rPr lang="ru-RU" dirty="0" smtClean="0"/>
            <a:t> </a:t>
          </a:r>
          <a:r>
            <a:rPr lang="ru-RU" dirty="0" err="1" smtClean="0"/>
            <a:t>суб'єктів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відносин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їх</a:t>
          </a:r>
          <a:r>
            <a:rPr lang="ru-RU" dirty="0" smtClean="0"/>
            <a:t> </a:t>
          </a:r>
          <a:r>
            <a:rPr lang="ru-RU" dirty="0" err="1" smtClean="0"/>
            <a:t>видають</a:t>
          </a:r>
          <a:r>
            <a:rPr lang="ru-RU" dirty="0" smtClean="0"/>
            <a:t>:</a:t>
          </a:r>
          <a:endParaRPr lang="ru-RU" dirty="0"/>
        </a:p>
      </dgm:t>
    </dgm:pt>
    <dgm:pt modelId="{7BE81EE4-EE5A-43B2-9F04-6C8A632CB478}" type="parTrans" cxnId="{FF75BF94-9A27-4329-9C8A-786EAE743A4D}">
      <dgm:prSet/>
      <dgm:spPr/>
      <dgm:t>
        <a:bodyPr/>
        <a:lstStyle/>
        <a:p>
          <a:endParaRPr lang="ru-RU"/>
        </a:p>
      </dgm:t>
    </dgm:pt>
    <dgm:pt modelId="{D8F43C18-21A0-4A03-8F77-9BB829032859}" type="sibTrans" cxnId="{FF75BF94-9A27-4329-9C8A-786EAE743A4D}">
      <dgm:prSet/>
      <dgm:spPr/>
      <dgm:t>
        <a:bodyPr/>
        <a:lstStyle/>
        <a:p>
          <a:endParaRPr lang="ru-RU"/>
        </a:p>
      </dgm:t>
    </dgm:pt>
    <dgm:pt modelId="{D79D73B2-7FF2-49C7-80FE-A16F38036215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фізичних</a:t>
          </a:r>
          <a:r>
            <a:rPr lang="ru-RU" dirty="0" smtClean="0"/>
            <a:t> </a:t>
          </a:r>
          <a:r>
            <a:rPr lang="ru-RU" dirty="0" err="1" smtClean="0"/>
            <a:t>осіб</a:t>
          </a:r>
          <a:r>
            <a:rPr lang="ru-RU" dirty="0" smtClean="0"/>
            <a:t>, а </a:t>
          </a:r>
          <a:r>
            <a:rPr lang="ru-RU" dirty="0" err="1" smtClean="0"/>
            <a:t>також</a:t>
          </a:r>
          <a:r>
            <a:rPr lang="ru-RU" dirty="0" smtClean="0"/>
            <a:t> </a:t>
          </a:r>
          <a:r>
            <a:rPr lang="ru-RU" dirty="0" err="1" smtClean="0"/>
            <a:t>фізичних</a:t>
          </a:r>
          <a:r>
            <a:rPr lang="ru-RU" dirty="0" smtClean="0"/>
            <a:t> </a:t>
          </a:r>
          <a:r>
            <a:rPr lang="ru-RU" dirty="0" err="1" smtClean="0"/>
            <a:t>осіб</a:t>
          </a:r>
          <a:r>
            <a:rPr lang="ru-RU" dirty="0" smtClean="0"/>
            <a:t> - </a:t>
          </a:r>
          <a:r>
            <a:rPr lang="ru-RU" dirty="0" err="1" smtClean="0"/>
            <a:t>підприємців</a:t>
          </a:r>
          <a:r>
            <a:rPr lang="ru-RU" dirty="0" smtClean="0"/>
            <a:t>, </a:t>
          </a:r>
          <a:r>
            <a:rPr lang="ru-RU" dirty="0" err="1" smtClean="0"/>
            <a:t>яким</a:t>
          </a:r>
          <a:r>
            <a:rPr lang="ru-RU" dirty="0" smtClean="0"/>
            <a:t> видано </a:t>
          </a:r>
          <a:r>
            <a:rPr lang="ru-RU" dirty="0" err="1" smtClean="0"/>
            <a:t>лісорубні</a:t>
          </a:r>
          <a:r>
            <a:rPr lang="ru-RU" dirty="0" smtClean="0"/>
            <a:t> та </a:t>
          </a:r>
          <a:r>
            <a:rPr lang="ru-RU" dirty="0" err="1" smtClean="0"/>
            <a:t>лісові</a:t>
          </a:r>
          <a:r>
            <a:rPr lang="ru-RU" dirty="0" smtClean="0"/>
            <a:t> квитки;</a:t>
          </a:r>
          <a:endParaRPr lang="ru-RU" dirty="0"/>
        </a:p>
      </dgm:t>
    </dgm:pt>
    <dgm:pt modelId="{D95D3002-53B6-48FE-A847-50AD47D985C8}" type="parTrans" cxnId="{A2015121-683E-425A-9AC4-E1E33830ECC9}">
      <dgm:prSet/>
      <dgm:spPr/>
      <dgm:t>
        <a:bodyPr/>
        <a:lstStyle/>
        <a:p>
          <a:endParaRPr lang="ru-RU"/>
        </a:p>
      </dgm:t>
    </dgm:pt>
    <dgm:pt modelId="{A82C865D-66EB-411F-9C68-F1EFB1E3F2F2}" type="sibTrans" cxnId="{A2015121-683E-425A-9AC4-E1E33830ECC9}">
      <dgm:prSet/>
      <dgm:spPr/>
      <dgm:t>
        <a:bodyPr/>
        <a:lstStyle/>
        <a:p>
          <a:endParaRPr lang="ru-RU"/>
        </a:p>
      </dgm:t>
    </dgm:pt>
    <dgm:pt modelId="{A7F09AFB-9BC3-4D07-8A6D-E050641A519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лісокористувачів</a:t>
          </a:r>
          <a:r>
            <a:rPr lang="ru-RU" dirty="0" smtClean="0"/>
            <a:t> (</a:t>
          </a:r>
          <a:r>
            <a:rPr lang="ru-RU" dirty="0" err="1" smtClean="0"/>
            <a:t>крім</a:t>
          </a:r>
          <a:r>
            <a:rPr lang="ru-RU" dirty="0" smtClean="0"/>
            <a:t> </a:t>
          </a:r>
          <a:r>
            <a:rPr lang="ru-RU" dirty="0" err="1" smtClean="0"/>
            <a:t>фізичних</a:t>
          </a:r>
          <a:r>
            <a:rPr lang="ru-RU" dirty="0" smtClean="0"/>
            <a:t> </a:t>
          </a:r>
          <a:r>
            <a:rPr lang="ru-RU" dirty="0" err="1" smtClean="0"/>
            <a:t>осіб</a:t>
          </a:r>
          <a:r>
            <a:rPr lang="ru-RU" dirty="0" smtClean="0"/>
            <a:t>, а </a:t>
          </a:r>
          <a:r>
            <a:rPr lang="ru-RU" dirty="0" err="1" smtClean="0"/>
            <a:t>також</a:t>
          </a:r>
          <a:r>
            <a:rPr lang="ru-RU" dirty="0" smtClean="0"/>
            <a:t> </a:t>
          </a:r>
          <a:r>
            <a:rPr lang="ru-RU" dirty="0" err="1" smtClean="0"/>
            <a:t>фізичних</a:t>
          </a:r>
          <a:r>
            <a:rPr lang="ru-RU" dirty="0" smtClean="0"/>
            <a:t> </a:t>
          </a:r>
          <a:r>
            <a:rPr lang="ru-RU" dirty="0" err="1" smtClean="0"/>
            <a:t>осіб</a:t>
          </a:r>
          <a:r>
            <a:rPr lang="ru-RU" dirty="0" smtClean="0"/>
            <a:t> - </a:t>
          </a:r>
          <a:r>
            <a:rPr lang="ru-RU" dirty="0" err="1" smtClean="0"/>
            <a:t>підприємців</a:t>
          </a:r>
          <a:r>
            <a:rPr lang="ru-RU" dirty="0" smtClean="0"/>
            <a:t>, </a:t>
          </a:r>
          <a:r>
            <a:rPr lang="ru-RU" dirty="0" err="1" smtClean="0"/>
            <a:t>яким</a:t>
          </a:r>
          <a:r>
            <a:rPr lang="ru-RU" dirty="0" smtClean="0"/>
            <a:t> видано </a:t>
          </a:r>
          <a:r>
            <a:rPr lang="ru-RU" dirty="0" err="1" smtClean="0"/>
            <a:t>лісові</a:t>
          </a:r>
          <a:r>
            <a:rPr lang="ru-RU" dirty="0" smtClean="0"/>
            <a:t> квитки), у </a:t>
          </a:r>
          <a:r>
            <a:rPr lang="ru-RU" dirty="0" err="1" smtClean="0"/>
            <a:t>яких</a:t>
          </a:r>
          <a:r>
            <a:rPr lang="ru-RU" dirty="0" smtClean="0"/>
            <a:t> сума </a:t>
          </a:r>
          <a:r>
            <a:rPr lang="ru-RU" dirty="0" err="1" smtClean="0"/>
            <a:t>рентної</a:t>
          </a:r>
          <a:r>
            <a:rPr lang="ru-RU" dirty="0" smtClean="0"/>
            <a:t> плати в </a:t>
          </a:r>
          <a:r>
            <a:rPr lang="ru-RU" dirty="0" err="1" smtClean="0"/>
            <a:t>лісорубному</a:t>
          </a:r>
          <a:r>
            <a:rPr lang="ru-RU" dirty="0" smtClean="0"/>
            <a:t> </a:t>
          </a:r>
          <a:r>
            <a:rPr lang="ru-RU" dirty="0" err="1" smtClean="0"/>
            <a:t>чи</a:t>
          </a:r>
          <a:r>
            <a:rPr lang="ru-RU" dirty="0" smtClean="0"/>
            <a:t> </a:t>
          </a:r>
          <a:r>
            <a:rPr lang="ru-RU" dirty="0" err="1" smtClean="0"/>
            <a:t>лісовому</a:t>
          </a:r>
          <a:r>
            <a:rPr lang="ru-RU" dirty="0" smtClean="0"/>
            <a:t> квитках не </a:t>
          </a:r>
          <a:r>
            <a:rPr lang="ru-RU" dirty="0" err="1" smtClean="0"/>
            <a:t>перевищує</a:t>
          </a:r>
          <a:r>
            <a:rPr lang="ru-RU" dirty="0" smtClean="0"/>
            <a:t> 50 </a:t>
          </a:r>
          <a:r>
            <a:rPr lang="ru-RU" dirty="0" err="1" smtClean="0"/>
            <a:t>відсотків</a:t>
          </a:r>
          <a:r>
            <a:rPr lang="ru-RU" dirty="0" smtClean="0"/>
            <a:t> </a:t>
          </a:r>
          <a:r>
            <a:rPr lang="ru-RU" dirty="0" err="1" smtClean="0"/>
            <a:t>однієї</a:t>
          </a:r>
          <a:r>
            <a:rPr lang="ru-RU" dirty="0" smtClean="0"/>
            <a:t> </a:t>
          </a:r>
          <a:r>
            <a:rPr lang="ru-RU" dirty="0" err="1" smtClean="0"/>
            <a:t>мінімальної</a:t>
          </a:r>
          <a:r>
            <a:rPr lang="ru-RU" dirty="0" smtClean="0"/>
            <a:t> </a:t>
          </a:r>
          <a:r>
            <a:rPr lang="ru-RU" dirty="0" err="1" smtClean="0"/>
            <a:t>заробітної</a:t>
          </a:r>
          <a:r>
            <a:rPr lang="ru-RU" dirty="0" smtClean="0"/>
            <a:t> плати, </a:t>
          </a:r>
          <a:r>
            <a:rPr lang="ru-RU" dirty="0" err="1" smtClean="0"/>
            <a:t>встановленої</a:t>
          </a:r>
          <a:r>
            <a:rPr lang="ru-RU" dirty="0" smtClean="0"/>
            <a:t> законом на 1 </a:t>
          </a:r>
          <a:r>
            <a:rPr lang="ru-RU" dirty="0" err="1" smtClean="0"/>
            <a:t>січня</a:t>
          </a:r>
          <a:r>
            <a:rPr lang="ru-RU" dirty="0" smtClean="0"/>
            <a:t> року, в </a:t>
          </a:r>
          <a:r>
            <a:rPr lang="ru-RU" dirty="0" err="1" smtClean="0"/>
            <a:t>якому</a:t>
          </a:r>
          <a:r>
            <a:rPr lang="ru-RU" dirty="0" smtClean="0"/>
            <a:t> </a:t>
          </a:r>
          <a:r>
            <a:rPr lang="ru-RU" dirty="0" err="1" smtClean="0"/>
            <a:t>сплачується</a:t>
          </a:r>
          <a:r>
            <a:rPr lang="ru-RU" dirty="0" smtClean="0"/>
            <a:t> </a:t>
          </a:r>
          <a:r>
            <a:rPr lang="ru-RU" dirty="0" err="1" smtClean="0"/>
            <a:t>рентна</a:t>
          </a:r>
          <a:r>
            <a:rPr lang="ru-RU" dirty="0" smtClean="0"/>
            <a:t> плата;</a:t>
          </a:r>
          <a:endParaRPr lang="ru-RU" dirty="0"/>
        </a:p>
      </dgm:t>
    </dgm:pt>
    <dgm:pt modelId="{AD643B3A-D82A-4612-BA12-253FE85A5D90}" type="parTrans" cxnId="{435BF0CD-5158-4C1A-A946-AA2345D7475B}">
      <dgm:prSet/>
      <dgm:spPr/>
      <dgm:t>
        <a:bodyPr/>
        <a:lstStyle/>
        <a:p>
          <a:endParaRPr lang="ru-RU"/>
        </a:p>
      </dgm:t>
    </dgm:pt>
    <dgm:pt modelId="{7664BD41-3F7C-49F8-A9CA-37E3E44C90A5}" type="sibTrans" cxnId="{435BF0CD-5158-4C1A-A946-AA2345D7475B}">
      <dgm:prSet/>
      <dgm:spPr/>
      <dgm:t>
        <a:bodyPr/>
        <a:lstStyle/>
        <a:p>
          <a:endParaRPr lang="ru-RU"/>
        </a:p>
      </dgm:t>
    </dgm:pt>
    <dgm:pt modelId="{92FE4A17-8FC0-49A4-9235-0DE617B4E9C5}" type="pres">
      <dgm:prSet presAssocID="{B330E151-1CA3-4A77-8FED-4E15191719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1EF846-18DA-4537-8630-EF8B3BB75C5D}" type="pres">
      <dgm:prSet presAssocID="{C8F62E45-38F6-4335-AD8C-3DA306AE5EC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30177-B5DF-4392-AE73-4B3828C89ED0}" type="pres">
      <dgm:prSet presAssocID="{A2D266AE-2ED0-4B99-9611-45F5F236CE17}" presName="spacer" presStyleCnt="0"/>
      <dgm:spPr/>
    </dgm:pt>
    <dgm:pt modelId="{6D9DC53E-3D4B-4A9A-A4A4-BFE0B6136624}" type="pres">
      <dgm:prSet presAssocID="{9A49F02D-46D8-4C59-A6C9-9BBA882EB20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4465BE-C96A-4A99-A75D-C41BDBA1DF02}" type="pres">
      <dgm:prSet presAssocID="{D8F43C18-21A0-4A03-8F77-9BB829032859}" presName="spacer" presStyleCnt="0"/>
      <dgm:spPr/>
    </dgm:pt>
    <dgm:pt modelId="{06D59058-CDAA-4D57-BC17-3412519678A7}" type="pres">
      <dgm:prSet presAssocID="{D79D73B2-7FF2-49C7-80FE-A16F3803621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027B1-6E41-4A42-BB3C-07A5822BEC42}" type="pres">
      <dgm:prSet presAssocID="{A82C865D-66EB-411F-9C68-F1EFB1E3F2F2}" presName="spacer" presStyleCnt="0"/>
      <dgm:spPr/>
    </dgm:pt>
    <dgm:pt modelId="{400B5A8E-999E-4890-975E-D8B156757DE8}" type="pres">
      <dgm:prSet presAssocID="{A7F09AFB-9BC3-4D07-8A6D-E050641A519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75BF94-9A27-4329-9C8A-786EAE743A4D}" srcId="{B330E151-1CA3-4A77-8FED-4E15191719DB}" destId="{9A49F02D-46D8-4C59-A6C9-9BBA882EB20A}" srcOrd="1" destOrd="0" parTransId="{7BE81EE4-EE5A-43B2-9F04-6C8A632CB478}" sibTransId="{D8F43C18-21A0-4A03-8F77-9BB829032859}"/>
    <dgm:cxn modelId="{E54A116F-DB55-4B0B-88B8-87EF8A895E9C}" type="presOf" srcId="{9A49F02D-46D8-4C59-A6C9-9BBA882EB20A}" destId="{6D9DC53E-3D4B-4A9A-A4A4-BFE0B6136624}" srcOrd="0" destOrd="0" presId="urn:microsoft.com/office/officeart/2005/8/layout/vList2"/>
    <dgm:cxn modelId="{878816EF-4473-4423-A787-F0FDED8B8B7D}" type="presOf" srcId="{B330E151-1CA3-4A77-8FED-4E15191719DB}" destId="{92FE4A17-8FC0-49A4-9235-0DE617B4E9C5}" srcOrd="0" destOrd="0" presId="urn:microsoft.com/office/officeart/2005/8/layout/vList2"/>
    <dgm:cxn modelId="{C1E5C07B-81B6-4543-8991-A30CF8F4A974}" srcId="{B330E151-1CA3-4A77-8FED-4E15191719DB}" destId="{C8F62E45-38F6-4335-AD8C-3DA306AE5EC7}" srcOrd="0" destOrd="0" parTransId="{EDBE1F8B-582E-4784-B2A7-9274E66349BA}" sibTransId="{A2D266AE-2ED0-4B99-9611-45F5F236CE17}"/>
    <dgm:cxn modelId="{4C7B0A9D-565A-450F-AA80-E2677A1666E9}" type="presOf" srcId="{C8F62E45-38F6-4335-AD8C-3DA306AE5EC7}" destId="{C61EF846-18DA-4537-8630-EF8B3BB75C5D}" srcOrd="0" destOrd="0" presId="urn:microsoft.com/office/officeart/2005/8/layout/vList2"/>
    <dgm:cxn modelId="{F674BA5F-C43E-4C67-B2AC-B8D34D0659D2}" type="presOf" srcId="{D79D73B2-7FF2-49C7-80FE-A16F38036215}" destId="{06D59058-CDAA-4D57-BC17-3412519678A7}" srcOrd="0" destOrd="0" presId="urn:microsoft.com/office/officeart/2005/8/layout/vList2"/>
    <dgm:cxn modelId="{435BF0CD-5158-4C1A-A946-AA2345D7475B}" srcId="{B330E151-1CA3-4A77-8FED-4E15191719DB}" destId="{A7F09AFB-9BC3-4D07-8A6D-E050641A519C}" srcOrd="3" destOrd="0" parTransId="{AD643B3A-D82A-4612-BA12-253FE85A5D90}" sibTransId="{7664BD41-3F7C-49F8-A9CA-37E3E44C90A5}"/>
    <dgm:cxn modelId="{16E4004C-E0BE-4617-86A1-B095943B08E1}" type="presOf" srcId="{A7F09AFB-9BC3-4D07-8A6D-E050641A519C}" destId="{400B5A8E-999E-4890-975E-D8B156757DE8}" srcOrd="0" destOrd="0" presId="urn:microsoft.com/office/officeart/2005/8/layout/vList2"/>
    <dgm:cxn modelId="{A2015121-683E-425A-9AC4-E1E33830ECC9}" srcId="{B330E151-1CA3-4A77-8FED-4E15191719DB}" destId="{D79D73B2-7FF2-49C7-80FE-A16F38036215}" srcOrd="2" destOrd="0" parTransId="{D95D3002-53B6-48FE-A847-50AD47D985C8}" sibTransId="{A82C865D-66EB-411F-9C68-F1EFB1E3F2F2}"/>
    <dgm:cxn modelId="{E7DC6F60-AAF8-4856-9C49-4A2438D471D7}" type="presParOf" srcId="{92FE4A17-8FC0-49A4-9235-0DE617B4E9C5}" destId="{C61EF846-18DA-4537-8630-EF8B3BB75C5D}" srcOrd="0" destOrd="0" presId="urn:microsoft.com/office/officeart/2005/8/layout/vList2"/>
    <dgm:cxn modelId="{4637835B-45A7-4948-8A93-1D23EA1E31EA}" type="presParOf" srcId="{92FE4A17-8FC0-49A4-9235-0DE617B4E9C5}" destId="{DC030177-B5DF-4392-AE73-4B3828C89ED0}" srcOrd="1" destOrd="0" presId="urn:microsoft.com/office/officeart/2005/8/layout/vList2"/>
    <dgm:cxn modelId="{31EB29D8-A3EA-4B3F-B842-FDC003C39911}" type="presParOf" srcId="{92FE4A17-8FC0-49A4-9235-0DE617B4E9C5}" destId="{6D9DC53E-3D4B-4A9A-A4A4-BFE0B6136624}" srcOrd="2" destOrd="0" presId="urn:microsoft.com/office/officeart/2005/8/layout/vList2"/>
    <dgm:cxn modelId="{F5C6A6E4-5FC3-439D-AED3-9F9CA172A62A}" type="presParOf" srcId="{92FE4A17-8FC0-49A4-9235-0DE617B4E9C5}" destId="{004465BE-C96A-4A99-A75D-C41BDBA1DF02}" srcOrd="3" destOrd="0" presId="urn:microsoft.com/office/officeart/2005/8/layout/vList2"/>
    <dgm:cxn modelId="{23A5AD2A-AC79-4CE3-BC87-5F4F2E6E231D}" type="presParOf" srcId="{92FE4A17-8FC0-49A4-9235-0DE617B4E9C5}" destId="{06D59058-CDAA-4D57-BC17-3412519678A7}" srcOrd="4" destOrd="0" presId="urn:microsoft.com/office/officeart/2005/8/layout/vList2"/>
    <dgm:cxn modelId="{351B2FA5-0EA6-4B23-89A0-13CB867C2BFE}" type="presParOf" srcId="{92FE4A17-8FC0-49A4-9235-0DE617B4E9C5}" destId="{311027B1-6E41-4A42-BB3C-07A5822BEC42}" srcOrd="5" destOrd="0" presId="urn:microsoft.com/office/officeart/2005/8/layout/vList2"/>
    <dgm:cxn modelId="{4828B7A9-CE08-4D37-85F9-AC379506EE69}" type="presParOf" srcId="{92FE4A17-8FC0-49A4-9235-0DE617B4E9C5}" destId="{400B5A8E-999E-4890-975E-D8B156757D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137A5D81-2A0F-4231-AA47-415F653D47E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1778480-926E-43E2-8478-A2CFBD211EAE}">
      <dgm:prSet/>
      <dgm:spPr/>
      <dgm:t>
        <a:bodyPr/>
        <a:lstStyle/>
        <a:p>
          <a:pPr rtl="0"/>
          <a:r>
            <a:rPr lang="ru-RU" dirty="0" smtClean="0"/>
            <a:t>б) </a:t>
          </a:r>
          <a:r>
            <a:rPr lang="ru-RU" dirty="0" err="1" smtClean="0"/>
            <a:t>лісокористувачів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іншої</a:t>
          </a:r>
          <a:r>
            <a:rPr lang="ru-RU" dirty="0" smtClean="0"/>
            <a:t> </a:t>
          </a:r>
          <a:r>
            <a:rPr lang="ru-RU" dirty="0" err="1" smtClean="0"/>
            <a:t>області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сплачують</a:t>
          </a:r>
          <a:r>
            <a:rPr lang="ru-RU" dirty="0" smtClean="0"/>
            <a:t> </a:t>
          </a:r>
          <a:r>
            <a:rPr lang="ru-RU" dirty="0" err="1" smtClean="0"/>
            <a:t>рентну</a:t>
          </a:r>
          <a:r>
            <a:rPr lang="ru-RU" dirty="0" smtClean="0"/>
            <a:t> плату </a:t>
          </a:r>
          <a:r>
            <a:rPr lang="ru-RU" dirty="0" err="1" smtClean="0"/>
            <a:t>повністю</a:t>
          </a:r>
          <a:r>
            <a:rPr lang="ru-RU" dirty="0" smtClean="0"/>
            <a:t> до </a:t>
          </a:r>
          <a:r>
            <a:rPr lang="ru-RU" dirty="0" err="1" smtClean="0"/>
            <a:t>видачі</a:t>
          </a:r>
          <a:r>
            <a:rPr lang="ru-RU" dirty="0" smtClean="0"/>
            <a:t> </a:t>
          </a:r>
          <a:r>
            <a:rPr lang="ru-RU" dirty="0" err="1" smtClean="0"/>
            <a:t>їм</a:t>
          </a:r>
          <a:r>
            <a:rPr lang="ru-RU" dirty="0" smtClean="0"/>
            <a:t> </a:t>
          </a:r>
          <a:r>
            <a:rPr lang="ru-RU" dirty="0" err="1" smtClean="0"/>
            <a:t>спеціального</a:t>
          </a:r>
          <a:r>
            <a:rPr lang="ru-RU" dirty="0" smtClean="0"/>
            <a:t> </a:t>
          </a:r>
          <a:r>
            <a:rPr lang="ru-RU" dirty="0" err="1" smtClean="0"/>
            <a:t>дозволу</a:t>
          </a:r>
          <a:r>
            <a:rPr lang="ru-RU" dirty="0" smtClean="0"/>
            <a:t> за </a:t>
          </a:r>
          <a:r>
            <a:rPr lang="ru-RU" dirty="0" err="1" smtClean="0"/>
            <a:t>місцезнаходженням</a:t>
          </a:r>
          <a:r>
            <a:rPr lang="ru-RU" dirty="0" smtClean="0"/>
            <a:t> </a:t>
          </a:r>
          <a:r>
            <a:rPr lang="ru-RU" dirty="0" err="1" smtClean="0"/>
            <a:t>лісової</a:t>
          </a:r>
          <a:r>
            <a:rPr lang="ru-RU" dirty="0" smtClean="0"/>
            <a:t> </a:t>
          </a:r>
          <a:r>
            <a:rPr lang="ru-RU" dirty="0" err="1" smtClean="0"/>
            <a:t>ділянки</a:t>
          </a:r>
          <a:r>
            <a:rPr lang="ru-RU" dirty="0" smtClean="0"/>
            <a:t>, на </a:t>
          </a:r>
          <a:r>
            <a:rPr lang="ru-RU" dirty="0" err="1" smtClean="0"/>
            <a:t>якій</a:t>
          </a:r>
          <a:r>
            <a:rPr lang="ru-RU" dirty="0" smtClean="0"/>
            <a:t> </a:t>
          </a:r>
          <a:r>
            <a:rPr lang="ru-RU" dirty="0" err="1" smtClean="0"/>
            <a:t>здійснюється</a:t>
          </a:r>
          <a:r>
            <a:rPr lang="ru-RU" dirty="0" smtClean="0"/>
            <a:t> </a:t>
          </a:r>
          <a:r>
            <a:rPr lang="ru-RU" dirty="0" err="1" smtClean="0"/>
            <a:t>заготівля</a:t>
          </a:r>
          <a:r>
            <a:rPr lang="ru-RU" dirty="0" smtClean="0"/>
            <a:t> </a:t>
          </a:r>
          <a:r>
            <a:rPr lang="ru-RU" dirty="0" err="1" smtClean="0"/>
            <a:t>деревини</a:t>
          </a:r>
          <a:r>
            <a:rPr lang="ru-RU" dirty="0" smtClean="0"/>
            <a:t>.</a:t>
          </a:r>
          <a:endParaRPr lang="ru-RU" dirty="0"/>
        </a:p>
      </dgm:t>
    </dgm:pt>
    <dgm:pt modelId="{664FA79B-CBC7-4F5E-9F5D-F48356D62C3E}" type="parTrans" cxnId="{0F5D44D2-4AE7-48C9-A575-88616092FCA0}">
      <dgm:prSet/>
      <dgm:spPr/>
      <dgm:t>
        <a:bodyPr/>
        <a:lstStyle/>
        <a:p>
          <a:endParaRPr lang="ru-RU"/>
        </a:p>
      </dgm:t>
    </dgm:pt>
    <dgm:pt modelId="{2884884F-B563-4224-9EAB-E5B79EEBA7BD}" type="sibTrans" cxnId="{0F5D44D2-4AE7-48C9-A575-88616092FCA0}">
      <dgm:prSet/>
      <dgm:spPr/>
      <dgm:t>
        <a:bodyPr/>
        <a:lstStyle/>
        <a:p>
          <a:endParaRPr lang="ru-RU"/>
        </a:p>
      </dgm:t>
    </dgm:pt>
    <dgm:pt modelId="{FCD0F10C-12CD-499D-A22C-E0A2FF89E3AB}" type="pres">
      <dgm:prSet presAssocID="{137A5D81-2A0F-4231-AA47-415F653D47E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FD3A15-8A78-4B0B-AB90-BA17574E8424}" type="pres">
      <dgm:prSet presAssocID="{137A5D81-2A0F-4231-AA47-415F653D47E9}" presName="arrow" presStyleLbl="bgShp" presStyleIdx="0" presStyleCnt="1"/>
      <dgm:spPr/>
    </dgm:pt>
    <dgm:pt modelId="{9F2793CE-3B9B-4259-A5CB-CFA2C3D2B7D1}" type="pres">
      <dgm:prSet presAssocID="{137A5D81-2A0F-4231-AA47-415F653D47E9}" presName="linearProcess" presStyleCnt="0"/>
      <dgm:spPr/>
    </dgm:pt>
    <dgm:pt modelId="{271F304E-DD8D-4BBF-B080-E921D7BDA50C}" type="pres">
      <dgm:prSet presAssocID="{F1778480-926E-43E2-8478-A2CFBD211EAE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B708A7-61E5-46E3-A31C-7EF94DDF054E}" type="presOf" srcId="{137A5D81-2A0F-4231-AA47-415F653D47E9}" destId="{FCD0F10C-12CD-499D-A22C-E0A2FF89E3AB}" srcOrd="0" destOrd="0" presId="urn:microsoft.com/office/officeart/2005/8/layout/hProcess9"/>
    <dgm:cxn modelId="{0F5D44D2-4AE7-48C9-A575-88616092FCA0}" srcId="{137A5D81-2A0F-4231-AA47-415F653D47E9}" destId="{F1778480-926E-43E2-8478-A2CFBD211EAE}" srcOrd="0" destOrd="0" parTransId="{664FA79B-CBC7-4F5E-9F5D-F48356D62C3E}" sibTransId="{2884884F-B563-4224-9EAB-E5B79EEBA7BD}"/>
    <dgm:cxn modelId="{72724739-6CB3-49A8-B50A-678C8BAF0E65}" type="presOf" srcId="{F1778480-926E-43E2-8478-A2CFBD211EAE}" destId="{271F304E-DD8D-4BBF-B080-E921D7BDA50C}" srcOrd="0" destOrd="0" presId="urn:microsoft.com/office/officeart/2005/8/layout/hProcess9"/>
    <dgm:cxn modelId="{3B82E4A0-D8E2-4634-AA58-2C79E1A33A3B}" type="presParOf" srcId="{FCD0F10C-12CD-499D-A22C-E0A2FF89E3AB}" destId="{B7FD3A15-8A78-4B0B-AB90-BA17574E8424}" srcOrd="0" destOrd="0" presId="urn:microsoft.com/office/officeart/2005/8/layout/hProcess9"/>
    <dgm:cxn modelId="{CC468C22-C87B-4562-AEFD-EE599603219D}" type="presParOf" srcId="{FCD0F10C-12CD-499D-A22C-E0A2FF89E3AB}" destId="{9F2793CE-3B9B-4259-A5CB-CFA2C3D2B7D1}" srcOrd="1" destOrd="0" presId="urn:microsoft.com/office/officeart/2005/8/layout/hProcess9"/>
    <dgm:cxn modelId="{468C0C4F-AFD5-4045-928F-23FAB79B0A1E}" type="presParOf" srcId="{9F2793CE-3B9B-4259-A5CB-CFA2C3D2B7D1}" destId="{271F304E-DD8D-4BBF-B080-E921D7BDA50C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B5FA6A54-7FE2-4375-A49C-EC8D02CD69A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E345C6-9117-4484-9A34-74B6BB8FCA3F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smtClean="0"/>
            <a:t>Про </a:t>
          </a:r>
          <a:r>
            <a:rPr lang="ru-RU" dirty="0" err="1" smtClean="0"/>
            <a:t>надходження</a:t>
          </a:r>
          <a:r>
            <a:rPr lang="ru-RU" dirty="0" smtClean="0"/>
            <a:t> </a:t>
          </a:r>
          <a:r>
            <a:rPr lang="ru-RU" dirty="0" err="1" smtClean="0"/>
            <a:t>суми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в </a:t>
          </a:r>
          <a:r>
            <a:rPr lang="ru-RU" dirty="0" err="1" smtClean="0"/>
            <a:t>касу</a:t>
          </a:r>
          <a:r>
            <a:rPr lang="ru-RU" dirty="0" smtClean="0"/>
            <a:t> </a:t>
          </a:r>
          <a:r>
            <a:rPr lang="ru-RU" dirty="0" err="1" smtClean="0"/>
            <a:t>суб'єкта</a:t>
          </a:r>
          <a:r>
            <a:rPr lang="ru-RU" dirty="0" smtClean="0"/>
            <a:t> </a:t>
          </a:r>
          <a:r>
            <a:rPr lang="ru-RU" dirty="0" err="1" smtClean="0"/>
            <a:t>лісових</a:t>
          </a:r>
          <a:r>
            <a:rPr lang="ru-RU" dirty="0" smtClean="0"/>
            <a:t> </a:t>
          </a:r>
          <a:r>
            <a:rPr lang="ru-RU" dirty="0" err="1" smtClean="0"/>
            <a:t>відносин</a:t>
          </a:r>
          <a:r>
            <a:rPr lang="ru-RU" dirty="0" smtClean="0"/>
            <a:t>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видає</a:t>
          </a:r>
          <a:r>
            <a:rPr lang="ru-RU" dirty="0" smtClean="0"/>
            <a:t> </a:t>
          </a:r>
          <a:r>
            <a:rPr lang="ru-RU" dirty="0" err="1" smtClean="0"/>
            <a:t>спеціальні</a:t>
          </a:r>
          <a:r>
            <a:rPr lang="ru-RU" dirty="0" smtClean="0"/>
            <a:t> </a:t>
          </a:r>
          <a:r>
            <a:rPr lang="ru-RU" dirty="0" err="1" smtClean="0"/>
            <a:t>дозволи</a:t>
          </a:r>
          <a:r>
            <a:rPr lang="ru-RU" dirty="0" smtClean="0"/>
            <a:t>, у </a:t>
          </a:r>
          <a:r>
            <a:rPr lang="ru-RU" dirty="0" err="1" smtClean="0"/>
            <a:t>спеціально</a:t>
          </a:r>
          <a:r>
            <a:rPr lang="ru-RU" dirty="0" smtClean="0"/>
            <a:t> </a:t>
          </a:r>
          <a:r>
            <a:rPr lang="ru-RU" dirty="0" err="1" smtClean="0"/>
            <a:t>заведеній</a:t>
          </a:r>
          <a:r>
            <a:rPr lang="ru-RU" dirty="0" smtClean="0"/>
            <a:t> </a:t>
          </a:r>
          <a:r>
            <a:rPr lang="ru-RU" dirty="0" err="1" smtClean="0"/>
            <a:t>книзі</a:t>
          </a:r>
          <a:r>
            <a:rPr lang="ru-RU" dirty="0" smtClean="0"/>
            <a:t> </a:t>
          </a:r>
          <a:r>
            <a:rPr lang="ru-RU" dirty="0" err="1" smtClean="0"/>
            <a:t>робиться</a:t>
          </a:r>
          <a:r>
            <a:rPr lang="ru-RU" dirty="0" smtClean="0"/>
            <a:t> </a:t>
          </a:r>
          <a:r>
            <a:rPr lang="ru-RU" dirty="0" err="1" smtClean="0"/>
            <a:t>запис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лісокористувачеві</a:t>
          </a:r>
          <a:r>
            <a:rPr lang="ru-RU" dirty="0" smtClean="0"/>
            <a:t> </a:t>
          </a:r>
          <a:r>
            <a:rPr lang="ru-RU" dirty="0" err="1" smtClean="0"/>
            <a:t>видається</a:t>
          </a:r>
          <a:r>
            <a:rPr lang="ru-RU" dirty="0" smtClean="0"/>
            <a:t> </a:t>
          </a:r>
          <a:r>
            <a:rPr lang="ru-RU" dirty="0" err="1" smtClean="0"/>
            <a:t>квитанція</a:t>
          </a:r>
          <a:r>
            <a:rPr lang="ru-RU" dirty="0" smtClean="0"/>
            <a:t>. </a:t>
          </a:r>
          <a:endParaRPr lang="en-US" dirty="0"/>
        </a:p>
      </dgm:t>
    </dgm:pt>
    <dgm:pt modelId="{7EEA0D22-5EAB-4158-8713-5C1B220C3032}" type="parTrans" cxnId="{B0BE222E-81D7-431B-BDC4-5767A7A69C9B}">
      <dgm:prSet/>
      <dgm:spPr/>
      <dgm:t>
        <a:bodyPr/>
        <a:lstStyle/>
        <a:p>
          <a:endParaRPr lang="ru-RU"/>
        </a:p>
      </dgm:t>
    </dgm:pt>
    <dgm:pt modelId="{C05C1005-456A-45A9-97AC-444EFB25A44D}" type="sibTrans" cxnId="{B0BE222E-81D7-431B-BDC4-5767A7A69C9B}">
      <dgm:prSet/>
      <dgm:spPr/>
      <dgm:t>
        <a:bodyPr/>
        <a:lstStyle/>
        <a:p>
          <a:endParaRPr lang="ru-RU"/>
        </a:p>
      </dgm:t>
    </dgm:pt>
    <dgm:pt modelId="{5CC7FFD3-587D-42A1-8726-FBA30D1D07CC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dirty="0" err="1" smtClean="0"/>
            <a:t>Одночасно</a:t>
          </a:r>
          <a:r>
            <a:rPr lang="ru-RU" dirty="0" smtClean="0"/>
            <a:t> в </a:t>
          </a:r>
          <a:r>
            <a:rPr lang="ru-RU" dirty="0" err="1" smtClean="0"/>
            <a:t>лісорубних</a:t>
          </a:r>
          <a:r>
            <a:rPr lang="ru-RU" dirty="0" smtClean="0"/>
            <a:t> та </a:t>
          </a:r>
          <a:r>
            <a:rPr lang="ru-RU" dirty="0" err="1" smtClean="0"/>
            <a:t>лісових</a:t>
          </a:r>
          <a:r>
            <a:rPr lang="ru-RU" dirty="0" smtClean="0"/>
            <a:t> квитках </a:t>
          </a:r>
          <a:r>
            <a:rPr lang="ru-RU" dirty="0" err="1" smtClean="0"/>
            <a:t>робиться</a:t>
          </a:r>
          <a:r>
            <a:rPr lang="ru-RU" dirty="0" smtClean="0"/>
            <a:t> </a:t>
          </a:r>
          <a:r>
            <a:rPr lang="ru-RU" dirty="0" err="1" smtClean="0"/>
            <a:t>позначка</a:t>
          </a:r>
          <a:r>
            <a:rPr lang="ru-RU" dirty="0" smtClean="0"/>
            <a:t> про </a:t>
          </a:r>
          <a:r>
            <a:rPr lang="ru-RU" dirty="0" err="1" smtClean="0"/>
            <a:t>сплату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в </a:t>
          </a:r>
          <a:r>
            <a:rPr lang="ru-RU" dirty="0" err="1" smtClean="0"/>
            <a:t>касу</a:t>
          </a:r>
          <a:r>
            <a:rPr lang="ru-RU" dirty="0" smtClean="0"/>
            <a:t> (</a:t>
          </a:r>
          <a:r>
            <a:rPr lang="ru-RU" dirty="0" err="1" smtClean="0"/>
            <a:t>зазначаються</a:t>
          </a:r>
          <a:r>
            <a:rPr lang="ru-RU" dirty="0" smtClean="0"/>
            <a:t> номер </a:t>
          </a:r>
          <a:r>
            <a:rPr lang="ru-RU" dirty="0" err="1" smtClean="0"/>
            <a:t>і</a:t>
          </a:r>
          <a:r>
            <a:rPr lang="ru-RU" dirty="0" smtClean="0"/>
            <a:t> дата </a:t>
          </a:r>
          <a:r>
            <a:rPr lang="ru-RU" dirty="0" err="1" smtClean="0"/>
            <a:t>квитанції</a:t>
          </a:r>
          <a:r>
            <a:rPr lang="ru-RU" dirty="0" smtClean="0"/>
            <a:t> про </a:t>
          </a:r>
          <a:r>
            <a:rPr lang="ru-RU" dirty="0" err="1" smtClean="0"/>
            <a:t>сплату</a:t>
          </a:r>
          <a:r>
            <a:rPr lang="ru-RU" dirty="0" smtClean="0"/>
            <a:t>).</a:t>
          </a:r>
          <a:endParaRPr lang="ru-RU" dirty="0"/>
        </a:p>
      </dgm:t>
    </dgm:pt>
    <dgm:pt modelId="{82156514-8B0C-4F49-A975-A6CB31320289}" type="parTrans" cxnId="{B4975854-3DA0-4491-AEC8-98F4FC486603}">
      <dgm:prSet/>
      <dgm:spPr/>
      <dgm:t>
        <a:bodyPr/>
        <a:lstStyle/>
        <a:p>
          <a:endParaRPr lang="ru-RU"/>
        </a:p>
      </dgm:t>
    </dgm:pt>
    <dgm:pt modelId="{978FCC35-55F3-488C-A67D-B36A0AD4B9FA}" type="sibTrans" cxnId="{B4975854-3DA0-4491-AEC8-98F4FC486603}">
      <dgm:prSet/>
      <dgm:spPr/>
      <dgm:t>
        <a:bodyPr/>
        <a:lstStyle/>
        <a:p>
          <a:endParaRPr lang="ru-RU"/>
        </a:p>
      </dgm:t>
    </dgm:pt>
    <dgm:pt modelId="{C1C599F7-5987-4709-97EE-90EA64097A96}" type="pres">
      <dgm:prSet presAssocID="{B5FA6A54-7FE2-4375-A49C-EC8D02CD69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EE8BA9-632A-4266-9968-505BD0A2F3BA}" type="pres">
      <dgm:prSet presAssocID="{B2E345C6-9117-4484-9A34-74B6BB8FCA3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432A3-B975-470D-BE62-0982CAF5339C}" type="pres">
      <dgm:prSet presAssocID="{C05C1005-456A-45A9-97AC-444EFB25A44D}" presName="spacer" presStyleCnt="0"/>
      <dgm:spPr/>
    </dgm:pt>
    <dgm:pt modelId="{68D8E9E1-3F3B-4064-A456-5AA71D9C12B1}" type="pres">
      <dgm:prSet presAssocID="{5CC7FFD3-587D-42A1-8726-FBA30D1D07C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975854-3DA0-4491-AEC8-98F4FC486603}" srcId="{B5FA6A54-7FE2-4375-A49C-EC8D02CD69AA}" destId="{5CC7FFD3-587D-42A1-8726-FBA30D1D07CC}" srcOrd="1" destOrd="0" parTransId="{82156514-8B0C-4F49-A975-A6CB31320289}" sibTransId="{978FCC35-55F3-488C-A67D-B36A0AD4B9FA}"/>
    <dgm:cxn modelId="{A2A36B6B-5567-4593-8510-6B544450464F}" type="presOf" srcId="{B5FA6A54-7FE2-4375-A49C-EC8D02CD69AA}" destId="{C1C599F7-5987-4709-97EE-90EA64097A96}" srcOrd="0" destOrd="0" presId="urn:microsoft.com/office/officeart/2005/8/layout/vList2"/>
    <dgm:cxn modelId="{F5A029E1-99DF-4F57-BBEF-322B33177243}" type="presOf" srcId="{B2E345C6-9117-4484-9A34-74B6BB8FCA3F}" destId="{A3EE8BA9-632A-4266-9968-505BD0A2F3BA}" srcOrd="0" destOrd="0" presId="urn:microsoft.com/office/officeart/2005/8/layout/vList2"/>
    <dgm:cxn modelId="{B0BE222E-81D7-431B-BDC4-5767A7A69C9B}" srcId="{B5FA6A54-7FE2-4375-A49C-EC8D02CD69AA}" destId="{B2E345C6-9117-4484-9A34-74B6BB8FCA3F}" srcOrd="0" destOrd="0" parTransId="{7EEA0D22-5EAB-4158-8713-5C1B220C3032}" sibTransId="{C05C1005-456A-45A9-97AC-444EFB25A44D}"/>
    <dgm:cxn modelId="{2B0429B5-396C-4750-A5C6-81C31EC2FAAD}" type="presOf" srcId="{5CC7FFD3-587D-42A1-8726-FBA30D1D07CC}" destId="{68D8E9E1-3F3B-4064-A456-5AA71D9C12B1}" srcOrd="0" destOrd="0" presId="urn:microsoft.com/office/officeart/2005/8/layout/vList2"/>
    <dgm:cxn modelId="{CA66F844-7816-4A36-A150-B0C57E74DB41}" type="presParOf" srcId="{C1C599F7-5987-4709-97EE-90EA64097A96}" destId="{A3EE8BA9-632A-4266-9968-505BD0A2F3BA}" srcOrd="0" destOrd="0" presId="urn:microsoft.com/office/officeart/2005/8/layout/vList2"/>
    <dgm:cxn modelId="{54EFE98E-07E3-41C4-9548-9A6F3535E4B1}" type="presParOf" srcId="{C1C599F7-5987-4709-97EE-90EA64097A96}" destId="{A58432A3-B975-470D-BE62-0982CAF5339C}" srcOrd="1" destOrd="0" presId="urn:microsoft.com/office/officeart/2005/8/layout/vList2"/>
    <dgm:cxn modelId="{229222F1-17A4-49B0-8449-42857C3D07F1}" type="presParOf" srcId="{C1C599F7-5987-4709-97EE-90EA64097A96}" destId="{68D8E9E1-3F3B-4064-A456-5AA71D9C12B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3F2D3472-3B3C-4FE4-AE73-DB4AE7B02D9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C30D3D-7C94-4230-A5B9-E4951045181F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Платниками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суб'єкти</a:t>
          </a:r>
          <a:r>
            <a:rPr lang="ru-RU" dirty="0" smtClean="0"/>
            <a:t> </a:t>
          </a:r>
          <a:r>
            <a:rPr lang="ru-RU" dirty="0" err="1" smtClean="0"/>
            <a:t>господарювання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експлуатують</a:t>
          </a:r>
          <a:r>
            <a:rPr lang="ru-RU" dirty="0" smtClean="0"/>
            <a:t> </a:t>
          </a:r>
          <a:r>
            <a:rPr lang="ru-RU" dirty="0" err="1" smtClean="0"/>
            <a:t>об'єкти</a:t>
          </a:r>
          <a:r>
            <a:rPr lang="ru-RU" dirty="0" smtClean="0"/>
            <a:t> </a:t>
          </a:r>
          <a:r>
            <a:rPr lang="ru-RU" dirty="0" err="1" smtClean="0"/>
            <a:t>магістральних</a:t>
          </a:r>
          <a:r>
            <a:rPr lang="ru-RU" dirty="0" smtClean="0"/>
            <a:t> </a:t>
          </a:r>
          <a:r>
            <a:rPr lang="ru-RU" dirty="0" err="1" smtClean="0"/>
            <a:t>трубопроводів</a:t>
          </a:r>
          <a:r>
            <a:rPr lang="ru-RU" dirty="0" smtClean="0"/>
            <a:t> та </a:t>
          </a:r>
          <a:r>
            <a:rPr lang="ru-RU" dirty="0" err="1" smtClean="0"/>
            <a:t>надають</a:t>
          </a:r>
          <a:r>
            <a:rPr lang="ru-RU" dirty="0" smtClean="0"/>
            <a:t> (</a:t>
          </a:r>
          <a:r>
            <a:rPr lang="ru-RU" dirty="0" err="1" smtClean="0"/>
            <a:t>організовують</a:t>
          </a:r>
          <a:r>
            <a:rPr lang="ru-RU" dirty="0" smtClean="0"/>
            <a:t>) </a:t>
          </a:r>
          <a:r>
            <a:rPr lang="ru-RU" dirty="0" err="1" smtClean="0"/>
            <a:t>послуги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(</a:t>
          </a:r>
          <a:r>
            <a:rPr lang="ru-RU" dirty="0" err="1" smtClean="0"/>
            <a:t>переміщення</a:t>
          </a:r>
          <a:r>
            <a:rPr lang="ru-RU" dirty="0" smtClean="0"/>
            <a:t>) </a:t>
          </a:r>
          <a:r>
            <a:rPr lang="ru-RU" dirty="0" err="1" smtClean="0"/>
            <a:t>вантажу</a:t>
          </a:r>
          <a:r>
            <a:rPr lang="ru-RU" dirty="0" smtClean="0"/>
            <a:t> трубопроводами </a:t>
          </a:r>
          <a:r>
            <a:rPr lang="ru-RU" dirty="0" err="1" smtClean="0"/>
            <a:t>України</a:t>
          </a:r>
          <a:r>
            <a:rPr lang="ru-RU" dirty="0" smtClean="0"/>
            <a:t>.</a:t>
          </a:r>
          <a:endParaRPr lang="ru-RU" dirty="0"/>
        </a:p>
      </dgm:t>
    </dgm:pt>
    <dgm:pt modelId="{C4D3D9D9-3FB6-43BE-AC63-033BB5DE3C87}" type="parTrans" cxnId="{2679948F-6C1A-40D8-998F-A79F7F0C5B77}">
      <dgm:prSet/>
      <dgm:spPr/>
      <dgm:t>
        <a:bodyPr/>
        <a:lstStyle/>
        <a:p>
          <a:endParaRPr lang="ru-RU"/>
        </a:p>
      </dgm:t>
    </dgm:pt>
    <dgm:pt modelId="{4A041EE8-0BA5-4C99-88F2-2338862853A3}" type="sibTrans" cxnId="{2679948F-6C1A-40D8-998F-A79F7F0C5B77}">
      <dgm:prSet/>
      <dgm:spPr/>
      <dgm:t>
        <a:bodyPr/>
        <a:lstStyle/>
        <a:p>
          <a:endParaRPr lang="ru-RU"/>
        </a:p>
      </dgm:t>
    </dgm:pt>
    <dgm:pt modelId="{C8F8D880-7789-438C-A3F9-1AC974B781D0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err="1" smtClean="0"/>
            <a:t>Платником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транзит природного газу </a:t>
          </a:r>
          <a:r>
            <a:rPr lang="ru-RU" dirty="0" err="1" smtClean="0"/>
            <a:t>територією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 </a:t>
          </a:r>
          <a:r>
            <a:rPr lang="ru-RU" dirty="0" err="1" smtClean="0"/>
            <a:t>є</a:t>
          </a:r>
          <a:r>
            <a:rPr lang="ru-RU" dirty="0" smtClean="0"/>
            <a:t> </a:t>
          </a:r>
          <a:r>
            <a:rPr lang="ru-RU" dirty="0" err="1" smtClean="0"/>
            <a:t>уповноважений</a:t>
          </a:r>
          <a:r>
            <a:rPr lang="ru-RU" dirty="0" smtClean="0"/>
            <a:t> </a:t>
          </a:r>
          <a:r>
            <a:rPr lang="ru-RU" dirty="0" err="1" smtClean="0"/>
            <a:t>Кабінетом</a:t>
          </a:r>
          <a:r>
            <a:rPr lang="ru-RU" dirty="0" smtClean="0"/>
            <a:t> </a:t>
          </a:r>
          <a:r>
            <a:rPr lang="ru-RU" dirty="0" err="1" smtClean="0"/>
            <a:t>Міністрів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 </a:t>
          </a:r>
          <a:r>
            <a:rPr lang="ru-RU" dirty="0" err="1" smtClean="0"/>
            <a:t>суб'єкт</a:t>
          </a:r>
          <a:r>
            <a:rPr lang="ru-RU" dirty="0" smtClean="0"/>
            <a:t> </a:t>
          </a:r>
          <a:r>
            <a:rPr lang="ru-RU" dirty="0" err="1" smtClean="0"/>
            <a:t>господарювання</a:t>
          </a:r>
          <a:r>
            <a:rPr lang="ru-RU" dirty="0" smtClean="0"/>
            <a:t>,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надає</a:t>
          </a:r>
          <a:r>
            <a:rPr lang="ru-RU" dirty="0" smtClean="0"/>
            <a:t> (</a:t>
          </a:r>
          <a:r>
            <a:rPr lang="ru-RU" dirty="0" err="1" smtClean="0"/>
            <a:t>організовує</a:t>
          </a:r>
          <a:r>
            <a:rPr lang="ru-RU" dirty="0" smtClean="0"/>
            <a:t>) </a:t>
          </a:r>
          <a:r>
            <a:rPr lang="ru-RU" dirty="0" err="1" smtClean="0"/>
            <a:t>послуги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його</a:t>
          </a:r>
          <a:r>
            <a:rPr lang="ru-RU" dirty="0" smtClean="0"/>
            <a:t> транзиту </a:t>
          </a:r>
          <a:r>
            <a:rPr lang="ru-RU" dirty="0" err="1" smtClean="0"/>
            <a:t>територією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.</a:t>
          </a:r>
          <a:endParaRPr lang="ru-RU" dirty="0"/>
        </a:p>
      </dgm:t>
    </dgm:pt>
    <dgm:pt modelId="{A6395770-071E-47EC-A081-8A246C97CFA8}" type="parTrans" cxnId="{63A420A5-13DD-49C4-9F5D-E33F346E61D8}">
      <dgm:prSet/>
      <dgm:spPr/>
      <dgm:t>
        <a:bodyPr/>
        <a:lstStyle/>
        <a:p>
          <a:endParaRPr lang="ru-RU"/>
        </a:p>
      </dgm:t>
    </dgm:pt>
    <dgm:pt modelId="{5274A69A-E9D8-4DF6-96A7-43AC346D2615}" type="sibTrans" cxnId="{63A420A5-13DD-49C4-9F5D-E33F346E61D8}">
      <dgm:prSet/>
      <dgm:spPr/>
      <dgm:t>
        <a:bodyPr/>
        <a:lstStyle/>
        <a:p>
          <a:endParaRPr lang="ru-RU"/>
        </a:p>
      </dgm:t>
    </dgm:pt>
    <dgm:pt modelId="{84EB84D0-C014-479D-B29A-5AAB39523913}" type="pres">
      <dgm:prSet presAssocID="{3F2D3472-3B3C-4FE4-AE73-DB4AE7B02D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A38C65C-EB0F-4764-A78F-9A6DE74228FA}" type="pres">
      <dgm:prSet presAssocID="{3CC30D3D-7C94-4230-A5B9-E4951045181F}" presName="hierRoot1" presStyleCnt="0">
        <dgm:presLayoutVars>
          <dgm:hierBranch val="init"/>
        </dgm:presLayoutVars>
      </dgm:prSet>
      <dgm:spPr/>
    </dgm:pt>
    <dgm:pt modelId="{05E873B9-1918-40C6-83C4-B2D82CE0831B}" type="pres">
      <dgm:prSet presAssocID="{3CC30D3D-7C94-4230-A5B9-E4951045181F}" presName="rootComposite1" presStyleCnt="0"/>
      <dgm:spPr/>
    </dgm:pt>
    <dgm:pt modelId="{5182456B-4E7F-4234-AD11-F98B2AED59FC}" type="pres">
      <dgm:prSet presAssocID="{3CC30D3D-7C94-4230-A5B9-E4951045181F}" presName="rootText1" presStyleLbl="node0" presStyleIdx="0" presStyleCnt="2" custScaleY="1822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382433-88D3-437A-8064-5AC07572793B}" type="pres">
      <dgm:prSet presAssocID="{3CC30D3D-7C94-4230-A5B9-E4951045181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48DA87E-5C66-456C-AA23-B8FEF476846F}" type="pres">
      <dgm:prSet presAssocID="{3CC30D3D-7C94-4230-A5B9-E4951045181F}" presName="hierChild2" presStyleCnt="0"/>
      <dgm:spPr/>
    </dgm:pt>
    <dgm:pt modelId="{836E5891-3A7A-4552-B773-91835088304F}" type="pres">
      <dgm:prSet presAssocID="{3CC30D3D-7C94-4230-A5B9-E4951045181F}" presName="hierChild3" presStyleCnt="0"/>
      <dgm:spPr/>
    </dgm:pt>
    <dgm:pt modelId="{FF5A2E6C-EE3B-4A1A-8C30-28A104CA78EC}" type="pres">
      <dgm:prSet presAssocID="{C8F8D880-7789-438C-A3F9-1AC974B781D0}" presName="hierRoot1" presStyleCnt="0">
        <dgm:presLayoutVars>
          <dgm:hierBranch val="init"/>
        </dgm:presLayoutVars>
      </dgm:prSet>
      <dgm:spPr/>
    </dgm:pt>
    <dgm:pt modelId="{AE764D6B-2E47-4F69-BD59-43D76B77AB6D}" type="pres">
      <dgm:prSet presAssocID="{C8F8D880-7789-438C-A3F9-1AC974B781D0}" presName="rootComposite1" presStyleCnt="0"/>
      <dgm:spPr/>
    </dgm:pt>
    <dgm:pt modelId="{F488D030-3627-47E5-8BD4-D58335735ADA}" type="pres">
      <dgm:prSet presAssocID="{C8F8D880-7789-438C-A3F9-1AC974B781D0}" presName="rootText1" presStyleLbl="node0" presStyleIdx="1" presStyleCnt="2" custScaleY="1822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FC4DC4-FE24-4C14-88CB-FE547735B691}" type="pres">
      <dgm:prSet presAssocID="{C8F8D880-7789-438C-A3F9-1AC974B781D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C1112E9-99E2-404A-B0FC-0535976DE006}" type="pres">
      <dgm:prSet presAssocID="{C8F8D880-7789-438C-A3F9-1AC974B781D0}" presName="hierChild2" presStyleCnt="0"/>
      <dgm:spPr/>
    </dgm:pt>
    <dgm:pt modelId="{309A901E-5AA4-41E5-A123-BAFF93D3FAB2}" type="pres">
      <dgm:prSet presAssocID="{C8F8D880-7789-438C-A3F9-1AC974B781D0}" presName="hierChild3" presStyleCnt="0"/>
      <dgm:spPr/>
    </dgm:pt>
  </dgm:ptLst>
  <dgm:cxnLst>
    <dgm:cxn modelId="{63A420A5-13DD-49C4-9F5D-E33F346E61D8}" srcId="{3F2D3472-3B3C-4FE4-AE73-DB4AE7B02D94}" destId="{C8F8D880-7789-438C-A3F9-1AC974B781D0}" srcOrd="1" destOrd="0" parTransId="{A6395770-071E-47EC-A081-8A246C97CFA8}" sibTransId="{5274A69A-E9D8-4DF6-96A7-43AC346D2615}"/>
    <dgm:cxn modelId="{E0B770DD-0B6C-4387-B7A7-E2634C5B0DE2}" type="presOf" srcId="{3CC30D3D-7C94-4230-A5B9-E4951045181F}" destId="{44382433-88D3-437A-8064-5AC07572793B}" srcOrd="1" destOrd="0" presId="urn:microsoft.com/office/officeart/2005/8/layout/orgChart1"/>
    <dgm:cxn modelId="{114751F6-61B3-4076-AD5E-C07B086DAC99}" type="presOf" srcId="{C8F8D880-7789-438C-A3F9-1AC974B781D0}" destId="{97FC4DC4-FE24-4C14-88CB-FE547735B691}" srcOrd="1" destOrd="0" presId="urn:microsoft.com/office/officeart/2005/8/layout/orgChart1"/>
    <dgm:cxn modelId="{BDB8C94E-0D20-46C6-B220-C995BBA6B9CE}" type="presOf" srcId="{C8F8D880-7789-438C-A3F9-1AC974B781D0}" destId="{F488D030-3627-47E5-8BD4-D58335735ADA}" srcOrd="0" destOrd="0" presId="urn:microsoft.com/office/officeart/2005/8/layout/orgChart1"/>
    <dgm:cxn modelId="{2679948F-6C1A-40D8-998F-A79F7F0C5B77}" srcId="{3F2D3472-3B3C-4FE4-AE73-DB4AE7B02D94}" destId="{3CC30D3D-7C94-4230-A5B9-E4951045181F}" srcOrd="0" destOrd="0" parTransId="{C4D3D9D9-3FB6-43BE-AC63-033BB5DE3C87}" sibTransId="{4A041EE8-0BA5-4C99-88F2-2338862853A3}"/>
    <dgm:cxn modelId="{4B663C2F-629E-45AC-8F0D-81298C09456E}" type="presOf" srcId="{3CC30D3D-7C94-4230-A5B9-E4951045181F}" destId="{5182456B-4E7F-4234-AD11-F98B2AED59FC}" srcOrd="0" destOrd="0" presId="urn:microsoft.com/office/officeart/2005/8/layout/orgChart1"/>
    <dgm:cxn modelId="{C2EAEDE1-7CEA-423D-91E7-9291718A7349}" type="presOf" srcId="{3F2D3472-3B3C-4FE4-AE73-DB4AE7B02D94}" destId="{84EB84D0-C014-479D-B29A-5AAB39523913}" srcOrd="0" destOrd="0" presId="urn:microsoft.com/office/officeart/2005/8/layout/orgChart1"/>
    <dgm:cxn modelId="{1E5F0902-051F-44B5-BEA8-1BF47C14DB5C}" type="presParOf" srcId="{84EB84D0-C014-479D-B29A-5AAB39523913}" destId="{0A38C65C-EB0F-4764-A78F-9A6DE74228FA}" srcOrd="0" destOrd="0" presId="urn:microsoft.com/office/officeart/2005/8/layout/orgChart1"/>
    <dgm:cxn modelId="{6F4EF01F-D4B5-48AB-BD2C-0540BF5FA931}" type="presParOf" srcId="{0A38C65C-EB0F-4764-A78F-9A6DE74228FA}" destId="{05E873B9-1918-40C6-83C4-B2D82CE0831B}" srcOrd="0" destOrd="0" presId="urn:microsoft.com/office/officeart/2005/8/layout/orgChart1"/>
    <dgm:cxn modelId="{27E8A400-2AA6-4B18-A15D-BA87F6445AA9}" type="presParOf" srcId="{05E873B9-1918-40C6-83C4-B2D82CE0831B}" destId="{5182456B-4E7F-4234-AD11-F98B2AED59FC}" srcOrd="0" destOrd="0" presId="urn:microsoft.com/office/officeart/2005/8/layout/orgChart1"/>
    <dgm:cxn modelId="{D9B2DA1C-BD84-4246-8DA4-DBCAA160EA36}" type="presParOf" srcId="{05E873B9-1918-40C6-83C4-B2D82CE0831B}" destId="{44382433-88D3-437A-8064-5AC07572793B}" srcOrd="1" destOrd="0" presId="urn:microsoft.com/office/officeart/2005/8/layout/orgChart1"/>
    <dgm:cxn modelId="{393D7123-4790-415E-9DD4-FA8F7D2F4324}" type="presParOf" srcId="{0A38C65C-EB0F-4764-A78F-9A6DE74228FA}" destId="{448DA87E-5C66-456C-AA23-B8FEF476846F}" srcOrd="1" destOrd="0" presId="urn:microsoft.com/office/officeart/2005/8/layout/orgChart1"/>
    <dgm:cxn modelId="{7442E9A6-C3A5-4FEA-98BE-F187E2C98F18}" type="presParOf" srcId="{0A38C65C-EB0F-4764-A78F-9A6DE74228FA}" destId="{836E5891-3A7A-4552-B773-91835088304F}" srcOrd="2" destOrd="0" presId="urn:microsoft.com/office/officeart/2005/8/layout/orgChart1"/>
    <dgm:cxn modelId="{6540DAB2-627C-4853-BFE3-0D0D60CE0598}" type="presParOf" srcId="{84EB84D0-C014-479D-B29A-5AAB39523913}" destId="{FF5A2E6C-EE3B-4A1A-8C30-28A104CA78EC}" srcOrd="1" destOrd="0" presId="urn:microsoft.com/office/officeart/2005/8/layout/orgChart1"/>
    <dgm:cxn modelId="{0D65DC3D-2472-4883-8DA4-F5F42EE8150A}" type="presParOf" srcId="{FF5A2E6C-EE3B-4A1A-8C30-28A104CA78EC}" destId="{AE764D6B-2E47-4F69-BD59-43D76B77AB6D}" srcOrd="0" destOrd="0" presId="urn:microsoft.com/office/officeart/2005/8/layout/orgChart1"/>
    <dgm:cxn modelId="{EC6670C4-1547-4FC4-A39E-2255C17EC81D}" type="presParOf" srcId="{AE764D6B-2E47-4F69-BD59-43D76B77AB6D}" destId="{F488D030-3627-47E5-8BD4-D58335735ADA}" srcOrd="0" destOrd="0" presId="urn:microsoft.com/office/officeart/2005/8/layout/orgChart1"/>
    <dgm:cxn modelId="{2D573788-88AA-4336-B41F-33B52D436391}" type="presParOf" srcId="{AE764D6B-2E47-4F69-BD59-43D76B77AB6D}" destId="{97FC4DC4-FE24-4C14-88CB-FE547735B691}" srcOrd="1" destOrd="0" presId="urn:microsoft.com/office/officeart/2005/8/layout/orgChart1"/>
    <dgm:cxn modelId="{C0F369D6-2C30-44F6-92BA-53F0B4EC2185}" type="presParOf" srcId="{FF5A2E6C-EE3B-4A1A-8C30-28A104CA78EC}" destId="{EC1112E9-99E2-404A-B0FC-0535976DE006}" srcOrd="1" destOrd="0" presId="urn:microsoft.com/office/officeart/2005/8/layout/orgChart1"/>
    <dgm:cxn modelId="{18DA5688-14C0-4BEA-B0F8-E18D33D53701}" type="presParOf" srcId="{FF5A2E6C-EE3B-4A1A-8C30-28A104CA78EC}" destId="{309A901E-5AA4-41E5-A123-BAFF93D3FAB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6510FFEC-8848-4461-9CC2-DD55706068DB}" type="doc">
      <dgm:prSet loTypeId="urn:microsoft.com/office/officeart/2005/8/layout/b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F42E0898-3209-4052-ADFD-2E214ACB03F5}">
      <dgm:prSet custT="1"/>
      <dgm:spPr/>
      <dgm:t>
        <a:bodyPr/>
        <a:lstStyle/>
        <a:p>
          <a:pPr rtl="0"/>
          <a:r>
            <a:rPr lang="ru-RU" sz="3200" dirty="0" err="1" smtClean="0"/>
            <a:t>Об'єктом</a:t>
          </a:r>
          <a:r>
            <a:rPr lang="ru-RU" sz="3200" dirty="0" smtClean="0"/>
            <a:t> </a:t>
          </a:r>
          <a:r>
            <a:rPr lang="ru-RU" sz="3200" dirty="0" err="1" smtClean="0"/>
            <a:t>оподаткування</a:t>
          </a:r>
          <a:r>
            <a:rPr lang="ru-RU" sz="3200" dirty="0" smtClean="0"/>
            <a:t> рентною платою:</a:t>
          </a:r>
          <a:endParaRPr lang="ru-RU" sz="3200" dirty="0"/>
        </a:p>
      </dgm:t>
    </dgm:pt>
    <dgm:pt modelId="{454631F0-E959-4364-8798-0603F693B036}" type="parTrans" cxnId="{591E9AA3-A27F-4939-B78E-F1B8C8F998CE}">
      <dgm:prSet/>
      <dgm:spPr/>
      <dgm:t>
        <a:bodyPr/>
        <a:lstStyle/>
        <a:p>
          <a:endParaRPr lang="ru-RU"/>
        </a:p>
      </dgm:t>
    </dgm:pt>
    <dgm:pt modelId="{2482184D-C0DF-4F93-A717-F88898680B9A}" type="sibTrans" cxnId="{591E9AA3-A27F-4939-B78E-F1B8C8F998CE}">
      <dgm:prSet custT="1"/>
      <dgm:spPr/>
      <dgm:t>
        <a:bodyPr/>
        <a:lstStyle/>
        <a:p>
          <a:endParaRPr lang="ru-RU" sz="1600"/>
        </a:p>
      </dgm:t>
    </dgm:pt>
    <dgm:pt modelId="{44064E6F-2395-4DC0-9C0B-168340A9EB51}">
      <dgm:prSet custT="1"/>
      <dgm:spPr/>
      <dgm:t>
        <a:bodyPr/>
        <a:lstStyle/>
        <a:p>
          <a:pPr rtl="0"/>
          <a:r>
            <a:rPr lang="ru-RU" sz="1800" dirty="0" smtClean="0"/>
            <a:t>для </a:t>
          </a:r>
          <a:r>
            <a:rPr lang="ru-RU" sz="1800" dirty="0" err="1" smtClean="0"/>
            <a:t>нафти</a:t>
          </a:r>
          <a:r>
            <a:rPr lang="ru-RU" sz="1800" dirty="0" smtClean="0"/>
            <a:t> та </a:t>
          </a:r>
          <a:r>
            <a:rPr lang="ru-RU" sz="1800" dirty="0" err="1" smtClean="0"/>
            <a:t>нафтопродуктів</a:t>
          </a:r>
          <a:r>
            <a:rPr lang="ru-RU" sz="1800" dirty="0" smtClean="0"/>
            <a:t> </a:t>
          </a:r>
          <a:r>
            <a:rPr lang="ru-RU" sz="1800" dirty="0" err="1" smtClean="0"/>
            <a:t>є</a:t>
          </a:r>
          <a:r>
            <a:rPr lang="ru-RU" sz="1800" dirty="0" smtClean="0"/>
            <a:t> </a:t>
          </a:r>
          <a:r>
            <a:rPr lang="ru-RU" sz="1800" dirty="0" err="1" smtClean="0"/>
            <a:t>їх</a:t>
          </a:r>
          <a:r>
            <a:rPr lang="ru-RU" sz="1800" dirty="0" smtClean="0"/>
            <a:t> </a:t>
          </a:r>
          <a:r>
            <a:rPr lang="ru-RU" sz="1800" dirty="0" err="1" smtClean="0"/>
            <a:t>фактичні</a:t>
          </a:r>
          <a:r>
            <a:rPr lang="ru-RU" sz="1800" dirty="0" smtClean="0"/>
            <a:t> </a:t>
          </a:r>
          <a:r>
            <a:rPr lang="ru-RU" sz="1800" dirty="0" err="1" smtClean="0"/>
            <a:t>обсяги</a:t>
          </a:r>
          <a:r>
            <a:rPr lang="ru-RU" sz="1800" dirty="0" smtClean="0"/>
            <a:t>, </a:t>
          </a:r>
          <a:r>
            <a:rPr lang="ru-RU" sz="1800" dirty="0" err="1" smtClean="0"/>
            <a:t>що</a:t>
          </a:r>
          <a:r>
            <a:rPr lang="ru-RU" sz="1800" dirty="0" smtClean="0"/>
            <a:t> </a:t>
          </a:r>
          <a:r>
            <a:rPr lang="ru-RU" sz="1800" dirty="0" err="1" smtClean="0"/>
            <a:t>транспортуються</a:t>
          </a:r>
          <a:r>
            <a:rPr lang="ru-RU" sz="1800" dirty="0" smtClean="0"/>
            <a:t> </a:t>
          </a:r>
          <a:r>
            <a:rPr lang="ru-RU" sz="1800" dirty="0" err="1" smtClean="0"/>
            <a:t>територією</a:t>
          </a:r>
          <a:r>
            <a:rPr lang="ru-RU" sz="1800" dirty="0" smtClean="0"/>
            <a:t> </a:t>
          </a:r>
          <a:r>
            <a:rPr lang="ru-RU" sz="1800" dirty="0" err="1" smtClean="0"/>
            <a:t>України</a:t>
          </a:r>
          <a:r>
            <a:rPr lang="ru-RU" sz="1800" dirty="0" smtClean="0"/>
            <a:t> у </a:t>
          </a:r>
          <a:r>
            <a:rPr lang="ru-RU" sz="1800" dirty="0" err="1" smtClean="0"/>
            <a:t>податковому</a:t>
          </a:r>
          <a:r>
            <a:rPr lang="ru-RU" sz="1800" dirty="0" smtClean="0"/>
            <a:t> (</a:t>
          </a:r>
          <a:r>
            <a:rPr lang="ru-RU" sz="1800" dirty="0" err="1" smtClean="0"/>
            <a:t>звітному</a:t>
          </a:r>
          <a:r>
            <a:rPr lang="ru-RU" sz="1800" dirty="0" smtClean="0"/>
            <a:t>) </a:t>
          </a:r>
          <a:r>
            <a:rPr lang="ru-RU" sz="1800" dirty="0" err="1" smtClean="0"/>
            <a:t>періоді</a:t>
          </a:r>
          <a:r>
            <a:rPr lang="ru-RU" sz="1800" dirty="0" smtClean="0"/>
            <a:t>;</a:t>
          </a:r>
          <a:endParaRPr lang="ru-RU" sz="1800" dirty="0"/>
        </a:p>
      </dgm:t>
    </dgm:pt>
    <dgm:pt modelId="{AE48778C-6004-42D5-8E16-8D7F392FC171}" type="parTrans" cxnId="{577C0D0B-D304-40AE-A843-14720E765BAD}">
      <dgm:prSet/>
      <dgm:spPr/>
      <dgm:t>
        <a:bodyPr/>
        <a:lstStyle/>
        <a:p>
          <a:endParaRPr lang="ru-RU"/>
        </a:p>
      </dgm:t>
    </dgm:pt>
    <dgm:pt modelId="{F8DDA26C-F2A8-460F-98D6-8E4A89CE77FE}" type="sibTrans" cxnId="{577C0D0B-D304-40AE-A843-14720E765BAD}">
      <dgm:prSet custT="1"/>
      <dgm:spPr/>
      <dgm:t>
        <a:bodyPr/>
        <a:lstStyle/>
        <a:p>
          <a:endParaRPr lang="ru-RU" sz="1600"/>
        </a:p>
      </dgm:t>
    </dgm:pt>
    <dgm:pt modelId="{418C840B-9BF0-4FD4-B8BD-D8B21BEE8C75}">
      <dgm:prSet custT="1"/>
      <dgm:spPr/>
      <dgm:t>
        <a:bodyPr/>
        <a:lstStyle/>
        <a:p>
          <a:pPr rtl="0"/>
          <a:r>
            <a:rPr lang="ru-RU" sz="1600" dirty="0" smtClean="0"/>
            <a:t>для природного газу та </a:t>
          </a:r>
          <a:r>
            <a:rPr lang="ru-RU" sz="1600" dirty="0" err="1" smtClean="0"/>
            <a:t>аміаку</a:t>
          </a:r>
          <a:r>
            <a:rPr lang="ru-RU" sz="1600" dirty="0" smtClean="0"/>
            <a:t> </a:t>
          </a:r>
          <a:r>
            <a:rPr lang="ru-RU" sz="1600" dirty="0" err="1" smtClean="0"/>
            <a:t>є</a:t>
          </a:r>
          <a:r>
            <a:rPr lang="ru-RU" sz="1600" dirty="0" smtClean="0"/>
            <a:t> сума </a:t>
          </a:r>
          <a:r>
            <a:rPr lang="ru-RU" sz="1600" dirty="0" err="1" smtClean="0"/>
            <a:t>добутків</a:t>
          </a:r>
          <a:r>
            <a:rPr lang="ru-RU" sz="1600" dirty="0" smtClean="0"/>
            <a:t> </a:t>
          </a:r>
          <a:r>
            <a:rPr lang="ru-RU" sz="1600" dirty="0" err="1" smtClean="0"/>
            <a:t>відстаней</a:t>
          </a:r>
          <a:r>
            <a:rPr lang="ru-RU" sz="1600" dirty="0" smtClean="0"/>
            <a:t> </a:t>
          </a:r>
          <a:r>
            <a:rPr lang="ru-RU" sz="1600" dirty="0" err="1" smtClean="0"/>
            <a:t>відповідних</a:t>
          </a:r>
          <a:r>
            <a:rPr lang="ru-RU" sz="1600" dirty="0" smtClean="0"/>
            <a:t> </a:t>
          </a:r>
          <a:r>
            <a:rPr lang="ru-RU" sz="1600" dirty="0" err="1" smtClean="0"/>
            <a:t>маршрутів</a:t>
          </a:r>
          <a:r>
            <a:rPr lang="ru-RU" sz="1600" dirty="0" smtClean="0"/>
            <a:t> </a:t>
          </a:r>
          <a:r>
            <a:rPr lang="ru-RU" sz="1600" dirty="0" err="1" smtClean="0"/>
            <a:t>їх</a:t>
          </a:r>
          <a:r>
            <a:rPr lang="ru-RU" sz="1600" dirty="0" smtClean="0"/>
            <a:t> </a:t>
          </a:r>
          <a:r>
            <a:rPr lang="ru-RU" sz="1600" dirty="0" err="1" smtClean="0"/>
            <a:t>транспортування</a:t>
          </a:r>
          <a:r>
            <a:rPr lang="ru-RU" sz="1600" dirty="0" smtClean="0"/>
            <a:t> (</a:t>
          </a:r>
          <a:r>
            <a:rPr lang="ru-RU" sz="1600" dirty="0" err="1" smtClean="0"/>
            <a:t>переміщення</a:t>
          </a:r>
          <a:r>
            <a:rPr lang="ru-RU" sz="1600" dirty="0" smtClean="0"/>
            <a:t>), </a:t>
          </a:r>
          <a:r>
            <a:rPr lang="ru-RU" sz="1600" dirty="0" err="1" smtClean="0"/>
            <a:t>узгоджених</a:t>
          </a:r>
          <a:r>
            <a:rPr lang="ru-RU" sz="1600" dirty="0" smtClean="0"/>
            <a:t> </a:t>
          </a:r>
          <a:r>
            <a:rPr lang="ru-RU" sz="1600" dirty="0" err="1" smtClean="0"/>
            <a:t>між</a:t>
          </a:r>
          <a:r>
            <a:rPr lang="ru-RU" sz="1600" dirty="0" smtClean="0"/>
            <a:t> </a:t>
          </a:r>
          <a:r>
            <a:rPr lang="ru-RU" sz="1600" dirty="0" err="1" smtClean="0"/>
            <a:t>платником</a:t>
          </a:r>
          <a:r>
            <a:rPr lang="ru-RU" sz="1600" dirty="0" smtClean="0"/>
            <a:t> </a:t>
          </a:r>
          <a:r>
            <a:rPr lang="ru-RU" sz="1600" dirty="0" err="1" smtClean="0"/>
            <a:t>рентної</a:t>
          </a:r>
          <a:r>
            <a:rPr lang="ru-RU" sz="1600" dirty="0" smtClean="0"/>
            <a:t> плати та </a:t>
          </a:r>
          <a:r>
            <a:rPr lang="ru-RU" sz="1600" dirty="0" err="1" smtClean="0"/>
            <a:t>замовником</a:t>
          </a:r>
          <a:r>
            <a:rPr lang="ru-RU" sz="1600" dirty="0" smtClean="0"/>
            <a:t> на </a:t>
          </a:r>
          <a:r>
            <a:rPr lang="ru-RU" sz="1600" dirty="0" err="1" smtClean="0"/>
            <a:t>відповідний</a:t>
          </a:r>
          <a:r>
            <a:rPr lang="ru-RU" sz="1600" dirty="0" smtClean="0"/>
            <a:t> </a:t>
          </a:r>
          <a:r>
            <a:rPr lang="ru-RU" sz="1600" dirty="0" err="1" smtClean="0"/>
            <a:t>податковий</a:t>
          </a:r>
          <a:r>
            <a:rPr lang="ru-RU" sz="1600" dirty="0" smtClean="0"/>
            <a:t> (</a:t>
          </a:r>
          <a:r>
            <a:rPr lang="ru-RU" sz="1600" dirty="0" err="1" smtClean="0"/>
            <a:t>звітний</a:t>
          </a:r>
          <a:r>
            <a:rPr lang="ru-RU" sz="1600" dirty="0" smtClean="0"/>
            <a:t>) </a:t>
          </a:r>
          <a:r>
            <a:rPr lang="ru-RU" sz="1600" dirty="0" err="1" smtClean="0"/>
            <a:t>період</a:t>
          </a:r>
          <a:r>
            <a:rPr lang="ru-RU" sz="1600" dirty="0" smtClean="0"/>
            <a:t>, </a:t>
          </a:r>
          <a:r>
            <a:rPr lang="ru-RU" sz="1600" dirty="0" err="1" smtClean="0"/>
            <a:t>на</a:t>
          </a:r>
          <a:r>
            <a:rPr lang="ru-RU" sz="1600" dirty="0" smtClean="0"/>
            <a:t> </a:t>
          </a:r>
          <a:r>
            <a:rPr lang="ru-RU" sz="1600" dirty="0" err="1" smtClean="0"/>
            <a:t>обсяги</a:t>
          </a:r>
          <a:r>
            <a:rPr lang="ru-RU" sz="1600" dirty="0" smtClean="0"/>
            <a:t> природного газу та </a:t>
          </a:r>
          <a:r>
            <a:rPr lang="ru-RU" sz="1600" dirty="0" err="1" smtClean="0"/>
            <a:t>аміаку</a:t>
          </a:r>
          <a:r>
            <a:rPr lang="ru-RU" sz="1600" dirty="0" smtClean="0"/>
            <a:t>, </a:t>
          </a:r>
          <a:r>
            <a:rPr lang="ru-RU" sz="1600" dirty="0" err="1" smtClean="0"/>
            <a:t>транспортованих</a:t>
          </a:r>
          <a:r>
            <a:rPr lang="ru-RU" sz="1600" dirty="0" smtClean="0"/>
            <a:t> (</a:t>
          </a:r>
          <a:r>
            <a:rPr lang="ru-RU" sz="1600" dirty="0" err="1" smtClean="0"/>
            <a:t>переміщених</a:t>
          </a:r>
          <a:r>
            <a:rPr lang="ru-RU" sz="1600" dirty="0" smtClean="0"/>
            <a:t>) </a:t>
          </a:r>
          <a:r>
            <a:rPr lang="ru-RU" sz="1600" dirty="0" err="1" smtClean="0"/>
            <a:t>кожним</a:t>
          </a:r>
          <a:r>
            <a:rPr lang="ru-RU" sz="1600" dirty="0" smtClean="0"/>
            <a:t> маршрутом </a:t>
          </a:r>
          <a:r>
            <a:rPr lang="ru-RU" sz="1600" dirty="0" err="1" smtClean="0"/>
            <a:t>транспортування</a:t>
          </a:r>
          <a:r>
            <a:rPr lang="ru-RU" sz="1600" dirty="0" smtClean="0"/>
            <a:t>.</a:t>
          </a:r>
          <a:endParaRPr lang="ru-RU" sz="1600" dirty="0"/>
        </a:p>
      </dgm:t>
    </dgm:pt>
    <dgm:pt modelId="{65602C1B-8677-4434-AEE6-8468856564AB}" type="parTrans" cxnId="{A0979966-46C9-479D-B04B-A680A5024B0E}">
      <dgm:prSet/>
      <dgm:spPr/>
      <dgm:t>
        <a:bodyPr/>
        <a:lstStyle/>
        <a:p>
          <a:endParaRPr lang="ru-RU"/>
        </a:p>
      </dgm:t>
    </dgm:pt>
    <dgm:pt modelId="{D09F4EDF-2593-479A-BED7-36C8212509FA}" type="sibTrans" cxnId="{A0979966-46C9-479D-B04B-A680A5024B0E}">
      <dgm:prSet/>
      <dgm:spPr/>
      <dgm:t>
        <a:bodyPr/>
        <a:lstStyle/>
        <a:p>
          <a:endParaRPr lang="ru-RU"/>
        </a:p>
      </dgm:t>
    </dgm:pt>
    <dgm:pt modelId="{844AA5E5-1AD1-4929-91B6-0977FF241D1D}" type="pres">
      <dgm:prSet presAssocID="{6510FFEC-8848-4461-9CC2-DD55706068D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885AE5-C2C1-45E5-B929-2333B9AED587}" type="pres">
      <dgm:prSet presAssocID="{F42E0898-3209-4052-ADFD-2E214ACB03F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35DBB-238B-435E-9182-F56DB4DD433A}" type="pres">
      <dgm:prSet presAssocID="{2482184D-C0DF-4F93-A717-F88898680B9A}" presName="sibTrans" presStyleLbl="sibTrans1D1" presStyleIdx="0" presStyleCnt="2"/>
      <dgm:spPr/>
      <dgm:t>
        <a:bodyPr/>
        <a:lstStyle/>
        <a:p>
          <a:endParaRPr lang="ru-RU"/>
        </a:p>
      </dgm:t>
    </dgm:pt>
    <dgm:pt modelId="{64C0E102-1C9E-4B84-A012-21DD48861201}" type="pres">
      <dgm:prSet presAssocID="{2482184D-C0DF-4F93-A717-F88898680B9A}" presName="connectorText" presStyleLbl="sibTrans1D1" presStyleIdx="0" presStyleCnt="2"/>
      <dgm:spPr/>
      <dgm:t>
        <a:bodyPr/>
        <a:lstStyle/>
        <a:p>
          <a:endParaRPr lang="ru-RU"/>
        </a:p>
      </dgm:t>
    </dgm:pt>
    <dgm:pt modelId="{9597B924-E783-456D-AFE2-32E5FD55EE10}" type="pres">
      <dgm:prSet presAssocID="{44064E6F-2395-4DC0-9C0B-168340A9EB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CB813E-A6C7-4BA0-AE1D-216DA1281EE8}" type="pres">
      <dgm:prSet presAssocID="{F8DDA26C-F2A8-460F-98D6-8E4A89CE77FE}" presName="sibTrans" presStyleLbl="sibTrans1D1" presStyleIdx="1" presStyleCnt="2"/>
      <dgm:spPr/>
      <dgm:t>
        <a:bodyPr/>
        <a:lstStyle/>
        <a:p>
          <a:endParaRPr lang="ru-RU"/>
        </a:p>
      </dgm:t>
    </dgm:pt>
    <dgm:pt modelId="{38515BA6-8293-411C-83D6-A307454CADE3}" type="pres">
      <dgm:prSet presAssocID="{F8DDA26C-F2A8-460F-98D6-8E4A89CE77FE}" presName="connectorText" presStyleLbl="sibTrans1D1" presStyleIdx="1" presStyleCnt="2"/>
      <dgm:spPr/>
      <dgm:t>
        <a:bodyPr/>
        <a:lstStyle/>
        <a:p>
          <a:endParaRPr lang="ru-RU"/>
        </a:p>
      </dgm:t>
    </dgm:pt>
    <dgm:pt modelId="{6AC89F79-3B18-4D5E-8FDE-323330C2CE48}" type="pres">
      <dgm:prSet presAssocID="{418C840B-9BF0-4FD4-B8BD-D8B21BEE8C75}" presName="node" presStyleLbl="node1" presStyleIdx="2" presStyleCnt="3" custScaleX="164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7C0D0B-D304-40AE-A843-14720E765BAD}" srcId="{6510FFEC-8848-4461-9CC2-DD55706068DB}" destId="{44064E6F-2395-4DC0-9C0B-168340A9EB51}" srcOrd="1" destOrd="0" parTransId="{AE48778C-6004-42D5-8E16-8D7F392FC171}" sibTransId="{F8DDA26C-F2A8-460F-98D6-8E4A89CE77FE}"/>
    <dgm:cxn modelId="{2F7A92B8-93BE-478B-AD90-3ABC8BA81062}" type="presOf" srcId="{418C840B-9BF0-4FD4-B8BD-D8B21BEE8C75}" destId="{6AC89F79-3B18-4D5E-8FDE-323330C2CE48}" srcOrd="0" destOrd="0" presId="urn:microsoft.com/office/officeart/2005/8/layout/bProcess3"/>
    <dgm:cxn modelId="{0AC70479-7B54-4023-9C3F-97282EB73B10}" type="presOf" srcId="{44064E6F-2395-4DC0-9C0B-168340A9EB51}" destId="{9597B924-E783-456D-AFE2-32E5FD55EE10}" srcOrd="0" destOrd="0" presId="urn:microsoft.com/office/officeart/2005/8/layout/bProcess3"/>
    <dgm:cxn modelId="{7169969A-2C07-4902-9D49-17E84FAF16B1}" type="presOf" srcId="{2482184D-C0DF-4F93-A717-F88898680B9A}" destId="{64C0E102-1C9E-4B84-A012-21DD48861201}" srcOrd="1" destOrd="0" presId="urn:microsoft.com/office/officeart/2005/8/layout/bProcess3"/>
    <dgm:cxn modelId="{E9514415-FF8E-4BBB-AD47-B69BF1408703}" type="presOf" srcId="{F8DDA26C-F2A8-460F-98D6-8E4A89CE77FE}" destId="{29CB813E-A6C7-4BA0-AE1D-216DA1281EE8}" srcOrd="0" destOrd="0" presId="urn:microsoft.com/office/officeart/2005/8/layout/bProcess3"/>
    <dgm:cxn modelId="{A0979966-46C9-479D-B04B-A680A5024B0E}" srcId="{6510FFEC-8848-4461-9CC2-DD55706068DB}" destId="{418C840B-9BF0-4FD4-B8BD-D8B21BEE8C75}" srcOrd="2" destOrd="0" parTransId="{65602C1B-8677-4434-AEE6-8468856564AB}" sibTransId="{D09F4EDF-2593-479A-BED7-36C8212509FA}"/>
    <dgm:cxn modelId="{00E97543-2832-4271-98B0-B77939DD3543}" type="presOf" srcId="{2482184D-C0DF-4F93-A717-F88898680B9A}" destId="{0A235DBB-238B-435E-9182-F56DB4DD433A}" srcOrd="0" destOrd="0" presId="urn:microsoft.com/office/officeart/2005/8/layout/bProcess3"/>
    <dgm:cxn modelId="{D0298F0F-B711-463A-A478-793DD334B47E}" type="presOf" srcId="{F8DDA26C-F2A8-460F-98D6-8E4A89CE77FE}" destId="{38515BA6-8293-411C-83D6-A307454CADE3}" srcOrd="1" destOrd="0" presId="urn:microsoft.com/office/officeart/2005/8/layout/bProcess3"/>
    <dgm:cxn modelId="{591E9AA3-A27F-4939-B78E-F1B8C8F998CE}" srcId="{6510FFEC-8848-4461-9CC2-DD55706068DB}" destId="{F42E0898-3209-4052-ADFD-2E214ACB03F5}" srcOrd="0" destOrd="0" parTransId="{454631F0-E959-4364-8798-0603F693B036}" sibTransId="{2482184D-C0DF-4F93-A717-F88898680B9A}"/>
    <dgm:cxn modelId="{B3A04699-5143-4268-9C32-B65A072BB4D4}" type="presOf" srcId="{6510FFEC-8848-4461-9CC2-DD55706068DB}" destId="{844AA5E5-1AD1-4929-91B6-0977FF241D1D}" srcOrd="0" destOrd="0" presId="urn:microsoft.com/office/officeart/2005/8/layout/bProcess3"/>
    <dgm:cxn modelId="{29977B36-737C-4A20-9C74-D45E8A7CAF4F}" type="presOf" srcId="{F42E0898-3209-4052-ADFD-2E214ACB03F5}" destId="{C6885AE5-C2C1-45E5-B929-2333B9AED587}" srcOrd="0" destOrd="0" presId="urn:microsoft.com/office/officeart/2005/8/layout/bProcess3"/>
    <dgm:cxn modelId="{83F6DDF3-821F-4244-A45F-81C24D28042E}" type="presParOf" srcId="{844AA5E5-1AD1-4929-91B6-0977FF241D1D}" destId="{C6885AE5-C2C1-45E5-B929-2333B9AED587}" srcOrd="0" destOrd="0" presId="urn:microsoft.com/office/officeart/2005/8/layout/bProcess3"/>
    <dgm:cxn modelId="{87A3F54F-95CB-406D-A8D0-E35999A15B5E}" type="presParOf" srcId="{844AA5E5-1AD1-4929-91B6-0977FF241D1D}" destId="{0A235DBB-238B-435E-9182-F56DB4DD433A}" srcOrd="1" destOrd="0" presId="urn:microsoft.com/office/officeart/2005/8/layout/bProcess3"/>
    <dgm:cxn modelId="{4071D161-58E0-493C-B241-E50EE1EA9AF6}" type="presParOf" srcId="{0A235DBB-238B-435E-9182-F56DB4DD433A}" destId="{64C0E102-1C9E-4B84-A012-21DD48861201}" srcOrd="0" destOrd="0" presId="urn:microsoft.com/office/officeart/2005/8/layout/bProcess3"/>
    <dgm:cxn modelId="{5749B230-0666-40DC-8BDA-55BA4B60EF2D}" type="presParOf" srcId="{844AA5E5-1AD1-4929-91B6-0977FF241D1D}" destId="{9597B924-E783-456D-AFE2-32E5FD55EE10}" srcOrd="2" destOrd="0" presId="urn:microsoft.com/office/officeart/2005/8/layout/bProcess3"/>
    <dgm:cxn modelId="{29A57E5D-4509-4E6C-85EE-5E3ACE9EB8EB}" type="presParOf" srcId="{844AA5E5-1AD1-4929-91B6-0977FF241D1D}" destId="{29CB813E-A6C7-4BA0-AE1D-216DA1281EE8}" srcOrd="3" destOrd="0" presId="urn:microsoft.com/office/officeart/2005/8/layout/bProcess3"/>
    <dgm:cxn modelId="{1658673D-EB9A-47DF-BF17-7FE342A217F9}" type="presParOf" srcId="{29CB813E-A6C7-4BA0-AE1D-216DA1281EE8}" destId="{38515BA6-8293-411C-83D6-A307454CADE3}" srcOrd="0" destOrd="0" presId="urn:microsoft.com/office/officeart/2005/8/layout/bProcess3"/>
    <dgm:cxn modelId="{FC4D2803-3CE6-4667-9E0E-EF37716EE9C7}" type="presParOf" srcId="{844AA5E5-1AD1-4929-91B6-0977FF241D1D}" destId="{6AC89F79-3B18-4D5E-8FDE-323330C2CE48}" srcOrd="4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D61064CF-A307-41C0-8FD5-036DCD643AFB}" type="doc">
      <dgm:prSet loTypeId="urn:microsoft.com/office/officeart/2005/8/layout/vProcess5" loCatId="process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0CCBFCF3-021D-45B2-9CF9-40C58D4AF42C}">
      <dgm:prSet/>
      <dgm:spPr/>
      <dgm:t>
        <a:bodyPr/>
        <a:lstStyle/>
        <a:p>
          <a:pPr rtl="0"/>
          <a:r>
            <a:rPr lang="ru-RU" dirty="0" smtClean="0"/>
            <a:t>Ставки </a:t>
          </a:r>
          <a:r>
            <a:rPr lang="ru-RU" dirty="0" err="1" smtClean="0"/>
            <a:t>оподаткування</a:t>
          </a:r>
          <a:r>
            <a:rPr lang="ru-RU" dirty="0" smtClean="0"/>
            <a:t>:</a:t>
          </a:r>
          <a:endParaRPr lang="ru-RU" dirty="0"/>
        </a:p>
      </dgm:t>
    </dgm:pt>
    <dgm:pt modelId="{1C5A6B89-19D4-44CC-AA36-0E209BD3C1AA}" type="parTrans" cxnId="{F04BC636-1603-42A3-BBA2-1905459F04E0}">
      <dgm:prSet/>
      <dgm:spPr/>
      <dgm:t>
        <a:bodyPr/>
        <a:lstStyle/>
        <a:p>
          <a:endParaRPr lang="ru-RU"/>
        </a:p>
      </dgm:t>
    </dgm:pt>
    <dgm:pt modelId="{A2298191-6B7D-4E8B-BFEA-432F62C4CFD0}" type="sibTrans" cxnId="{F04BC636-1603-42A3-BBA2-1905459F04E0}">
      <dgm:prSet/>
      <dgm:spPr/>
      <dgm:t>
        <a:bodyPr/>
        <a:lstStyle/>
        <a:p>
          <a:endParaRPr lang="ru-RU"/>
        </a:p>
      </dgm:t>
    </dgm:pt>
    <dgm:pt modelId="{CC8FA997-B2E3-40D3-BE27-A701F2E7BB58}">
      <dgm:prSet/>
      <dgm:spPr/>
      <dgm:t>
        <a:bodyPr/>
        <a:lstStyle/>
        <a:p>
          <a:pPr rtl="0"/>
          <a:r>
            <a:rPr lang="ru-RU" dirty="0" smtClean="0"/>
            <a:t>0,21 </a:t>
          </a:r>
          <a:r>
            <a:rPr lang="ru-RU" dirty="0" err="1" smtClean="0"/>
            <a:t>долара</a:t>
          </a:r>
          <a:r>
            <a:rPr lang="ru-RU" dirty="0" smtClean="0"/>
            <a:t> США за </a:t>
          </a:r>
          <a:r>
            <a:rPr lang="ru-RU" dirty="0" err="1" smtClean="0"/>
            <a:t>транзитне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1000 куб. </a:t>
          </a:r>
          <a:r>
            <a:rPr lang="ru-RU" dirty="0" err="1" smtClean="0"/>
            <a:t>метрів</a:t>
          </a:r>
          <a:r>
            <a:rPr lang="ru-RU" dirty="0" smtClean="0"/>
            <a:t> природного газу за </a:t>
          </a:r>
          <a:r>
            <a:rPr lang="ru-RU" dirty="0" err="1" smtClean="0"/>
            <a:t>кожні</a:t>
          </a:r>
          <a:r>
            <a:rPr lang="ru-RU" dirty="0" smtClean="0"/>
            <a:t> 100 </a:t>
          </a:r>
          <a:r>
            <a:rPr lang="ru-RU" dirty="0" err="1" smtClean="0"/>
            <a:t>кілометрів</a:t>
          </a:r>
          <a:r>
            <a:rPr lang="ru-RU" dirty="0" smtClean="0"/>
            <a:t> </a:t>
          </a:r>
          <a:r>
            <a:rPr lang="ru-RU" dirty="0" err="1" smtClean="0"/>
            <a:t>відстані</a:t>
          </a:r>
          <a:r>
            <a:rPr lang="ru-RU" dirty="0" smtClean="0"/>
            <a:t>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маршрутів</a:t>
          </a:r>
          <a:r>
            <a:rPr lang="ru-RU" dirty="0" smtClean="0"/>
            <a:t> </a:t>
          </a:r>
          <a:r>
            <a:rPr lang="ru-RU" dirty="0" err="1" smtClean="0"/>
            <a:t>його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;</a:t>
          </a:r>
          <a:endParaRPr lang="ru-RU" dirty="0"/>
        </a:p>
      </dgm:t>
    </dgm:pt>
    <dgm:pt modelId="{39515FA8-9884-4CD5-B5E9-2542808F19B5}" type="parTrans" cxnId="{516291D5-9FA0-4FD9-B78D-5994D35CE5EE}">
      <dgm:prSet/>
      <dgm:spPr/>
      <dgm:t>
        <a:bodyPr/>
        <a:lstStyle/>
        <a:p>
          <a:endParaRPr lang="ru-RU"/>
        </a:p>
      </dgm:t>
    </dgm:pt>
    <dgm:pt modelId="{675AD611-41C2-47CE-8FA0-E1C82F5A7566}" type="sibTrans" cxnId="{516291D5-9FA0-4FD9-B78D-5994D35CE5EE}">
      <dgm:prSet/>
      <dgm:spPr/>
      <dgm:t>
        <a:bodyPr/>
        <a:lstStyle/>
        <a:p>
          <a:endParaRPr lang="ru-RU"/>
        </a:p>
      </dgm:t>
    </dgm:pt>
    <dgm:pt modelId="{DABC2DA5-21BF-4976-BAAC-4553748ECF63}">
      <dgm:prSet/>
      <dgm:spPr/>
      <dgm:t>
        <a:bodyPr/>
        <a:lstStyle/>
        <a:p>
          <a:pPr rtl="0"/>
          <a:r>
            <a:rPr lang="ru-RU" dirty="0" smtClean="0"/>
            <a:t>0,56 </a:t>
          </a:r>
          <a:r>
            <a:rPr lang="ru-RU" dirty="0" err="1" smtClean="0"/>
            <a:t>долара</a:t>
          </a:r>
          <a:r>
            <a:rPr lang="ru-RU" dirty="0" smtClean="0"/>
            <a:t> США за </a:t>
          </a:r>
          <a:r>
            <a:rPr lang="ru-RU" dirty="0" err="1" smtClean="0"/>
            <a:t>транспортування</a:t>
          </a:r>
          <a:r>
            <a:rPr lang="ru-RU" dirty="0" smtClean="0"/>
            <a:t> </a:t>
          </a:r>
          <a:r>
            <a:rPr lang="ru-RU" dirty="0" err="1" smtClean="0"/>
            <a:t>однієї</a:t>
          </a:r>
          <a:r>
            <a:rPr lang="ru-RU" dirty="0" smtClean="0"/>
            <a:t> </a:t>
          </a:r>
          <a:r>
            <a:rPr lang="ru-RU" dirty="0" err="1" smtClean="0"/>
            <a:t>тонни</a:t>
          </a:r>
          <a:r>
            <a:rPr lang="ru-RU" dirty="0" smtClean="0"/>
            <a:t> </a:t>
          </a:r>
          <a:r>
            <a:rPr lang="ru-RU" dirty="0" err="1" smtClean="0"/>
            <a:t>нафти</a:t>
          </a:r>
          <a:r>
            <a:rPr lang="ru-RU" dirty="0" smtClean="0"/>
            <a:t> </a:t>
          </a:r>
          <a:r>
            <a:rPr lang="ru-RU" dirty="0" err="1" smtClean="0"/>
            <a:t>магістральними</a:t>
          </a:r>
          <a:r>
            <a:rPr lang="ru-RU" dirty="0" smtClean="0"/>
            <a:t> </a:t>
          </a:r>
          <a:r>
            <a:rPr lang="ru-RU" dirty="0" err="1" smtClean="0"/>
            <a:t>нафтопроводами</a:t>
          </a:r>
          <a:r>
            <a:rPr lang="ru-RU" dirty="0" smtClean="0"/>
            <a:t>;</a:t>
          </a:r>
          <a:endParaRPr lang="ru-RU" dirty="0"/>
        </a:p>
      </dgm:t>
    </dgm:pt>
    <dgm:pt modelId="{2BC41FDC-31D6-4189-854A-B2A9FFF96C89}" type="parTrans" cxnId="{B4E0CC84-F785-4B24-8AC9-18A57A9014FD}">
      <dgm:prSet/>
      <dgm:spPr/>
      <dgm:t>
        <a:bodyPr/>
        <a:lstStyle/>
        <a:p>
          <a:endParaRPr lang="ru-RU"/>
        </a:p>
      </dgm:t>
    </dgm:pt>
    <dgm:pt modelId="{9B15FC4B-2742-45FB-AF65-066CDFCEA38D}" type="sibTrans" cxnId="{B4E0CC84-F785-4B24-8AC9-18A57A9014FD}">
      <dgm:prSet/>
      <dgm:spPr/>
      <dgm:t>
        <a:bodyPr/>
        <a:lstStyle/>
        <a:p>
          <a:endParaRPr lang="ru-RU"/>
        </a:p>
      </dgm:t>
    </dgm:pt>
    <dgm:pt modelId="{2C3F1BC3-46D8-4656-BA96-D371265725C8}">
      <dgm:prSet/>
      <dgm:spPr/>
      <dgm:t>
        <a:bodyPr/>
        <a:lstStyle/>
        <a:p>
          <a:pPr rtl="0"/>
          <a:r>
            <a:rPr lang="ru-RU" dirty="0" smtClean="0"/>
            <a:t>0,56 </a:t>
          </a:r>
          <a:r>
            <a:rPr lang="ru-RU" dirty="0" err="1" smtClean="0"/>
            <a:t>долара</a:t>
          </a:r>
          <a:r>
            <a:rPr lang="ru-RU" dirty="0" smtClean="0"/>
            <a:t> США за </a:t>
          </a:r>
          <a:r>
            <a:rPr lang="ru-RU" dirty="0" err="1" smtClean="0"/>
            <a:t>транспортування</a:t>
          </a:r>
          <a:r>
            <a:rPr lang="ru-RU" dirty="0" smtClean="0"/>
            <a:t> </a:t>
          </a:r>
          <a:r>
            <a:rPr lang="ru-RU" dirty="0" err="1" smtClean="0"/>
            <a:t>однієї</a:t>
          </a:r>
          <a:r>
            <a:rPr lang="ru-RU" dirty="0" smtClean="0"/>
            <a:t> </a:t>
          </a:r>
          <a:r>
            <a:rPr lang="ru-RU" dirty="0" err="1" smtClean="0"/>
            <a:t>тонни</a:t>
          </a:r>
          <a:r>
            <a:rPr lang="ru-RU" dirty="0" smtClean="0"/>
            <a:t> </a:t>
          </a:r>
          <a:r>
            <a:rPr lang="ru-RU" dirty="0" err="1" smtClean="0"/>
            <a:t>нафтопродуктів</a:t>
          </a:r>
          <a:r>
            <a:rPr lang="ru-RU" dirty="0" smtClean="0"/>
            <a:t> </a:t>
          </a:r>
          <a:r>
            <a:rPr lang="ru-RU" dirty="0" err="1" smtClean="0"/>
            <a:t>магістральними</a:t>
          </a:r>
          <a:r>
            <a:rPr lang="ru-RU" dirty="0" smtClean="0"/>
            <a:t> </a:t>
          </a:r>
          <a:r>
            <a:rPr lang="ru-RU" dirty="0" err="1" smtClean="0"/>
            <a:t>нафтопродуктопроводами</a:t>
          </a:r>
          <a:r>
            <a:rPr lang="ru-RU" dirty="0" smtClean="0"/>
            <a:t>;</a:t>
          </a:r>
          <a:endParaRPr lang="ru-RU" dirty="0"/>
        </a:p>
      </dgm:t>
    </dgm:pt>
    <dgm:pt modelId="{CCA80514-6259-4E0D-84CF-29F06472B5FF}" type="parTrans" cxnId="{6B5D4FE6-9D34-4536-BFEE-95B1F9B2B6B0}">
      <dgm:prSet/>
      <dgm:spPr/>
      <dgm:t>
        <a:bodyPr/>
        <a:lstStyle/>
        <a:p>
          <a:endParaRPr lang="ru-RU"/>
        </a:p>
      </dgm:t>
    </dgm:pt>
    <dgm:pt modelId="{9AF5A52B-D7F0-4E1D-AB15-BE31F7EBD10C}" type="sibTrans" cxnId="{6B5D4FE6-9D34-4536-BFEE-95B1F9B2B6B0}">
      <dgm:prSet/>
      <dgm:spPr/>
      <dgm:t>
        <a:bodyPr/>
        <a:lstStyle/>
        <a:p>
          <a:endParaRPr lang="ru-RU"/>
        </a:p>
      </dgm:t>
    </dgm:pt>
    <dgm:pt modelId="{3D72F9C1-9B2F-48BD-95A6-A1BEB1D52184}">
      <dgm:prSet/>
      <dgm:spPr/>
      <dgm:t>
        <a:bodyPr/>
        <a:lstStyle/>
        <a:p>
          <a:pPr rtl="0"/>
          <a:r>
            <a:rPr lang="ru-RU" dirty="0" smtClean="0"/>
            <a:t>0,64 </a:t>
          </a:r>
          <a:r>
            <a:rPr lang="ru-RU" dirty="0" err="1" smtClean="0"/>
            <a:t>долара</a:t>
          </a:r>
          <a:r>
            <a:rPr lang="ru-RU" dirty="0" smtClean="0"/>
            <a:t> США за </a:t>
          </a:r>
          <a:r>
            <a:rPr lang="ru-RU" dirty="0" err="1" smtClean="0"/>
            <a:t>транзитне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</a:t>
          </a:r>
          <a:r>
            <a:rPr lang="ru-RU" dirty="0" err="1" smtClean="0"/>
            <a:t>однієї</a:t>
          </a:r>
          <a:r>
            <a:rPr lang="ru-RU" dirty="0" smtClean="0"/>
            <a:t> </a:t>
          </a:r>
          <a:r>
            <a:rPr lang="ru-RU" dirty="0" err="1" smtClean="0"/>
            <a:t>тонни</a:t>
          </a:r>
          <a:r>
            <a:rPr lang="ru-RU" dirty="0" smtClean="0"/>
            <a:t> </a:t>
          </a:r>
          <a:r>
            <a:rPr lang="ru-RU" dirty="0" err="1" smtClean="0"/>
            <a:t>аміаку</a:t>
          </a:r>
          <a:r>
            <a:rPr lang="ru-RU" dirty="0" smtClean="0"/>
            <a:t> </a:t>
          </a:r>
          <a:r>
            <a:rPr lang="ru-RU" dirty="0" err="1" smtClean="0"/>
            <a:t>за</a:t>
          </a:r>
          <a:r>
            <a:rPr lang="ru-RU" dirty="0" smtClean="0"/>
            <a:t> </a:t>
          </a:r>
          <a:r>
            <a:rPr lang="ru-RU" dirty="0" err="1" smtClean="0"/>
            <a:t>кожні</a:t>
          </a:r>
          <a:r>
            <a:rPr lang="ru-RU" dirty="0" smtClean="0"/>
            <a:t> 100 </a:t>
          </a:r>
          <a:r>
            <a:rPr lang="ru-RU" dirty="0" err="1" smtClean="0"/>
            <a:t>кілометрів</a:t>
          </a:r>
          <a:r>
            <a:rPr lang="ru-RU" dirty="0" smtClean="0"/>
            <a:t> </a:t>
          </a:r>
          <a:r>
            <a:rPr lang="ru-RU" dirty="0" err="1" smtClean="0"/>
            <a:t>відстані</a:t>
          </a:r>
          <a:r>
            <a:rPr lang="ru-RU" dirty="0" smtClean="0"/>
            <a:t>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маршрутів</a:t>
          </a:r>
          <a:r>
            <a:rPr lang="ru-RU" dirty="0" smtClean="0"/>
            <a:t> </a:t>
          </a:r>
          <a:r>
            <a:rPr lang="ru-RU" dirty="0" err="1" smtClean="0"/>
            <a:t>його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.</a:t>
          </a:r>
          <a:endParaRPr lang="ru-RU" dirty="0"/>
        </a:p>
      </dgm:t>
    </dgm:pt>
    <dgm:pt modelId="{BAD2CDD6-A11B-488A-BE0E-240F3F92C63E}" type="parTrans" cxnId="{CC8B4EE4-0DC7-4828-ACE0-ACE0BDA933CD}">
      <dgm:prSet/>
      <dgm:spPr/>
      <dgm:t>
        <a:bodyPr/>
        <a:lstStyle/>
        <a:p>
          <a:endParaRPr lang="ru-RU"/>
        </a:p>
      </dgm:t>
    </dgm:pt>
    <dgm:pt modelId="{048DA6E9-1CB9-44A9-BCD3-653CE57956BE}" type="sibTrans" cxnId="{CC8B4EE4-0DC7-4828-ACE0-ACE0BDA933CD}">
      <dgm:prSet/>
      <dgm:spPr/>
      <dgm:t>
        <a:bodyPr/>
        <a:lstStyle/>
        <a:p>
          <a:endParaRPr lang="ru-RU"/>
        </a:p>
      </dgm:t>
    </dgm:pt>
    <dgm:pt modelId="{74F71979-191D-4055-AF9B-F63F04C7A7B4}" type="pres">
      <dgm:prSet presAssocID="{D61064CF-A307-41C0-8FD5-036DCD643AF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01049-95EA-4257-9A88-ABC646CB512F}" type="pres">
      <dgm:prSet presAssocID="{D61064CF-A307-41C0-8FD5-036DCD643AFB}" presName="dummyMaxCanvas" presStyleCnt="0">
        <dgm:presLayoutVars/>
      </dgm:prSet>
      <dgm:spPr/>
    </dgm:pt>
    <dgm:pt modelId="{3197945D-81D4-42F3-81DA-02D7EF5DB491}" type="pres">
      <dgm:prSet presAssocID="{D61064CF-A307-41C0-8FD5-036DCD643AF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0EAEDD-9DA2-4AE6-8D65-62F4CE7F5B62}" type="pres">
      <dgm:prSet presAssocID="{D61064CF-A307-41C0-8FD5-036DCD643AF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A8E59-9FBE-44C3-A3F6-0D45E8B99F1A}" type="pres">
      <dgm:prSet presAssocID="{D61064CF-A307-41C0-8FD5-036DCD643AF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D1D55-300B-4AA1-92E6-4C6F3C4FB193}" type="pres">
      <dgm:prSet presAssocID="{D61064CF-A307-41C0-8FD5-036DCD643AF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A5AB-9BB0-401E-9F0B-D97A112FFD75}" type="pres">
      <dgm:prSet presAssocID="{D61064CF-A307-41C0-8FD5-036DCD643AF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81560E-438C-49C9-A870-86C39B9F2821}" type="pres">
      <dgm:prSet presAssocID="{D61064CF-A307-41C0-8FD5-036DCD643AF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3CDD4-9169-4EA3-A6C1-CF7714845CAB}" type="pres">
      <dgm:prSet presAssocID="{D61064CF-A307-41C0-8FD5-036DCD643AF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78D1D-E657-4FA1-964B-294312EFC859}" type="pres">
      <dgm:prSet presAssocID="{D61064CF-A307-41C0-8FD5-036DCD643AF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3A4A31-5B2A-4EC4-AC64-76821736BE05}" type="pres">
      <dgm:prSet presAssocID="{D61064CF-A307-41C0-8FD5-036DCD643AF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10FA4-D146-4616-B2F4-0DD4C1903C14}" type="pres">
      <dgm:prSet presAssocID="{D61064CF-A307-41C0-8FD5-036DCD643AF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F1E0A-1112-4829-B922-49BD740A7CF3}" type="pres">
      <dgm:prSet presAssocID="{D61064CF-A307-41C0-8FD5-036DCD643AF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FC1460-4147-4D8C-A57A-E9297BCFD53D}" type="pres">
      <dgm:prSet presAssocID="{D61064CF-A307-41C0-8FD5-036DCD643AF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2E930-555F-4E02-9AF1-502A6CD6F8BE}" type="pres">
      <dgm:prSet presAssocID="{D61064CF-A307-41C0-8FD5-036DCD643AF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A82740-96B5-4F68-B1CD-1CA17657E8FA}" type="pres">
      <dgm:prSet presAssocID="{D61064CF-A307-41C0-8FD5-036DCD643AF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831A78-BBCB-4791-8857-854867C0F7D0}" type="presOf" srcId="{CC8FA997-B2E3-40D3-BE27-A701F2E7BB58}" destId="{DFFF1E0A-1112-4829-B922-49BD740A7CF3}" srcOrd="1" destOrd="0" presId="urn:microsoft.com/office/officeart/2005/8/layout/vProcess5"/>
    <dgm:cxn modelId="{1EEE5CA5-43AB-4884-9603-91AACF7ED42F}" type="presOf" srcId="{3D72F9C1-9B2F-48BD-95A6-A1BEB1D52184}" destId="{2C41A5AB-9BB0-401E-9F0B-D97A112FFD75}" srcOrd="0" destOrd="0" presId="urn:microsoft.com/office/officeart/2005/8/layout/vProcess5"/>
    <dgm:cxn modelId="{3CAAA1AB-B8ED-4C71-B2D2-521D3F6172DD}" type="presOf" srcId="{9B15FC4B-2742-45FB-AF65-066CDFCEA38D}" destId="{C2E78D1D-E657-4FA1-964B-294312EFC859}" srcOrd="0" destOrd="0" presId="urn:microsoft.com/office/officeart/2005/8/layout/vProcess5"/>
    <dgm:cxn modelId="{E472ED2B-2898-4039-8709-DAECB85BDC70}" type="presOf" srcId="{675AD611-41C2-47CE-8FA0-E1C82F5A7566}" destId="{D773CDD4-9169-4EA3-A6C1-CF7714845CAB}" srcOrd="0" destOrd="0" presId="urn:microsoft.com/office/officeart/2005/8/layout/vProcess5"/>
    <dgm:cxn modelId="{1117838D-73E5-4E42-8067-B280E455FAB9}" type="presOf" srcId="{DABC2DA5-21BF-4976-BAAC-4553748ECF63}" destId="{53FC1460-4147-4D8C-A57A-E9297BCFD53D}" srcOrd="1" destOrd="0" presId="urn:microsoft.com/office/officeart/2005/8/layout/vProcess5"/>
    <dgm:cxn modelId="{0A8A1C16-846F-4BB6-9364-4C09DF9411A4}" type="presOf" srcId="{0CCBFCF3-021D-45B2-9CF9-40C58D4AF42C}" destId="{E8010FA4-D146-4616-B2F4-0DD4C1903C14}" srcOrd="1" destOrd="0" presId="urn:microsoft.com/office/officeart/2005/8/layout/vProcess5"/>
    <dgm:cxn modelId="{B0E2E876-47F2-4BEE-AAB8-79AEBB373F66}" type="presOf" srcId="{CC8FA997-B2E3-40D3-BE27-A701F2E7BB58}" destId="{0D0EAEDD-9DA2-4AE6-8D65-62F4CE7F5B62}" srcOrd="0" destOrd="0" presId="urn:microsoft.com/office/officeart/2005/8/layout/vProcess5"/>
    <dgm:cxn modelId="{516291D5-9FA0-4FD9-B78D-5994D35CE5EE}" srcId="{D61064CF-A307-41C0-8FD5-036DCD643AFB}" destId="{CC8FA997-B2E3-40D3-BE27-A701F2E7BB58}" srcOrd="1" destOrd="0" parTransId="{39515FA8-9884-4CD5-B5E9-2542808F19B5}" sibTransId="{675AD611-41C2-47CE-8FA0-E1C82F5A7566}"/>
    <dgm:cxn modelId="{A72A9714-5CC8-47D6-848F-ABE581A26C10}" type="presOf" srcId="{2C3F1BC3-46D8-4656-BA96-D371265725C8}" destId="{9432E930-555F-4E02-9AF1-502A6CD6F8BE}" srcOrd="1" destOrd="0" presId="urn:microsoft.com/office/officeart/2005/8/layout/vProcess5"/>
    <dgm:cxn modelId="{C328715D-2A77-40FE-961B-84065E5A2682}" type="presOf" srcId="{0CCBFCF3-021D-45B2-9CF9-40C58D4AF42C}" destId="{3197945D-81D4-42F3-81DA-02D7EF5DB491}" srcOrd="0" destOrd="0" presId="urn:microsoft.com/office/officeart/2005/8/layout/vProcess5"/>
    <dgm:cxn modelId="{F04BC636-1603-42A3-BBA2-1905459F04E0}" srcId="{D61064CF-A307-41C0-8FD5-036DCD643AFB}" destId="{0CCBFCF3-021D-45B2-9CF9-40C58D4AF42C}" srcOrd="0" destOrd="0" parTransId="{1C5A6B89-19D4-44CC-AA36-0E209BD3C1AA}" sibTransId="{A2298191-6B7D-4E8B-BFEA-432F62C4CFD0}"/>
    <dgm:cxn modelId="{6B5D4FE6-9D34-4536-BFEE-95B1F9B2B6B0}" srcId="{D61064CF-A307-41C0-8FD5-036DCD643AFB}" destId="{2C3F1BC3-46D8-4656-BA96-D371265725C8}" srcOrd="3" destOrd="0" parTransId="{CCA80514-6259-4E0D-84CF-29F06472B5FF}" sibTransId="{9AF5A52B-D7F0-4E1D-AB15-BE31F7EBD10C}"/>
    <dgm:cxn modelId="{F203D890-2FC1-4772-ABC2-8112DDEA9EB5}" type="presOf" srcId="{2C3F1BC3-46D8-4656-BA96-D371265725C8}" destId="{940D1D55-300B-4AA1-92E6-4C6F3C4FB193}" srcOrd="0" destOrd="0" presId="urn:microsoft.com/office/officeart/2005/8/layout/vProcess5"/>
    <dgm:cxn modelId="{13AE093A-7432-4323-816B-DCE42464FB7D}" type="presOf" srcId="{D61064CF-A307-41C0-8FD5-036DCD643AFB}" destId="{74F71979-191D-4055-AF9B-F63F04C7A7B4}" srcOrd="0" destOrd="0" presId="urn:microsoft.com/office/officeart/2005/8/layout/vProcess5"/>
    <dgm:cxn modelId="{CC8B4EE4-0DC7-4828-ACE0-ACE0BDA933CD}" srcId="{D61064CF-A307-41C0-8FD5-036DCD643AFB}" destId="{3D72F9C1-9B2F-48BD-95A6-A1BEB1D52184}" srcOrd="4" destOrd="0" parTransId="{BAD2CDD6-A11B-488A-BE0E-240F3F92C63E}" sibTransId="{048DA6E9-1CB9-44A9-BCD3-653CE57956BE}"/>
    <dgm:cxn modelId="{DEF0B07C-AE40-4696-B078-A868465F716B}" type="presOf" srcId="{3D72F9C1-9B2F-48BD-95A6-A1BEB1D52184}" destId="{6FA82740-96B5-4F68-B1CD-1CA17657E8FA}" srcOrd="1" destOrd="0" presId="urn:microsoft.com/office/officeart/2005/8/layout/vProcess5"/>
    <dgm:cxn modelId="{B34681C5-9841-4115-8038-02F5A161EDEF}" type="presOf" srcId="{9AF5A52B-D7F0-4E1D-AB15-BE31F7EBD10C}" destId="{453A4A31-5B2A-4EC4-AC64-76821736BE05}" srcOrd="0" destOrd="0" presId="urn:microsoft.com/office/officeart/2005/8/layout/vProcess5"/>
    <dgm:cxn modelId="{28869549-054F-4B63-90CC-A00B10479392}" type="presOf" srcId="{A2298191-6B7D-4E8B-BFEA-432F62C4CFD0}" destId="{CF81560E-438C-49C9-A870-86C39B9F2821}" srcOrd="0" destOrd="0" presId="urn:microsoft.com/office/officeart/2005/8/layout/vProcess5"/>
    <dgm:cxn modelId="{F6AD22DB-802D-4181-BF8F-ED04028BAAB4}" type="presOf" srcId="{DABC2DA5-21BF-4976-BAAC-4553748ECF63}" destId="{A3AA8E59-9FBE-44C3-A3F6-0D45E8B99F1A}" srcOrd="0" destOrd="0" presId="urn:microsoft.com/office/officeart/2005/8/layout/vProcess5"/>
    <dgm:cxn modelId="{B4E0CC84-F785-4B24-8AC9-18A57A9014FD}" srcId="{D61064CF-A307-41C0-8FD5-036DCD643AFB}" destId="{DABC2DA5-21BF-4976-BAAC-4553748ECF63}" srcOrd="2" destOrd="0" parTransId="{2BC41FDC-31D6-4189-854A-B2A9FFF96C89}" sibTransId="{9B15FC4B-2742-45FB-AF65-066CDFCEA38D}"/>
    <dgm:cxn modelId="{2377308F-126A-427C-95BE-486E2AD21B5D}" type="presParOf" srcId="{74F71979-191D-4055-AF9B-F63F04C7A7B4}" destId="{86901049-95EA-4257-9A88-ABC646CB512F}" srcOrd="0" destOrd="0" presId="urn:microsoft.com/office/officeart/2005/8/layout/vProcess5"/>
    <dgm:cxn modelId="{76A563C4-F34C-4D25-AD58-C9B3CC215072}" type="presParOf" srcId="{74F71979-191D-4055-AF9B-F63F04C7A7B4}" destId="{3197945D-81D4-42F3-81DA-02D7EF5DB491}" srcOrd="1" destOrd="0" presId="urn:microsoft.com/office/officeart/2005/8/layout/vProcess5"/>
    <dgm:cxn modelId="{002D25FA-9858-4517-A8A3-4B9CCC823513}" type="presParOf" srcId="{74F71979-191D-4055-AF9B-F63F04C7A7B4}" destId="{0D0EAEDD-9DA2-4AE6-8D65-62F4CE7F5B62}" srcOrd="2" destOrd="0" presId="urn:microsoft.com/office/officeart/2005/8/layout/vProcess5"/>
    <dgm:cxn modelId="{DDAD02A5-F146-4EB9-BE66-5BB8295F3D65}" type="presParOf" srcId="{74F71979-191D-4055-AF9B-F63F04C7A7B4}" destId="{A3AA8E59-9FBE-44C3-A3F6-0D45E8B99F1A}" srcOrd="3" destOrd="0" presId="urn:microsoft.com/office/officeart/2005/8/layout/vProcess5"/>
    <dgm:cxn modelId="{D60BB605-D5C1-48C6-AAAB-9970C4D13F83}" type="presParOf" srcId="{74F71979-191D-4055-AF9B-F63F04C7A7B4}" destId="{940D1D55-300B-4AA1-92E6-4C6F3C4FB193}" srcOrd="4" destOrd="0" presId="urn:microsoft.com/office/officeart/2005/8/layout/vProcess5"/>
    <dgm:cxn modelId="{02DBF2B6-35F2-44C3-8D21-A72E5D2D7A4C}" type="presParOf" srcId="{74F71979-191D-4055-AF9B-F63F04C7A7B4}" destId="{2C41A5AB-9BB0-401E-9F0B-D97A112FFD75}" srcOrd="5" destOrd="0" presId="urn:microsoft.com/office/officeart/2005/8/layout/vProcess5"/>
    <dgm:cxn modelId="{4FED2240-071E-4D2F-80B3-5D646B3E5478}" type="presParOf" srcId="{74F71979-191D-4055-AF9B-F63F04C7A7B4}" destId="{CF81560E-438C-49C9-A870-86C39B9F2821}" srcOrd="6" destOrd="0" presId="urn:microsoft.com/office/officeart/2005/8/layout/vProcess5"/>
    <dgm:cxn modelId="{684DF6AB-47DD-45CA-BC02-55E3B7449547}" type="presParOf" srcId="{74F71979-191D-4055-AF9B-F63F04C7A7B4}" destId="{D773CDD4-9169-4EA3-A6C1-CF7714845CAB}" srcOrd="7" destOrd="0" presId="urn:microsoft.com/office/officeart/2005/8/layout/vProcess5"/>
    <dgm:cxn modelId="{94A8F165-C884-4046-98C8-0B845FDF1874}" type="presParOf" srcId="{74F71979-191D-4055-AF9B-F63F04C7A7B4}" destId="{C2E78D1D-E657-4FA1-964B-294312EFC859}" srcOrd="8" destOrd="0" presId="urn:microsoft.com/office/officeart/2005/8/layout/vProcess5"/>
    <dgm:cxn modelId="{817E9C5E-D027-4637-BEFA-7DD49DE4FB83}" type="presParOf" srcId="{74F71979-191D-4055-AF9B-F63F04C7A7B4}" destId="{453A4A31-5B2A-4EC4-AC64-76821736BE05}" srcOrd="9" destOrd="0" presId="urn:microsoft.com/office/officeart/2005/8/layout/vProcess5"/>
    <dgm:cxn modelId="{5C28237A-000F-45BA-96E7-F9FAC751DBD3}" type="presParOf" srcId="{74F71979-191D-4055-AF9B-F63F04C7A7B4}" destId="{E8010FA4-D146-4616-B2F4-0DD4C1903C14}" srcOrd="10" destOrd="0" presId="urn:microsoft.com/office/officeart/2005/8/layout/vProcess5"/>
    <dgm:cxn modelId="{27DD274F-B902-4344-A079-4FEA892E3E8A}" type="presParOf" srcId="{74F71979-191D-4055-AF9B-F63F04C7A7B4}" destId="{DFFF1E0A-1112-4829-B922-49BD740A7CF3}" srcOrd="11" destOrd="0" presId="urn:microsoft.com/office/officeart/2005/8/layout/vProcess5"/>
    <dgm:cxn modelId="{11B5F871-613A-4F91-BF59-F22429DDA777}" type="presParOf" srcId="{74F71979-191D-4055-AF9B-F63F04C7A7B4}" destId="{53FC1460-4147-4D8C-A57A-E9297BCFD53D}" srcOrd="12" destOrd="0" presId="urn:microsoft.com/office/officeart/2005/8/layout/vProcess5"/>
    <dgm:cxn modelId="{576AF494-13BC-4926-BA30-6FCABF882CBE}" type="presParOf" srcId="{74F71979-191D-4055-AF9B-F63F04C7A7B4}" destId="{9432E930-555F-4E02-9AF1-502A6CD6F8BE}" srcOrd="13" destOrd="0" presId="urn:microsoft.com/office/officeart/2005/8/layout/vProcess5"/>
    <dgm:cxn modelId="{B521D7CA-2E1F-4231-A484-CCCE57347158}" type="presParOf" srcId="{74F71979-191D-4055-AF9B-F63F04C7A7B4}" destId="{6FA82740-96B5-4F68-B1CD-1CA17657E8F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4C3ED828-459D-4B11-B8D2-04844DC61361}" type="doc">
      <dgm:prSet loTypeId="urn:microsoft.com/office/officeart/2005/8/layout/hProcess9" loCatId="process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E8215D2A-16CE-48F3-92A3-0F7C34CFF439}">
      <dgm:prSet/>
      <dgm:spPr/>
      <dgm:t>
        <a:bodyPr/>
        <a:lstStyle/>
        <a:p>
          <a:pPr rtl="0"/>
          <a:r>
            <a:rPr lang="ru-RU" dirty="0" smtClean="0"/>
            <a:t>У </a:t>
          </a:r>
          <a:r>
            <a:rPr lang="ru-RU" dirty="0" err="1" smtClean="0"/>
            <a:t>разі</a:t>
          </a:r>
          <a:r>
            <a:rPr lang="ru-RU" dirty="0" smtClean="0"/>
            <a:t> </a:t>
          </a:r>
          <a:r>
            <a:rPr lang="ru-RU" dirty="0" err="1" smtClean="0"/>
            <a:t>зміни</a:t>
          </a:r>
          <a:r>
            <a:rPr lang="ru-RU" dirty="0" smtClean="0"/>
            <a:t> </a:t>
          </a:r>
          <a:r>
            <a:rPr lang="ru-RU" dirty="0" err="1" smtClean="0"/>
            <a:t>тарифів</a:t>
          </a:r>
          <a:r>
            <a:rPr lang="ru-RU" dirty="0" smtClean="0"/>
            <a:t> до ставок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застосовується</a:t>
          </a:r>
          <a:r>
            <a:rPr lang="ru-RU" dirty="0" smtClean="0"/>
            <a:t> </a:t>
          </a:r>
          <a:r>
            <a:rPr lang="ru-RU" dirty="0" err="1" smtClean="0"/>
            <a:t>коригуючий</a:t>
          </a:r>
          <a:r>
            <a:rPr lang="ru-RU" dirty="0" smtClean="0"/>
            <a:t> </a:t>
          </a:r>
          <a:r>
            <a:rPr lang="ru-RU" dirty="0" err="1" smtClean="0"/>
            <a:t>коефіцієнт</a:t>
          </a:r>
          <a:r>
            <a:rPr lang="ru-RU" dirty="0" smtClean="0"/>
            <a:t>, </a:t>
          </a:r>
          <a:r>
            <a:rPr lang="ru-RU" dirty="0" err="1" smtClean="0"/>
            <a:t>який</a:t>
          </a:r>
          <a:r>
            <a:rPr lang="ru-RU" dirty="0" smtClean="0"/>
            <a:t> </a:t>
          </a:r>
          <a:r>
            <a:rPr lang="ru-RU" dirty="0" err="1" smtClean="0"/>
            <a:t>обчислюється</a:t>
          </a:r>
          <a:r>
            <a:rPr lang="ru-RU" dirty="0" smtClean="0"/>
            <a:t> у порядку, </a:t>
          </a:r>
          <a:r>
            <a:rPr lang="ru-RU" dirty="0" err="1" smtClean="0"/>
            <a:t>встановленому</a:t>
          </a:r>
          <a:r>
            <a:rPr lang="ru-RU" dirty="0" smtClean="0"/>
            <a:t> </a:t>
          </a:r>
          <a:r>
            <a:rPr lang="ru-RU" dirty="0" err="1" smtClean="0"/>
            <a:t>Кабінетом</a:t>
          </a:r>
          <a:r>
            <a:rPr lang="ru-RU" dirty="0" smtClean="0"/>
            <a:t> </a:t>
          </a:r>
          <a:r>
            <a:rPr lang="ru-RU" dirty="0" err="1" smtClean="0"/>
            <a:t>Міністрів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, </a:t>
          </a:r>
          <a:r>
            <a:rPr lang="ru-RU" dirty="0" err="1" smtClean="0"/>
            <a:t>крім</a:t>
          </a:r>
          <a:r>
            <a:rPr lang="ru-RU" dirty="0" smtClean="0"/>
            <a:t> ставки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транзитне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природного газу.</a:t>
          </a:r>
          <a:endParaRPr lang="ru-RU" dirty="0"/>
        </a:p>
      </dgm:t>
    </dgm:pt>
    <dgm:pt modelId="{60DE99EA-5F7C-4E79-B4A5-D0007D0F801C}" type="parTrans" cxnId="{93EDB8C7-AF0F-40A0-BDBE-B06039EFB7DA}">
      <dgm:prSet/>
      <dgm:spPr/>
      <dgm:t>
        <a:bodyPr/>
        <a:lstStyle/>
        <a:p>
          <a:endParaRPr lang="ru-RU"/>
        </a:p>
      </dgm:t>
    </dgm:pt>
    <dgm:pt modelId="{F7EAD58C-9E8E-4DAE-AA61-5BA35EA6847E}" type="sibTrans" cxnId="{93EDB8C7-AF0F-40A0-BDBE-B06039EFB7DA}">
      <dgm:prSet/>
      <dgm:spPr/>
      <dgm:t>
        <a:bodyPr/>
        <a:lstStyle/>
        <a:p>
          <a:endParaRPr lang="ru-RU"/>
        </a:p>
      </dgm:t>
    </dgm:pt>
    <dgm:pt modelId="{B379B173-1C39-4324-987E-B1760AD98299}" type="pres">
      <dgm:prSet presAssocID="{4C3ED828-459D-4B11-B8D2-04844DC6136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26D021-FC80-492A-9B8C-EDA361E8A208}" type="pres">
      <dgm:prSet presAssocID="{4C3ED828-459D-4B11-B8D2-04844DC61361}" presName="arrow" presStyleLbl="bgShp" presStyleIdx="0" presStyleCnt="1"/>
      <dgm:spPr/>
    </dgm:pt>
    <dgm:pt modelId="{563297C5-36CD-49F5-BAA5-DD8F3C499599}" type="pres">
      <dgm:prSet presAssocID="{4C3ED828-459D-4B11-B8D2-04844DC61361}" presName="linearProcess" presStyleCnt="0"/>
      <dgm:spPr/>
    </dgm:pt>
    <dgm:pt modelId="{64CD1C88-1FEB-40FE-808E-A8BCB36EBE32}" type="pres">
      <dgm:prSet presAssocID="{E8215D2A-16CE-48F3-92A3-0F7C34CFF439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6C12AB-27E0-4565-92F9-42DDE1D0278D}" type="presOf" srcId="{E8215D2A-16CE-48F3-92A3-0F7C34CFF439}" destId="{64CD1C88-1FEB-40FE-808E-A8BCB36EBE32}" srcOrd="0" destOrd="0" presId="urn:microsoft.com/office/officeart/2005/8/layout/hProcess9"/>
    <dgm:cxn modelId="{93EDB8C7-AF0F-40A0-BDBE-B06039EFB7DA}" srcId="{4C3ED828-459D-4B11-B8D2-04844DC61361}" destId="{E8215D2A-16CE-48F3-92A3-0F7C34CFF439}" srcOrd="0" destOrd="0" parTransId="{60DE99EA-5F7C-4E79-B4A5-D0007D0F801C}" sibTransId="{F7EAD58C-9E8E-4DAE-AA61-5BA35EA6847E}"/>
    <dgm:cxn modelId="{D2C905E3-9E9F-4FCF-AA19-F3BB65B13B65}" type="presOf" srcId="{4C3ED828-459D-4B11-B8D2-04844DC61361}" destId="{B379B173-1C39-4324-987E-B1760AD98299}" srcOrd="0" destOrd="0" presId="urn:microsoft.com/office/officeart/2005/8/layout/hProcess9"/>
    <dgm:cxn modelId="{A274B1BB-0879-4507-8D40-76DCD459857B}" type="presParOf" srcId="{B379B173-1C39-4324-987E-B1760AD98299}" destId="{8A26D021-FC80-492A-9B8C-EDA361E8A208}" srcOrd="0" destOrd="0" presId="urn:microsoft.com/office/officeart/2005/8/layout/hProcess9"/>
    <dgm:cxn modelId="{A3A5469C-571B-4494-9416-B81A0ED9AD66}" type="presParOf" srcId="{B379B173-1C39-4324-987E-B1760AD98299}" destId="{563297C5-36CD-49F5-BAA5-DD8F3C499599}" srcOrd="1" destOrd="0" presId="urn:microsoft.com/office/officeart/2005/8/layout/hProcess9"/>
    <dgm:cxn modelId="{535045B0-B581-4B1C-9A57-FAFDCAB60C9F}" type="presParOf" srcId="{563297C5-36CD-49F5-BAA5-DD8F3C499599}" destId="{64CD1C88-1FEB-40FE-808E-A8BCB36EBE3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F5E27497-11E2-4F5F-9119-FCDBBBB9DD9E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C60DC8D7-B41B-4EB0-BA94-3B5D059453F8}">
      <dgm:prSet/>
      <dgm:spPr/>
      <dgm:t>
        <a:bodyPr/>
        <a:lstStyle/>
        <a:p>
          <a:pPr rtl="0"/>
          <a:r>
            <a:rPr lang="ru-RU" dirty="0" smtClean="0"/>
            <a:t>Сума </a:t>
          </a:r>
          <a:r>
            <a:rPr lang="ru-RU" dirty="0" err="1" smtClean="0"/>
            <a:t>податкових</a:t>
          </a:r>
          <a:r>
            <a:rPr lang="ru-RU" dirty="0" smtClean="0"/>
            <a:t> </a:t>
          </a:r>
          <a:r>
            <a:rPr lang="ru-RU" dirty="0" err="1" smtClean="0"/>
            <a:t>зобов'язань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обчислюється</a:t>
          </a:r>
          <a:r>
            <a:rPr lang="ru-RU" dirty="0" smtClean="0"/>
            <a:t> </a:t>
          </a:r>
          <a:endParaRPr lang="en-US" dirty="0"/>
        </a:p>
      </dgm:t>
    </dgm:pt>
    <dgm:pt modelId="{8C6C742F-4B9D-4385-9330-F4112566BFF3}" type="parTrans" cxnId="{0110A835-4C7F-4A4E-84DB-0ADD7D4D9D3D}">
      <dgm:prSet/>
      <dgm:spPr/>
      <dgm:t>
        <a:bodyPr/>
        <a:lstStyle/>
        <a:p>
          <a:endParaRPr lang="ru-RU"/>
        </a:p>
      </dgm:t>
    </dgm:pt>
    <dgm:pt modelId="{B8457EA6-EF46-4984-A95D-1134C5FBDD52}" type="sibTrans" cxnId="{0110A835-4C7F-4A4E-84DB-0ADD7D4D9D3D}">
      <dgm:prSet/>
      <dgm:spPr/>
      <dgm:t>
        <a:bodyPr/>
        <a:lstStyle/>
        <a:p>
          <a:endParaRPr lang="ru-RU"/>
        </a:p>
      </dgm:t>
    </dgm:pt>
    <dgm:pt modelId="{3DDFA22C-905C-4B0C-B49A-AA587C4EC1AD}">
      <dgm:prSet/>
      <dgm:spPr/>
      <dgm:t>
        <a:bodyPr/>
        <a:lstStyle/>
        <a:p>
          <a:pPr rtl="0"/>
          <a:r>
            <a:rPr lang="ru-RU" dirty="0" smtClean="0"/>
            <a:t>як </a:t>
          </a:r>
          <a:r>
            <a:rPr lang="ru-RU" dirty="0" err="1" smtClean="0"/>
            <a:t>добуток</a:t>
          </a:r>
          <a:r>
            <a:rPr lang="ru-RU" dirty="0" smtClean="0"/>
            <a:t> </a:t>
          </a:r>
          <a:r>
            <a:rPr lang="ru-RU" dirty="0" err="1" smtClean="0"/>
            <a:t>відповідного</a:t>
          </a:r>
          <a:r>
            <a:rPr lang="ru-RU" dirty="0" smtClean="0"/>
            <a:t> </a:t>
          </a:r>
          <a:r>
            <a:rPr lang="ru-RU" dirty="0" err="1" smtClean="0"/>
            <a:t>об'єкта</a:t>
          </a:r>
          <a:r>
            <a:rPr lang="ru-RU" dirty="0" smtClean="0"/>
            <a:t> </a:t>
          </a:r>
          <a:r>
            <a:rPr lang="ru-RU" dirty="0" err="1" smtClean="0"/>
            <a:t>оподаткування</a:t>
          </a:r>
          <a:r>
            <a:rPr lang="ru-RU" dirty="0" smtClean="0"/>
            <a:t>,</a:t>
          </a:r>
          <a:endParaRPr lang="en-US" dirty="0"/>
        </a:p>
      </dgm:t>
    </dgm:pt>
    <dgm:pt modelId="{7FD021FD-0F3A-42CD-B7A7-B16D1085D6F6}" type="parTrans" cxnId="{BAD89194-3251-4618-A451-F0B52E692243}">
      <dgm:prSet/>
      <dgm:spPr/>
      <dgm:t>
        <a:bodyPr/>
        <a:lstStyle/>
        <a:p>
          <a:endParaRPr lang="ru-RU"/>
        </a:p>
      </dgm:t>
    </dgm:pt>
    <dgm:pt modelId="{53312768-9BE6-44BB-BC35-14CD5864365D}" type="sibTrans" cxnId="{BAD89194-3251-4618-A451-F0B52E692243}">
      <dgm:prSet/>
      <dgm:spPr/>
      <dgm:t>
        <a:bodyPr/>
        <a:lstStyle/>
        <a:p>
          <a:endParaRPr lang="ru-RU"/>
        </a:p>
      </dgm:t>
    </dgm:pt>
    <dgm:pt modelId="{861EA3F7-444C-4540-A1ED-34E8C0E08537}">
      <dgm:prSet/>
      <dgm:spPr/>
      <dgm:t>
        <a:bodyPr/>
        <a:lstStyle/>
        <a:p>
          <a:pPr rtl="0"/>
          <a:r>
            <a:rPr lang="ru-RU" dirty="0" smtClean="0"/>
            <a:t>на </a:t>
          </a:r>
          <a:r>
            <a:rPr lang="ru-RU" dirty="0" err="1" smtClean="0"/>
            <a:t>відповідну</a:t>
          </a:r>
          <a:r>
            <a:rPr lang="ru-RU" dirty="0" smtClean="0"/>
            <a:t> ставку </a:t>
          </a:r>
          <a:r>
            <a:rPr lang="ru-RU" dirty="0" err="1" smtClean="0"/>
            <a:t>оподаткування</a:t>
          </a:r>
          <a:endParaRPr lang="en-US" dirty="0"/>
        </a:p>
      </dgm:t>
    </dgm:pt>
    <dgm:pt modelId="{CF977FDC-FFAF-4D2B-9518-F899AB68A2F3}" type="parTrans" cxnId="{41A94642-6B97-4E64-9C35-8F8CC2D95741}">
      <dgm:prSet/>
      <dgm:spPr/>
      <dgm:t>
        <a:bodyPr/>
        <a:lstStyle/>
        <a:p>
          <a:endParaRPr lang="ru-RU"/>
        </a:p>
      </dgm:t>
    </dgm:pt>
    <dgm:pt modelId="{E9400819-2339-44A9-A578-86971CBC3432}" type="sibTrans" cxnId="{41A94642-6B97-4E64-9C35-8F8CC2D95741}">
      <dgm:prSet/>
      <dgm:spPr/>
      <dgm:t>
        <a:bodyPr/>
        <a:lstStyle/>
        <a:p>
          <a:endParaRPr lang="ru-RU"/>
        </a:p>
      </dgm:t>
    </dgm:pt>
    <dgm:pt modelId="{7B37033E-B2E8-4883-A12B-8C2690BED333}">
      <dgm:prSet/>
      <dgm:spPr/>
      <dgm:t>
        <a:bodyPr/>
        <a:lstStyle/>
        <a:p>
          <a:pPr rtl="0"/>
          <a:r>
            <a:rPr lang="ru-RU" dirty="0" smtClean="0"/>
            <a:t>та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урахуванням</a:t>
          </a:r>
          <a:r>
            <a:rPr lang="ru-RU" dirty="0" smtClean="0"/>
            <a:t> </a:t>
          </a:r>
          <a:r>
            <a:rPr lang="ru-RU" dirty="0" err="1" smtClean="0"/>
            <a:t>коригуючого</a:t>
          </a:r>
          <a:r>
            <a:rPr lang="ru-RU" dirty="0" smtClean="0"/>
            <a:t> </a:t>
          </a:r>
          <a:r>
            <a:rPr lang="ru-RU" dirty="0" err="1" smtClean="0"/>
            <a:t>коефіцієнта</a:t>
          </a:r>
          <a:r>
            <a:rPr lang="ru-RU" dirty="0" smtClean="0"/>
            <a:t>, </a:t>
          </a:r>
          <a:r>
            <a:rPr lang="ru-RU" dirty="0" err="1" smtClean="0"/>
            <a:t>визначеного</a:t>
          </a:r>
          <a:r>
            <a:rPr lang="ru-RU" dirty="0" smtClean="0"/>
            <a:t> в </a:t>
          </a:r>
          <a:r>
            <a:rPr lang="ru-RU" dirty="0" err="1" smtClean="0"/>
            <a:t>установленому</a:t>
          </a:r>
          <a:r>
            <a:rPr lang="ru-RU" dirty="0" smtClean="0"/>
            <a:t> порядку.</a:t>
          </a:r>
          <a:endParaRPr lang="ru-RU" dirty="0"/>
        </a:p>
      </dgm:t>
    </dgm:pt>
    <dgm:pt modelId="{C5E511FA-B4E1-46C4-9EB7-619287E52B6C}" type="parTrans" cxnId="{FB852FC9-9B13-4888-9E71-2F956AC0E06B}">
      <dgm:prSet/>
      <dgm:spPr/>
      <dgm:t>
        <a:bodyPr/>
        <a:lstStyle/>
        <a:p>
          <a:endParaRPr lang="ru-RU"/>
        </a:p>
      </dgm:t>
    </dgm:pt>
    <dgm:pt modelId="{AC542256-DBF3-448E-83FF-72F800A5A1B2}" type="sibTrans" cxnId="{FB852FC9-9B13-4888-9E71-2F956AC0E06B}">
      <dgm:prSet/>
      <dgm:spPr/>
      <dgm:t>
        <a:bodyPr/>
        <a:lstStyle/>
        <a:p>
          <a:endParaRPr lang="ru-RU"/>
        </a:p>
      </dgm:t>
    </dgm:pt>
    <dgm:pt modelId="{BC8DBB6A-2329-40A2-8929-B741E5703E37}" type="pres">
      <dgm:prSet presAssocID="{F5E27497-11E2-4F5F-9119-FCDBBBB9DD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EEB7C3-58D7-4B69-9BDF-8ACF3A3173F3}" type="pres">
      <dgm:prSet presAssocID="{7B37033E-B2E8-4883-A12B-8C2690BED333}" presName="boxAndChildren" presStyleCnt="0"/>
      <dgm:spPr/>
    </dgm:pt>
    <dgm:pt modelId="{AF5CE319-849E-42DC-ABF5-78F14CAF6490}" type="pres">
      <dgm:prSet presAssocID="{7B37033E-B2E8-4883-A12B-8C2690BED333}" presName="parentTextBox" presStyleLbl="node1" presStyleIdx="0" presStyleCnt="4"/>
      <dgm:spPr/>
      <dgm:t>
        <a:bodyPr/>
        <a:lstStyle/>
        <a:p>
          <a:endParaRPr lang="ru-RU"/>
        </a:p>
      </dgm:t>
    </dgm:pt>
    <dgm:pt modelId="{FDBCE8C3-3630-4C46-AEE3-C90BE11FFCD8}" type="pres">
      <dgm:prSet presAssocID="{E9400819-2339-44A9-A578-86971CBC3432}" presName="sp" presStyleCnt="0"/>
      <dgm:spPr/>
    </dgm:pt>
    <dgm:pt modelId="{8E9FAE34-D32E-4782-A20A-0837DAE5FDBA}" type="pres">
      <dgm:prSet presAssocID="{861EA3F7-444C-4540-A1ED-34E8C0E08537}" presName="arrowAndChildren" presStyleCnt="0"/>
      <dgm:spPr/>
    </dgm:pt>
    <dgm:pt modelId="{5E1AC6BC-D355-4877-BAA4-A862630263FE}" type="pres">
      <dgm:prSet presAssocID="{861EA3F7-444C-4540-A1ED-34E8C0E08537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C36B9275-9398-4B56-9914-D2F9DC07BBF5}" type="pres">
      <dgm:prSet presAssocID="{53312768-9BE6-44BB-BC35-14CD5864365D}" presName="sp" presStyleCnt="0"/>
      <dgm:spPr/>
    </dgm:pt>
    <dgm:pt modelId="{08885913-E108-4FD2-B901-465268CD4665}" type="pres">
      <dgm:prSet presAssocID="{3DDFA22C-905C-4B0C-B49A-AA587C4EC1AD}" presName="arrowAndChildren" presStyleCnt="0"/>
      <dgm:spPr/>
    </dgm:pt>
    <dgm:pt modelId="{E811574F-1CEF-4E13-8DAC-09AE6473DC20}" type="pres">
      <dgm:prSet presAssocID="{3DDFA22C-905C-4B0C-B49A-AA587C4EC1AD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98681C6E-261F-4D2C-9627-8B348E145BB8}" type="pres">
      <dgm:prSet presAssocID="{B8457EA6-EF46-4984-A95D-1134C5FBDD52}" presName="sp" presStyleCnt="0"/>
      <dgm:spPr/>
    </dgm:pt>
    <dgm:pt modelId="{33699A00-072B-4291-A209-A1A832E4440E}" type="pres">
      <dgm:prSet presAssocID="{C60DC8D7-B41B-4EB0-BA94-3B5D059453F8}" presName="arrowAndChildren" presStyleCnt="0"/>
      <dgm:spPr/>
    </dgm:pt>
    <dgm:pt modelId="{215CE9E6-98B2-487F-AE7A-D6D7D590F239}" type="pres">
      <dgm:prSet presAssocID="{C60DC8D7-B41B-4EB0-BA94-3B5D059453F8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FB852FC9-9B13-4888-9E71-2F956AC0E06B}" srcId="{F5E27497-11E2-4F5F-9119-FCDBBBB9DD9E}" destId="{7B37033E-B2E8-4883-A12B-8C2690BED333}" srcOrd="3" destOrd="0" parTransId="{C5E511FA-B4E1-46C4-9EB7-619287E52B6C}" sibTransId="{AC542256-DBF3-448E-83FF-72F800A5A1B2}"/>
    <dgm:cxn modelId="{BAD89194-3251-4618-A451-F0B52E692243}" srcId="{F5E27497-11E2-4F5F-9119-FCDBBBB9DD9E}" destId="{3DDFA22C-905C-4B0C-B49A-AA587C4EC1AD}" srcOrd="1" destOrd="0" parTransId="{7FD021FD-0F3A-42CD-B7A7-B16D1085D6F6}" sibTransId="{53312768-9BE6-44BB-BC35-14CD5864365D}"/>
    <dgm:cxn modelId="{027B0510-4C20-4CB2-8D04-4672D4D94FF4}" type="presOf" srcId="{861EA3F7-444C-4540-A1ED-34E8C0E08537}" destId="{5E1AC6BC-D355-4877-BAA4-A862630263FE}" srcOrd="0" destOrd="0" presId="urn:microsoft.com/office/officeart/2005/8/layout/process4"/>
    <dgm:cxn modelId="{6A9F08F8-BF53-4804-B7BC-729C519E9090}" type="presOf" srcId="{C60DC8D7-B41B-4EB0-BA94-3B5D059453F8}" destId="{215CE9E6-98B2-487F-AE7A-D6D7D590F239}" srcOrd="0" destOrd="0" presId="urn:microsoft.com/office/officeart/2005/8/layout/process4"/>
    <dgm:cxn modelId="{9FA6C048-8AC3-49C0-B659-CDEB9DB7B15B}" type="presOf" srcId="{3DDFA22C-905C-4B0C-B49A-AA587C4EC1AD}" destId="{E811574F-1CEF-4E13-8DAC-09AE6473DC20}" srcOrd="0" destOrd="0" presId="urn:microsoft.com/office/officeart/2005/8/layout/process4"/>
    <dgm:cxn modelId="{CAF198A8-B725-437E-9006-FEE85F8D9B36}" type="presOf" srcId="{F5E27497-11E2-4F5F-9119-FCDBBBB9DD9E}" destId="{BC8DBB6A-2329-40A2-8929-B741E5703E37}" srcOrd="0" destOrd="0" presId="urn:microsoft.com/office/officeart/2005/8/layout/process4"/>
    <dgm:cxn modelId="{0110A835-4C7F-4A4E-84DB-0ADD7D4D9D3D}" srcId="{F5E27497-11E2-4F5F-9119-FCDBBBB9DD9E}" destId="{C60DC8D7-B41B-4EB0-BA94-3B5D059453F8}" srcOrd="0" destOrd="0" parTransId="{8C6C742F-4B9D-4385-9330-F4112566BFF3}" sibTransId="{B8457EA6-EF46-4984-A95D-1134C5FBDD52}"/>
    <dgm:cxn modelId="{6912390F-E3B8-44F6-9679-A1441347C685}" type="presOf" srcId="{7B37033E-B2E8-4883-A12B-8C2690BED333}" destId="{AF5CE319-849E-42DC-ABF5-78F14CAF6490}" srcOrd="0" destOrd="0" presId="urn:microsoft.com/office/officeart/2005/8/layout/process4"/>
    <dgm:cxn modelId="{41A94642-6B97-4E64-9C35-8F8CC2D95741}" srcId="{F5E27497-11E2-4F5F-9119-FCDBBBB9DD9E}" destId="{861EA3F7-444C-4540-A1ED-34E8C0E08537}" srcOrd="2" destOrd="0" parTransId="{CF977FDC-FFAF-4D2B-9518-F899AB68A2F3}" sibTransId="{E9400819-2339-44A9-A578-86971CBC3432}"/>
    <dgm:cxn modelId="{F2292B95-C922-40BB-902E-C1EC962791FE}" type="presParOf" srcId="{BC8DBB6A-2329-40A2-8929-B741E5703E37}" destId="{1FEEB7C3-58D7-4B69-9BDF-8ACF3A3173F3}" srcOrd="0" destOrd="0" presId="urn:microsoft.com/office/officeart/2005/8/layout/process4"/>
    <dgm:cxn modelId="{DF17EB77-1AF5-49D3-A153-2FE005AA868C}" type="presParOf" srcId="{1FEEB7C3-58D7-4B69-9BDF-8ACF3A3173F3}" destId="{AF5CE319-849E-42DC-ABF5-78F14CAF6490}" srcOrd="0" destOrd="0" presId="urn:microsoft.com/office/officeart/2005/8/layout/process4"/>
    <dgm:cxn modelId="{CB6E1712-8573-4251-9778-C2D09C1491D9}" type="presParOf" srcId="{BC8DBB6A-2329-40A2-8929-B741E5703E37}" destId="{FDBCE8C3-3630-4C46-AEE3-C90BE11FFCD8}" srcOrd="1" destOrd="0" presId="urn:microsoft.com/office/officeart/2005/8/layout/process4"/>
    <dgm:cxn modelId="{CD62CF38-180C-4A4F-9C2F-0755048D4F4C}" type="presParOf" srcId="{BC8DBB6A-2329-40A2-8929-B741E5703E37}" destId="{8E9FAE34-D32E-4782-A20A-0837DAE5FDBA}" srcOrd="2" destOrd="0" presId="urn:microsoft.com/office/officeart/2005/8/layout/process4"/>
    <dgm:cxn modelId="{4426E02B-C360-474C-9FD1-6E78A3224984}" type="presParOf" srcId="{8E9FAE34-D32E-4782-A20A-0837DAE5FDBA}" destId="{5E1AC6BC-D355-4877-BAA4-A862630263FE}" srcOrd="0" destOrd="0" presId="urn:microsoft.com/office/officeart/2005/8/layout/process4"/>
    <dgm:cxn modelId="{BA0F4835-479C-4232-8D77-3688AAC5E2D2}" type="presParOf" srcId="{BC8DBB6A-2329-40A2-8929-B741E5703E37}" destId="{C36B9275-9398-4B56-9914-D2F9DC07BBF5}" srcOrd="3" destOrd="0" presId="urn:microsoft.com/office/officeart/2005/8/layout/process4"/>
    <dgm:cxn modelId="{8419BFE7-B979-4494-A2D1-ACC8151123C4}" type="presParOf" srcId="{BC8DBB6A-2329-40A2-8929-B741E5703E37}" destId="{08885913-E108-4FD2-B901-465268CD4665}" srcOrd="4" destOrd="0" presId="urn:microsoft.com/office/officeart/2005/8/layout/process4"/>
    <dgm:cxn modelId="{AF82E7B4-BE4F-4C30-B0C6-0EF6A105ABA2}" type="presParOf" srcId="{08885913-E108-4FD2-B901-465268CD4665}" destId="{E811574F-1CEF-4E13-8DAC-09AE6473DC20}" srcOrd="0" destOrd="0" presId="urn:microsoft.com/office/officeart/2005/8/layout/process4"/>
    <dgm:cxn modelId="{AF66B030-5002-4692-B771-8BCE15298A74}" type="presParOf" srcId="{BC8DBB6A-2329-40A2-8929-B741E5703E37}" destId="{98681C6E-261F-4D2C-9627-8B348E145BB8}" srcOrd="5" destOrd="0" presId="urn:microsoft.com/office/officeart/2005/8/layout/process4"/>
    <dgm:cxn modelId="{FFB0A803-A317-4C95-BE83-ED3EFB451ADC}" type="presParOf" srcId="{BC8DBB6A-2329-40A2-8929-B741E5703E37}" destId="{33699A00-072B-4291-A209-A1A832E4440E}" srcOrd="6" destOrd="0" presId="urn:microsoft.com/office/officeart/2005/8/layout/process4"/>
    <dgm:cxn modelId="{527D87A4-922C-43B0-B135-757215D2A82F}" type="presParOf" srcId="{33699A00-072B-4291-A209-A1A832E4440E}" destId="{215CE9E6-98B2-487F-AE7A-D6D7D590F23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44BAF01-4823-4857-B377-12486C8BAC2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69CAFC-0001-4364-9CD2-E0E5FC513FC1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воду,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забирається</a:t>
          </a:r>
          <a:r>
            <a:rPr lang="ru-RU" dirty="0" smtClean="0"/>
            <a:t> для </a:t>
          </a:r>
          <a:r>
            <a:rPr lang="ru-RU" dirty="0" err="1" smtClean="0"/>
            <a:t>забезпечення</a:t>
          </a:r>
          <a:r>
            <a:rPr lang="ru-RU" dirty="0" smtClean="0"/>
            <a:t> </a:t>
          </a:r>
          <a:r>
            <a:rPr lang="ru-RU" dirty="0" err="1" smtClean="0"/>
            <a:t>випуску</a:t>
          </a:r>
          <a:r>
            <a:rPr lang="ru-RU" dirty="0" smtClean="0"/>
            <a:t> </a:t>
          </a:r>
          <a:r>
            <a:rPr lang="ru-RU" dirty="0" err="1" smtClean="0"/>
            <a:t>молоді</a:t>
          </a:r>
          <a:r>
            <a:rPr lang="ru-RU" dirty="0" smtClean="0"/>
            <a:t> </a:t>
          </a:r>
          <a:r>
            <a:rPr lang="ru-RU" dirty="0" err="1" smtClean="0"/>
            <a:t>цінних</a:t>
          </a:r>
          <a:r>
            <a:rPr lang="ru-RU" dirty="0" smtClean="0"/>
            <a:t> </a:t>
          </a:r>
          <a:r>
            <a:rPr lang="ru-RU" dirty="0" err="1" smtClean="0"/>
            <a:t>промислових</a:t>
          </a:r>
          <a:r>
            <a:rPr lang="ru-RU" dirty="0" smtClean="0"/>
            <a:t> </a:t>
          </a:r>
          <a:r>
            <a:rPr lang="ru-RU" dirty="0" err="1" smtClean="0"/>
            <a:t>видів</a:t>
          </a:r>
          <a:r>
            <a:rPr lang="ru-RU" dirty="0" smtClean="0"/>
            <a:t> </a:t>
          </a:r>
          <a:r>
            <a:rPr lang="ru-RU" dirty="0" err="1" smtClean="0"/>
            <a:t>риби</a:t>
          </a:r>
          <a:r>
            <a:rPr lang="ru-RU" dirty="0" smtClean="0"/>
            <a:t> та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водних</a:t>
          </a:r>
          <a:r>
            <a:rPr lang="ru-RU" dirty="0" smtClean="0"/>
            <a:t> </a:t>
          </a:r>
          <a:r>
            <a:rPr lang="ru-RU" dirty="0" err="1" smtClean="0"/>
            <a:t>живих</a:t>
          </a:r>
          <a:r>
            <a:rPr lang="ru-RU" dirty="0" smtClean="0"/>
            <a:t> </a:t>
          </a:r>
          <a:r>
            <a:rPr lang="ru-RU" dirty="0" err="1" smtClean="0"/>
            <a:t>ресурсів</a:t>
          </a:r>
          <a:r>
            <a:rPr lang="ru-RU" dirty="0" smtClean="0"/>
            <a:t> у </a:t>
          </a:r>
          <a:r>
            <a:rPr lang="ru-RU" dirty="0" err="1" smtClean="0"/>
            <a:t>водні</a:t>
          </a:r>
          <a:r>
            <a:rPr lang="ru-RU" dirty="0" smtClean="0"/>
            <a:t> </a:t>
          </a:r>
          <a:r>
            <a:rPr lang="ru-RU" dirty="0" err="1" smtClean="0"/>
            <a:t>об'єкти</a:t>
          </a:r>
          <a:r>
            <a:rPr lang="ru-RU" dirty="0" smtClean="0"/>
            <a:t>;</a:t>
          </a:r>
          <a:endParaRPr lang="ru-RU" dirty="0"/>
        </a:p>
      </dgm:t>
    </dgm:pt>
    <dgm:pt modelId="{14F33FB7-F366-40FE-8F4E-8CF4FC9673BF}" type="parTrans" cxnId="{418897C0-5772-4438-A4CA-BCA13EC9F774}">
      <dgm:prSet/>
      <dgm:spPr/>
      <dgm:t>
        <a:bodyPr/>
        <a:lstStyle/>
        <a:p>
          <a:endParaRPr lang="ru-RU"/>
        </a:p>
      </dgm:t>
    </dgm:pt>
    <dgm:pt modelId="{866E27AE-6FDB-467C-B814-E402419DF8BD}" type="sibTrans" cxnId="{418897C0-5772-4438-A4CA-BCA13EC9F774}">
      <dgm:prSet/>
      <dgm:spPr/>
      <dgm:t>
        <a:bodyPr/>
        <a:lstStyle/>
        <a:p>
          <a:endParaRPr lang="ru-RU"/>
        </a:p>
      </dgm:t>
    </dgm:pt>
    <dgm:pt modelId="{D269D9BF-4ECA-4439-A491-B1083531B322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</a:t>
          </a:r>
          <a:r>
            <a:rPr lang="ru-RU" dirty="0" err="1" smtClean="0"/>
            <a:t>морську</a:t>
          </a:r>
          <a:r>
            <a:rPr lang="ru-RU" dirty="0" smtClean="0"/>
            <a:t> воду, </a:t>
          </a:r>
          <a:r>
            <a:rPr lang="ru-RU" dirty="0" err="1" smtClean="0"/>
            <a:t>крім</a:t>
          </a:r>
          <a:r>
            <a:rPr lang="ru-RU" dirty="0" smtClean="0"/>
            <a:t> води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лиманів</a:t>
          </a:r>
          <a:r>
            <a:rPr lang="ru-RU" dirty="0" smtClean="0"/>
            <a:t>;</a:t>
          </a:r>
          <a:endParaRPr lang="ru-RU" dirty="0"/>
        </a:p>
      </dgm:t>
    </dgm:pt>
    <dgm:pt modelId="{2E9FF742-9F86-4DA8-B683-2E48A0519C19}" type="parTrans" cxnId="{72FD8A5C-A256-408B-B1BF-236DBA0286CC}">
      <dgm:prSet/>
      <dgm:spPr/>
      <dgm:t>
        <a:bodyPr/>
        <a:lstStyle/>
        <a:p>
          <a:endParaRPr lang="ru-RU"/>
        </a:p>
      </dgm:t>
    </dgm:pt>
    <dgm:pt modelId="{63B9F4A9-54A2-459A-82FE-7582EF471F3C}" type="sibTrans" cxnId="{72FD8A5C-A256-408B-B1BF-236DBA0286CC}">
      <dgm:prSet/>
      <dgm:spPr/>
      <dgm:t>
        <a:bodyPr/>
        <a:lstStyle/>
        <a:p>
          <a:endParaRPr lang="ru-RU"/>
        </a:p>
      </dgm:t>
    </dgm:pt>
    <dgm:pt modelId="{0111DC12-ECBF-4492-A3F5-5EC1F15C7FD7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воду,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використовується</a:t>
          </a:r>
          <a:r>
            <a:rPr lang="ru-RU" dirty="0" smtClean="0"/>
            <a:t> </a:t>
          </a:r>
          <a:r>
            <a:rPr lang="ru-RU" dirty="0" err="1" smtClean="0"/>
            <a:t>садівницькими</a:t>
          </a:r>
          <a:r>
            <a:rPr lang="ru-RU" dirty="0" smtClean="0"/>
            <a:t> та </a:t>
          </a:r>
          <a:r>
            <a:rPr lang="ru-RU" dirty="0" err="1" smtClean="0"/>
            <a:t>городницькими</a:t>
          </a:r>
          <a:r>
            <a:rPr lang="ru-RU" dirty="0" smtClean="0"/>
            <a:t> </a:t>
          </a:r>
          <a:r>
            <a:rPr lang="ru-RU" dirty="0" err="1" smtClean="0"/>
            <a:t>товариствами</a:t>
          </a:r>
          <a:r>
            <a:rPr lang="ru-RU" dirty="0" smtClean="0"/>
            <a:t> (кооперативами);</a:t>
          </a:r>
          <a:endParaRPr lang="ru-RU" dirty="0"/>
        </a:p>
      </dgm:t>
    </dgm:pt>
    <dgm:pt modelId="{6573AF9D-D215-4B6F-8914-610FBAB75AF0}" type="parTrans" cxnId="{1F9967A5-9216-4B0D-A984-1D119CF9F717}">
      <dgm:prSet/>
      <dgm:spPr/>
      <dgm:t>
        <a:bodyPr/>
        <a:lstStyle/>
        <a:p>
          <a:endParaRPr lang="ru-RU"/>
        </a:p>
      </dgm:t>
    </dgm:pt>
    <dgm:pt modelId="{5794191E-FC4B-4CF1-8C24-551DD526452F}" type="sibTrans" cxnId="{1F9967A5-9216-4B0D-A984-1D119CF9F717}">
      <dgm:prSet/>
      <dgm:spPr/>
      <dgm:t>
        <a:bodyPr/>
        <a:lstStyle/>
        <a:p>
          <a:endParaRPr lang="ru-RU"/>
        </a:p>
      </dgm:t>
    </dgm:pt>
    <dgm:pt modelId="{01CF9825-9773-45CF-A689-926E19477C33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dirty="0" smtClean="0"/>
            <a:t>за воду,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забирається</a:t>
          </a:r>
          <a:r>
            <a:rPr lang="ru-RU" dirty="0" smtClean="0"/>
            <a:t> для </a:t>
          </a:r>
          <a:r>
            <a:rPr lang="ru-RU" dirty="0" err="1" smtClean="0"/>
            <a:t>реабілітації</a:t>
          </a:r>
          <a:r>
            <a:rPr lang="ru-RU" dirty="0" smtClean="0"/>
            <a:t>, </a:t>
          </a:r>
          <a:r>
            <a:rPr lang="ru-RU" dirty="0" err="1" smtClean="0"/>
            <a:t>лікування</a:t>
          </a:r>
          <a:r>
            <a:rPr lang="ru-RU" dirty="0" smtClean="0"/>
            <a:t> та </a:t>
          </a:r>
          <a:r>
            <a:rPr lang="ru-RU" dirty="0" err="1" smtClean="0"/>
            <a:t>оздоровлення</a:t>
          </a:r>
          <a:r>
            <a:rPr lang="ru-RU" dirty="0" smtClean="0"/>
            <a:t> </a:t>
          </a:r>
          <a:r>
            <a:rPr lang="ru-RU" dirty="0" err="1" smtClean="0"/>
            <a:t>реабілітаційними</a:t>
          </a:r>
          <a:r>
            <a:rPr lang="ru-RU" dirty="0" smtClean="0"/>
            <a:t> </a:t>
          </a:r>
          <a:r>
            <a:rPr lang="ru-RU" dirty="0" err="1" smtClean="0"/>
            <a:t>установами</a:t>
          </a:r>
          <a:r>
            <a:rPr lang="ru-RU" dirty="0" smtClean="0"/>
            <a:t> для </a:t>
          </a:r>
          <a:r>
            <a:rPr lang="ru-RU" dirty="0" err="1" smtClean="0"/>
            <a:t>інвалідів</a:t>
          </a:r>
          <a:r>
            <a:rPr lang="ru-RU" dirty="0" smtClean="0"/>
            <a:t> та </a:t>
          </a:r>
          <a:r>
            <a:rPr lang="ru-RU" dirty="0" err="1" smtClean="0"/>
            <a:t>дітей-інвалідів</a:t>
          </a:r>
          <a:r>
            <a:rPr lang="ru-RU" dirty="0" smtClean="0"/>
            <a:t>, </a:t>
          </a:r>
          <a:r>
            <a:rPr lang="ru-RU" dirty="0" err="1" smtClean="0"/>
            <a:t>підприємствами</a:t>
          </a:r>
          <a:r>
            <a:rPr lang="ru-RU" dirty="0" smtClean="0"/>
            <a:t>, </a:t>
          </a:r>
          <a:r>
            <a:rPr lang="ru-RU" dirty="0" err="1" smtClean="0"/>
            <a:t>установами</a:t>
          </a:r>
          <a:r>
            <a:rPr lang="ru-RU" dirty="0" smtClean="0"/>
            <a:t> </a:t>
          </a:r>
          <a:r>
            <a:rPr lang="ru-RU" dirty="0" err="1" smtClean="0"/>
            <a:t>та</a:t>
          </a:r>
          <a:r>
            <a:rPr lang="ru-RU" dirty="0" smtClean="0"/>
            <a:t> </a:t>
          </a:r>
          <a:r>
            <a:rPr lang="ru-RU" dirty="0" err="1" smtClean="0"/>
            <a:t>організаціями</a:t>
          </a:r>
          <a:r>
            <a:rPr lang="ru-RU" dirty="0" smtClean="0"/>
            <a:t> </a:t>
          </a:r>
          <a:r>
            <a:rPr lang="ru-RU" dirty="0" err="1" smtClean="0"/>
            <a:t>фізкультури</a:t>
          </a:r>
          <a:r>
            <a:rPr lang="ru-RU" dirty="0" smtClean="0"/>
            <a:t> </a:t>
          </a:r>
          <a:r>
            <a:rPr lang="ru-RU" dirty="0" err="1" smtClean="0"/>
            <a:t>та</a:t>
          </a:r>
          <a:r>
            <a:rPr lang="ru-RU" dirty="0" smtClean="0"/>
            <a:t> спорту для </a:t>
          </a:r>
          <a:r>
            <a:rPr lang="ru-RU" dirty="0" err="1" smtClean="0"/>
            <a:t>інвалідів</a:t>
          </a:r>
          <a:r>
            <a:rPr lang="ru-RU" dirty="0" smtClean="0"/>
            <a:t> та </a:t>
          </a:r>
          <a:r>
            <a:rPr lang="ru-RU" dirty="0" err="1" smtClean="0"/>
            <a:t>дітей-інвалідів</a:t>
          </a:r>
          <a:r>
            <a:rPr lang="ru-RU" dirty="0" smtClean="0"/>
            <a:t>, </a:t>
          </a:r>
          <a:r>
            <a:rPr lang="ru-RU" dirty="0" err="1" smtClean="0"/>
            <a:t>які</a:t>
          </a:r>
          <a:r>
            <a:rPr lang="ru-RU" dirty="0" smtClean="0"/>
            <a:t> </a:t>
          </a:r>
          <a:r>
            <a:rPr lang="ru-RU" dirty="0" err="1" smtClean="0"/>
            <a:t>засновані</a:t>
          </a:r>
          <a:r>
            <a:rPr lang="ru-RU" dirty="0" smtClean="0"/>
            <a:t> </a:t>
          </a:r>
          <a:r>
            <a:rPr lang="ru-RU" dirty="0" err="1" smtClean="0"/>
            <a:t>всеукраїнськими</a:t>
          </a:r>
          <a:r>
            <a:rPr lang="ru-RU" dirty="0" smtClean="0"/>
            <a:t> </a:t>
          </a:r>
          <a:r>
            <a:rPr lang="ru-RU" dirty="0" err="1" smtClean="0"/>
            <a:t>громадськими</a:t>
          </a:r>
          <a:r>
            <a:rPr lang="ru-RU" dirty="0" smtClean="0"/>
            <a:t> </a:t>
          </a:r>
          <a:r>
            <a:rPr lang="ru-RU" dirty="0" err="1" smtClean="0"/>
            <a:t>організаціями</a:t>
          </a:r>
          <a:r>
            <a:rPr lang="ru-RU" dirty="0" smtClean="0"/>
            <a:t> </a:t>
          </a:r>
          <a:r>
            <a:rPr lang="ru-RU" dirty="0" err="1" smtClean="0"/>
            <a:t>інвалідів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закону;</a:t>
          </a:r>
          <a:endParaRPr lang="ru-RU" dirty="0"/>
        </a:p>
      </dgm:t>
    </dgm:pt>
    <dgm:pt modelId="{84F5A3D1-38D5-4DC3-8894-F87D41BCD9D3}" type="parTrans" cxnId="{8F05365B-013A-4909-95DD-235825CEA63E}">
      <dgm:prSet/>
      <dgm:spPr/>
      <dgm:t>
        <a:bodyPr/>
        <a:lstStyle/>
        <a:p>
          <a:endParaRPr lang="ru-RU"/>
        </a:p>
      </dgm:t>
    </dgm:pt>
    <dgm:pt modelId="{851D5D24-329C-4A4A-8E59-5811D6753955}" type="sibTrans" cxnId="{8F05365B-013A-4909-95DD-235825CEA63E}">
      <dgm:prSet/>
      <dgm:spPr/>
      <dgm:t>
        <a:bodyPr/>
        <a:lstStyle/>
        <a:p>
          <a:endParaRPr lang="ru-RU"/>
        </a:p>
      </dgm:t>
    </dgm:pt>
    <dgm:pt modelId="{A9182574-3DF8-48A2-B42F-BA9AAFEF6253}" type="pres">
      <dgm:prSet presAssocID="{644BAF01-4823-4857-B377-12486C8BAC2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D6E9295-5303-4806-8AFD-19E5BA29A888}" type="pres">
      <dgm:prSet presAssocID="{4A69CAFC-0001-4364-9CD2-E0E5FC513FC1}" presName="horFlow" presStyleCnt="0"/>
      <dgm:spPr/>
    </dgm:pt>
    <dgm:pt modelId="{7E28E002-C558-4D6E-A11C-D141982CB017}" type="pres">
      <dgm:prSet presAssocID="{4A69CAFC-0001-4364-9CD2-E0E5FC513FC1}" presName="bigChev" presStyleLbl="node1" presStyleIdx="0" presStyleCnt="4" custScaleX="261505"/>
      <dgm:spPr/>
      <dgm:t>
        <a:bodyPr/>
        <a:lstStyle/>
        <a:p>
          <a:endParaRPr lang="ru-RU"/>
        </a:p>
      </dgm:t>
    </dgm:pt>
    <dgm:pt modelId="{D4A3DC13-32FE-43D3-81DC-DB2BF6311567}" type="pres">
      <dgm:prSet presAssocID="{4A69CAFC-0001-4364-9CD2-E0E5FC513FC1}" presName="vSp" presStyleCnt="0"/>
      <dgm:spPr/>
    </dgm:pt>
    <dgm:pt modelId="{7EF1F435-237D-4A42-B322-8F22B50145E8}" type="pres">
      <dgm:prSet presAssocID="{D269D9BF-4ECA-4439-A491-B1083531B322}" presName="horFlow" presStyleCnt="0"/>
      <dgm:spPr/>
    </dgm:pt>
    <dgm:pt modelId="{7C79CDED-295C-4BFA-8BC1-CAC78A50D99B}" type="pres">
      <dgm:prSet presAssocID="{D269D9BF-4ECA-4439-A491-B1083531B322}" presName="bigChev" presStyleLbl="node1" presStyleIdx="1" presStyleCnt="4" custScaleX="261505"/>
      <dgm:spPr/>
      <dgm:t>
        <a:bodyPr/>
        <a:lstStyle/>
        <a:p>
          <a:endParaRPr lang="ru-RU"/>
        </a:p>
      </dgm:t>
    </dgm:pt>
    <dgm:pt modelId="{D10E2A65-C9B8-4909-91C2-705C7CDE522E}" type="pres">
      <dgm:prSet presAssocID="{D269D9BF-4ECA-4439-A491-B1083531B322}" presName="vSp" presStyleCnt="0"/>
      <dgm:spPr/>
    </dgm:pt>
    <dgm:pt modelId="{05DA5410-0BD6-465D-8E64-BE17695120C1}" type="pres">
      <dgm:prSet presAssocID="{0111DC12-ECBF-4492-A3F5-5EC1F15C7FD7}" presName="horFlow" presStyleCnt="0"/>
      <dgm:spPr/>
    </dgm:pt>
    <dgm:pt modelId="{D29FE608-C65F-4E8E-9DEE-8D68FD24E25D}" type="pres">
      <dgm:prSet presAssocID="{0111DC12-ECBF-4492-A3F5-5EC1F15C7FD7}" presName="bigChev" presStyleLbl="node1" presStyleIdx="2" presStyleCnt="4" custScaleX="261505"/>
      <dgm:spPr/>
      <dgm:t>
        <a:bodyPr/>
        <a:lstStyle/>
        <a:p>
          <a:endParaRPr lang="ru-RU"/>
        </a:p>
      </dgm:t>
    </dgm:pt>
    <dgm:pt modelId="{4F00D467-D800-49AA-8F21-2171CFC25636}" type="pres">
      <dgm:prSet presAssocID="{0111DC12-ECBF-4492-A3F5-5EC1F15C7FD7}" presName="vSp" presStyleCnt="0"/>
      <dgm:spPr/>
    </dgm:pt>
    <dgm:pt modelId="{50077C6C-E00B-4172-BAC8-AEA67D85387B}" type="pres">
      <dgm:prSet presAssocID="{01CF9825-9773-45CF-A689-926E19477C33}" presName="horFlow" presStyleCnt="0"/>
      <dgm:spPr/>
    </dgm:pt>
    <dgm:pt modelId="{3A09AB85-8055-4524-8068-DFDCB142195E}" type="pres">
      <dgm:prSet presAssocID="{01CF9825-9773-45CF-A689-926E19477C33}" presName="bigChev" presStyleLbl="node1" presStyleIdx="3" presStyleCnt="4" custScaleX="261505"/>
      <dgm:spPr/>
      <dgm:t>
        <a:bodyPr/>
        <a:lstStyle/>
        <a:p>
          <a:endParaRPr lang="ru-RU"/>
        </a:p>
      </dgm:t>
    </dgm:pt>
  </dgm:ptLst>
  <dgm:cxnLst>
    <dgm:cxn modelId="{86D29E71-53B2-42AE-9146-4D01F758E9C8}" type="presOf" srcId="{D269D9BF-4ECA-4439-A491-B1083531B322}" destId="{7C79CDED-295C-4BFA-8BC1-CAC78A50D99B}" srcOrd="0" destOrd="0" presId="urn:microsoft.com/office/officeart/2005/8/layout/lProcess3"/>
    <dgm:cxn modelId="{72FD8A5C-A256-408B-B1BF-236DBA0286CC}" srcId="{644BAF01-4823-4857-B377-12486C8BAC2A}" destId="{D269D9BF-4ECA-4439-A491-B1083531B322}" srcOrd="1" destOrd="0" parTransId="{2E9FF742-9F86-4DA8-B683-2E48A0519C19}" sibTransId="{63B9F4A9-54A2-459A-82FE-7582EF471F3C}"/>
    <dgm:cxn modelId="{1F9967A5-9216-4B0D-A984-1D119CF9F717}" srcId="{644BAF01-4823-4857-B377-12486C8BAC2A}" destId="{0111DC12-ECBF-4492-A3F5-5EC1F15C7FD7}" srcOrd="2" destOrd="0" parTransId="{6573AF9D-D215-4B6F-8914-610FBAB75AF0}" sibTransId="{5794191E-FC4B-4CF1-8C24-551DD526452F}"/>
    <dgm:cxn modelId="{418897C0-5772-4438-A4CA-BCA13EC9F774}" srcId="{644BAF01-4823-4857-B377-12486C8BAC2A}" destId="{4A69CAFC-0001-4364-9CD2-E0E5FC513FC1}" srcOrd="0" destOrd="0" parTransId="{14F33FB7-F366-40FE-8F4E-8CF4FC9673BF}" sibTransId="{866E27AE-6FDB-467C-B814-E402419DF8BD}"/>
    <dgm:cxn modelId="{56D54671-D79F-4F86-99EF-8814D7F4A891}" type="presOf" srcId="{4A69CAFC-0001-4364-9CD2-E0E5FC513FC1}" destId="{7E28E002-C558-4D6E-A11C-D141982CB017}" srcOrd="0" destOrd="0" presId="urn:microsoft.com/office/officeart/2005/8/layout/lProcess3"/>
    <dgm:cxn modelId="{8F05365B-013A-4909-95DD-235825CEA63E}" srcId="{644BAF01-4823-4857-B377-12486C8BAC2A}" destId="{01CF9825-9773-45CF-A689-926E19477C33}" srcOrd="3" destOrd="0" parTransId="{84F5A3D1-38D5-4DC3-8894-F87D41BCD9D3}" sibTransId="{851D5D24-329C-4A4A-8E59-5811D6753955}"/>
    <dgm:cxn modelId="{2AC665BE-DC15-4B21-A393-93A3875A90B9}" type="presOf" srcId="{644BAF01-4823-4857-B377-12486C8BAC2A}" destId="{A9182574-3DF8-48A2-B42F-BA9AAFEF6253}" srcOrd="0" destOrd="0" presId="urn:microsoft.com/office/officeart/2005/8/layout/lProcess3"/>
    <dgm:cxn modelId="{9CE5CA6A-7E85-400D-9B73-F31E3A5173E9}" type="presOf" srcId="{01CF9825-9773-45CF-A689-926E19477C33}" destId="{3A09AB85-8055-4524-8068-DFDCB142195E}" srcOrd="0" destOrd="0" presId="urn:microsoft.com/office/officeart/2005/8/layout/lProcess3"/>
    <dgm:cxn modelId="{0B11C78E-5729-42DF-8B21-D0BD75040D92}" type="presOf" srcId="{0111DC12-ECBF-4492-A3F5-5EC1F15C7FD7}" destId="{D29FE608-C65F-4E8E-9DEE-8D68FD24E25D}" srcOrd="0" destOrd="0" presId="urn:microsoft.com/office/officeart/2005/8/layout/lProcess3"/>
    <dgm:cxn modelId="{4BA553E4-0F2F-4342-913F-EC811ECD056B}" type="presParOf" srcId="{A9182574-3DF8-48A2-B42F-BA9AAFEF6253}" destId="{8D6E9295-5303-4806-8AFD-19E5BA29A888}" srcOrd="0" destOrd="0" presId="urn:microsoft.com/office/officeart/2005/8/layout/lProcess3"/>
    <dgm:cxn modelId="{5C868D99-FF68-4B70-8AD8-95CB383D4719}" type="presParOf" srcId="{8D6E9295-5303-4806-8AFD-19E5BA29A888}" destId="{7E28E002-C558-4D6E-A11C-D141982CB017}" srcOrd="0" destOrd="0" presId="urn:microsoft.com/office/officeart/2005/8/layout/lProcess3"/>
    <dgm:cxn modelId="{4B9A1016-A854-411F-A1D8-3D546882439A}" type="presParOf" srcId="{A9182574-3DF8-48A2-B42F-BA9AAFEF6253}" destId="{D4A3DC13-32FE-43D3-81DC-DB2BF6311567}" srcOrd="1" destOrd="0" presId="urn:microsoft.com/office/officeart/2005/8/layout/lProcess3"/>
    <dgm:cxn modelId="{1875FBBC-D39C-4299-88F5-CC63732D508A}" type="presParOf" srcId="{A9182574-3DF8-48A2-B42F-BA9AAFEF6253}" destId="{7EF1F435-237D-4A42-B322-8F22B50145E8}" srcOrd="2" destOrd="0" presId="urn:microsoft.com/office/officeart/2005/8/layout/lProcess3"/>
    <dgm:cxn modelId="{9F4350A6-6A81-4C2F-B7EC-5E1D33DCB497}" type="presParOf" srcId="{7EF1F435-237D-4A42-B322-8F22B50145E8}" destId="{7C79CDED-295C-4BFA-8BC1-CAC78A50D99B}" srcOrd="0" destOrd="0" presId="urn:microsoft.com/office/officeart/2005/8/layout/lProcess3"/>
    <dgm:cxn modelId="{4C3DFC66-5104-429B-AA66-8CCD347C2BC8}" type="presParOf" srcId="{A9182574-3DF8-48A2-B42F-BA9AAFEF6253}" destId="{D10E2A65-C9B8-4909-91C2-705C7CDE522E}" srcOrd="3" destOrd="0" presId="urn:microsoft.com/office/officeart/2005/8/layout/lProcess3"/>
    <dgm:cxn modelId="{719FDDC9-8E3B-4715-88B8-0BD6B881D19A}" type="presParOf" srcId="{A9182574-3DF8-48A2-B42F-BA9AAFEF6253}" destId="{05DA5410-0BD6-465D-8E64-BE17695120C1}" srcOrd="4" destOrd="0" presId="urn:microsoft.com/office/officeart/2005/8/layout/lProcess3"/>
    <dgm:cxn modelId="{486CEC2E-BFA8-4022-9A49-EC586D1F0928}" type="presParOf" srcId="{05DA5410-0BD6-465D-8E64-BE17695120C1}" destId="{D29FE608-C65F-4E8E-9DEE-8D68FD24E25D}" srcOrd="0" destOrd="0" presId="urn:microsoft.com/office/officeart/2005/8/layout/lProcess3"/>
    <dgm:cxn modelId="{84272204-C510-4097-9AC6-5B53AB9089D6}" type="presParOf" srcId="{A9182574-3DF8-48A2-B42F-BA9AAFEF6253}" destId="{4F00D467-D800-49AA-8F21-2171CFC25636}" srcOrd="5" destOrd="0" presId="urn:microsoft.com/office/officeart/2005/8/layout/lProcess3"/>
    <dgm:cxn modelId="{C7001F0F-2FA2-48B0-96FF-67BA616D7987}" type="presParOf" srcId="{A9182574-3DF8-48A2-B42F-BA9AAFEF6253}" destId="{50077C6C-E00B-4172-BAC8-AEA67D85387B}" srcOrd="6" destOrd="0" presId="urn:microsoft.com/office/officeart/2005/8/layout/lProcess3"/>
    <dgm:cxn modelId="{EB223CED-5CE8-4498-9BF0-0CA88040CBFE}" type="presParOf" srcId="{50077C6C-E00B-4172-BAC8-AEA67D85387B}" destId="{3A09AB85-8055-4524-8068-DFDCB142195E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E687CA5C-1F18-4315-9B11-E379C626567A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48AFDFF1-CB00-466E-B0F3-3267B936BC0C}">
      <dgm:prSet/>
      <dgm:spPr/>
      <dgm:t>
        <a:bodyPr/>
        <a:lstStyle/>
        <a:p>
          <a:pPr algn="just" rtl="0"/>
          <a:r>
            <a:rPr lang="ru-RU" dirty="0" smtClean="0"/>
            <a:t>Сума </a:t>
          </a:r>
          <a:r>
            <a:rPr lang="ru-RU" dirty="0" err="1" smtClean="0"/>
            <a:t>податкових</a:t>
          </a:r>
          <a:r>
            <a:rPr lang="ru-RU" dirty="0" smtClean="0"/>
            <a:t> </a:t>
          </a:r>
          <a:r>
            <a:rPr lang="ru-RU" dirty="0" err="1" smtClean="0"/>
            <a:t>зобов'язань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податковий</a:t>
          </a:r>
          <a:r>
            <a:rPr lang="ru-RU" dirty="0" smtClean="0"/>
            <a:t> (</a:t>
          </a:r>
          <a:r>
            <a:rPr lang="ru-RU" dirty="0" err="1" smtClean="0"/>
            <a:t>звітний</a:t>
          </a:r>
          <a:r>
            <a:rPr lang="ru-RU" dirty="0" smtClean="0"/>
            <a:t>) </a:t>
          </a:r>
          <a:r>
            <a:rPr lang="ru-RU" dirty="0" err="1" smtClean="0"/>
            <a:t>період</a:t>
          </a:r>
          <a:r>
            <a:rPr lang="ru-RU" dirty="0" smtClean="0"/>
            <a:t> </a:t>
          </a:r>
          <a:r>
            <a:rPr lang="ru-RU" dirty="0" err="1" smtClean="0"/>
            <a:t>сплачується</a:t>
          </a:r>
          <a:r>
            <a:rPr lang="ru-RU" dirty="0" smtClean="0"/>
            <a:t> </a:t>
          </a:r>
          <a:r>
            <a:rPr lang="ru-RU" dirty="0" err="1" smtClean="0"/>
            <a:t>виходячи</a:t>
          </a:r>
          <a:r>
            <a:rPr lang="ru-RU" dirty="0" smtClean="0"/>
            <a:t> з:</a:t>
          </a:r>
          <a:endParaRPr lang="ru-RU" dirty="0"/>
        </a:p>
      </dgm:t>
    </dgm:pt>
    <dgm:pt modelId="{C4B7FA0E-9DE5-4146-AB77-34E20A4F474E}" type="parTrans" cxnId="{6B1ECB8F-2FC1-4F10-A009-25A922334B57}">
      <dgm:prSet/>
      <dgm:spPr/>
      <dgm:t>
        <a:bodyPr/>
        <a:lstStyle/>
        <a:p>
          <a:endParaRPr lang="ru-RU"/>
        </a:p>
      </dgm:t>
    </dgm:pt>
    <dgm:pt modelId="{4B2DD604-EBDD-4A25-A6DF-99BD11F29921}" type="sibTrans" cxnId="{6B1ECB8F-2FC1-4F10-A009-25A922334B57}">
      <dgm:prSet/>
      <dgm:spPr/>
      <dgm:t>
        <a:bodyPr/>
        <a:lstStyle/>
        <a:p>
          <a:endParaRPr lang="ru-RU"/>
        </a:p>
      </dgm:t>
    </dgm:pt>
    <dgm:pt modelId="{158B8521-59B2-4728-B5F2-9A421AFF43C5}">
      <dgm:prSet/>
      <dgm:spPr/>
      <dgm:t>
        <a:bodyPr/>
        <a:lstStyle/>
        <a:p>
          <a:pPr algn="just" rtl="0"/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природного газу та </a:t>
          </a:r>
          <a:r>
            <a:rPr lang="ru-RU" dirty="0" err="1" smtClean="0"/>
            <a:t>аміаку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відстані</a:t>
          </a:r>
          <a:r>
            <a:rPr lang="ru-RU" dirty="0" smtClean="0"/>
            <a:t>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маршрутів</a:t>
          </a:r>
          <a:r>
            <a:rPr lang="ru-RU" dirty="0" smtClean="0"/>
            <a:t> </a:t>
          </a:r>
          <a:r>
            <a:rPr lang="ru-RU" dirty="0" err="1" smtClean="0"/>
            <a:t>їх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</a:t>
          </a:r>
          <a:r>
            <a:rPr lang="ru-RU" dirty="0" err="1" smtClean="0"/>
            <a:t>територією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 у </a:t>
          </a:r>
          <a:r>
            <a:rPr lang="ru-RU" dirty="0" err="1" smtClean="0"/>
            <a:t>відповідному</a:t>
          </a:r>
          <a:r>
            <a:rPr lang="ru-RU" dirty="0" smtClean="0"/>
            <a:t> </a:t>
          </a:r>
          <a:r>
            <a:rPr lang="ru-RU" dirty="0" err="1" smtClean="0"/>
            <a:t>місяці</a:t>
          </a:r>
          <a:r>
            <a:rPr lang="ru-RU" dirty="0" smtClean="0"/>
            <a:t>;</a:t>
          </a:r>
          <a:endParaRPr lang="ru-RU" dirty="0"/>
        </a:p>
      </dgm:t>
    </dgm:pt>
    <dgm:pt modelId="{A88C0D40-FA0C-43C4-9E06-4498DF64FD74}" type="parTrans" cxnId="{E4594344-453B-487E-AE2C-853ADF46735D}">
      <dgm:prSet/>
      <dgm:spPr/>
      <dgm:t>
        <a:bodyPr/>
        <a:lstStyle/>
        <a:p>
          <a:endParaRPr lang="ru-RU"/>
        </a:p>
      </dgm:t>
    </dgm:pt>
    <dgm:pt modelId="{EFF79511-6019-4914-97FD-D52CC44F9576}" type="sibTrans" cxnId="{E4594344-453B-487E-AE2C-853ADF46735D}">
      <dgm:prSet/>
      <dgm:spPr/>
      <dgm:t>
        <a:bodyPr/>
        <a:lstStyle/>
        <a:p>
          <a:endParaRPr lang="ru-RU"/>
        </a:p>
      </dgm:t>
    </dgm:pt>
    <dgm:pt modelId="{F3D91FE1-9AC7-4F38-8C65-797888DCB644}">
      <dgm:prSet/>
      <dgm:spPr/>
      <dgm:t>
        <a:bodyPr/>
        <a:lstStyle/>
        <a:p>
          <a:pPr algn="just" rtl="0"/>
          <a:r>
            <a:rPr lang="ru-RU" dirty="0" err="1" smtClean="0"/>
            <a:t>фактичних</a:t>
          </a:r>
          <a:r>
            <a:rPr lang="ru-RU" dirty="0" smtClean="0"/>
            <a:t> </a:t>
          </a:r>
          <a:r>
            <a:rPr lang="ru-RU" dirty="0" err="1" smtClean="0"/>
            <a:t>обсягів</a:t>
          </a:r>
          <a:r>
            <a:rPr lang="ru-RU" dirty="0" smtClean="0"/>
            <a:t> </a:t>
          </a:r>
          <a:r>
            <a:rPr lang="ru-RU" dirty="0" err="1" smtClean="0"/>
            <a:t>нафти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нафтопродуктів</a:t>
          </a:r>
          <a:r>
            <a:rPr lang="ru-RU" dirty="0" smtClean="0"/>
            <a:t>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транспортуються</a:t>
          </a:r>
          <a:r>
            <a:rPr lang="ru-RU" dirty="0" smtClean="0"/>
            <a:t> </a:t>
          </a:r>
          <a:r>
            <a:rPr lang="ru-RU" dirty="0" err="1" smtClean="0"/>
            <a:t>територією</a:t>
          </a:r>
          <a:r>
            <a:rPr lang="ru-RU" dirty="0" smtClean="0"/>
            <a:t> </a:t>
          </a:r>
          <a:r>
            <a:rPr lang="ru-RU" dirty="0" err="1" smtClean="0"/>
            <a:t>України</a:t>
          </a:r>
          <a:r>
            <a:rPr lang="ru-RU" dirty="0" smtClean="0"/>
            <a:t> у </a:t>
          </a:r>
          <a:r>
            <a:rPr lang="ru-RU" dirty="0" err="1" smtClean="0"/>
            <a:t>відповідному</a:t>
          </a:r>
          <a:r>
            <a:rPr lang="ru-RU" dirty="0" smtClean="0"/>
            <a:t> </a:t>
          </a:r>
          <a:r>
            <a:rPr lang="ru-RU" dirty="0" err="1" smtClean="0"/>
            <a:t>місяці</a:t>
          </a:r>
          <a:r>
            <a:rPr lang="ru-RU" dirty="0" smtClean="0"/>
            <a:t>.</a:t>
          </a:r>
          <a:endParaRPr lang="ru-RU" dirty="0"/>
        </a:p>
      </dgm:t>
    </dgm:pt>
    <dgm:pt modelId="{EC2D35B6-6B9D-43FC-8D5E-844AF130DE3D}" type="parTrans" cxnId="{721121F3-B025-4141-BE6F-6F6C64ACCD66}">
      <dgm:prSet/>
      <dgm:spPr/>
      <dgm:t>
        <a:bodyPr/>
        <a:lstStyle/>
        <a:p>
          <a:endParaRPr lang="ru-RU"/>
        </a:p>
      </dgm:t>
    </dgm:pt>
    <dgm:pt modelId="{B856551A-B364-49D8-A23C-49ECCC9B6F65}" type="sibTrans" cxnId="{721121F3-B025-4141-BE6F-6F6C64ACCD66}">
      <dgm:prSet/>
      <dgm:spPr/>
      <dgm:t>
        <a:bodyPr/>
        <a:lstStyle/>
        <a:p>
          <a:endParaRPr lang="ru-RU"/>
        </a:p>
      </dgm:t>
    </dgm:pt>
    <dgm:pt modelId="{0BAACEED-453A-420B-B94A-B1CDC59BBBCC}" type="pres">
      <dgm:prSet presAssocID="{E687CA5C-1F18-4315-9B11-E379C62656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CE5A24-59FF-4972-BAC3-356AB3A17701}" type="pres">
      <dgm:prSet presAssocID="{48AFDFF1-CB00-466E-B0F3-3267B936BC0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18B7A-202E-44B2-991E-CD54FE0C4F44}" type="pres">
      <dgm:prSet presAssocID="{4B2DD604-EBDD-4A25-A6DF-99BD11F29921}" presName="spacer" presStyleCnt="0"/>
      <dgm:spPr/>
    </dgm:pt>
    <dgm:pt modelId="{6B5B7FF4-FA96-446A-946D-08D89C5C75DC}" type="pres">
      <dgm:prSet presAssocID="{158B8521-59B2-4728-B5F2-9A421AFF43C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68545-E914-4C08-99A7-5E39F7A87EB0}" type="pres">
      <dgm:prSet presAssocID="{EFF79511-6019-4914-97FD-D52CC44F9576}" presName="spacer" presStyleCnt="0"/>
      <dgm:spPr/>
    </dgm:pt>
    <dgm:pt modelId="{2B9960FB-48BB-4338-AA76-8CA360FC7D53}" type="pres">
      <dgm:prSet presAssocID="{F3D91FE1-9AC7-4F38-8C65-797888DCB64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594344-453B-487E-AE2C-853ADF46735D}" srcId="{E687CA5C-1F18-4315-9B11-E379C626567A}" destId="{158B8521-59B2-4728-B5F2-9A421AFF43C5}" srcOrd="1" destOrd="0" parTransId="{A88C0D40-FA0C-43C4-9E06-4498DF64FD74}" sibTransId="{EFF79511-6019-4914-97FD-D52CC44F9576}"/>
    <dgm:cxn modelId="{D151F316-0F6F-48BD-A813-029CEA77DD0D}" type="presOf" srcId="{158B8521-59B2-4728-B5F2-9A421AFF43C5}" destId="{6B5B7FF4-FA96-446A-946D-08D89C5C75DC}" srcOrd="0" destOrd="0" presId="urn:microsoft.com/office/officeart/2005/8/layout/vList2"/>
    <dgm:cxn modelId="{6B1ECB8F-2FC1-4F10-A009-25A922334B57}" srcId="{E687CA5C-1F18-4315-9B11-E379C626567A}" destId="{48AFDFF1-CB00-466E-B0F3-3267B936BC0C}" srcOrd="0" destOrd="0" parTransId="{C4B7FA0E-9DE5-4146-AB77-34E20A4F474E}" sibTransId="{4B2DD604-EBDD-4A25-A6DF-99BD11F29921}"/>
    <dgm:cxn modelId="{A994AFD2-CB2B-44F0-A855-425E37215574}" type="presOf" srcId="{48AFDFF1-CB00-466E-B0F3-3267B936BC0C}" destId="{73CE5A24-59FF-4972-BAC3-356AB3A17701}" srcOrd="0" destOrd="0" presId="urn:microsoft.com/office/officeart/2005/8/layout/vList2"/>
    <dgm:cxn modelId="{D5D72D01-D48E-4F94-A41A-EF161AFA0243}" type="presOf" srcId="{F3D91FE1-9AC7-4F38-8C65-797888DCB644}" destId="{2B9960FB-48BB-4338-AA76-8CA360FC7D53}" srcOrd="0" destOrd="0" presId="urn:microsoft.com/office/officeart/2005/8/layout/vList2"/>
    <dgm:cxn modelId="{E48DA8F4-5C31-4ED2-BA93-4DA21C23D89A}" type="presOf" srcId="{E687CA5C-1F18-4315-9B11-E379C626567A}" destId="{0BAACEED-453A-420B-B94A-B1CDC59BBBCC}" srcOrd="0" destOrd="0" presId="urn:microsoft.com/office/officeart/2005/8/layout/vList2"/>
    <dgm:cxn modelId="{721121F3-B025-4141-BE6F-6F6C64ACCD66}" srcId="{E687CA5C-1F18-4315-9B11-E379C626567A}" destId="{F3D91FE1-9AC7-4F38-8C65-797888DCB644}" srcOrd="2" destOrd="0" parTransId="{EC2D35B6-6B9D-43FC-8D5E-844AF130DE3D}" sibTransId="{B856551A-B364-49D8-A23C-49ECCC9B6F65}"/>
    <dgm:cxn modelId="{9D400B39-16D2-4D95-885B-598F56761177}" type="presParOf" srcId="{0BAACEED-453A-420B-B94A-B1CDC59BBBCC}" destId="{73CE5A24-59FF-4972-BAC3-356AB3A17701}" srcOrd="0" destOrd="0" presId="urn:microsoft.com/office/officeart/2005/8/layout/vList2"/>
    <dgm:cxn modelId="{3E7E542B-7787-4CE8-8D34-A5387E8169EA}" type="presParOf" srcId="{0BAACEED-453A-420B-B94A-B1CDC59BBBCC}" destId="{8D818B7A-202E-44B2-991E-CD54FE0C4F44}" srcOrd="1" destOrd="0" presId="urn:microsoft.com/office/officeart/2005/8/layout/vList2"/>
    <dgm:cxn modelId="{18A453F8-761D-4F7B-8880-EB443B245213}" type="presParOf" srcId="{0BAACEED-453A-420B-B94A-B1CDC59BBBCC}" destId="{6B5B7FF4-FA96-446A-946D-08D89C5C75DC}" srcOrd="2" destOrd="0" presId="urn:microsoft.com/office/officeart/2005/8/layout/vList2"/>
    <dgm:cxn modelId="{0AF70AD1-E164-488F-9A9D-F0B2D756DB6F}" type="presParOf" srcId="{0BAACEED-453A-420B-B94A-B1CDC59BBBCC}" destId="{89268545-E914-4C08-99A7-5E39F7A87EB0}" srcOrd="3" destOrd="0" presId="urn:microsoft.com/office/officeart/2005/8/layout/vList2"/>
    <dgm:cxn modelId="{F7BE6DAF-5815-4C74-B923-637E7A974F2E}" type="presParOf" srcId="{0BAACEED-453A-420B-B94A-B1CDC59BBBCC}" destId="{2B9960FB-48BB-4338-AA76-8CA360FC7D5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4A85D4FC-BC7D-4DF6-9930-37A3917F0013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B217E28C-9BA3-472B-8C74-E629F248EF97}">
      <dgm:prSet custT="1"/>
      <dgm:spPr/>
      <dgm:t>
        <a:bodyPr/>
        <a:lstStyle/>
        <a:p>
          <a:pPr algn="just" rtl="0"/>
          <a:r>
            <a:rPr lang="ru-RU" sz="2000" b="1" i="1" dirty="0" err="1" smtClean="0"/>
            <a:t>Застосовуються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такі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терміни</a:t>
          </a:r>
          <a:r>
            <a:rPr lang="ru-RU" sz="2000" b="1" i="1" dirty="0" smtClean="0"/>
            <a:t>:</a:t>
          </a:r>
          <a:endParaRPr lang="ru-RU" sz="2000" b="1" i="1" dirty="0"/>
        </a:p>
      </dgm:t>
    </dgm:pt>
    <dgm:pt modelId="{01AD1A15-35B5-4B0C-A076-66DFE8A6EE42}" type="parTrans" cxnId="{B8860F47-555B-46AE-BE6B-D93598C34C48}">
      <dgm:prSet/>
      <dgm:spPr/>
      <dgm:t>
        <a:bodyPr/>
        <a:lstStyle/>
        <a:p>
          <a:endParaRPr lang="ru-RU"/>
        </a:p>
      </dgm:t>
    </dgm:pt>
    <dgm:pt modelId="{FAF128C3-B03C-4B01-B725-917A65DE7925}" type="sibTrans" cxnId="{B8860F47-555B-46AE-BE6B-D93598C34C48}">
      <dgm:prSet/>
      <dgm:spPr/>
      <dgm:t>
        <a:bodyPr/>
        <a:lstStyle/>
        <a:p>
          <a:endParaRPr lang="ru-RU"/>
        </a:p>
      </dgm:t>
    </dgm:pt>
    <dgm:pt modelId="{AC0D58B7-1382-49B6-A5D5-2B63C24779D6}">
      <dgm:prSet custT="1"/>
      <dgm:spPr/>
      <dgm:t>
        <a:bodyPr/>
        <a:lstStyle/>
        <a:p>
          <a:pPr algn="just" rtl="0"/>
          <a:r>
            <a:rPr lang="ru-RU" sz="2000" b="1" i="1" dirty="0" err="1" smtClean="0"/>
            <a:t>вантаж</a:t>
          </a:r>
          <a:r>
            <a:rPr lang="ru-RU" sz="2000" b="1" i="1" dirty="0" smtClean="0"/>
            <a:t> - </a:t>
          </a:r>
          <a:r>
            <a:rPr lang="ru-RU" sz="2000" b="1" i="1" dirty="0" err="1" smtClean="0"/>
            <a:t>природний</a:t>
          </a:r>
          <a:r>
            <a:rPr lang="ru-RU" sz="2000" b="1" i="1" dirty="0" smtClean="0"/>
            <a:t> газ, </a:t>
          </a:r>
          <a:r>
            <a:rPr lang="ru-RU" sz="2000" b="1" i="1" dirty="0" err="1" smtClean="0"/>
            <a:t>нафта</a:t>
          </a:r>
          <a:r>
            <a:rPr lang="ru-RU" sz="2000" b="1" i="1" dirty="0" smtClean="0"/>
            <a:t> та </a:t>
          </a:r>
          <a:r>
            <a:rPr lang="ru-RU" sz="2000" b="1" i="1" dirty="0" err="1" smtClean="0"/>
            <a:t>продукти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її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переробки</a:t>
          </a:r>
          <a:r>
            <a:rPr lang="ru-RU" sz="2000" b="1" i="1" dirty="0" smtClean="0"/>
            <a:t> (</a:t>
          </a:r>
          <a:r>
            <a:rPr lang="ru-RU" sz="2000" b="1" i="1" dirty="0" err="1" smtClean="0"/>
            <a:t>нафтопродукти</a:t>
          </a:r>
          <a:r>
            <a:rPr lang="ru-RU" sz="2000" b="1" i="1" dirty="0" smtClean="0"/>
            <a:t>), а </a:t>
          </a:r>
          <a:r>
            <a:rPr lang="ru-RU" sz="2000" b="1" i="1" dirty="0" err="1" smtClean="0"/>
            <a:t>також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аміак</a:t>
          </a:r>
          <a:r>
            <a:rPr lang="ru-RU" sz="2000" b="1" i="1" dirty="0" smtClean="0"/>
            <a:t>;</a:t>
          </a:r>
          <a:endParaRPr lang="ru-RU" sz="2000" b="1" i="1" dirty="0"/>
        </a:p>
      </dgm:t>
    </dgm:pt>
    <dgm:pt modelId="{A3E843FF-C9D6-4A58-B9E9-1F687FEA3290}" type="parTrans" cxnId="{263572F0-CA61-471A-B5E0-F1A42BA58AC5}">
      <dgm:prSet/>
      <dgm:spPr/>
      <dgm:t>
        <a:bodyPr/>
        <a:lstStyle/>
        <a:p>
          <a:endParaRPr lang="ru-RU"/>
        </a:p>
      </dgm:t>
    </dgm:pt>
    <dgm:pt modelId="{1985C50D-3946-4F15-B528-82D7C381E0A2}" type="sibTrans" cxnId="{263572F0-CA61-471A-B5E0-F1A42BA58AC5}">
      <dgm:prSet/>
      <dgm:spPr/>
      <dgm:t>
        <a:bodyPr/>
        <a:lstStyle/>
        <a:p>
          <a:endParaRPr lang="ru-RU"/>
        </a:p>
      </dgm:t>
    </dgm:pt>
    <dgm:pt modelId="{F27779DA-6376-4BDC-BD15-77F66574ECB6}">
      <dgm:prSet custT="1"/>
      <dgm:spPr/>
      <dgm:t>
        <a:bodyPr/>
        <a:lstStyle/>
        <a:p>
          <a:pPr algn="just" rtl="0"/>
          <a:r>
            <a:rPr lang="ru-RU" sz="2000" b="1" i="1" dirty="0" err="1" smtClean="0"/>
            <a:t>відповідний</a:t>
          </a:r>
          <a:r>
            <a:rPr lang="ru-RU" sz="2000" b="1" i="1" dirty="0" smtClean="0"/>
            <a:t> маршрут - шлях </a:t>
          </a:r>
          <a:r>
            <a:rPr lang="ru-RU" sz="2000" b="1" i="1" dirty="0" err="1" smtClean="0"/>
            <a:t>транспортування</a:t>
          </a:r>
          <a:r>
            <a:rPr lang="ru-RU" sz="2000" b="1" i="1" dirty="0" smtClean="0"/>
            <a:t> (</a:t>
          </a:r>
          <a:r>
            <a:rPr lang="ru-RU" sz="2000" b="1" i="1" dirty="0" err="1" smtClean="0"/>
            <a:t>переміщення</a:t>
          </a:r>
          <a:r>
            <a:rPr lang="ru-RU" sz="2000" b="1" i="1" dirty="0" smtClean="0"/>
            <a:t>) </a:t>
          </a:r>
          <a:r>
            <a:rPr lang="ru-RU" sz="2000" b="1" i="1" dirty="0" err="1" smtClean="0"/>
            <a:t>вантажу</a:t>
          </a:r>
          <a:r>
            <a:rPr lang="ru-RU" sz="2000" b="1" i="1" dirty="0" smtClean="0"/>
            <a:t>, </a:t>
          </a:r>
          <a:r>
            <a:rPr lang="ru-RU" sz="2000" b="1" i="1" dirty="0" err="1" smtClean="0"/>
            <a:t>що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визначається</a:t>
          </a:r>
          <a:r>
            <a:rPr lang="ru-RU" sz="2000" b="1" i="1" dirty="0" smtClean="0"/>
            <a:t> видом </a:t>
          </a:r>
          <a:r>
            <a:rPr lang="ru-RU" sz="2000" b="1" i="1" dirty="0" err="1" smtClean="0"/>
            <a:t>транспортних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послуг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під</a:t>
          </a:r>
          <a:r>
            <a:rPr lang="ru-RU" sz="2000" b="1" i="1" dirty="0" smtClean="0"/>
            <a:t> час </a:t>
          </a:r>
          <a:r>
            <a:rPr lang="ru-RU" sz="2000" b="1" i="1" dirty="0" err="1" smtClean="0"/>
            <a:t>його</a:t>
          </a:r>
          <a:r>
            <a:rPr lang="ru-RU" sz="2000" b="1" i="1" dirty="0" smtClean="0"/>
            <a:t> транзиту трубопроводами, </a:t>
          </a:r>
          <a:r>
            <a:rPr lang="ru-RU" sz="2000" b="1" i="1" dirty="0" err="1" smtClean="0"/>
            <a:t>зокрема</a:t>
          </a:r>
          <a:r>
            <a:rPr lang="ru-RU" sz="2000" b="1" i="1" dirty="0" smtClean="0"/>
            <a:t>:</a:t>
          </a:r>
          <a:endParaRPr lang="ru-RU" sz="2000" b="1" i="1" dirty="0"/>
        </a:p>
      </dgm:t>
    </dgm:pt>
    <dgm:pt modelId="{7E4027C2-2387-42F2-B623-CE0086F8C40B}" type="parTrans" cxnId="{2DB78505-6867-4DB4-AB3B-BE8A5F0EEAF1}">
      <dgm:prSet/>
      <dgm:spPr/>
      <dgm:t>
        <a:bodyPr/>
        <a:lstStyle/>
        <a:p>
          <a:endParaRPr lang="ru-RU"/>
        </a:p>
      </dgm:t>
    </dgm:pt>
    <dgm:pt modelId="{811BC89A-1454-46ED-A9E4-D9618BD50C1F}" type="sibTrans" cxnId="{2DB78505-6867-4DB4-AB3B-BE8A5F0EEAF1}">
      <dgm:prSet/>
      <dgm:spPr/>
      <dgm:t>
        <a:bodyPr/>
        <a:lstStyle/>
        <a:p>
          <a:endParaRPr lang="ru-RU"/>
        </a:p>
      </dgm:t>
    </dgm:pt>
    <dgm:pt modelId="{FF28735D-9349-4E41-82FA-FC2E54B8000D}">
      <dgm:prSet custT="1"/>
      <dgm:spPr/>
      <dgm:t>
        <a:bodyPr/>
        <a:lstStyle/>
        <a:p>
          <a:pPr algn="just" rtl="0"/>
          <a:r>
            <a:rPr lang="ru-RU" sz="2000" b="1" i="1" dirty="0" smtClean="0"/>
            <a:t>а) </a:t>
          </a:r>
          <a:r>
            <a:rPr lang="ru-RU" sz="2000" b="1" i="1" dirty="0" err="1" smtClean="0"/>
            <a:t>між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прикордонними</a:t>
          </a:r>
          <a:r>
            <a:rPr lang="ru-RU" sz="2000" b="1" i="1" dirty="0" smtClean="0"/>
            <a:t> пунктами </a:t>
          </a:r>
          <a:r>
            <a:rPr lang="ru-RU" sz="2000" b="1" i="1" dirty="0" err="1" smtClean="0"/>
            <a:t>приймання</a:t>
          </a:r>
          <a:r>
            <a:rPr lang="ru-RU" sz="2000" b="1" i="1" dirty="0" smtClean="0"/>
            <a:t> (</a:t>
          </a:r>
          <a:r>
            <a:rPr lang="ru-RU" sz="2000" b="1" i="1" dirty="0" err="1" smtClean="0"/>
            <a:t>відправлення</a:t>
          </a:r>
          <a:r>
            <a:rPr lang="ru-RU" sz="2000" b="1" i="1" dirty="0" smtClean="0"/>
            <a:t>) та </a:t>
          </a:r>
          <a:r>
            <a:rPr lang="ru-RU" sz="2000" b="1" i="1" dirty="0" err="1" smtClean="0"/>
            <a:t>призначення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або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перевалювальним</a:t>
          </a:r>
          <a:r>
            <a:rPr lang="ru-RU" sz="2000" b="1" i="1" dirty="0" smtClean="0"/>
            <a:t> комплексом для </a:t>
          </a:r>
          <a:r>
            <a:rPr lang="ru-RU" sz="2000" b="1" i="1" dirty="0" err="1" smtClean="0"/>
            <a:t>вантажу</a:t>
          </a:r>
          <a:r>
            <a:rPr lang="ru-RU" sz="2000" b="1" i="1" dirty="0" smtClean="0"/>
            <a:t>, </a:t>
          </a:r>
          <a:r>
            <a:rPr lang="ru-RU" sz="2000" b="1" i="1" dirty="0" err="1" smtClean="0"/>
            <a:t>що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надійшов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з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територій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інших</a:t>
          </a:r>
          <a:r>
            <a:rPr lang="ru-RU" sz="2000" b="1" i="1" dirty="0" smtClean="0"/>
            <a:t> держав </a:t>
          </a:r>
          <a:r>
            <a:rPr lang="ru-RU" sz="2000" b="1" i="1" dirty="0" err="1" smtClean="0"/>
            <a:t>і</a:t>
          </a:r>
          <a:r>
            <a:rPr lang="ru-RU" sz="2000" b="1" i="1" dirty="0" smtClean="0"/>
            <a:t> </a:t>
          </a:r>
          <a:r>
            <a:rPr lang="ru-RU" sz="2000" b="1" i="1" dirty="0" err="1" smtClean="0"/>
            <a:t>призначений</a:t>
          </a:r>
          <a:r>
            <a:rPr lang="ru-RU" sz="2000" b="1" i="1" dirty="0" smtClean="0"/>
            <a:t> для </a:t>
          </a:r>
          <a:r>
            <a:rPr lang="ru-RU" sz="2000" b="1" i="1" dirty="0" err="1" smtClean="0"/>
            <a:t>споживачів</a:t>
          </a:r>
          <a:r>
            <a:rPr lang="ru-RU" sz="2000" b="1" i="1" dirty="0" smtClean="0"/>
            <a:t> за межами </a:t>
          </a:r>
          <a:r>
            <a:rPr lang="ru-RU" sz="2000" b="1" i="1" dirty="0" err="1" smtClean="0"/>
            <a:t>України</a:t>
          </a:r>
          <a:r>
            <a:rPr lang="ru-RU" sz="2000" b="1" i="1" dirty="0" smtClean="0"/>
            <a:t>;</a:t>
          </a:r>
          <a:endParaRPr lang="ru-RU" sz="2000" b="1" i="1" dirty="0"/>
        </a:p>
      </dgm:t>
    </dgm:pt>
    <dgm:pt modelId="{58473407-504B-42A5-B4A3-94172F0E6C99}" type="parTrans" cxnId="{CC1DBFBB-60E4-44C2-AD2A-A4B919AF081D}">
      <dgm:prSet/>
      <dgm:spPr/>
      <dgm:t>
        <a:bodyPr/>
        <a:lstStyle/>
        <a:p>
          <a:endParaRPr lang="ru-RU"/>
        </a:p>
      </dgm:t>
    </dgm:pt>
    <dgm:pt modelId="{C02DCDF8-C425-4C5E-839F-FF94A86B04FC}" type="sibTrans" cxnId="{CC1DBFBB-60E4-44C2-AD2A-A4B919AF081D}">
      <dgm:prSet/>
      <dgm:spPr/>
      <dgm:t>
        <a:bodyPr/>
        <a:lstStyle/>
        <a:p>
          <a:endParaRPr lang="ru-RU"/>
        </a:p>
      </dgm:t>
    </dgm:pt>
    <dgm:pt modelId="{4B35D3FF-9811-4F34-BC61-F92B5CA0BAC6}" type="pres">
      <dgm:prSet presAssocID="{4A85D4FC-BC7D-4DF6-9930-37A3917F00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86CC6-E2F9-4D32-A916-989EA49EC272}" type="pres">
      <dgm:prSet presAssocID="{B217E28C-9BA3-472B-8C74-E629F248EF9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CB816-929D-417A-BE02-63CA6B7096D3}" type="pres">
      <dgm:prSet presAssocID="{FAF128C3-B03C-4B01-B725-917A65DE7925}" presName="spacer" presStyleCnt="0"/>
      <dgm:spPr/>
    </dgm:pt>
    <dgm:pt modelId="{B988E71E-B3B6-4135-92D9-164886AB355A}" type="pres">
      <dgm:prSet presAssocID="{AC0D58B7-1382-49B6-A5D5-2B63C24779D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9249D9-7097-486A-A5B2-00F8BBE407FA}" type="pres">
      <dgm:prSet presAssocID="{1985C50D-3946-4F15-B528-82D7C381E0A2}" presName="spacer" presStyleCnt="0"/>
      <dgm:spPr/>
    </dgm:pt>
    <dgm:pt modelId="{3DB38446-1A37-43CB-8696-0243DFF57D92}" type="pres">
      <dgm:prSet presAssocID="{F27779DA-6376-4BDC-BD15-77F66574ECB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66C1D-E12E-402D-A619-D9241FBA1F4F}" type="pres">
      <dgm:prSet presAssocID="{811BC89A-1454-46ED-A9E4-D9618BD50C1F}" presName="spacer" presStyleCnt="0"/>
      <dgm:spPr/>
    </dgm:pt>
    <dgm:pt modelId="{415505B0-2264-49C8-A35B-D748116B968C}" type="pres">
      <dgm:prSet presAssocID="{FF28735D-9349-4E41-82FA-FC2E54B8000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3572F0-CA61-471A-B5E0-F1A42BA58AC5}" srcId="{4A85D4FC-BC7D-4DF6-9930-37A3917F0013}" destId="{AC0D58B7-1382-49B6-A5D5-2B63C24779D6}" srcOrd="1" destOrd="0" parTransId="{A3E843FF-C9D6-4A58-B9E9-1F687FEA3290}" sibTransId="{1985C50D-3946-4F15-B528-82D7C381E0A2}"/>
    <dgm:cxn modelId="{B8860F47-555B-46AE-BE6B-D93598C34C48}" srcId="{4A85D4FC-BC7D-4DF6-9930-37A3917F0013}" destId="{B217E28C-9BA3-472B-8C74-E629F248EF97}" srcOrd="0" destOrd="0" parTransId="{01AD1A15-35B5-4B0C-A076-66DFE8A6EE42}" sibTransId="{FAF128C3-B03C-4B01-B725-917A65DE7925}"/>
    <dgm:cxn modelId="{CC1DBFBB-60E4-44C2-AD2A-A4B919AF081D}" srcId="{4A85D4FC-BC7D-4DF6-9930-37A3917F0013}" destId="{FF28735D-9349-4E41-82FA-FC2E54B8000D}" srcOrd="3" destOrd="0" parTransId="{58473407-504B-42A5-B4A3-94172F0E6C99}" sibTransId="{C02DCDF8-C425-4C5E-839F-FF94A86B04FC}"/>
    <dgm:cxn modelId="{73AAB765-BD99-4556-843C-D027FBDA1BF6}" type="presOf" srcId="{4A85D4FC-BC7D-4DF6-9930-37A3917F0013}" destId="{4B35D3FF-9811-4F34-BC61-F92B5CA0BAC6}" srcOrd="0" destOrd="0" presId="urn:microsoft.com/office/officeart/2005/8/layout/vList2"/>
    <dgm:cxn modelId="{72DF12F3-D841-4684-9728-6B771695C74A}" type="presOf" srcId="{FF28735D-9349-4E41-82FA-FC2E54B8000D}" destId="{415505B0-2264-49C8-A35B-D748116B968C}" srcOrd="0" destOrd="0" presId="urn:microsoft.com/office/officeart/2005/8/layout/vList2"/>
    <dgm:cxn modelId="{1A40A88D-CE90-4392-A1D1-61B215F06737}" type="presOf" srcId="{B217E28C-9BA3-472B-8C74-E629F248EF97}" destId="{10E86CC6-E2F9-4D32-A916-989EA49EC272}" srcOrd="0" destOrd="0" presId="urn:microsoft.com/office/officeart/2005/8/layout/vList2"/>
    <dgm:cxn modelId="{2DB78505-6867-4DB4-AB3B-BE8A5F0EEAF1}" srcId="{4A85D4FC-BC7D-4DF6-9930-37A3917F0013}" destId="{F27779DA-6376-4BDC-BD15-77F66574ECB6}" srcOrd="2" destOrd="0" parTransId="{7E4027C2-2387-42F2-B623-CE0086F8C40B}" sibTransId="{811BC89A-1454-46ED-A9E4-D9618BD50C1F}"/>
    <dgm:cxn modelId="{EE7267B3-3D6F-45D6-893E-5E85B020D4E6}" type="presOf" srcId="{F27779DA-6376-4BDC-BD15-77F66574ECB6}" destId="{3DB38446-1A37-43CB-8696-0243DFF57D92}" srcOrd="0" destOrd="0" presId="urn:microsoft.com/office/officeart/2005/8/layout/vList2"/>
    <dgm:cxn modelId="{5F5ED041-C206-4415-8358-5D1115BF5FFB}" type="presOf" srcId="{AC0D58B7-1382-49B6-A5D5-2B63C24779D6}" destId="{B988E71E-B3B6-4135-92D9-164886AB355A}" srcOrd="0" destOrd="0" presId="urn:microsoft.com/office/officeart/2005/8/layout/vList2"/>
    <dgm:cxn modelId="{008E17C8-D8B7-44FF-BC51-82AD2BFB591D}" type="presParOf" srcId="{4B35D3FF-9811-4F34-BC61-F92B5CA0BAC6}" destId="{10E86CC6-E2F9-4D32-A916-989EA49EC272}" srcOrd="0" destOrd="0" presId="urn:microsoft.com/office/officeart/2005/8/layout/vList2"/>
    <dgm:cxn modelId="{3A6533F8-2F9C-413D-A7A9-41655226F48E}" type="presParOf" srcId="{4B35D3FF-9811-4F34-BC61-F92B5CA0BAC6}" destId="{529CB816-929D-417A-BE02-63CA6B7096D3}" srcOrd="1" destOrd="0" presId="urn:microsoft.com/office/officeart/2005/8/layout/vList2"/>
    <dgm:cxn modelId="{58B56197-5A43-470A-9447-40E6B9C5006E}" type="presParOf" srcId="{4B35D3FF-9811-4F34-BC61-F92B5CA0BAC6}" destId="{B988E71E-B3B6-4135-92D9-164886AB355A}" srcOrd="2" destOrd="0" presId="urn:microsoft.com/office/officeart/2005/8/layout/vList2"/>
    <dgm:cxn modelId="{545A0F00-62F5-46AD-BA01-56A7E53AA773}" type="presParOf" srcId="{4B35D3FF-9811-4F34-BC61-F92B5CA0BAC6}" destId="{429249D9-7097-486A-A5B2-00F8BBE407FA}" srcOrd="3" destOrd="0" presId="urn:microsoft.com/office/officeart/2005/8/layout/vList2"/>
    <dgm:cxn modelId="{59CE01EE-7D38-4272-AB0D-EFD634067404}" type="presParOf" srcId="{4B35D3FF-9811-4F34-BC61-F92B5CA0BAC6}" destId="{3DB38446-1A37-43CB-8696-0243DFF57D92}" srcOrd="4" destOrd="0" presId="urn:microsoft.com/office/officeart/2005/8/layout/vList2"/>
    <dgm:cxn modelId="{6C584348-3A0E-48A2-B91D-6D6E461A1730}" type="presParOf" srcId="{4B35D3FF-9811-4F34-BC61-F92B5CA0BAC6}" destId="{1E866C1D-E12E-402D-A619-D9241FBA1F4F}" srcOrd="5" destOrd="0" presId="urn:microsoft.com/office/officeart/2005/8/layout/vList2"/>
    <dgm:cxn modelId="{1F28FD53-AE01-4416-9AAF-3CE7CD9E1C8B}" type="presParOf" srcId="{4B35D3FF-9811-4F34-BC61-F92B5CA0BAC6}" destId="{415505B0-2264-49C8-A35B-D748116B968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0B090A30-9301-4D28-B43F-EE339011121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E14E61-240F-46D4-B5FF-B6CED124594E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1" dirty="0" smtClean="0"/>
            <a:t>б) </a:t>
          </a:r>
          <a:r>
            <a:rPr lang="ru-RU" b="1" i="1" dirty="0" err="1" smtClean="0"/>
            <a:t>магістральними</a:t>
          </a:r>
          <a:r>
            <a:rPr lang="ru-RU" b="1" i="1" dirty="0" smtClean="0"/>
            <a:t> трубопроводами, у тому </a:t>
          </a:r>
          <a:r>
            <a:rPr lang="ru-RU" b="1" i="1" dirty="0" err="1" smtClean="0"/>
            <a:t>числі</a:t>
          </a:r>
          <a:r>
            <a:rPr lang="ru-RU" b="1" i="1" dirty="0" smtClean="0"/>
            <a:t>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наданням</a:t>
          </a:r>
          <a:r>
            <a:rPr lang="ru-RU" b="1" i="1" dirty="0" smtClean="0"/>
            <a:t> </a:t>
          </a:r>
          <a:r>
            <a:rPr lang="ru-RU" b="1" i="1" dirty="0" err="1" smtClean="0"/>
            <a:t>послуг</a:t>
          </a:r>
          <a:r>
            <a:rPr lang="ru-RU" b="1" i="1" dirty="0" smtClean="0"/>
            <a:t>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тимчасового</a:t>
          </a:r>
          <a:r>
            <a:rPr lang="ru-RU" b="1" i="1" dirty="0" smtClean="0"/>
            <a:t> </a:t>
          </a:r>
          <a:r>
            <a:rPr lang="ru-RU" b="1" i="1" dirty="0" err="1" smtClean="0"/>
            <a:t>зберігання</a:t>
          </a:r>
          <a:r>
            <a:rPr lang="ru-RU" b="1" i="1" dirty="0" smtClean="0"/>
            <a:t> </a:t>
          </a:r>
          <a:r>
            <a:rPr lang="ru-RU" b="1" i="1" dirty="0" err="1" smtClean="0"/>
            <a:t>або</a:t>
          </a:r>
          <a:r>
            <a:rPr lang="ru-RU" b="1" i="1" dirty="0" smtClean="0"/>
            <a:t> </a:t>
          </a:r>
          <a:r>
            <a:rPr lang="ru-RU" b="1" i="1" dirty="0" err="1" smtClean="0"/>
            <a:t>переробки</a:t>
          </a:r>
          <a:r>
            <a:rPr lang="ru-RU" b="1" i="1" dirty="0" smtClean="0"/>
            <a:t> </a:t>
          </a:r>
          <a:r>
            <a:rPr lang="ru-RU" b="1" i="1" dirty="0" err="1" smtClean="0"/>
            <a:t>вантажу</a:t>
          </a:r>
          <a:r>
            <a:rPr lang="ru-RU" b="1" i="1" dirty="0" smtClean="0"/>
            <a:t> на </a:t>
          </a:r>
          <a:r>
            <a:rPr lang="ru-RU" b="1" i="1" dirty="0" err="1" smtClean="0"/>
            <a:t>території</a:t>
          </a:r>
          <a:r>
            <a:rPr lang="ru-RU" b="1" i="1" dirty="0" smtClean="0"/>
            <a:t> </a:t>
          </a:r>
          <a:r>
            <a:rPr lang="ru-RU" b="1" i="1" dirty="0" err="1" smtClean="0"/>
            <a:t>України</a:t>
          </a:r>
          <a:r>
            <a:rPr lang="ru-RU" b="1" i="1" dirty="0" smtClean="0"/>
            <a:t>,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подальшим</a:t>
          </a:r>
          <a:r>
            <a:rPr lang="ru-RU" b="1" i="1" dirty="0" smtClean="0"/>
            <a:t> </a:t>
          </a:r>
          <a:r>
            <a:rPr lang="ru-RU" b="1" i="1" dirty="0" err="1" smtClean="0"/>
            <a:t>переміщенням</a:t>
          </a:r>
          <a:r>
            <a:rPr lang="ru-RU" b="1" i="1" dirty="0" smtClean="0"/>
            <a:t> за </a:t>
          </a:r>
          <a:r>
            <a:rPr lang="ru-RU" b="1" i="1" dirty="0" err="1" smtClean="0"/>
            <a:t>її</a:t>
          </a:r>
          <a:r>
            <a:rPr lang="ru-RU" b="1" i="1" dirty="0" smtClean="0"/>
            <a:t> </a:t>
          </a:r>
          <a:r>
            <a:rPr lang="ru-RU" b="1" i="1" dirty="0" err="1" smtClean="0"/>
            <a:t>межі</a:t>
          </a:r>
          <a:r>
            <a:rPr lang="ru-RU" b="1" i="1" dirty="0" smtClean="0"/>
            <a:t>;</a:t>
          </a:r>
          <a:endParaRPr lang="ru-RU" b="1" i="1" dirty="0"/>
        </a:p>
      </dgm:t>
    </dgm:pt>
    <dgm:pt modelId="{8FC5BDFA-79B2-4375-9548-CD22A89E9385}" type="parTrans" cxnId="{025ACECD-7FD3-4BCF-B2CC-741B52C5F801}">
      <dgm:prSet/>
      <dgm:spPr/>
      <dgm:t>
        <a:bodyPr/>
        <a:lstStyle/>
        <a:p>
          <a:endParaRPr lang="ru-RU"/>
        </a:p>
      </dgm:t>
    </dgm:pt>
    <dgm:pt modelId="{4AE984F5-5B6F-425F-8860-7AE61C8ED648}" type="sibTrans" cxnId="{025ACECD-7FD3-4BCF-B2CC-741B52C5F801}">
      <dgm:prSet/>
      <dgm:spPr/>
      <dgm:t>
        <a:bodyPr/>
        <a:lstStyle/>
        <a:p>
          <a:endParaRPr lang="ru-RU"/>
        </a:p>
      </dgm:t>
    </dgm:pt>
    <dgm:pt modelId="{42C36F26-1372-463F-BC64-D7C33A9EDEA3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1" dirty="0" smtClean="0"/>
            <a:t>маршрут </a:t>
          </a:r>
          <a:r>
            <a:rPr lang="ru-RU" b="1" i="1" dirty="0" err="1" smtClean="0"/>
            <a:t>транспортування</a:t>
          </a:r>
          <a:r>
            <a:rPr lang="ru-RU" b="1" i="1" dirty="0" smtClean="0"/>
            <a:t> - шлях </a:t>
          </a:r>
          <a:r>
            <a:rPr lang="ru-RU" b="1" i="1" dirty="0" err="1" smtClean="0"/>
            <a:t>транспортування</a:t>
          </a:r>
          <a:r>
            <a:rPr lang="ru-RU" b="1" i="1" dirty="0" smtClean="0"/>
            <a:t> (</a:t>
          </a:r>
          <a:r>
            <a:rPr lang="ru-RU" b="1" i="1" dirty="0" err="1" smtClean="0"/>
            <a:t>переміщення</a:t>
          </a:r>
          <a:r>
            <a:rPr lang="ru-RU" b="1" i="1" dirty="0" smtClean="0"/>
            <a:t>) </a:t>
          </a:r>
          <a:r>
            <a:rPr lang="ru-RU" b="1" i="1" dirty="0" err="1" smtClean="0"/>
            <a:t>вантажу</a:t>
          </a:r>
          <a:r>
            <a:rPr lang="ru-RU" b="1" i="1" dirty="0" smtClean="0"/>
            <a:t> </a:t>
          </a:r>
          <a:r>
            <a:rPr lang="ru-RU" b="1" i="1" dirty="0" err="1" smtClean="0"/>
            <a:t>між</a:t>
          </a:r>
          <a:r>
            <a:rPr lang="ru-RU" b="1" i="1" dirty="0" smtClean="0"/>
            <a:t> пунктами </a:t>
          </a:r>
          <a:r>
            <a:rPr lang="ru-RU" b="1" i="1" dirty="0" err="1" smtClean="0"/>
            <a:t>приймання</a:t>
          </a:r>
          <a:r>
            <a:rPr lang="ru-RU" b="1" i="1" dirty="0" smtClean="0"/>
            <a:t> (</a:t>
          </a:r>
          <a:r>
            <a:rPr lang="ru-RU" b="1" i="1" dirty="0" err="1" smtClean="0"/>
            <a:t>відправлення</a:t>
          </a:r>
          <a:r>
            <a:rPr lang="ru-RU" b="1" i="1" dirty="0" smtClean="0"/>
            <a:t>) та </a:t>
          </a:r>
          <a:r>
            <a:rPr lang="ru-RU" b="1" i="1" dirty="0" err="1" smtClean="0"/>
            <a:t>призначення</a:t>
          </a:r>
          <a:r>
            <a:rPr lang="ru-RU" b="1" i="1" dirty="0" smtClean="0"/>
            <a:t>, </a:t>
          </a:r>
          <a:r>
            <a:rPr lang="ru-RU" b="1" i="1" dirty="0" err="1" smtClean="0"/>
            <a:t>що</a:t>
          </a:r>
          <a:r>
            <a:rPr lang="ru-RU" b="1" i="1" dirty="0" smtClean="0"/>
            <a:t> </a:t>
          </a:r>
          <a:r>
            <a:rPr lang="ru-RU" b="1" i="1" dirty="0" err="1" smtClean="0"/>
            <a:t>визначені</a:t>
          </a:r>
          <a:r>
            <a:rPr lang="ru-RU" b="1" i="1" dirty="0" smtClean="0"/>
            <a:t> сторонами в </a:t>
          </a:r>
          <a:r>
            <a:rPr lang="ru-RU" b="1" i="1" dirty="0" err="1" smtClean="0"/>
            <a:t>істотних</a:t>
          </a:r>
          <a:r>
            <a:rPr lang="ru-RU" b="1" i="1" dirty="0" smtClean="0"/>
            <a:t> </a:t>
          </a:r>
          <a:r>
            <a:rPr lang="ru-RU" b="1" i="1" dirty="0" err="1" smtClean="0"/>
            <a:t>умовах</a:t>
          </a:r>
          <a:r>
            <a:rPr lang="ru-RU" b="1" i="1" dirty="0" smtClean="0"/>
            <a:t> договору </a:t>
          </a:r>
          <a:r>
            <a:rPr lang="ru-RU" b="1" i="1" dirty="0" err="1" smtClean="0"/>
            <a:t>з</a:t>
          </a:r>
          <a:r>
            <a:rPr lang="ru-RU" b="1" i="1" dirty="0" smtClean="0"/>
            <a:t> </a:t>
          </a:r>
          <a:r>
            <a:rPr lang="ru-RU" b="1" i="1" dirty="0" err="1" smtClean="0"/>
            <a:t>надання</a:t>
          </a:r>
          <a:r>
            <a:rPr lang="ru-RU" b="1" i="1" dirty="0" smtClean="0"/>
            <a:t> </a:t>
          </a:r>
          <a:r>
            <a:rPr lang="ru-RU" b="1" i="1" dirty="0" err="1" smtClean="0"/>
            <a:t>транспортних</a:t>
          </a:r>
          <a:r>
            <a:rPr lang="ru-RU" b="1" i="1" dirty="0" smtClean="0"/>
            <a:t> </a:t>
          </a:r>
          <a:r>
            <a:rPr lang="ru-RU" b="1" i="1" dirty="0" err="1" smtClean="0"/>
            <a:t>послуг</a:t>
          </a:r>
          <a:r>
            <a:rPr lang="ru-RU" b="1" i="1" dirty="0" smtClean="0"/>
            <a:t>;</a:t>
          </a:r>
          <a:endParaRPr lang="ru-RU" b="1" i="1" dirty="0"/>
        </a:p>
      </dgm:t>
    </dgm:pt>
    <dgm:pt modelId="{FF0845ED-937C-4564-90B5-5A9956A93251}" type="parTrans" cxnId="{E9CE59DF-9908-4EEE-90D8-60209865E521}">
      <dgm:prSet/>
      <dgm:spPr/>
      <dgm:t>
        <a:bodyPr/>
        <a:lstStyle/>
        <a:p>
          <a:endParaRPr lang="ru-RU"/>
        </a:p>
      </dgm:t>
    </dgm:pt>
    <dgm:pt modelId="{9A210A4D-ECA5-4630-A002-78D764356702}" type="sibTrans" cxnId="{E9CE59DF-9908-4EEE-90D8-60209865E521}">
      <dgm:prSet/>
      <dgm:spPr/>
      <dgm:t>
        <a:bodyPr/>
        <a:lstStyle/>
        <a:p>
          <a:endParaRPr lang="ru-RU"/>
        </a:p>
      </dgm:t>
    </dgm:pt>
    <dgm:pt modelId="{6E5FAF31-1F8A-45AF-882B-759D1FB8D82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1" dirty="0" err="1" smtClean="0"/>
            <a:t>послуги</a:t>
          </a:r>
          <a:r>
            <a:rPr lang="ru-RU" b="1" i="1" dirty="0" smtClean="0"/>
            <a:t> - </a:t>
          </a:r>
          <a:r>
            <a:rPr lang="ru-RU" b="1" i="1" dirty="0" err="1" smtClean="0"/>
            <a:t>транспортування</a:t>
          </a:r>
          <a:r>
            <a:rPr lang="ru-RU" b="1" i="1" dirty="0" smtClean="0"/>
            <a:t> (</a:t>
          </a:r>
          <a:r>
            <a:rPr lang="ru-RU" b="1" i="1" dirty="0" err="1" smtClean="0"/>
            <a:t>переміщення</a:t>
          </a:r>
          <a:r>
            <a:rPr lang="ru-RU" b="1" i="1" dirty="0" smtClean="0"/>
            <a:t>) </a:t>
          </a:r>
          <a:r>
            <a:rPr lang="ru-RU" b="1" i="1" dirty="0" err="1" smtClean="0"/>
            <a:t>вантажу</a:t>
          </a:r>
          <a:r>
            <a:rPr lang="ru-RU" b="1" i="1" dirty="0" smtClean="0"/>
            <a:t> </a:t>
          </a:r>
          <a:r>
            <a:rPr lang="ru-RU" b="1" i="1" dirty="0" err="1" smtClean="0"/>
            <a:t>магістральними</a:t>
          </a:r>
          <a:r>
            <a:rPr lang="ru-RU" b="1" i="1" dirty="0" smtClean="0"/>
            <a:t> трубопроводами </a:t>
          </a:r>
          <a:r>
            <a:rPr lang="ru-RU" b="1" i="1" dirty="0" err="1" smtClean="0"/>
            <a:t>України</a:t>
          </a:r>
          <a:r>
            <a:rPr lang="ru-RU" b="1" i="1" dirty="0" smtClean="0"/>
            <a:t>;</a:t>
          </a:r>
          <a:endParaRPr lang="ru-RU" b="1" i="1" dirty="0"/>
        </a:p>
      </dgm:t>
    </dgm:pt>
    <dgm:pt modelId="{DC65125C-402A-409E-ABF1-65718E86CD29}" type="parTrans" cxnId="{603D085E-0CDC-4622-B150-BED3A22E51F1}">
      <dgm:prSet/>
      <dgm:spPr/>
      <dgm:t>
        <a:bodyPr/>
        <a:lstStyle/>
        <a:p>
          <a:endParaRPr lang="ru-RU"/>
        </a:p>
      </dgm:t>
    </dgm:pt>
    <dgm:pt modelId="{E26AC8FB-DA63-4A31-95A7-EFEE120B6E51}" type="sibTrans" cxnId="{603D085E-0CDC-4622-B150-BED3A22E51F1}">
      <dgm:prSet/>
      <dgm:spPr/>
      <dgm:t>
        <a:bodyPr/>
        <a:lstStyle/>
        <a:p>
          <a:endParaRPr lang="ru-RU"/>
        </a:p>
      </dgm:t>
    </dgm:pt>
    <dgm:pt modelId="{F4A146A3-A574-43C5-80B7-4DE83023EE07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1" dirty="0" smtClean="0"/>
            <a:t>тариф - </a:t>
          </a:r>
          <a:r>
            <a:rPr lang="ru-RU" b="1" i="1" dirty="0" err="1" smtClean="0"/>
            <a:t>вартість</a:t>
          </a:r>
          <a:r>
            <a:rPr lang="ru-RU" b="1" i="1" dirty="0" smtClean="0"/>
            <a:t> </a:t>
          </a:r>
          <a:r>
            <a:rPr lang="ru-RU" b="1" i="1" dirty="0" err="1" smtClean="0"/>
            <a:t>транспортування</a:t>
          </a:r>
          <a:r>
            <a:rPr lang="ru-RU" b="1" i="1" dirty="0" smtClean="0"/>
            <a:t> </a:t>
          </a:r>
          <a:r>
            <a:rPr lang="ru-RU" b="1" i="1" dirty="0" err="1" smtClean="0"/>
            <a:t>облікової</a:t>
          </a:r>
          <a:r>
            <a:rPr lang="ru-RU" b="1" i="1" dirty="0" smtClean="0"/>
            <a:t> </a:t>
          </a:r>
          <a:r>
            <a:rPr lang="ru-RU" b="1" i="1" dirty="0" err="1" smtClean="0"/>
            <a:t>одиниці</a:t>
          </a:r>
          <a:r>
            <a:rPr lang="ru-RU" b="1" i="1" dirty="0" smtClean="0"/>
            <a:t> </a:t>
          </a:r>
          <a:r>
            <a:rPr lang="ru-RU" b="1" i="1" dirty="0" err="1" smtClean="0"/>
            <a:t>вантажу</a:t>
          </a:r>
          <a:r>
            <a:rPr lang="ru-RU" b="1" i="1" dirty="0" smtClean="0"/>
            <a:t> </a:t>
          </a:r>
          <a:r>
            <a:rPr lang="ru-RU" b="1" i="1" dirty="0" err="1" smtClean="0"/>
            <a:t>магістральними</a:t>
          </a:r>
          <a:r>
            <a:rPr lang="ru-RU" b="1" i="1" dirty="0" smtClean="0"/>
            <a:t> трубопроводами </a:t>
          </a:r>
          <a:r>
            <a:rPr lang="ru-RU" b="1" i="1" dirty="0" err="1" smtClean="0"/>
            <a:t>України</a:t>
          </a:r>
          <a:r>
            <a:rPr lang="ru-RU" b="1" i="1" dirty="0" smtClean="0"/>
            <a:t> (без </a:t>
          </a:r>
          <a:r>
            <a:rPr lang="ru-RU" b="1" i="1" dirty="0" err="1" smtClean="0"/>
            <a:t>податку</a:t>
          </a:r>
          <a:r>
            <a:rPr lang="ru-RU" b="1" i="1" dirty="0" smtClean="0"/>
            <a:t> на </a:t>
          </a:r>
          <a:r>
            <a:rPr lang="ru-RU" b="1" i="1" dirty="0" err="1" smtClean="0"/>
            <a:t>додану</a:t>
          </a:r>
          <a:r>
            <a:rPr lang="ru-RU" b="1" i="1" dirty="0" smtClean="0"/>
            <a:t> </a:t>
          </a:r>
          <a:r>
            <a:rPr lang="ru-RU" b="1" i="1" dirty="0" err="1" smtClean="0"/>
            <a:t>вартість</a:t>
          </a:r>
          <a:r>
            <a:rPr lang="ru-RU" b="1" i="1" dirty="0" smtClean="0"/>
            <a:t>), </a:t>
          </a:r>
          <a:r>
            <a:rPr lang="ru-RU" b="1" i="1" dirty="0" err="1" smtClean="0"/>
            <a:t>що</a:t>
          </a:r>
          <a:r>
            <a:rPr lang="ru-RU" b="1" i="1" dirty="0" smtClean="0"/>
            <a:t> </a:t>
          </a:r>
          <a:r>
            <a:rPr lang="ru-RU" b="1" i="1" dirty="0" err="1" smtClean="0"/>
            <a:t>встановлюється</a:t>
          </a:r>
          <a:r>
            <a:rPr lang="ru-RU" b="1" i="1" dirty="0" smtClean="0"/>
            <a:t>:</a:t>
          </a:r>
          <a:endParaRPr lang="ru-RU" b="1" i="1" dirty="0"/>
        </a:p>
      </dgm:t>
    </dgm:pt>
    <dgm:pt modelId="{A2E2F366-CCBE-47A3-A88D-4AA40B7932C1}" type="parTrans" cxnId="{891CB46A-8502-4B2D-8105-C4FF30FF8258}">
      <dgm:prSet/>
      <dgm:spPr/>
      <dgm:t>
        <a:bodyPr/>
        <a:lstStyle/>
        <a:p>
          <a:endParaRPr lang="ru-RU"/>
        </a:p>
      </dgm:t>
    </dgm:pt>
    <dgm:pt modelId="{2FC07646-B872-4205-9D0F-B10E38DCFA9C}" type="sibTrans" cxnId="{891CB46A-8502-4B2D-8105-C4FF30FF8258}">
      <dgm:prSet/>
      <dgm:spPr/>
      <dgm:t>
        <a:bodyPr/>
        <a:lstStyle/>
        <a:p>
          <a:endParaRPr lang="ru-RU"/>
        </a:p>
      </dgm:t>
    </dgm:pt>
    <dgm:pt modelId="{42917D4D-5CDB-4192-A027-5C4B84079FEC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1" dirty="0" smtClean="0"/>
            <a:t>на </a:t>
          </a:r>
          <a:r>
            <a:rPr lang="ru-RU" b="1" i="1" dirty="0" err="1" smtClean="0"/>
            <a:t>транспортування</a:t>
          </a:r>
          <a:r>
            <a:rPr lang="ru-RU" b="1" i="1" dirty="0" smtClean="0"/>
            <a:t> для </a:t>
          </a:r>
          <a:r>
            <a:rPr lang="ru-RU" b="1" i="1" dirty="0" err="1" smtClean="0"/>
            <a:t>споживачів</a:t>
          </a:r>
          <a:r>
            <a:rPr lang="ru-RU" b="1" i="1" dirty="0" smtClean="0"/>
            <a:t> </a:t>
          </a:r>
          <a:r>
            <a:rPr lang="ru-RU" b="1" i="1" dirty="0" err="1" smtClean="0"/>
            <a:t>України</a:t>
          </a:r>
          <a:r>
            <a:rPr lang="ru-RU" b="1" i="1" dirty="0" smtClean="0"/>
            <a:t> - </a:t>
          </a:r>
          <a:r>
            <a:rPr lang="ru-RU" b="1" i="1" dirty="0" err="1" smtClean="0"/>
            <a:t>центральним</a:t>
          </a:r>
          <a:r>
            <a:rPr lang="ru-RU" b="1" i="1" dirty="0" smtClean="0"/>
            <a:t> органом </a:t>
          </a:r>
          <a:r>
            <a:rPr lang="ru-RU" b="1" i="1" dirty="0" err="1" smtClean="0"/>
            <a:t>виконавчої</a:t>
          </a:r>
          <a:r>
            <a:rPr lang="ru-RU" b="1" i="1" dirty="0" smtClean="0"/>
            <a:t> </a:t>
          </a:r>
          <a:r>
            <a:rPr lang="ru-RU" b="1" i="1" dirty="0" err="1" smtClean="0"/>
            <a:t>влади</a:t>
          </a:r>
          <a:r>
            <a:rPr lang="ru-RU" b="1" i="1" dirty="0" smtClean="0"/>
            <a:t>, </a:t>
          </a:r>
          <a:r>
            <a:rPr lang="ru-RU" b="1" i="1" dirty="0" err="1" smtClean="0"/>
            <a:t>уповноваженим</a:t>
          </a:r>
          <a:r>
            <a:rPr lang="ru-RU" b="1" i="1" dirty="0" smtClean="0"/>
            <a:t> Президентом </a:t>
          </a:r>
          <a:r>
            <a:rPr lang="ru-RU" b="1" i="1" dirty="0" err="1" smtClean="0"/>
            <a:t>України</a:t>
          </a:r>
          <a:r>
            <a:rPr lang="ru-RU" b="1" i="1" dirty="0" smtClean="0"/>
            <a:t>;</a:t>
          </a:r>
          <a:endParaRPr lang="ru-RU" b="1" i="1" dirty="0"/>
        </a:p>
      </dgm:t>
    </dgm:pt>
    <dgm:pt modelId="{3C2AB869-D6B2-4A8D-AC71-1C8699AD39C3}" type="parTrans" cxnId="{CBD5571D-7DA7-470E-94BA-0C20368F107F}">
      <dgm:prSet/>
      <dgm:spPr/>
      <dgm:t>
        <a:bodyPr/>
        <a:lstStyle/>
        <a:p>
          <a:endParaRPr lang="ru-RU"/>
        </a:p>
      </dgm:t>
    </dgm:pt>
    <dgm:pt modelId="{198D097D-E3A8-4397-850E-FED944B2F1CA}" type="sibTrans" cxnId="{CBD5571D-7DA7-470E-94BA-0C20368F107F}">
      <dgm:prSet/>
      <dgm:spPr/>
      <dgm:t>
        <a:bodyPr/>
        <a:lstStyle/>
        <a:p>
          <a:endParaRPr lang="ru-RU"/>
        </a:p>
      </dgm:t>
    </dgm:pt>
    <dgm:pt modelId="{135FC408-5DB9-4D4C-9A19-94A5D43173E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i="1" dirty="0" smtClean="0"/>
            <a:t>для транзиту </a:t>
          </a:r>
          <a:r>
            <a:rPr lang="ru-RU" b="1" i="1" dirty="0" err="1" smtClean="0"/>
            <a:t>територією</a:t>
          </a:r>
          <a:r>
            <a:rPr lang="ru-RU" b="1" i="1" dirty="0" smtClean="0"/>
            <a:t> </a:t>
          </a:r>
          <a:r>
            <a:rPr lang="ru-RU" b="1" i="1" dirty="0" err="1" smtClean="0"/>
            <a:t>України</a:t>
          </a:r>
          <a:r>
            <a:rPr lang="ru-RU" b="1" i="1" dirty="0" smtClean="0"/>
            <a:t> - на </a:t>
          </a:r>
          <a:r>
            <a:rPr lang="ru-RU" b="1" i="1" dirty="0" err="1" smtClean="0"/>
            <a:t>підставі</a:t>
          </a:r>
          <a:r>
            <a:rPr lang="ru-RU" b="1" i="1" dirty="0" smtClean="0"/>
            <a:t> </a:t>
          </a:r>
          <a:r>
            <a:rPr lang="ru-RU" b="1" i="1" dirty="0" err="1" smtClean="0"/>
            <a:t>договорів</a:t>
          </a:r>
          <a:r>
            <a:rPr lang="ru-RU" b="1" i="1" dirty="0" smtClean="0"/>
            <a:t>.</a:t>
          </a:r>
          <a:endParaRPr lang="ru-RU" b="1" i="1" dirty="0"/>
        </a:p>
      </dgm:t>
    </dgm:pt>
    <dgm:pt modelId="{C55B9491-A873-4E36-ABA1-2451B1331885}" type="parTrans" cxnId="{42AB82B7-84A5-49E6-8E77-7FBFDB2AE4E5}">
      <dgm:prSet/>
      <dgm:spPr/>
      <dgm:t>
        <a:bodyPr/>
        <a:lstStyle/>
        <a:p>
          <a:endParaRPr lang="ru-RU"/>
        </a:p>
      </dgm:t>
    </dgm:pt>
    <dgm:pt modelId="{3A3015EB-7666-4F0F-BB01-CD1521D5E5A1}" type="sibTrans" cxnId="{42AB82B7-84A5-49E6-8E77-7FBFDB2AE4E5}">
      <dgm:prSet/>
      <dgm:spPr/>
      <dgm:t>
        <a:bodyPr/>
        <a:lstStyle/>
        <a:p>
          <a:endParaRPr lang="ru-RU"/>
        </a:p>
      </dgm:t>
    </dgm:pt>
    <dgm:pt modelId="{64F49AD8-09BA-4CE2-A8F5-337968901D34}" type="pres">
      <dgm:prSet presAssocID="{0B090A30-9301-4D28-B43F-EE3390111216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5D3FD0A-B099-443B-AE1B-E8BF61B523CD}" type="pres">
      <dgm:prSet presAssocID="{90E14E61-240F-46D4-B5FF-B6CED124594E}" presName="horFlow" presStyleCnt="0"/>
      <dgm:spPr/>
    </dgm:pt>
    <dgm:pt modelId="{EE6980D6-FE0E-4A12-840A-70C80C6F4BD1}" type="pres">
      <dgm:prSet presAssocID="{90E14E61-240F-46D4-B5FF-B6CED124594E}" presName="bigChev" presStyleLbl="node1" presStyleIdx="0" presStyleCnt="6" custScaleX="422704"/>
      <dgm:spPr/>
      <dgm:t>
        <a:bodyPr/>
        <a:lstStyle/>
        <a:p>
          <a:endParaRPr lang="ru-RU"/>
        </a:p>
      </dgm:t>
    </dgm:pt>
    <dgm:pt modelId="{D589418D-A662-40D5-9404-CA55B0AC12BC}" type="pres">
      <dgm:prSet presAssocID="{90E14E61-240F-46D4-B5FF-B6CED124594E}" presName="vSp" presStyleCnt="0"/>
      <dgm:spPr/>
    </dgm:pt>
    <dgm:pt modelId="{CEAE2A0F-AED9-417E-849D-2C6CDFBDAB9F}" type="pres">
      <dgm:prSet presAssocID="{42C36F26-1372-463F-BC64-D7C33A9EDEA3}" presName="horFlow" presStyleCnt="0"/>
      <dgm:spPr/>
    </dgm:pt>
    <dgm:pt modelId="{7E37B932-0478-4F8A-B802-696FC148A94E}" type="pres">
      <dgm:prSet presAssocID="{42C36F26-1372-463F-BC64-D7C33A9EDEA3}" presName="bigChev" presStyleLbl="node1" presStyleIdx="1" presStyleCnt="6" custScaleX="422704"/>
      <dgm:spPr/>
      <dgm:t>
        <a:bodyPr/>
        <a:lstStyle/>
        <a:p>
          <a:endParaRPr lang="ru-RU"/>
        </a:p>
      </dgm:t>
    </dgm:pt>
    <dgm:pt modelId="{0FD8EC27-8D3F-41FE-8072-3BEF2DB8D641}" type="pres">
      <dgm:prSet presAssocID="{42C36F26-1372-463F-BC64-D7C33A9EDEA3}" presName="vSp" presStyleCnt="0"/>
      <dgm:spPr/>
    </dgm:pt>
    <dgm:pt modelId="{AD272388-EAD1-4472-936E-F3B2C10CCD40}" type="pres">
      <dgm:prSet presAssocID="{6E5FAF31-1F8A-45AF-882B-759D1FB8D82A}" presName="horFlow" presStyleCnt="0"/>
      <dgm:spPr/>
    </dgm:pt>
    <dgm:pt modelId="{E46FD7E6-AC90-4CA1-9FF3-6B5CCDFBD337}" type="pres">
      <dgm:prSet presAssocID="{6E5FAF31-1F8A-45AF-882B-759D1FB8D82A}" presName="bigChev" presStyleLbl="node1" presStyleIdx="2" presStyleCnt="6" custScaleX="422704"/>
      <dgm:spPr/>
      <dgm:t>
        <a:bodyPr/>
        <a:lstStyle/>
        <a:p>
          <a:endParaRPr lang="ru-RU"/>
        </a:p>
      </dgm:t>
    </dgm:pt>
    <dgm:pt modelId="{209BC365-96C1-47B3-B094-C97C4988928B}" type="pres">
      <dgm:prSet presAssocID="{6E5FAF31-1F8A-45AF-882B-759D1FB8D82A}" presName="vSp" presStyleCnt="0"/>
      <dgm:spPr/>
    </dgm:pt>
    <dgm:pt modelId="{8F6EFA95-71CA-42F6-B81E-D881EDA539D6}" type="pres">
      <dgm:prSet presAssocID="{F4A146A3-A574-43C5-80B7-4DE83023EE07}" presName="horFlow" presStyleCnt="0"/>
      <dgm:spPr/>
    </dgm:pt>
    <dgm:pt modelId="{38C7C0FB-35F6-46E8-97E1-641037A9EBFE}" type="pres">
      <dgm:prSet presAssocID="{F4A146A3-A574-43C5-80B7-4DE83023EE07}" presName="bigChev" presStyleLbl="node1" presStyleIdx="3" presStyleCnt="6" custScaleX="422704"/>
      <dgm:spPr/>
      <dgm:t>
        <a:bodyPr/>
        <a:lstStyle/>
        <a:p>
          <a:endParaRPr lang="ru-RU"/>
        </a:p>
      </dgm:t>
    </dgm:pt>
    <dgm:pt modelId="{AB7872AD-2272-4DC5-BF48-FE65E56B83FB}" type="pres">
      <dgm:prSet presAssocID="{F4A146A3-A574-43C5-80B7-4DE83023EE07}" presName="vSp" presStyleCnt="0"/>
      <dgm:spPr/>
    </dgm:pt>
    <dgm:pt modelId="{04E26595-9EE1-4816-AFE5-A3D23A82E5CC}" type="pres">
      <dgm:prSet presAssocID="{42917D4D-5CDB-4192-A027-5C4B84079FEC}" presName="horFlow" presStyleCnt="0"/>
      <dgm:spPr/>
    </dgm:pt>
    <dgm:pt modelId="{1E7BBAED-5759-4DB8-8384-407367EFAF38}" type="pres">
      <dgm:prSet presAssocID="{42917D4D-5CDB-4192-A027-5C4B84079FEC}" presName="bigChev" presStyleLbl="node1" presStyleIdx="4" presStyleCnt="6" custScaleX="422704"/>
      <dgm:spPr/>
      <dgm:t>
        <a:bodyPr/>
        <a:lstStyle/>
        <a:p>
          <a:endParaRPr lang="ru-RU"/>
        </a:p>
      </dgm:t>
    </dgm:pt>
    <dgm:pt modelId="{7F893BD7-1EE7-4D55-8A75-F8FEA24CA5ED}" type="pres">
      <dgm:prSet presAssocID="{42917D4D-5CDB-4192-A027-5C4B84079FEC}" presName="vSp" presStyleCnt="0"/>
      <dgm:spPr/>
    </dgm:pt>
    <dgm:pt modelId="{8A8559BF-5D15-4958-9B29-827F93B7EF44}" type="pres">
      <dgm:prSet presAssocID="{135FC408-5DB9-4D4C-9A19-94A5D43173EA}" presName="horFlow" presStyleCnt="0"/>
      <dgm:spPr/>
    </dgm:pt>
    <dgm:pt modelId="{BC48DA3D-48B2-4373-9B47-E470A809ACC8}" type="pres">
      <dgm:prSet presAssocID="{135FC408-5DB9-4D4C-9A19-94A5D43173EA}" presName="bigChev" presStyleLbl="node1" presStyleIdx="5" presStyleCnt="6" custScaleX="422704"/>
      <dgm:spPr/>
      <dgm:t>
        <a:bodyPr/>
        <a:lstStyle/>
        <a:p>
          <a:endParaRPr lang="ru-RU"/>
        </a:p>
      </dgm:t>
    </dgm:pt>
  </dgm:ptLst>
  <dgm:cxnLst>
    <dgm:cxn modelId="{3738E0BF-8EA8-4010-A737-33D05B2B20EB}" type="presOf" srcId="{90E14E61-240F-46D4-B5FF-B6CED124594E}" destId="{EE6980D6-FE0E-4A12-840A-70C80C6F4BD1}" srcOrd="0" destOrd="0" presId="urn:microsoft.com/office/officeart/2005/8/layout/lProcess3"/>
    <dgm:cxn modelId="{7A90D99A-33A7-4DF7-8FF6-F5FF6AED06B9}" type="presOf" srcId="{42C36F26-1372-463F-BC64-D7C33A9EDEA3}" destId="{7E37B932-0478-4F8A-B802-696FC148A94E}" srcOrd="0" destOrd="0" presId="urn:microsoft.com/office/officeart/2005/8/layout/lProcess3"/>
    <dgm:cxn modelId="{025ACECD-7FD3-4BCF-B2CC-741B52C5F801}" srcId="{0B090A30-9301-4D28-B43F-EE3390111216}" destId="{90E14E61-240F-46D4-B5FF-B6CED124594E}" srcOrd="0" destOrd="0" parTransId="{8FC5BDFA-79B2-4375-9548-CD22A89E9385}" sibTransId="{4AE984F5-5B6F-425F-8860-7AE61C8ED648}"/>
    <dgm:cxn modelId="{891CB46A-8502-4B2D-8105-C4FF30FF8258}" srcId="{0B090A30-9301-4D28-B43F-EE3390111216}" destId="{F4A146A3-A574-43C5-80B7-4DE83023EE07}" srcOrd="3" destOrd="0" parTransId="{A2E2F366-CCBE-47A3-A88D-4AA40B7932C1}" sibTransId="{2FC07646-B872-4205-9D0F-B10E38DCFA9C}"/>
    <dgm:cxn modelId="{E29C8AE3-3971-4FA6-9EE7-4321CEAC91AC}" type="presOf" srcId="{135FC408-5DB9-4D4C-9A19-94A5D43173EA}" destId="{BC48DA3D-48B2-4373-9B47-E470A809ACC8}" srcOrd="0" destOrd="0" presId="urn:microsoft.com/office/officeart/2005/8/layout/lProcess3"/>
    <dgm:cxn modelId="{D2892716-67CF-4065-83DA-4A90100B1833}" type="presOf" srcId="{6E5FAF31-1F8A-45AF-882B-759D1FB8D82A}" destId="{E46FD7E6-AC90-4CA1-9FF3-6B5CCDFBD337}" srcOrd="0" destOrd="0" presId="urn:microsoft.com/office/officeart/2005/8/layout/lProcess3"/>
    <dgm:cxn modelId="{852E7AEE-B093-460B-B30B-7AAAADCAED03}" type="presOf" srcId="{0B090A30-9301-4D28-B43F-EE3390111216}" destId="{64F49AD8-09BA-4CE2-A8F5-337968901D34}" srcOrd="0" destOrd="0" presId="urn:microsoft.com/office/officeart/2005/8/layout/lProcess3"/>
    <dgm:cxn modelId="{15B24404-E686-49DE-9C63-DB056B3E2DA6}" type="presOf" srcId="{42917D4D-5CDB-4192-A027-5C4B84079FEC}" destId="{1E7BBAED-5759-4DB8-8384-407367EFAF38}" srcOrd="0" destOrd="0" presId="urn:microsoft.com/office/officeart/2005/8/layout/lProcess3"/>
    <dgm:cxn modelId="{603D085E-0CDC-4622-B150-BED3A22E51F1}" srcId="{0B090A30-9301-4D28-B43F-EE3390111216}" destId="{6E5FAF31-1F8A-45AF-882B-759D1FB8D82A}" srcOrd="2" destOrd="0" parTransId="{DC65125C-402A-409E-ABF1-65718E86CD29}" sibTransId="{E26AC8FB-DA63-4A31-95A7-EFEE120B6E51}"/>
    <dgm:cxn modelId="{CBD5571D-7DA7-470E-94BA-0C20368F107F}" srcId="{0B090A30-9301-4D28-B43F-EE3390111216}" destId="{42917D4D-5CDB-4192-A027-5C4B84079FEC}" srcOrd="4" destOrd="0" parTransId="{3C2AB869-D6B2-4A8D-AC71-1C8699AD39C3}" sibTransId="{198D097D-E3A8-4397-850E-FED944B2F1CA}"/>
    <dgm:cxn modelId="{42AB82B7-84A5-49E6-8E77-7FBFDB2AE4E5}" srcId="{0B090A30-9301-4D28-B43F-EE3390111216}" destId="{135FC408-5DB9-4D4C-9A19-94A5D43173EA}" srcOrd="5" destOrd="0" parTransId="{C55B9491-A873-4E36-ABA1-2451B1331885}" sibTransId="{3A3015EB-7666-4F0F-BB01-CD1521D5E5A1}"/>
    <dgm:cxn modelId="{E9CE59DF-9908-4EEE-90D8-60209865E521}" srcId="{0B090A30-9301-4D28-B43F-EE3390111216}" destId="{42C36F26-1372-463F-BC64-D7C33A9EDEA3}" srcOrd="1" destOrd="0" parTransId="{FF0845ED-937C-4564-90B5-5A9956A93251}" sibTransId="{9A210A4D-ECA5-4630-A002-78D764356702}"/>
    <dgm:cxn modelId="{CC1BFF37-BA53-414A-A9D8-5AA469098828}" type="presOf" srcId="{F4A146A3-A574-43C5-80B7-4DE83023EE07}" destId="{38C7C0FB-35F6-46E8-97E1-641037A9EBFE}" srcOrd="0" destOrd="0" presId="urn:microsoft.com/office/officeart/2005/8/layout/lProcess3"/>
    <dgm:cxn modelId="{B407CE4A-D66F-47B5-B97E-E2AAEA01E864}" type="presParOf" srcId="{64F49AD8-09BA-4CE2-A8F5-337968901D34}" destId="{95D3FD0A-B099-443B-AE1B-E8BF61B523CD}" srcOrd="0" destOrd="0" presId="urn:microsoft.com/office/officeart/2005/8/layout/lProcess3"/>
    <dgm:cxn modelId="{A6E07E40-7735-4EE3-8AEB-23DFFAFCB04E}" type="presParOf" srcId="{95D3FD0A-B099-443B-AE1B-E8BF61B523CD}" destId="{EE6980D6-FE0E-4A12-840A-70C80C6F4BD1}" srcOrd="0" destOrd="0" presId="urn:microsoft.com/office/officeart/2005/8/layout/lProcess3"/>
    <dgm:cxn modelId="{22FD00C4-F0E8-41DC-A196-8E41C72902B5}" type="presParOf" srcId="{64F49AD8-09BA-4CE2-A8F5-337968901D34}" destId="{D589418D-A662-40D5-9404-CA55B0AC12BC}" srcOrd="1" destOrd="0" presId="urn:microsoft.com/office/officeart/2005/8/layout/lProcess3"/>
    <dgm:cxn modelId="{1DDF7AFD-C549-43C9-AECB-EE3EB7533714}" type="presParOf" srcId="{64F49AD8-09BA-4CE2-A8F5-337968901D34}" destId="{CEAE2A0F-AED9-417E-849D-2C6CDFBDAB9F}" srcOrd="2" destOrd="0" presId="urn:microsoft.com/office/officeart/2005/8/layout/lProcess3"/>
    <dgm:cxn modelId="{1D41B3DA-20DE-4124-AC0A-CCC8ED0F25DA}" type="presParOf" srcId="{CEAE2A0F-AED9-417E-849D-2C6CDFBDAB9F}" destId="{7E37B932-0478-4F8A-B802-696FC148A94E}" srcOrd="0" destOrd="0" presId="urn:microsoft.com/office/officeart/2005/8/layout/lProcess3"/>
    <dgm:cxn modelId="{D486D504-6683-41B3-9C4A-1CF3C9C46027}" type="presParOf" srcId="{64F49AD8-09BA-4CE2-A8F5-337968901D34}" destId="{0FD8EC27-8D3F-41FE-8072-3BEF2DB8D641}" srcOrd="3" destOrd="0" presId="urn:microsoft.com/office/officeart/2005/8/layout/lProcess3"/>
    <dgm:cxn modelId="{1CB1B08B-16C7-40CA-BA0A-F8396B35DF57}" type="presParOf" srcId="{64F49AD8-09BA-4CE2-A8F5-337968901D34}" destId="{AD272388-EAD1-4472-936E-F3B2C10CCD40}" srcOrd="4" destOrd="0" presId="urn:microsoft.com/office/officeart/2005/8/layout/lProcess3"/>
    <dgm:cxn modelId="{5AC90BF9-5829-4FAD-835E-B27F540885A2}" type="presParOf" srcId="{AD272388-EAD1-4472-936E-F3B2C10CCD40}" destId="{E46FD7E6-AC90-4CA1-9FF3-6B5CCDFBD337}" srcOrd="0" destOrd="0" presId="urn:microsoft.com/office/officeart/2005/8/layout/lProcess3"/>
    <dgm:cxn modelId="{D201FFAA-919B-4143-B150-DD97994E7060}" type="presParOf" srcId="{64F49AD8-09BA-4CE2-A8F5-337968901D34}" destId="{209BC365-96C1-47B3-B094-C97C4988928B}" srcOrd="5" destOrd="0" presId="urn:microsoft.com/office/officeart/2005/8/layout/lProcess3"/>
    <dgm:cxn modelId="{0FBCEDDE-C55B-43C4-B664-85DE246AFA5E}" type="presParOf" srcId="{64F49AD8-09BA-4CE2-A8F5-337968901D34}" destId="{8F6EFA95-71CA-42F6-B81E-D881EDA539D6}" srcOrd="6" destOrd="0" presId="urn:microsoft.com/office/officeart/2005/8/layout/lProcess3"/>
    <dgm:cxn modelId="{511FD100-EDB4-4695-B21D-2CAD608A7366}" type="presParOf" srcId="{8F6EFA95-71CA-42F6-B81E-D881EDA539D6}" destId="{38C7C0FB-35F6-46E8-97E1-641037A9EBFE}" srcOrd="0" destOrd="0" presId="urn:microsoft.com/office/officeart/2005/8/layout/lProcess3"/>
    <dgm:cxn modelId="{4B18F3F6-5539-4335-B1EE-7E9FB800E88A}" type="presParOf" srcId="{64F49AD8-09BA-4CE2-A8F5-337968901D34}" destId="{AB7872AD-2272-4DC5-BF48-FE65E56B83FB}" srcOrd="7" destOrd="0" presId="urn:microsoft.com/office/officeart/2005/8/layout/lProcess3"/>
    <dgm:cxn modelId="{8860E27A-8AA8-4FD9-87CB-C366CACFD8B2}" type="presParOf" srcId="{64F49AD8-09BA-4CE2-A8F5-337968901D34}" destId="{04E26595-9EE1-4816-AFE5-A3D23A82E5CC}" srcOrd="8" destOrd="0" presId="urn:microsoft.com/office/officeart/2005/8/layout/lProcess3"/>
    <dgm:cxn modelId="{87E17E6A-15D6-4B71-89AD-FB93346A3819}" type="presParOf" srcId="{04E26595-9EE1-4816-AFE5-A3D23A82E5CC}" destId="{1E7BBAED-5759-4DB8-8384-407367EFAF38}" srcOrd="0" destOrd="0" presId="urn:microsoft.com/office/officeart/2005/8/layout/lProcess3"/>
    <dgm:cxn modelId="{112CE193-62D6-4C77-AC38-B8CEA29A2F53}" type="presParOf" srcId="{64F49AD8-09BA-4CE2-A8F5-337968901D34}" destId="{7F893BD7-1EE7-4D55-8A75-F8FEA24CA5ED}" srcOrd="9" destOrd="0" presId="urn:microsoft.com/office/officeart/2005/8/layout/lProcess3"/>
    <dgm:cxn modelId="{47A3F9D8-A6E0-4327-89FE-101D8B54DD44}" type="presParOf" srcId="{64F49AD8-09BA-4CE2-A8F5-337968901D34}" destId="{8A8559BF-5D15-4958-9B29-827F93B7EF44}" srcOrd="10" destOrd="0" presId="urn:microsoft.com/office/officeart/2005/8/layout/lProcess3"/>
    <dgm:cxn modelId="{D64BD2E3-F646-4C85-989E-9A5AAC305019}" type="presParOf" srcId="{8A8559BF-5D15-4958-9B29-827F93B7EF44}" destId="{BC48DA3D-48B2-4373-9B47-E470A809ACC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FFF93804-FE6B-4878-B35B-7CF9A410049E}" type="doc">
      <dgm:prSet loTypeId="urn:microsoft.com/office/officeart/2005/8/layout/hProcess9" loCatId="process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F0E9A4CE-46B3-42C8-A934-32DB6197F6CA}">
      <dgm:prSet/>
      <dgm:spPr/>
      <dgm:t>
        <a:bodyPr/>
        <a:lstStyle/>
        <a:p>
          <a:pPr rtl="0"/>
          <a:r>
            <a:rPr lang="ru-RU" dirty="0" smtClean="0"/>
            <a:t>При </a:t>
          </a:r>
          <a:r>
            <a:rPr lang="ru-RU" dirty="0" err="1" smtClean="0"/>
            <a:t>цьому</a:t>
          </a:r>
          <a:r>
            <a:rPr lang="ru-RU" dirty="0" smtClean="0"/>
            <a:t> </a:t>
          </a:r>
          <a:r>
            <a:rPr lang="ru-RU" dirty="0" err="1" smtClean="0"/>
            <a:t>незалежно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зміни</a:t>
          </a:r>
          <a:r>
            <a:rPr lang="ru-RU" dirty="0" smtClean="0"/>
            <a:t> тарифу ставка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транзитне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</a:t>
          </a:r>
          <a:r>
            <a:rPr lang="ru-RU" dirty="0" err="1" smtClean="0"/>
            <a:t>аміаку</a:t>
          </a:r>
          <a:r>
            <a:rPr lang="ru-RU" dirty="0" smtClean="0"/>
            <a:t> не повинна бути </a:t>
          </a:r>
          <a:r>
            <a:rPr lang="ru-RU" dirty="0" err="1" smtClean="0"/>
            <a:t>меншою</a:t>
          </a:r>
          <a:r>
            <a:rPr lang="ru-RU" dirty="0" smtClean="0"/>
            <a:t> 2,4 </a:t>
          </a:r>
          <a:r>
            <a:rPr lang="ru-RU" dirty="0" err="1" smtClean="0"/>
            <a:t>долара</a:t>
          </a:r>
          <a:r>
            <a:rPr lang="ru-RU" dirty="0" smtClean="0"/>
            <a:t> США за </a:t>
          </a:r>
          <a:r>
            <a:rPr lang="ru-RU" dirty="0" err="1" smtClean="0"/>
            <a:t>транзитне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r>
            <a:rPr lang="ru-RU" dirty="0" smtClean="0"/>
            <a:t> </a:t>
          </a:r>
          <a:r>
            <a:rPr lang="ru-RU" dirty="0" err="1" smtClean="0"/>
            <a:t>однієї</a:t>
          </a:r>
          <a:r>
            <a:rPr lang="ru-RU" dirty="0" smtClean="0"/>
            <a:t> </a:t>
          </a:r>
          <a:r>
            <a:rPr lang="ru-RU" dirty="0" err="1" smtClean="0"/>
            <a:t>тонни</a:t>
          </a:r>
          <a:r>
            <a:rPr lang="ru-RU" dirty="0" smtClean="0"/>
            <a:t> </a:t>
          </a:r>
          <a:r>
            <a:rPr lang="ru-RU" dirty="0" err="1" smtClean="0"/>
            <a:t>аміаку</a:t>
          </a:r>
          <a:r>
            <a:rPr lang="ru-RU" dirty="0" smtClean="0"/>
            <a:t> </a:t>
          </a:r>
          <a:r>
            <a:rPr lang="ru-RU" dirty="0" err="1" smtClean="0"/>
            <a:t>за</a:t>
          </a:r>
          <a:r>
            <a:rPr lang="ru-RU" dirty="0" smtClean="0"/>
            <a:t> </a:t>
          </a:r>
          <a:r>
            <a:rPr lang="ru-RU" dirty="0" err="1" smtClean="0"/>
            <a:t>кожні</a:t>
          </a:r>
          <a:r>
            <a:rPr lang="ru-RU" dirty="0" smtClean="0"/>
            <a:t> 100 </a:t>
          </a:r>
          <a:r>
            <a:rPr lang="ru-RU" dirty="0" err="1" smtClean="0"/>
            <a:t>кілометрів</a:t>
          </a:r>
          <a:r>
            <a:rPr lang="ru-RU" dirty="0" smtClean="0"/>
            <a:t> </a:t>
          </a:r>
          <a:r>
            <a:rPr lang="ru-RU" dirty="0" err="1" smtClean="0"/>
            <a:t>відстані</a:t>
          </a:r>
          <a:r>
            <a:rPr lang="ru-RU" dirty="0" smtClean="0"/>
            <a:t>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маршрутів</a:t>
          </a:r>
          <a:r>
            <a:rPr lang="ru-RU" dirty="0" smtClean="0"/>
            <a:t> </a:t>
          </a:r>
          <a:r>
            <a:rPr lang="ru-RU" dirty="0" err="1" smtClean="0"/>
            <a:t>його</a:t>
          </a:r>
          <a:r>
            <a:rPr lang="ru-RU" dirty="0" smtClean="0"/>
            <a:t> </a:t>
          </a:r>
          <a:r>
            <a:rPr lang="ru-RU" dirty="0" err="1" smtClean="0"/>
            <a:t>транспортування</a:t>
          </a:r>
          <a:endParaRPr lang="ru-RU" dirty="0"/>
        </a:p>
      </dgm:t>
    </dgm:pt>
    <dgm:pt modelId="{2254EAC1-AE44-432D-A77C-B6C856C65856}" type="parTrans" cxnId="{5AF45381-0914-4FC6-85D5-1B55B945EF53}">
      <dgm:prSet/>
      <dgm:spPr/>
      <dgm:t>
        <a:bodyPr/>
        <a:lstStyle/>
        <a:p>
          <a:endParaRPr lang="ru-RU"/>
        </a:p>
      </dgm:t>
    </dgm:pt>
    <dgm:pt modelId="{B74EB92F-FC28-4C1E-985E-B1BDB5C9C8BC}" type="sibTrans" cxnId="{5AF45381-0914-4FC6-85D5-1B55B945EF53}">
      <dgm:prSet/>
      <dgm:spPr/>
      <dgm:t>
        <a:bodyPr/>
        <a:lstStyle/>
        <a:p>
          <a:endParaRPr lang="ru-RU"/>
        </a:p>
      </dgm:t>
    </dgm:pt>
    <dgm:pt modelId="{77B9A55A-7419-45A7-8D37-1CD657232363}" type="pres">
      <dgm:prSet presAssocID="{FFF93804-FE6B-4878-B35B-7CF9A41004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32B010-2C08-416F-B730-DEEBAE134945}" type="pres">
      <dgm:prSet presAssocID="{FFF93804-FE6B-4878-B35B-7CF9A410049E}" presName="arrow" presStyleLbl="bgShp" presStyleIdx="0" presStyleCnt="1"/>
      <dgm:spPr/>
    </dgm:pt>
    <dgm:pt modelId="{2B689D8B-00D9-465A-8374-1C01E2DDE0FE}" type="pres">
      <dgm:prSet presAssocID="{FFF93804-FE6B-4878-B35B-7CF9A410049E}" presName="linearProcess" presStyleCnt="0"/>
      <dgm:spPr/>
    </dgm:pt>
    <dgm:pt modelId="{D07C184E-D091-4980-B565-F71CDAD89138}" type="pres">
      <dgm:prSet presAssocID="{F0E9A4CE-46B3-42C8-A934-32DB6197F6CA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3BC676-7217-4DFD-A427-A046C1761907}" type="presOf" srcId="{FFF93804-FE6B-4878-B35B-7CF9A410049E}" destId="{77B9A55A-7419-45A7-8D37-1CD657232363}" srcOrd="0" destOrd="0" presId="urn:microsoft.com/office/officeart/2005/8/layout/hProcess9"/>
    <dgm:cxn modelId="{E2F8D2B1-5E85-4F11-AC7A-CF1FC333CC72}" type="presOf" srcId="{F0E9A4CE-46B3-42C8-A934-32DB6197F6CA}" destId="{D07C184E-D091-4980-B565-F71CDAD89138}" srcOrd="0" destOrd="0" presId="urn:microsoft.com/office/officeart/2005/8/layout/hProcess9"/>
    <dgm:cxn modelId="{5AF45381-0914-4FC6-85D5-1B55B945EF53}" srcId="{FFF93804-FE6B-4878-B35B-7CF9A410049E}" destId="{F0E9A4CE-46B3-42C8-A934-32DB6197F6CA}" srcOrd="0" destOrd="0" parTransId="{2254EAC1-AE44-432D-A77C-B6C856C65856}" sibTransId="{B74EB92F-FC28-4C1E-985E-B1BDB5C9C8BC}"/>
    <dgm:cxn modelId="{AD949468-C590-45C3-9996-024AAFCB8335}" type="presParOf" srcId="{77B9A55A-7419-45A7-8D37-1CD657232363}" destId="{B232B010-2C08-416F-B730-DEEBAE134945}" srcOrd="0" destOrd="0" presId="urn:microsoft.com/office/officeart/2005/8/layout/hProcess9"/>
    <dgm:cxn modelId="{84E1769E-550E-4932-B802-84A63656D22C}" type="presParOf" srcId="{77B9A55A-7419-45A7-8D37-1CD657232363}" destId="{2B689D8B-00D9-465A-8374-1C01E2DDE0FE}" srcOrd="1" destOrd="0" presId="urn:microsoft.com/office/officeart/2005/8/layout/hProcess9"/>
    <dgm:cxn modelId="{3DB6C217-A00D-428A-BFFC-44B423808BDA}" type="presParOf" srcId="{2B689D8B-00D9-465A-8374-1C01E2DDE0FE}" destId="{D07C184E-D091-4980-B565-F71CDAD89138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9D212F07-11E5-4655-AE7A-3039D7A3DC2F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F9A939-57AC-482C-B01C-1601897FA29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На </a:t>
          </a:r>
          <a:r>
            <a:rPr lang="ru-RU" dirty="0" err="1" smtClean="0"/>
            <a:t>платника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покладається</a:t>
          </a:r>
          <a:r>
            <a:rPr lang="ru-RU" dirty="0" smtClean="0"/>
            <a:t> </a:t>
          </a:r>
          <a:r>
            <a:rPr lang="ru-RU" dirty="0" err="1" smtClean="0"/>
            <a:t>відповідальність</a:t>
          </a:r>
          <a:r>
            <a:rPr lang="ru-RU" dirty="0" smtClean="0"/>
            <a:t> за </a:t>
          </a:r>
          <a:r>
            <a:rPr lang="ru-RU" dirty="0" err="1" smtClean="0"/>
            <a:t>правильність</a:t>
          </a:r>
          <a:r>
            <a:rPr lang="ru-RU" dirty="0" smtClean="0"/>
            <a:t> </a:t>
          </a:r>
          <a:r>
            <a:rPr lang="ru-RU" dirty="0" err="1" smtClean="0"/>
            <a:t>обчислення</a:t>
          </a:r>
          <a:r>
            <a:rPr lang="ru-RU" dirty="0" smtClean="0"/>
            <a:t>, </a:t>
          </a:r>
          <a:r>
            <a:rPr lang="ru-RU" dirty="0" err="1" smtClean="0"/>
            <a:t>повноту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своєчасність</a:t>
          </a:r>
          <a:r>
            <a:rPr lang="ru-RU" dirty="0" smtClean="0"/>
            <a:t> </a:t>
          </a:r>
          <a:r>
            <a:rPr lang="ru-RU" dirty="0" err="1" smtClean="0"/>
            <a:t>її</a:t>
          </a:r>
          <a:r>
            <a:rPr lang="ru-RU" dirty="0" smtClean="0"/>
            <a:t> </a:t>
          </a:r>
          <a:r>
            <a:rPr lang="ru-RU" dirty="0" err="1" smtClean="0"/>
            <a:t>внесення</a:t>
          </a:r>
          <a:r>
            <a:rPr lang="ru-RU" dirty="0" smtClean="0"/>
            <a:t> до бюджету, а </a:t>
          </a:r>
          <a:r>
            <a:rPr lang="ru-RU" dirty="0" err="1" smtClean="0"/>
            <a:t>також</a:t>
          </a:r>
          <a:r>
            <a:rPr lang="ru-RU" dirty="0" smtClean="0"/>
            <a:t> за </a:t>
          </a:r>
          <a:r>
            <a:rPr lang="ru-RU" dirty="0" err="1" smtClean="0"/>
            <a:t>своєчасність</a:t>
          </a:r>
          <a:r>
            <a:rPr lang="ru-RU" dirty="0" smtClean="0"/>
            <a:t> </a:t>
          </a:r>
          <a:r>
            <a:rPr lang="ru-RU" dirty="0" err="1" smtClean="0"/>
            <a:t>подання</a:t>
          </a:r>
          <a:r>
            <a:rPr lang="ru-RU" dirty="0" smtClean="0"/>
            <a:t> </a:t>
          </a:r>
          <a:r>
            <a:rPr lang="ru-RU" dirty="0" err="1" smtClean="0"/>
            <a:t>контролюючим</a:t>
          </a:r>
          <a:r>
            <a:rPr lang="ru-RU" dirty="0" smtClean="0"/>
            <a:t> органам </a:t>
          </a:r>
          <a:r>
            <a:rPr lang="ru-RU" dirty="0" err="1" smtClean="0"/>
            <a:t>відповідних</a:t>
          </a:r>
          <a:r>
            <a:rPr lang="ru-RU" dirty="0" smtClean="0"/>
            <a:t> </a:t>
          </a:r>
          <a:r>
            <a:rPr lang="ru-RU" dirty="0" err="1" smtClean="0"/>
            <a:t>податкових</a:t>
          </a:r>
          <a:r>
            <a:rPr lang="ru-RU" dirty="0" smtClean="0"/>
            <a:t> </a:t>
          </a:r>
          <a:r>
            <a:rPr lang="ru-RU" dirty="0" err="1" smtClean="0"/>
            <a:t>декларацій</a:t>
          </a:r>
          <a:r>
            <a:rPr lang="ru-RU" dirty="0" smtClean="0"/>
            <a:t> </a:t>
          </a:r>
          <a:r>
            <a:rPr lang="ru-RU" dirty="0" err="1" smtClean="0"/>
            <a:t>згідно</a:t>
          </a:r>
          <a:r>
            <a:rPr lang="ru-RU" dirty="0" smtClean="0"/>
            <a:t> </a:t>
          </a:r>
          <a:r>
            <a:rPr lang="ru-RU" dirty="0" err="1" smtClean="0"/>
            <a:t>із</a:t>
          </a:r>
          <a:r>
            <a:rPr lang="ru-RU" dirty="0" smtClean="0"/>
            <a:t> нормами </a:t>
          </a:r>
          <a:r>
            <a:rPr lang="ru-RU" dirty="0" err="1" smtClean="0"/>
            <a:t>цього</a:t>
          </a:r>
          <a:r>
            <a:rPr lang="ru-RU" dirty="0" smtClean="0"/>
            <a:t> Кодексу та </a:t>
          </a:r>
          <a:r>
            <a:rPr lang="ru-RU" dirty="0" err="1" smtClean="0"/>
            <a:t>інших</a:t>
          </a:r>
          <a:r>
            <a:rPr lang="ru-RU" dirty="0" smtClean="0"/>
            <a:t> </a:t>
          </a:r>
          <a:r>
            <a:rPr lang="ru-RU" dirty="0" err="1" smtClean="0"/>
            <a:t>законодавчих</a:t>
          </a:r>
          <a:r>
            <a:rPr lang="ru-RU" dirty="0" smtClean="0"/>
            <a:t> </a:t>
          </a:r>
          <a:r>
            <a:rPr lang="ru-RU" dirty="0" err="1" smtClean="0"/>
            <a:t>актів</a:t>
          </a:r>
          <a:r>
            <a:rPr lang="ru-RU" dirty="0" smtClean="0"/>
            <a:t>.</a:t>
          </a:r>
          <a:endParaRPr lang="ru-RU" dirty="0"/>
        </a:p>
      </dgm:t>
    </dgm:pt>
    <dgm:pt modelId="{DB30B1F2-CD26-4900-87A9-75A6453441C5}" type="parTrans" cxnId="{6A210BC6-0180-4563-BBDF-98B43702F1F2}">
      <dgm:prSet/>
      <dgm:spPr/>
      <dgm:t>
        <a:bodyPr/>
        <a:lstStyle/>
        <a:p>
          <a:endParaRPr lang="ru-RU"/>
        </a:p>
      </dgm:t>
    </dgm:pt>
    <dgm:pt modelId="{618A58EA-6879-426F-95CC-0DEFCA3996AD}" type="sibTrans" cxnId="{6A210BC6-0180-4563-BBDF-98B43702F1F2}">
      <dgm:prSet/>
      <dgm:spPr/>
      <dgm:t>
        <a:bodyPr/>
        <a:lstStyle/>
        <a:p>
          <a:endParaRPr lang="ru-RU"/>
        </a:p>
      </dgm:t>
    </dgm:pt>
    <dgm:pt modelId="{5043BFAC-C33B-4B29-92C5-BA06360E7A2A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На суму </a:t>
          </a:r>
          <a:r>
            <a:rPr lang="ru-RU" dirty="0" err="1" smtClean="0"/>
            <a:t>податкових</a:t>
          </a:r>
          <a:r>
            <a:rPr lang="ru-RU" dirty="0" smtClean="0"/>
            <a:t> </a:t>
          </a:r>
          <a:r>
            <a:rPr lang="ru-RU" dirty="0" err="1" smtClean="0"/>
            <a:t>зобов'язань</a:t>
          </a:r>
          <a:r>
            <a:rPr lang="ru-RU" dirty="0" smtClean="0"/>
            <a:t> </a:t>
          </a:r>
          <a:r>
            <a:rPr lang="ru-RU" dirty="0" err="1" smtClean="0"/>
            <a:t>з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нарахована</a:t>
          </a:r>
          <a:r>
            <a:rPr lang="ru-RU" dirty="0" smtClean="0"/>
            <a:t> </a:t>
          </a:r>
          <a:r>
            <a:rPr lang="ru-RU" dirty="0" err="1" smtClean="0"/>
            <a:t>платником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за </a:t>
          </a:r>
          <a:r>
            <a:rPr lang="ru-RU" dirty="0" err="1" smtClean="0"/>
            <a:t>податковий</a:t>
          </a:r>
          <a:r>
            <a:rPr lang="ru-RU" dirty="0" smtClean="0"/>
            <a:t> (</a:t>
          </a:r>
          <a:r>
            <a:rPr lang="ru-RU" dirty="0" err="1" smtClean="0"/>
            <a:t>звітний</a:t>
          </a:r>
          <a:r>
            <a:rPr lang="ru-RU" dirty="0" smtClean="0"/>
            <a:t>) </a:t>
          </a:r>
          <a:r>
            <a:rPr lang="ru-RU" dirty="0" err="1" smtClean="0"/>
            <a:t>період</a:t>
          </a:r>
          <a:r>
            <a:rPr lang="ru-RU" dirty="0" smtClean="0"/>
            <a:t>, </a:t>
          </a:r>
          <a:r>
            <a:rPr lang="ru-RU" dirty="0" err="1" smtClean="0"/>
            <a:t>але</a:t>
          </a:r>
          <a:r>
            <a:rPr lang="ru-RU" dirty="0" smtClean="0"/>
            <a:t> не </a:t>
          </a:r>
          <a:r>
            <a:rPr lang="ru-RU" dirty="0" err="1" smtClean="0"/>
            <a:t>сплачена</a:t>
          </a:r>
          <a:r>
            <a:rPr lang="ru-RU" dirty="0" smtClean="0"/>
            <a:t> </a:t>
          </a:r>
          <a:r>
            <a:rPr lang="ru-RU" dirty="0" err="1" smtClean="0"/>
            <a:t>протягом</a:t>
          </a:r>
          <a:r>
            <a:rPr lang="ru-RU" dirty="0" smtClean="0"/>
            <a:t> 10 </a:t>
          </a:r>
          <a:r>
            <a:rPr lang="ru-RU" dirty="0" err="1" smtClean="0"/>
            <a:t>календарних</a:t>
          </a:r>
          <a:r>
            <a:rPr lang="ru-RU" dirty="0" smtClean="0"/>
            <a:t> </a:t>
          </a:r>
          <a:r>
            <a:rPr lang="ru-RU" dirty="0" err="1" smtClean="0"/>
            <a:t>днів</a:t>
          </a:r>
          <a:r>
            <a:rPr lang="ru-RU" dirty="0" smtClean="0"/>
            <a:t>,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настають</a:t>
          </a:r>
          <a:r>
            <a:rPr lang="ru-RU" dirty="0" smtClean="0"/>
            <a:t> за </a:t>
          </a:r>
          <a:r>
            <a:rPr lang="ru-RU" dirty="0" err="1" smtClean="0"/>
            <a:t>останнім</a:t>
          </a:r>
          <a:r>
            <a:rPr lang="ru-RU" dirty="0" smtClean="0"/>
            <a:t> </a:t>
          </a:r>
          <a:r>
            <a:rPr lang="ru-RU" dirty="0" err="1" smtClean="0"/>
            <a:t>календарним</a:t>
          </a:r>
          <a:r>
            <a:rPr lang="ru-RU" dirty="0" smtClean="0"/>
            <a:t> днем граничного строку </a:t>
          </a:r>
          <a:r>
            <a:rPr lang="ru-RU" dirty="0" err="1" smtClean="0"/>
            <a:t>подання</a:t>
          </a:r>
          <a:r>
            <a:rPr lang="ru-RU" dirty="0" smtClean="0"/>
            <a:t> </a:t>
          </a:r>
          <a:r>
            <a:rPr lang="ru-RU" dirty="0" err="1" smtClean="0"/>
            <a:t>податкової</a:t>
          </a:r>
          <a:r>
            <a:rPr lang="ru-RU" dirty="0" smtClean="0"/>
            <a:t> </a:t>
          </a:r>
          <a:r>
            <a:rPr lang="ru-RU" dirty="0" err="1" smtClean="0"/>
            <a:t>декларації</a:t>
          </a:r>
          <a:r>
            <a:rPr lang="ru-RU" dirty="0" smtClean="0"/>
            <a:t>, </a:t>
          </a:r>
          <a:r>
            <a:rPr lang="ru-RU" dirty="0" err="1" smtClean="0"/>
            <a:t>нараховується</a:t>
          </a:r>
          <a:r>
            <a:rPr lang="ru-RU" dirty="0" smtClean="0"/>
            <a:t> пеня в порядку, </a:t>
          </a:r>
          <a:r>
            <a:rPr lang="ru-RU" dirty="0" err="1" smtClean="0"/>
            <a:t>встановленому</a:t>
          </a:r>
          <a:r>
            <a:rPr lang="ru-RU" dirty="0" smtClean="0"/>
            <a:t> </a:t>
          </a:r>
          <a:r>
            <a:rPr lang="ru-RU" dirty="0" err="1" smtClean="0"/>
            <a:t>розділом</a:t>
          </a:r>
          <a:r>
            <a:rPr lang="ru-RU" dirty="0" smtClean="0"/>
            <a:t> II </a:t>
          </a:r>
          <a:r>
            <a:rPr lang="ru-RU" dirty="0" err="1" smtClean="0"/>
            <a:t>цього</a:t>
          </a:r>
          <a:r>
            <a:rPr lang="ru-RU" dirty="0" smtClean="0"/>
            <a:t> Кодексу.</a:t>
          </a:r>
          <a:endParaRPr lang="ru-RU" dirty="0"/>
        </a:p>
      </dgm:t>
    </dgm:pt>
    <dgm:pt modelId="{BFBE88BD-7B32-477C-A79A-EC1A19784CD6}" type="parTrans" cxnId="{42329B1D-9F70-4CBD-9D58-A4AA20666B5F}">
      <dgm:prSet/>
      <dgm:spPr/>
      <dgm:t>
        <a:bodyPr/>
        <a:lstStyle/>
        <a:p>
          <a:endParaRPr lang="ru-RU"/>
        </a:p>
      </dgm:t>
    </dgm:pt>
    <dgm:pt modelId="{BF88C313-27B6-43B9-8593-1B75F35C8EA0}" type="sibTrans" cxnId="{42329B1D-9F70-4CBD-9D58-A4AA20666B5F}">
      <dgm:prSet/>
      <dgm:spPr/>
      <dgm:t>
        <a:bodyPr/>
        <a:lstStyle/>
        <a:p>
          <a:endParaRPr lang="ru-RU"/>
        </a:p>
      </dgm:t>
    </dgm:pt>
    <dgm:pt modelId="{72B2C8D6-0E3D-4BF0-9B04-495D2DCF5B37}" type="pres">
      <dgm:prSet presAssocID="{9D212F07-11E5-4655-AE7A-3039D7A3DC2F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4529DAE-F7C5-46D7-92B4-B921A5371D3D}" type="pres">
      <dgm:prSet presAssocID="{A6F9A939-57AC-482C-B01C-1601897FA295}" presName="horFlow" presStyleCnt="0"/>
      <dgm:spPr/>
    </dgm:pt>
    <dgm:pt modelId="{E202D42D-DA93-40F7-834D-B5E43D7B0909}" type="pres">
      <dgm:prSet presAssocID="{A6F9A939-57AC-482C-B01C-1601897FA295}" presName="bigChev" presStyleLbl="node1" presStyleIdx="0" presStyleCnt="2" custScaleX="134948"/>
      <dgm:spPr/>
      <dgm:t>
        <a:bodyPr/>
        <a:lstStyle/>
        <a:p>
          <a:endParaRPr lang="ru-RU"/>
        </a:p>
      </dgm:t>
    </dgm:pt>
    <dgm:pt modelId="{BCE36F51-60D2-44EF-AD83-71C938DA7087}" type="pres">
      <dgm:prSet presAssocID="{A6F9A939-57AC-482C-B01C-1601897FA295}" presName="vSp" presStyleCnt="0"/>
      <dgm:spPr/>
    </dgm:pt>
    <dgm:pt modelId="{F4F78CF6-7649-41CF-BBAA-50E95108BE22}" type="pres">
      <dgm:prSet presAssocID="{5043BFAC-C33B-4B29-92C5-BA06360E7A2A}" presName="horFlow" presStyleCnt="0"/>
      <dgm:spPr/>
    </dgm:pt>
    <dgm:pt modelId="{6335BFC1-BF07-4E48-88D0-F4E7B53654E0}" type="pres">
      <dgm:prSet presAssocID="{5043BFAC-C33B-4B29-92C5-BA06360E7A2A}" presName="bigChev" presStyleLbl="node1" presStyleIdx="1" presStyleCnt="2" custScaleX="134948"/>
      <dgm:spPr/>
      <dgm:t>
        <a:bodyPr/>
        <a:lstStyle/>
        <a:p>
          <a:endParaRPr lang="ru-RU"/>
        </a:p>
      </dgm:t>
    </dgm:pt>
  </dgm:ptLst>
  <dgm:cxnLst>
    <dgm:cxn modelId="{6A210BC6-0180-4563-BBDF-98B43702F1F2}" srcId="{9D212F07-11E5-4655-AE7A-3039D7A3DC2F}" destId="{A6F9A939-57AC-482C-B01C-1601897FA295}" srcOrd="0" destOrd="0" parTransId="{DB30B1F2-CD26-4900-87A9-75A6453441C5}" sibTransId="{618A58EA-6879-426F-95CC-0DEFCA3996AD}"/>
    <dgm:cxn modelId="{42329B1D-9F70-4CBD-9D58-A4AA20666B5F}" srcId="{9D212F07-11E5-4655-AE7A-3039D7A3DC2F}" destId="{5043BFAC-C33B-4B29-92C5-BA06360E7A2A}" srcOrd="1" destOrd="0" parTransId="{BFBE88BD-7B32-477C-A79A-EC1A19784CD6}" sibTransId="{BF88C313-27B6-43B9-8593-1B75F35C8EA0}"/>
    <dgm:cxn modelId="{F6958C4C-CFA3-46D8-BD4E-9FA18CE32C2E}" type="presOf" srcId="{9D212F07-11E5-4655-AE7A-3039D7A3DC2F}" destId="{72B2C8D6-0E3D-4BF0-9B04-495D2DCF5B37}" srcOrd="0" destOrd="0" presId="urn:microsoft.com/office/officeart/2005/8/layout/lProcess3"/>
    <dgm:cxn modelId="{AC753C73-1855-40E7-8230-78CC58562172}" type="presOf" srcId="{5043BFAC-C33B-4B29-92C5-BA06360E7A2A}" destId="{6335BFC1-BF07-4E48-88D0-F4E7B53654E0}" srcOrd="0" destOrd="0" presId="urn:microsoft.com/office/officeart/2005/8/layout/lProcess3"/>
    <dgm:cxn modelId="{BA22BD4A-2764-4F8A-9A10-0C4F58470ED3}" type="presOf" srcId="{A6F9A939-57AC-482C-B01C-1601897FA295}" destId="{E202D42D-DA93-40F7-834D-B5E43D7B0909}" srcOrd="0" destOrd="0" presId="urn:microsoft.com/office/officeart/2005/8/layout/lProcess3"/>
    <dgm:cxn modelId="{863CC303-78B9-4A61-8A61-27C26D4018BA}" type="presParOf" srcId="{72B2C8D6-0E3D-4BF0-9B04-495D2DCF5B37}" destId="{24529DAE-F7C5-46D7-92B4-B921A5371D3D}" srcOrd="0" destOrd="0" presId="urn:microsoft.com/office/officeart/2005/8/layout/lProcess3"/>
    <dgm:cxn modelId="{FCF374EF-7D6E-471A-A025-C754C945EA49}" type="presParOf" srcId="{24529DAE-F7C5-46D7-92B4-B921A5371D3D}" destId="{E202D42D-DA93-40F7-834D-B5E43D7B0909}" srcOrd="0" destOrd="0" presId="urn:microsoft.com/office/officeart/2005/8/layout/lProcess3"/>
    <dgm:cxn modelId="{EA273B8B-0FCB-4AD8-AF55-90DCB5C3B597}" type="presParOf" srcId="{72B2C8D6-0E3D-4BF0-9B04-495D2DCF5B37}" destId="{BCE36F51-60D2-44EF-AD83-71C938DA7087}" srcOrd="1" destOrd="0" presId="urn:microsoft.com/office/officeart/2005/8/layout/lProcess3"/>
    <dgm:cxn modelId="{011EB668-B1BD-4E77-9DD6-009BA5241E92}" type="presParOf" srcId="{72B2C8D6-0E3D-4BF0-9B04-495D2DCF5B37}" destId="{F4F78CF6-7649-41CF-BBAA-50E95108BE22}" srcOrd="2" destOrd="0" presId="urn:microsoft.com/office/officeart/2005/8/layout/lProcess3"/>
    <dgm:cxn modelId="{3244EA86-934A-4719-82F6-3A3EE94C4517}" type="presParOf" srcId="{F4F78CF6-7649-41CF-BBAA-50E95108BE22}" destId="{6335BFC1-BF07-4E48-88D0-F4E7B53654E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423B0837-ECD4-4B7E-A8F1-7BE8C699BB8B}" type="doc">
      <dgm:prSet loTypeId="urn:microsoft.com/office/officeart/2005/8/layout/hProcess9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A16B61CA-920C-447D-91F2-E9A5E1EB5197}">
      <dgm:prSet/>
      <dgm:spPr/>
      <dgm:t>
        <a:bodyPr/>
        <a:lstStyle/>
        <a:p>
          <a:pPr rtl="0"/>
          <a:r>
            <a:rPr lang="ru-RU" dirty="0" smtClean="0"/>
            <a:t>Контроль за </a:t>
          </a:r>
          <a:r>
            <a:rPr lang="ru-RU" dirty="0" err="1" smtClean="0"/>
            <a:t>правильністю</a:t>
          </a:r>
          <a:r>
            <a:rPr lang="ru-RU" dirty="0" smtClean="0"/>
            <a:t> </a:t>
          </a:r>
          <a:r>
            <a:rPr lang="ru-RU" dirty="0" err="1" smtClean="0"/>
            <a:t>обчислення</a:t>
          </a:r>
          <a:r>
            <a:rPr lang="ru-RU" dirty="0" smtClean="0"/>
            <a:t>, </a:t>
          </a:r>
          <a:r>
            <a:rPr lang="ru-RU" dirty="0" err="1" smtClean="0"/>
            <a:t>своєчасністю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повнотою</a:t>
          </a:r>
          <a:r>
            <a:rPr lang="ru-RU" dirty="0" smtClean="0"/>
            <a:t> </a:t>
          </a:r>
          <a:r>
            <a:rPr lang="ru-RU" dirty="0" err="1" smtClean="0"/>
            <a:t>справляння</a:t>
          </a:r>
          <a:r>
            <a:rPr lang="ru-RU" dirty="0" smtClean="0"/>
            <a:t> </a:t>
          </a:r>
          <a:r>
            <a:rPr lang="ru-RU" dirty="0" err="1" smtClean="0"/>
            <a:t>рентної</a:t>
          </a:r>
          <a:r>
            <a:rPr lang="ru-RU" dirty="0" smtClean="0"/>
            <a:t> плати </a:t>
          </a:r>
          <a:r>
            <a:rPr lang="ru-RU" dirty="0" err="1" smtClean="0"/>
            <a:t>здійснюють</a:t>
          </a:r>
          <a:r>
            <a:rPr lang="ru-RU" dirty="0" smtClean="0"/>
            <a:t> </a:t>
          </a:r>
          <a:r>
            <a:rPr lang="ru-RU" dirty="0" err="1" smtClean="0"/>
            <a:t>контролюючі</a:t>
          </a:r>
          <a:r>
            <a:rPr lang="ru-RU" dirty="0" smtClean="0"/>
            <a:t> </a:t>
          </a:r>
          <a:r>
            <a:rPr lang="ru-RU" dirty="0" err="1" smtClean="0"/>
            <a:t>органи</a:t>
          </a:r>
          <a:r>
            <a:rPr lang="ru-RU" dirty="0" smtClean="0"/>
            <a:t>.</a:t>
          </a:r>
          <a:endParaRPr lang="ru-RU" dirty="0"/>
        </a:p>
      </dgm:t>
    </dgm:pt>
    <dgm:pt modelId="{619D20F8-DC23-4FCA-9DF7-6A4ED3EBFB00}" type="parTrans" cxnId="{4B41B81B-0E21-4989-A23C-DF5D2B675BAC}">
      <dgm:prSet/>
      <dgm:spPr/>
      <dgm:t>
        <a:bodyPr/>
        <a:lstStyle/>
        <a:p>
          <a:endParaRPr lang="ru-RU"/>
        </a:p>
      </dgm:t>
    </dgm:pt>
    <dgm:pt modelId="{D9674A46-6670-4694-99CD-D7B1BCE12066}" type="sibTrans" cxnId="{4B41B81B-0E21-4989-A23C-DF5D2B675BAC}">
      <dgm:prSet/>
      <dgm:spPr/>
      <dgm:t>
        <a:bodyPr/>
        <a:lstStyle/>
        <a:p>
          <a:endParaRPr lang="ru-RU"/>
        </a:p>
      </dgm:t>
    </dgm:pt>
    <dgm:pt modelId="{6A281E03-9BB5-4519-8DD6-48D47A69A897}" type="pres">
      <dgm:prSet presAssocID="{423B0837-ECD4-4B7E-A8F1-7BE8C699BB8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D193C2-79CB-4E24-92F7-10A2A448DE88}" type="pres">
      <dgm:prSet presAssocID="{423B0837-ECD4-4B7E-A8F1-7BE8C699BB8B}" presName="arrow" presStyleLbl="bgShp" presStyleIdx="0" presStyleCnt="1"/>
      <dgm:spPr/>
    </dgm:pt>
    <dgm:pt modelId="{E037F6EA-8F5F-40A8-9A54-9A90DF41E392}" type="pres">
      <dgm:prSet presAssocID="{423B0837-ECD4-4B7E-A8F1-7BE8C699BB8B}" presName="linearProcess" presStyleCnt="0"/>
      <dgm:spPr/>
    </dgm:pt>
    <dgm:pt modelId="{B64BA765-D6B8-401C-ACDE-E04B129B2D3E}" type="pres">
      <dgm:prSet presAssocID="{A16B61CA-920C-447D-91F2-E9A5E1EB5197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41B81B-0E21-4989-A23C-DF5D2B675BAC}" srcId="{423B0837-ECD4-4B7E-A8F1-7BE8C699BB8B}" destId="{A16B61CA-920C-447D-91F2-E9A5E1EB5197}" srcOrd="0" destOrd="0" parTransId="{619D20F8-DC23-4FCA-9DF7-6A4ED3EBFB00}" sibTransId="{D9674A46-6670-4694-99CD-D7B1BCE12066}"/>
    <dgm:cxn modelId="{411FB46D-C4E4-4ABE-95B4-2CF5E7015626}" type="presOf" srcId="{A16B61CA-920C-447D-91F2-E9A5E1EB5197}" destId="{B64BA765-D6B8-401C-ACDE-E04B129B2D3E}" srcOrd="0" destOrd="0" presId="urn:microsoft.com/office/officeart/2005/8/layout/hProcess9"/>
    <dgm:cxn modelId="{B970DFAE-52DF-44AD-A7C6-91FD56CC4438}" type="presOf" srcId="{423B0837-ECD4-4B7E-A8F1-7BE8C699BB8B}" destId="{6A281E03-9BB5-4519-8DD6-48D47A69A897}" srcOrd="0" destOrd="0" presId="urn:microsoft.com/office/officeart/2005/8/layout/hProcess9"/>
    <dgm:cxn modelId="{9A8A1AE0-AF62-4FCC-BEF6-1E2D8E681014}" type="presParOf" srcId="{6A281E03-9BB5-4519-8DD6-48D47A69A897}" destId="{FCD193C2-79CB-4E24-92F7-10A2A448DE88}" srcOrd="0" destOrd="0" presId="urn:microsoft.com/office/officeart/2005/8/layout/hProcess9"/>
    <dgm:cxn modelId="{635B42EB-3DFF-4850-B582-67380709FE7D}" type="presParOf" srcId="{6A281E03-9BB5-4519-8DD6-48D47A69A897}" destId="{E037F6EA-8F5F-40A8-9A54-9A90DF41E392}" srcOrd="1" destOrd="0" presId="urn:microsoft.com/office/officeart/2005/8/layout/hProcess9"/>
    <dgm:cxn modelId="{D7EDA6E9-FA50-43BB-9B31-7E69BCF511EB}" type="presParOf" srcId="{E037F6EA-8F5F-40A8-9A54-9A90DF41E392}" destId="{B64BA765-D6B8-401C-ACDE-E04B129B2D3E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9DC02-309C-4FFD-8C7C-56EACE96ED94}">
      <dsp:nvSpPr>
        <dsp:cNvPr id="0" name=""/>
        <dsp:cNvSpPr/>
      </dsp:nvSpPr>
      <dsp:spPr>
        <a:xfrm>
          <a:off x="0" y="116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Рентна</a:t>
          </a:r>
          <a:r>
            <a:rPr lang="ru-RU" sz="2000" b="1" kern="1200" dirty="0" smtClean="0"/>
            <a:t> плата </a:t>
          </a:r>
          <a:r>
            <a:rPr lang="ru-RU" sz="2000" b="1" kern="1200" dirty="0" err="1" smtClean="0"/>
            <a:t>складається</a:t>
          </a:r>
          <a:r>
            <a:rPr lang="ru-RU" sz="2000" b="1" kern="1200" dirty="0" smtClean="0"/>
            <a:t> з: </a:t>
          </a:r>
          <a:endParaRPr lang="ru-RU" sz="2000" b="1" kern="1200" dirty="0"/>
        </a:p>
      </dsp:txBody>
      <dsp:txXfrm>
        <a:off x="42032" y="42148"/>
        <a:ext cx="8602736" cy="776975"/>
      </dsp:txXfrm>
    </dsp:sp>
    <dsp:sp modelId="{AF569861-A66E-42CD-A0BE-16DE1C07F865}">
      <dsp:nvSpPr>
        <dsp:cNvPr id="0" name=""/>
        <dsp:cNvSpPr/>
      </dsp:nvSpPr>
      <dsp:spPr>
        <a:xfrm>
          <a:off x="0" y="868609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•</a:t>
          </a:r>
          <a:r>
            <a:rPr lang="ru-RU" sz="2000" b="1" i="1" kern="1200" dirty="0" err="1" smtClean="0"/>
            <a:t>рентної</a:t>
          </a:r>
          <a:r>
            <a:rPr lang="ru-RU" sz="2000" b="1" i="1" kern="1200" dirty="0" smtClean="0"/>
            <a:t> плати за </a:t>
          </a:r>
          <a:r>
            <a:rPr lang="ru-RU" sz="2000" b="1" i="1" kern="1200" dirty="0" err="1" smtClean="0"/>
            <a:t>користування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надрами</a:t>
          </a:r>
          <a:r>
            <a:rPr lang="ru-RU" sz="2000" b="1" i="1" kern="1200" dirty="0" smtClean="0"/>
            <a:t> для </a:t>
          </a:r>
          <a:r>
            <a:rPr lang="ru-RU" sz="2000" b="1" i="1" kern="1200" dirty="0" err="1" smtClean="0"/>
            <a:t>видобування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корисних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копалин</a:t>
          </a:r>
          <a:r>
            <a:rPr lang="ru-RU" sz="2000" b="1" i="1" kern="1200" dirty="0" smtClean="0"/>
            <a:t>; </a:t>
          </a:r>
          <a:endParaRPr lang="ru-RU" sz="2000" b="1" kern="1200" dirty="0"/>
        </a:p>
      </dsp:txBody>
      <dsp:txXfrm>
        <a:off x="42032" y="910641"/>
        <a:ext cx="8602736" cy="776975"/>
      </dsp:txXfrm>
    </dsp:sp>
    <dsp:sp modelId="{C5ED017B-B2D0-4240-8690-DB3D6A4E1574}">
      <dsp:nvSpPr>
        <dsp:cNvPr id="0" name=""/>
        <dsp:cNvSpPr/>
      </dsp:nvSpPr>
      <dsp:spPr>
        <a:xfrm>
          <a:off x="0" y="1737102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•</a:t>
          </a:r>
          <a:r>
            <a:rPr lang="ru-RU" sz="2000" b="1" i="1" kern="1200" dirty="0" err="1" smtClean="0"/>
            <a:t>рентної</a:t>
          </a:r>
          <a:r>
            <a:rPr lang="ru-RU" sz="2000" b="1" i="1" kern="1200" dirty="0" smtClean="0"/>
            <a:t> плати за </a:t>
          </a:r>
          <a:r>
            <a:rPr lang="ru-RU" sz="2000" b="1" i="1" kern="1200" dirty="0" err="1" smtClean="0"/>
            <a:t>користування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надрами</a:t>
          </a:r>
          <a:r>
            <a:rPr lang="ru-RU" sz="2000" b="1" i="1" kern="1200" dirty="0" smtClean="0"/>
            <a:t> в </a:t>
          </a:r>
          <a:r>
            <a:rPr lang="ru-RU" sz="2000" b="1" i="1" kern="1200" dirty="0" err="1" smtClean="0"/>
            <a:t>цілях</a:t>
          </a:r>
          <a:r>
            <a:rPr lang="ru-RU" sz="2000" b="1" i="1" kern="1200" dirty="0" smtClean="0"/>
            <a:t>, не </a:t>
          </a:r>
          <a:r>
            <a:rPr lang="ru-RU" sz="2000" b="1" i="1" kern="1200" dirty="0" err="1" smtClean="0"/>
            <a:t>пов'язаних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з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видобуванням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корисних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копалин</a:t>
          </a:r>
          <a:r>
            <a:rPr lang="ru-RU" sz="2000" b="1" i="1" kern="1200" dirty="0" smtClean="0"/>
            <a:t>; </a:t>
          </a:r>
          <a:endParaRPr lang="ru-RU" sz="2000" b="1" kern="1200" dirty="0"/>
        </a:p>
      </dsp:txBody>
      <dsp:txXfrm>
        <a:off x="42032" y="1779134"/>
        <a:ext cx="8602736" cy="776975"/>
      </dsp:txXfrm>
    </dsp:sp>
    <dsp:sp modelId="{78B1C036-480C-4250-B168-FB32D9707629}">
      <dsp:nvSpPr>
        <dsp:cNvPr id="0" name=""/>
        <dsp:cNvSpPr/>
      </dsp:nvSpPr>
      <dsp:spPr>
        <a:xfrm>
          <a:off x="0" y="2605595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•</a:t>
          </a:r>
          <a:r>
            <a:rPr lang="ru-RU" sz="2000" b="1" i="1" kern="1200" dirty="0" err="1" smtClean="0"/>
            <a:t>рентної</a:t>
          </a:r>
          <a:r>
            <a:rPr lang="ru-RU" sz="2000" b="1" i="1" kern="1200" dirty="0" smtClean="0"/>
            <a:t> плати за </a:t>
          </a:r>
          <a:r>
            <a:rPr lang="ru-RU" sz="2000" b="1" i="1" kern="1200" dirty="0" err="1" smtClean="0"/>
            <a:t>користування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радіочастотним</a:t>
          </a:r>
          <a:r>
            <a:rPr lang="ru-RU" sz="2000" b="1" i="1" kern="1200" dirty="0" smtClean="0"/>
            <a:t> ресурсом </a:t>
          </a:r>
          <a:r>
            <a:rPr lang="ru-RU" sz="2000" b="1" i="1" kern="1200" dirty="0" err="1" smtClean="0"/>
            <a:t>України</a:t>
          </a:r>
          <a:r>
            <a:rPr lang="ru-RU" sz="2000" b="1" i="1" kern="1200" dirty="0" smtClean="0"/>
            <a:t>; </a:t>
          </a:r>
          <a:endParaRPr lang="ru-RU" sz="2000" b="1" kern="1200" dirty="0"/>
        </a:p>
      </dsp:txBody>
      <dsp:txXfrm>
        <a:off x="42032" y="2647627"/>
        <a:ext cx="8602736" cy="776975"/>
      </dsp:txXfrm>
    </dsp:sp>
    <dsp:sp modelId="{7A40EE82-E046-427C-B470-165E951037DF}">
      <dsp:nvSpPr>
        <dsp:cNvPr id="0" name=""/>
        <dsp:cNvSpPr/>
      </dsp:nvSpPr>
      <dsp:spPr>
        <a:xfrm>
          <a:off x="0" y="3474087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•</a:t>
          </a:r>
          <a:r>
            <a:rPr lang="ru-RU" sz="2000" b="1" i="1" kern="1200" dirty="0" err="1" smtClean="0"/>
            <a:t>рентної</a:t>
          </a:r>
          <a:r>
            <a:rPr lang="ru-RU" sz="2000" b="1" i="1" kern="1200" dirty="0" smtClean="0"/>
            <a:t> плати за </a:t>
          </a:r>
          <a:r>
            <a:rPr lang="ru-RU" sz="2000" b="1" i="1" kern="1200" dirty="0" err="1" smtClean="0"/>
            <a:t>спеціальне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використання</a:t>
          </a:r>
          <a:r>
            <a:rPr lang="ru-RU" sz="2000" b="1" i="1" kern="1200" dirty="0" smtClean="0"/>
            <a:t> води; </a:t>
          </a:r>
          <a:endParaRPr lang="ru-RU" sz="2000" b="1" kern="1200" dirty="0"/>
        </a:p>
      </dsp:txBody>
      <dsp:txXfrm>
        <a:off x="42032" y="3516119"/>
        <a:ext cx="8602736" cy="776975"/>
      </dsp:txXfrm>
    </dsp:sp>
    <dsp:sp modelId="{AEEC6A3D-1CC9-4E44-96A9-97B8B07B8BD9}">
      <dsp:nvSpPr>
        <dsp:cNvPr id="0" name=""/>
        <dsp:cNvSpPr/>
      </dsp:nvSpPr>
      <dsp:spPr>
        <a:xfrm>
          <a:off x="0" y="4342580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•</a:t>
          </a:r>
          <a:r>
            <a:rPr lang="ru-RU" sz="2000" b="1" i="1" kern="1200" dirty="0" err="1" smtClean="0"/>
            <a:t>рентної</a:t>
          </a:r>
          <a:r>
            <a:rPr lang="ru-RU" sz="2000" b="1" i="1" kern="1200" dirty="0" smtClean="0"/>
            <a:t> плати за </a:t>
          </a:r>
          <a:r>
            <a:rPr lang="ru-RU" sz="2000" b="1" i="1" kern="1200" dirty="0" err="1" smtClean="0"/>
            <a:t>спеціальне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використання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лісових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ресурсів</a:t>
          </a:r>
          <a:r>
            <a:rPr lang="ru-RU" sz="2000" b="1" i="1" kern="1200" dirty="0" smtClean="0"/>
            <a:t>; </a:t>
          </a:r>
          <a:endParaRPr lang="ru-RU" sz="2000" b="1" kern="1200" dirty="0"/>
        </a:p>
      </dsp:txBody>
      <dsp:txXfrm>
        <a:off x="42032" y="4384612"/>
        <a:ext cx="8602736" cy="776975"/>
      </dsp:txXfrm>
    </dsp:sp>
    <dsp:sp modelId="{144058B0-3A12-488E-85A7-B87588BD7A8A}">
      <dsp:nvSpPr>
        <dsp:cNvPr id="0" name=""/>
        <dsp:cNvSpPr/>
      </dsp:nvSpPr>
      <dsp:spPr>
        <a:xfrm>
          <a:off x="0" y="5211073"/>
          <a:ext cx="8686800" cy="861039"/>
        </a:xfrm>
        <a:prstGeom prst="round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•</a:t>
          </a:r>
          <a:r>
            <a:rPr lang="ru-RU" sz="2000" b="1" i="1" kern="1200" dirty="0" err="1" smtClean="0"/>
            <a:t>рентної</a:t>
          </a:r>
          <a:r>
            <a:rPr lang="ru-RU" sz="2000" b="1" i="1" kern="1200" dirty="0" smtClean="0"/>
            <a:t> плати за </a:t>
          </a:r>
          <a:r>
            <a:rPr lang="ru-RU" sz="2000" b="1" i="1" kern="1200" dirty="0" err="1" smtClean="0"/>
            <a:t>транспортування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нафти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і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нафтопродуктів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магістральними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нафтопроводами</a:t>
          </a:r>
          <a:r>
            <a:rPr lang="ru-RU" sz="2000" b="1" i="1" kern="1200" dirty="0" smtClean="0"/>
            <a:t> та </a:t>
          </a:r>
          <a:r>
            <a:rPr lang="ru-RU" sz="2000" b="1" i="1" kern="1200" dirty="0" err="1" smtClean="0"/>
            <a:t>нафтопродуктопроводами</a:t>
          </a:r>
          <a:r>
            <a:rPr lang="ru-RU" sz="2000" b="1" i="1" kern="1200" dirty="0" smtClean="0"/>
            <a:t>, </a:t>
          </a:r>
          <a:r>
            <a:rPr lang="ru-RU" sz="2000" b="1" i="1" kern="1200" dirty="0" err="1" smtClean="0"/>
            <a:t>транзитне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транспортування</a:t>
          </a:r>
          <a:r>
            <a:rPr lang="ru-RU" sz="2000" b="1" i="1" kern="1200" dirty="0" smtClean="0"/>
            <a:t> трубопроводами природного газу та </a:t>
          </a:r>
          <a:r>
            <a:rPr lang="ru-RU" sz="2000" b="1" i="1" kern="1200" dirty="0" err="1" smtClean="0"/>
            <a:t>аміаку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територією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України</a:t>
          </a:r>
          <a:r>
            <a:rPr lang="ru-RU" sz="2000" b="1" i="1" kern="1200" dirty="0" smtClean="0"/>
            <a:t>. </a:t>
          </a:r>
          <a:endParaRPr lang="ru-RU" sz="2000" b="1" kern="1200" dirty="0"/>
        </a:p>
      </dsp:txBody>
      <dsp:txXfrm>
        <a:off x="42032" y="5253105"/>
        <a:ext cx="8602736" cy="7769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30E3D-3636-4727-A9C8-8D0F3D2FBE14}">
      <dsp:nvSpPr>
        <dsp:cNvPr id="0" name=""/>
        <dsp:cNvSpPr/>
      </dsp:nvSpPr>
      <dsp:spPr>
        <a:xfrm>
          <a:off x="0" y="1124119"/>
          <a:ext cx="8686800" cy="347472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для потреб </a:t>
          </a:r>
          <a:r>
            <a:rPr lang="ru-RU" sz="3600" kern="1200" dirty="0" err="1" smtClean="0"/>
            <a:t>гідроенергетики</a:t>
          </a:r>
          <a:r>
            <a:rPr lang="ru-RU" sz="3600" kern="1200" dirty="0" smtClean="0"/>
            <a:t> - </a:t>
          </a:r>
          <a:r>
            <a:rPr lang="ru-RU" sz="3600" kern="1200" dirty="0" err="1" smtClean="0"/>
            <a:t>з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гідроакумулюючих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електростанцій</a:t>
          </a:r>
          <a:r>
            <a:rPr lang="ru-RU" sz="3600" kern="1200" dirty="0" smtClean="0"/>
            <a:t>, </a:t>
          </a:r>
          <a:r>
            <a:rPr lang="ru-RU" sz="3600" kern="1200" dirty="0" err="1" smtClean="0"/>
            <a:t>які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функціонують</a:t>
          </a:r>
          <a:r>
            <a:rPr lang="ru-RU" sz="3600" kern="1200" dirty="0" smtClean="0"/>
            <a:t> у </a:t>
          </a:r>
          <a:r>
            <a:rPr lang="ru-RU" sz="3600" kern="1200" dirty="0" err="1" smtClean="0"/>
            <a:t>комплексі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з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гідроелектростанціями</a:t>
          </a:r>
          <a:r>
            <a:rPr lang="ru-RU" sz="3600" kern="1200" dirty="0" smtClean="0"/>
            <a:t>;</a:t>
          </a:r>
          <a:endParaRPr lang="ru-RU" sz="3600" kern="1200" dirty="0"/>
        </a:p>
      </dsp:txBody>
      <dsp:txXfrm>
        <a:off x="1737360" y="1124119"/>
        <a:ext cx="5212080" cy="34747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FB9D9-AE41-44AC-AB01-B313A7F0C92E}">
      <dsp:nvSpPr>
        <dsp:cNvPr id="0" name=""/>
        <dsp:cNvSpPr/>
      </dsp:nvSpPr>
      <dsp:spPr>
        <a:xfrm>
          <a:off x="8" y="1532"/>
          <a:ext cx="8686782" cy="172209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для потреб водного транспорту:</a:t>
          </a:r>
          <a:endParaRPr lang="ru-RU" sz="2100" kern="1200" dirty="0"/>
        </a:p>
      </dsp:txBody>
      <dsp:txXfrm>
        <a:off x="861053" y="1532"/>
        <a:ext cx="6964692" cy="1722090"/>
      </dsp:txXfrm>
    </dsp:sp>
    <dsp:sp modelId="{F39F5A0F-AC57-401F-8374-F712ED5F30AF}">
      <dsp:nvSpPr>
        <dsp:cNvPr id="0" name=""/>
        <dsp:cNvSpPr/>
      </dsp:nvSpPr>
      <dsp:spPr>
        <a:xfrm>
          <a:off x="8" y="1964715"/>
          <a:ext cx="8686782" cy="172209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з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морського</a:t>
          </a:r>
          <a:r>
            <a:rPr lang="ru-RU" sz="2100" kern="1200" dirty="0" smtClean="0"/>
            <a:t> водного транспорту, </a:t>
          </a:r>
          <a:r>
            <a:rPr lang="ru-RU" sz="2100" kern="1200" dirty="0" err="1" smtClean="0"/>
            <a:t>який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використовує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річковий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водний</a:t>
          </a:r>
          <a:r>
            <a:rPr lang="ru-RU" sz="2100" kern="1200" dirty="0" smtClean="0"/>
            <a:t> шлях </a:t>
          </a:r>
          <a:r>
            <a:rPr lang="ru-RU" sz="2100" kern="1200" dirty="0" err="1" smtClean="0"/>
            <a:t>виключно</a:t>
          </a:r>
          <a:r>
            <a:rPr lang="ru-RU" sz="2100" kern="1200" dirty="0" smtClean="0"/>
            <a:t> для </a:t>
          </a:r>
          <a:r>
            <a:rPr lang="ru-RU" sz="2100" kern="1200" dirty="0" err="1" smtClean="0"/>
            <a:t>заходження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</a:t>
          </a:r>
          <a:r>
            <a:rPr lang="ru-RU" sz="2100" kern="1200" dirty="0" smtClean="0"/>
            <a:t> моря у </a:t>
          </a:r>
          <a:r>
            <a:rPr lang="ru-RU" sz="2100" kern="1200" dirty="0" err="1" smtClean="0"/>
            <a:t>морський</a:t>
          </a:r>
          <a:r>
            <a:rPr lang="ru-RU" sz="2100" kern="1200" dirty="0" smtClean="0"/>
            <a:t> порт, </a:t>
          </a:r>
          <a:r>
            <a:rPr lang="ru-RU" sz="2100" kern="1200" dirty="0" err="1" smtClean="0"/>
            <a:t>розташований</a:t>
          </a:r>
          <a:r>
            <a:rPr lang="ru-RU" sz="2100" kern="1200" dirty="0" smtClean="0"/>
            <a:t> у </a:t>
          </a:r>
          <a:r>
            <a:rPr lang="ru-RU" sz="2100" kern="1200" dirty="0" err="1" smtClean="0"/>
            <a:t>пониззі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річки</a:t>
          </a:r>
          <a:r>
            <a:rPr lang="ru-RU" sz="2100" kern="1200" dirty="0" smtClean="0"/>
            <a:t>, без </a:t>
          </a:r>
          <a:r>
            <a:rPr lang="ru-RU" sz="2100" kern="1200" dirty="0" err="1" smtClean="0"/>
            <a:t>використання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спеціальних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заходів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забезпечення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судноплавства</a:t>
          </a:r>
          <a:r>
            <a:rPr lang="ru-RU" sz="2100" kern="1200" dirty="0" smtClean="0"/>
            <a:t> (попуски води </a:t>
          </a:r>
          <a:r>
            <a:rPr lang="ru-RU" sz="2100" kern="1200" dirty="0" err="1" smtClean="0"/>
            <a:t>з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водосховищ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шлюзування</a:t>
          </a:r>
          <a:r>
            <a:rPr lang="ru-RU" sz="2100" kern="1200" dirty="0" smtClean="0"/>
            <a:t>);</a:t>
          </a:r>
          <a:endParaRPr lang="ru-RU" sz="2100" kern="1200" dirty="0"/>
        </a:p>
      </dsp:txBody>
      <dsp:txXfrm>
        <a:off x="861053" y="1964715"/>
        <a:ext cx="6964692" cy="1722090"/>
      </dsp:txXfrm>
    </dsp:sp>
    <dsp:sp modelId="{D63D4A9C-A6A9-4D52-8673-C96BC1F70B21}">
      <dsp:nvSpPr>
        <dsp:cNvPr id="0" name=""/>
        <dsp:cNvSpPr/>
      </dsp:nvSpPr>
      <dsp:spPr>
        <a:xfrm>
          <a:off x="8" y="3927898"/>
          <a:ext cx="8686782" cy="172209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під</a:t>
          </a:r>
          <a:r>
            <a:rPr lang="ru-RU" sz="2100" kern="1200" dirty="0" smtClean="0"/>
            <a:t> час </a:t>
          </a:r>
          <a:r>
            <a:rPr lang="ru-RU" sz="2100" kern="1200" dirty="0" err="1" smtClean="0"/>
            <a:t>експлуатації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водних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шляхів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стоянковими</a:t>
          </a:r>
          <a:r>
            <a:rPr lang="ru-RU" sz="2100" kern="1200" dirty="0" smtClean="0"/>
            <a:t> (</a:t>
          </a:r>
          <a:r>
            <a:rPr lang="ru-RU" sz="2100" kern="1200" dirty="0" err="1" smtClean="0"/>
            <a:t>нафтоперекачувальні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станції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плавнафтобази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дебаркадери</a:t>
          </a:r>
          <a:r>
            <a:rPr lang="ru-RU" sz="2100" kern="1200" dirty="0" smtClean="0"/>
            <a:t>, доки </a:t>
          </a:r>
          <a:r>
            <a:rPr lang="ru-RU" sz="2100" kern="1200" dirty="0" err="1" smtClean="0"/>
            <a:t>плавучі</a:t>
          </a:r>
          <a:r>
            <a:rPr lang="ru-RU" sz="2100" kern="1200" dirty="0" smtClean="0"/>
            <a:t>, судна </a:t>
          </a:r>
          <a:r>
            <a:rPr lang="ru-RU" sz="2100" kern="1200" dirty="0" err="1" smtClean="0"/>
            <a:t>з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механічним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обладнанням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інші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стоянкові</a:t>
          </a:r>
          <a:r>
            <a:rPr lang="ru-RU" sz="2100" kern="1200" dirty="0" smtClean="0"/>
            <a:t> судна) </a:t>
          </a:r>
          <a:r>
            <a:rPr lang="ru-RU" sz="2100" kern="1200" dirty="0" err="1" smtClean="0"/>
            <a:t>і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службово-допоміжними</a:t>
          </a:r>
          <a:r>
            <a:rPr lang="ru-RU" sz="2100" kern="1200" dirty="0" smtClean="0"/>
            <a:t> суднами та </a:t>
          </a:r>
          <a:r>
            <a:rPr lang="ru-RU" sz="2100" kern="1200" dirty="0" err="1" smtClean="0"/>
            <a:t>експлуатації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водних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шляхів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річки</a:t>
          </a:r>
          <a:r>
            <a:rPr lang="ru-RU" sz="2100" kern="1200" dirty="0" smtClean="0"/>
            <a:t> Дунаю.</a:t>
          </a:r>
          <a:endParaRPr lang="ru-RU" sz="2100" kern="1200" dirty="0"/>
        </a:p>
      </dsp:txBody>
      <dsp:txXfrm>
        <a:off x="861053" y="3927898"/>
        <a:ext cx="6964692" cy="17220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371E3C-7C39-4E4E-8E66-CDF038CCCE49}">
      <dsp:nvSpPr>
        <dsp:cNvPr id="0" name=""/>
        <dsp:cNvSpPr/>
      </dsp:nvSpPr>
      <dsp:spPr>
        <a:xfrm>
          <a:off x="651509" y="0"/>
          <a:ext cx="7383780" cy="5651521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C2B49-BF4B-4F61-898F-DA6F8EDAA2D1}">
      <dsp:nvSpPr>
        <dsp:cNvPr id="0" name=""/>
        <dsp:cNvSpPr/>
      </dsp:nvSpPr>
      <dsp:spPr>
        <a:xfrm>
          <a:off x="0" y="1695456"/>
          <a:ext cx="8686800" cy="22606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Ставки </a:t>
          </a:r>
          <a:r>
            <a:rPr lang="ru-RU" sz="4000" kern="1200" dirty="0" err="1" smtClean="0"/>
            <a:t>рентної</a:t>
          </a:r>
          <a:r>
            <a:rPr lang="ru-RU" sz="4000" kern="1200" dirty="0" smtClean="0"/>
            <a:t> плати за </a:t>
          </a:r>
          <a:r>
            <a:rPr lang="ru-RU" sz="4000" kern="1200" dirty="0" err="1" smtClean="0"/>
            <a:t>спеціальне</a:t>
          </a:r>
          <a:r>
            <a:rPr lang="ru-RU" sz="4000" kern="1200" dirty="0" smtClean="0"/>
            <a:t> </a:t>
          </a:r>
          <a:r>
            <a:rPr lang="ru-RU" sz="4000" kern="1200" dirty="0" err="1" smtClean="0"/>
            <a:t>використання</a:t>
          </a:r>
          <a:r>
            <a:rPr lang="ru-RU" sz="4000" kern="1200" dirty="0" smtClean="0"/>
            <a:t> води </a:t>
          </a:r>
          <a:r>
            <a:rPr lang="ru-RU" sz="4000" kern="1200" dirty="0" err="1" smtClean="0"/>
            <a:t>встановлюються</a:t>
          </a:r>
          <a:r>
            <a:rPr lang="ru-RU" sz="4000" kern="1200" dirty="0" smtClean="0"/>
            <a:t> у таких </a:t>
          </a:r>
          <a:r>
            <a:rPr lang="ru-RU" sz="4000" kern="1200" dirty="0" err="1" smtClean="0"/>
            <a:t>розмірах</a:t>
          </a:r>
          <a:r>
            <a:rPr lang="ru-RU" sz="4000" kern="1200" dirty="0" smtClean="0"/>
            <a:t>:</a:t>
          </a:r>
          <a:endParaRPr lang="ru-RU" sz="4000" kern="1200" dirty="0"/>
        </a:p>
      </dsp:txBody>
      <dsp:txXfrm>
        <a:off x="110354" y="1805810"/>
        <a:ext cx="8466092" cy="20399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F0468-5947-4EAF-AFF3-BF69C0588B81}">
      <dsp:nvSpPr>
        <dsp:cNvPr id="0" name=""/>
        <dsp:cNvSpPr/>
      </dsp:nvSpPr>
      <dsp:spPr>
        <a:xfrm>
          <a:off x="6787" y="102364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sng" kern="1200" dirty="0" smtClean="0"/>
            <a:t>для потреб </a:t>
          </a:r>
          <a:r>
            <a:rPr lang="ru-RU" sz="1600" u="sng" kern="1200" dirty="0" err="1" smtClean="0"/>
            <a:t>гідроенергетики</a:t>
          </a:r>
          <a:r>
            <a:rPr lang="ru-RU" sz="1600" u="sng" kern="1200" dirty="0" smtClean="0"/>
            <a:t> </a:t>
          </a:r>
          <a:r>
            <a:rPr lang="ru-RU" sz="1600" kern="1200" dirty="0" smtClean="0"/>
            <a:t>- 6,93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10 тис. куб. </a:t>
          </a:r>
          <a:r>
            <a:rPr lang="ru-RU" sz="1600" kern="1200" dirty="0" err="1" smtClean="0"/>
            <a:t>метрів</a:t>
          </a:r>
          <a:r>
            <a:rPr lang="ru-RU" sz="1600" kern="1200" dirty="0" smtClean="0"/>
            <a:t> води, </a:t>
          </a:r>
          <a:r>
            <a:rPr lang="ru-RU" sz="1600" kern="1200" dirty="0" err="1" smtClean="0"/>
            <a:t>пропущеної</a:t>
          </a:r>
          <a:r>
            <a:rPr lang="ru-RU" sz="1600" kern="1200" dirty="0" smtClean="0"/>
            <a:t> через </a:t>
          </a:r>
          <a:r>
            <a:rPr lang="ru-RU" sz="1600" kern="1200" dirty="0" err="1" smtClean="0"/>
            <a:t>турбіни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гідроелектростанцій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240499" y="102364"/>
        <a:ext cx="8205801" cy="467424"/>
      </dsp:txXfrm>
    </dsp:sp>
    <dsp:sp modelId="{102F2B00-5AD0-445F-853C-42005D020BD2}">
      <dsp:nvSpPr>
        <dsp:cNvPr id="0" name=""/>
        <dsp:cNvSpPr/>
      </dsp:nvSpPr>
      <dsp:spPr>
        <a:xfrm>
          <a:off x="6787" y="635228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sng" kern="1200" dirty="0" smtClean="0"/>
            <a:t>для потреб водного транспорту </a:t>
          </a:r>
          <a:r>
            <a:rPr lang="ru-RU" sz="1600" u="sng" kern="1200" dirty="0" err="1" smtClean="0"/>
            <a:t>з</a:t>
          </a:r>
          <a:r>
            <a:rPr lang="ru-RU" sz="1600" u="sng" kern="1200" dirty="0" smtClean="0"/>
            <a:t> </a:t>
          </a:r>
          <a:r>
            <a:rPr lang="ru-RU" sz="1600" u="sng" kern="1200" dirty="0" err="1" smtClean="0"/>
            <a:t>усіх</a:t>
          </a:r>
          <a:r>
            <a:rPr lang="ru-RU" sz="1600" u="sng" kern="1200" dirty="0" smtClean="0"/>
            <a:t> </a:t>
          </a:r>
          <a:r>
            <a:rPr lang="ru-RU" sz="1600" u="sng" kern="1200" dirty="0" err="1" smtClean="0"/>
            <a:t>річок</a:t>
          </a:r>
          <a:r>
            <a:rPr lang="ru-RU" sz="1600" u="sng" kern="1200" dirty="0" smtClean="0"/>
            <a:t>, </a:t>
          </a:r>
          <a:r>
            <a:rPr lang="ru-RU" sz="1600" u="sng" kern="1200" dirty="0" err="1" smtClean="0"/>
            <a:t>крім</a:t>
          </a:r>
          <a:r>
            <a:rPr lang="ru-RU" sz="1600" u="sng" kern="1200" dirty="0" smtClean="0"/>
            <a:t> Дунаю:</a:t>
          </a:r>
          <a:endParaRPr lang="ru-RU" sz="1600" kern="1200" dirty="0"/>
        </a:p>
      </dsp:txBody>
      <dsp:txXfrm>
        <a:off x="240499" y="635228"/>
        <a:ext cx="8205801" cy="467424"/>
      </dsp:txXfrm>
    </dsp:sp>
    <dsp:sp modelId="{2814AF13-2D78-48CB-82A1-077C45B096AA}">
      <dsp:nvSpPr>
        <dsp:cNvPr id="0" name=""/>
        <dsp:cNvSpPr/>
      </dsp:nvSpPr>
      <dsp:spPr>
        <a:xfrm>
          <a:off x="6787" y="1168091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для </a:t>
          </a:r>
          <a:r>
            <a:rPr lang="ru-RU" sz="1600" kern="1200" dirty="0" err="1" smtClean="0"/>
            <a:t>вантажного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самохідного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несамохідного</a:t>
          </a:r>
          <a:r>
            <a:rPr lang="ru-RU" sz="1600" kern="1200" dirty="0" smtClean="0"/>
            <a:t> флоту, </a:t>
          </a:r>
          <a:r>
            <a:rPr lang="ru-RU" sz="1600" kern="1200" dirty="0" err="1" smtClean="0"/>
            <a:t>що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експлуатується</a:t>
          </a:r>
          <a:r>
            <a:rPr lang="ru-RU" sz="1600" kern="1200" dirty="0" smtClean="0"/>
            <a:t>, - 0,1188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 </a:t>
          </a:r>
          <a:r>
            <a:rPr lang="ru-RU" sz="1600" kern="1200" dirty="0" err="1" smtClean="0"/>
            <a:t>тоннаж-добу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експлуатації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240499" y="1168091"/>
        <a:ext cx="8205801" cy="467424"/>
      </dsp:txXfrm>
    </dsp:sp>
    <dsp:sp modelId="{0B999B89-18B7-4CD3-8E75-9458304BDB98}">
      <dsp:nvSpPr>
        <dsp:cNvPr id="0" name=""/>
        <dsp:cNvSpPr/>
      </dsp:nvSpPr>
      <dsp:spPr>
        <a:xfrm>
          <a:off x="6787" y="1700955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для </a:t>
          </a:r>
          <a:r>
            <a:rPr lang="ru-RU" sz="1600" kern="1200" dirty="0" err="1" smtClean="0"/>
            <a:t>пасажирського</a:t>
          </a:r>
          <a:r>
            <a:rPr lang="ru-RU" sz="1600" kern="1200" dirty="0" smtClean="0"/>
            <a:t> флоту, </a:t>
          </a:r>
          <a:r>
            <a:rPr lang="ru-RU" sz="1600" kern="1200" dirty="0" err="1" smtClean="0"/>
            <a:t>що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експлуатується</a:t>
          </a:r>
          <a:r>
            <a:rPr lang="ru-RU" sz="1600" kern="1200" dirty="0" smtClean="0"/>
            <a:t>, - 0,0132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 </a:t>
          </a:r>
          <a:r>
            <a:rPr lang="ru-RU" sz="1600" kern="1200" dirty="0" err="1" smtClean="0"/>
            <a:t>місце-добу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експлуатації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240499" y="1700955"/>
        <a:ext cx="8205801" cy="467424"/>
      </dsp:txXfrm>
    </dsp:sp>
    <dsp:sp modelId="{015E5225-B45A-4EDC-AD4D-3E0E6B4B9820}">
      <dsp:nvSpPr>
        <dsp:cNvPr id="0" name=""/>
        <dsp:cNvSpPr/>
      </dsp:nvSpPr>
      <dsp:spPr>
        <a:xfrm>
          <a:off x="6787" y="2233819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u="sng" kern="1200" dirty="0" smtClean="0"/>
            <a:t>для потреб </a:t>
          </a:r>
          <a:r>
            <a:rPr lang="ru-RU" sz="2000" u="sng" kern="1200" dirty="0" err="1" smtClean="0"/>
            <a:t>рибництва</a:t>
          </a:r>
          <a:r>
            <a:rPr lang="ru-RU" sz="2000" u="sng" kern="1200" dirty="0" smtClean="0"/>
            <a:t>:</a:t>
          </a:r>
          <a:endParaRPr lang="ru-RU" sz="2000" kern="1200" dirty="0"/>
        </a:p>
      </dsp:txBody>
      <dsp:txXfrm>
        <a:off x="240499" y="2233819"/>
        <a:ext cx="8205801" cy="467424"/>
      </dsp:txXfrm>
    </dsp:sp>
    <dsp:sp modelId="{B186FC45-8E4C-45A8-93C2-10C1D8C20C98}">
      <dsp:nvSpPr>
        <dsp:cNvPr id="0" name=""/>
        <dsp:cNvSpPr/>
      </dsp:nvSpPr>
      <dsp:spPr>
        <a:xfrm>
          <a:off x="6787" y="2766683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36,39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10 тис. куб. </a:t>
          </a:r>
          <a:r>
            <a:rPr lang="ru-RU" sz="1600" kern="1200" dirty="0" err="1" smtClean="0"/>
            <a:t>метрів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поверхневої</a:t>
          </a:r>
          <a:r>
            <a:rPr lang="ru-RU" sz="1600" kern="1200" dirty="0" smtClean="0"/>
            <a:t> води;</a:t>
          </a:r>
          <a:endParaRPr lang="ru-RU" sz="1600" kern="1200" dirty="0"/>
        </a:p>
      </dsp:txBody>
      <dsp:txXfrm>
        <a:off x="240499" y="2766683"/>
        <a:ext cx="8205801" cy="467424"/>
      </dsp:txXfrm>
    </dsp:sp>
    <dsp:sp modelId="{84CF0490-B261-4C3C-96CB-5A68C6D31FB0}">
      <dsp:nvSpPr>
        <dsp:cNvPr id="0" name=""/>
        <dsp:cNvSpPr/>
      </dsp:nvSpPr>
      <dsp:spPr>
        <a:xfrm>
          <a:off x="6787" y="3299547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43,75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10 тис. куб. </a:t>
          </a:r>
          <a:r>
            <a:rPr lang="ru-RU" sz="1600" kern="1200" dirty="0" err="1" smtClean="0"/>
            <a:t>метрів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підземної</a:t>
          </a:r>
          <a:r>
            <a:rPr lang="ru-RU" sz="1600" kern="1200" dirty="0" smtClean="0"/>
            <a:t> води;</a:t>
          </a:r>
          <a:endParaRPr lang="ru-RU" sz="1600" kern="1200" dirty="0"/>
        </a:p>
      </dsp:txBody>
      <dsp:txXfrm>
        <a:off x="240499" y="3299547"/>
        <a:ext cx="8205801" cy="467424"/>
      </dsp:txXfrm>
    </dsp:sp>
    <dsp:sp modelId="{F9D27080-A97F-45BD-B001-7A621D57432E}">
      <dsp:nvSpPr>
        <dsp:cNvPr id="0" name=""/>
        <dsp:cNvSpPr/>
      </dsp:nvSpPr>
      <dsp:spPr>
        <a:xfrm>
          <a:off x="6787" y="3832411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 воду, </a:t>
          </a:r>
          <a:r>
            <a:rPr lang="ru-RU" sz="1600" kern="1200" dirty="0" err="1" smtClean="0"/>
            <a:t>що</a:t>
          </a:r>
          <a:r>
            <a:rPr lang="ru-RU" sz="1600" kern="1200" dirty="0" smtClean="0"/>
            <a:t> входить </a:t>
          </a:r>
          <a:r>
            <a:rPr lang="ru-RU" sz="1600" kern="1200" dirty="0" err="1" smtClean="0"/>
            <a:t>виключно</a:t>
          </a:r>
          <a:r>
            <a:rPr lang="ru-RU" sz="1600" kern="1200" dirty="0" smtClean="0"/>
            <a:t> до складу </a:t>
          </a:r>
          <a:r>
            <a:rPr lang="ru-RU" sz="1600" kern="1200" dirty="0" err="1" smtClean="0"/>
            <a:t>напоїв</a:t>
          </a:r>
          <a:r>
            <a:rPr lang="ru-RU" sz="1600" kern="1200" dirty="0" smtClean="0"/>
            <a:t>:</a:t>
          </a:r>
          <a:endParaRPr lang="ru-RU" sz="1600" kern="1200" dirty="0"/>
        </a:p>
      </dsp:txBody>
      <dsp:txXfrm>
        <a:off x="240499" y="3832411"/>
        <a:ext cx="8205801" cy="467424"/>
      </dsp:txXfrm>
    </dsp:sp>
    <dsp:sp modelId="{F70C6360-DFA4-4EDC-A97A-1427BCDAD6C7}">
      <dsp:nvSpPr>
        <dsp:cNvPr id="0" name=""/>
        <dsp:cNvSpPr/>
      </dsp:nvSpPr>
      <dsp:spPr>
        <a:xfrm>
          <a:off x="6787" y="4365275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33,85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</a:t>
          </a:r>
          <a:r>
            <a:rPr lang="ru-RU" sz="1600" kern="1200" dirty="0" err="1" smtClean="0"/>
            <a:t>і</a:t>
          </a:r>
          <a:r>
            <a:rPr lang="ru-RU" sz="1600" kern="1200" dirty="0" smtClean="0"/>
            <a:t> куб. метр </a:t>
          </a:r>
          <a:r>
            <a:rPr lang="ru-RU" sz="1600" kern="1200" dirty="0" err="1" smtClean="0"/>
            <a:t>поверхневої</a:t>
          </a:r>
          <a:r>
            <a:rPr lang="ru-RU" sz="1600" kern="1200" dirty="0" smtClean="0"/>
            <a:t> води;</a:t>
          </a:r>
          <a:endParaRPr lang="ru-RU" sz="1600" kern="1200" dirty="0"/>
        </a:p>
      </dsp:txBody>
      <dsp:txXfrm>
        <a:off x="240499" y="4365275"/>
        <a:ext cx="8205801" cy="467424"/>
      </dsp:txXfrm>
    </dsp:sp>
    <dsp:sp modelId="{CD1B1FD5-1F08-42F2-AFF2-826233016109}">
      <dsp:nvSpPr>
        <dsp:cNvPr id="0" name=""/>
        <dsp:cNvSpPr/>
      </dsp:nvSpPr>
      <dsp:spPr>
        <a:xfrm>
          <a:off x="6787" y="4898139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39,48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 куб. метр </a:t>
          </a:r>
          <a:r>
            <a:rPr lang="ru-RU" sz="1600" kern="1200" dirty="0" err="1" smtClean="0"/>
            <a:t>підземної</a:t>
          </a:r>
          <a:r>
            <a:rPr lang="ru-RU" sz="1600" kern="1200" dirty="0" smtClean="0"/>
            <a:t> води;</a:t>
          </a:r>
          <a:endParaRPr lang="ru-RU" sz="1600" kern="1200" dirty="0"/>
        </a:p>
      </dsp:txBody>
      <dsp:txXfrm>
        <a:off x="240499" y="4898139"/>
        <a:ext cx="8205801" cy="467424"/>
      </dsp:txXfrm>
    </dsp:sp>
    <dsp:sp modelId="{7AD7AC1C-4318-42F9-9645-9E3E0F2024FD}">
      <dsp:nvSpPr>
        <dsp:cNvPr id="0" name=""/>
        <dsp:cNvSpPr/>
      </dsp:nvSpPr>
      <dsp:spPr>
        <a:xfrm>
          <a:off x="6787" y="5431003"/>
          <a:ext cx="8673225" cy="467424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sng" kern="1200" dirty="0" smtClean="0"/>
            <a:t>за </a:t>
          </a:r>
          <a:r>
            <a:rPr lang="ru-RU" sz="1600" u="sng" kern="1200" dirty="0" err="1" smtClean="0"/>
            <a:t>шахтну</a:t>
          </a:r>
          <a:r>
            <a:rPr lang="ru-RU" sz="1600" u="sng" kern="1200" dirty="0" smtClean="0"/>
            <a:t>, </a:t>
          </a:r>
          <a:r>
            <a:rPr lang="ru-RU" sz="1600" u="sng" kern="1200" dirty="0" err="1" smtClean="0"/>
            <a:t>кар'єрну</a:t>
          </a:r>
          <a:r>
            <a:rPr lang="ru-RU" sz="1600" u="sng" kern="1200" dirty="0" smtClean="0"/>
            <a:t> та </a:t>
          </a:r>
          <a:r>
            <a:rPr lang="ru-RU" sz="1600" u="sng" kern="1200" dirty="0" err="1" smtClean="0"/>
            <a:t>дренажну</a:t>
          </a:r>
          <a:r>
            <a:rPr lang="ru-RU" sz="1600" u="sng" kern="1200" dirty="0" smtClean="0"/>
            <a:t> воду </a:t>
          </a:r>
          <a:r>
            <a:rPr lang="ru-RU" sz="1600" kern="1200" dirty="0" smtClean="0"/>
            <a:t>- 7,84 </a:t>
          </a:r>
          <a:r>
            <a:rPr lang="ru-RU" sz="1600" kern="1200" dirty="0" err="1" smtClean="0"/>
            <a:t>гривні</a:t>
          </a:r>
          <a:r>
            <a:rPr lang="ru-RU" sz="1600" kern="1200" dirty="0" smtClean="0"/>
            <a:t> за 100 куб. </a:t>
          </a:r>
          <a:r>
            <a:rPr lang="ru-RU" sz="1600" kern="1200" dirty="0" err="1" smtClean="0"/>
            <a:t>метрів</a:t>
          </a:r>
          <a:r>
            <a:rPr lang="ru-RU" sz="1600" kern="1200" dirty="0" smtClean="0"/>
            <a:t> води.</a:t>
          </a:r>
          <a:endParaRPr lang="ru-RU" sz="1600" kern="1200" dirty="0"/>
        </a:p>
      </dsp:txBody>
      <dsp:txXfrm>
        <a:off x="240499" y="5431003"/>
        <a:ext cx="8205801" cy="46742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9DC4F-44D0-44DD-8BFF-E6F45AC21311}">
      <dsp:nvSpPr>
        <dsp:cNvPr id="0" name=""/>
        <dsp:cNvSpPr/>
      </dsp:nvSpPr>
      <dsp:spPr>
        <a:xfrm>
          <a:off x="7" y="400"/>
          <a:ext cx="8686784" cy="2673905"/>
        </a:xfrm>
        <a:prstGeom prst="chevron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Для </a:t>
          </a:r>
          <a:r>
            <a:rPr lang="ru-RU" sz="2500" kern="1200" dirty="0" err="1" smtClean="0"/>
            <a:t>теплоелектростанцій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прямоточною системою </a:t>
          </a:r>
          <a:r>
            <a:rPr lang="ru-RU" sz="2500" kern="1200" dirty="0" err="1" smtClean="0"/>
            <a:t>водопостачання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рентна</a:t>
          </a:r>
          <a:r>
            <a:rPr lang="ru-RU" sz="2500" kern="1200" dirty="0" smtClean="0"/>
            <a:t> плата за </a:t>
          </a:r>
          <a:r>
            <a:rPr lang="ru-RU" sz="2500" kern="1200" dirty="0" err="1" smtClean="0"/>
            <a:t>фактичний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обсяг</a:t>
          </a:r>
          <a:r>
            <a:rPr lang="ru-RU" sz="2500" kern="1200" dirty="0" smtClean="0"/>
            <a:t> води, </a:t>
          </a:r>
          <a:r>
            <a:rPr lang="ru-RU" sz="2500" kern="1200" dirty="0" err="1" smtClean="0"/>
            <a:t>що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пропускається</a:t>
          </a:r>
          <a:r>
            <a:rPr lang="ru-RU" sz="2500" kern="1200" dirty="0" smtClean="0"/>
            <a:t> через </a:t>
          </a:r>
          <a:r>
            <a:rPr lang="ru-RU" sz="2500" kern="1200" dirty="0" err="1" smtClean="0"/>
            <a:t>конденсатори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турбін</a:t>
          </a:r>
          <a:r>
            <a:rPr lang="ru-RU" sz="2500" kern="1200" dirty="0" smtClean="0"/>
            <a:t> для </a:t>
          </a:r>
          <a:r>
            <a:rPr lang="ru-RU" sz="2500" kern="1200" dirty="0" err="1" smtClean="0"/>
            <a:t>охолодження</a:t>
          </a:r>
          <a:r>
            <a:rPr lang="ru-RU" sz="2500" kern="1200" dirty="0" smtClean="0"/>
            <a:t> конденсату, </a:t>
          </a:r>
          <a:r>
            <a:rPr lang="ru-RU" sz="2500" kern="1200" dirty="0" err="1" smtClean="0"/>
            <a:t>обчислюється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із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застосуванням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коефіцієнта</a:t>
          </a:r>
          <a:r>
            <a:rPr lang="ru-RU" sz="2500" kern="1200" dirty="0" smtClean="0"/>
            <a:t> 0,005.</a:t>
          </a:r>
          <a:endParaRPr lang="ru-RU" sz="2500" kern="1200" dirty="0"/>
        </a:p>
      </dsp:txBody>
      <dsp:txXfrm>
        <a:off x="1336960" y="400"/>
        <a:ext cx="6012879" cy="2673905"/>
      </dsp:txXfrm>
    </dsp:sp>
    <dsp:sp modelId="{4F7E85CC-CDCF-4C5C-9F55-5B3E12F328F6}">
      <dsp:nvSpPr>
        <dsp:cNvPr id="0" name=""/>
        <dsp:cNvSpPr/>
      </dsp:nvSpPr>
      <dsp:spPr>
        <a:xfrm>
          <a:off x="7" y="3048652"/>
          <a:ext cx="8686784" cy="2673905"/>
        </a:xfrm>
        <a:prstGeom prst="chevron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Житлово-комунальні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підприємства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застосовують</a:t>
          </a:r>
          <a:r>
            <a:rPr lang="ru-RU" sz="2500" kern="1200" dirty="0" smtClean="0"/>
            <a:t> до ставок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</a:t>
          </a:r>
          <a:r>
            <a:rPr lang="ru-RU" sz="2500" kern="1200" dirty="0" err="1" smtClean="0"/>
            <a:t>коефіцієнт</a:t>
          </a:r>
          <a:r>
            <a:rPr lang="ru-RU" sz="2500" kern="1200" dirty="0" smtClean="0"/>
            <a:t> 0,3.</a:t>
          </a:r>
          <a:endParaRPr lang="ru-RU" sz="2500" kern="1200" dirty="0"/>
        </a:p>
      </dsp:txBody>
      <dsp:txXfrm>
        <a:off x="1336960" y="3048652"/>
        <a:ext cx="6012879" cy="267390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EABE2-18FD-4B3A-84ED-1B6D062D50CD}">
      <dsp:nvSpPr>
        <dsp:cNvPr id="0" name=""/>
        <dsp:cNvSpPr/>
      </dsp:nvSpPr>
      <dsp:spPr>
        <a:xfrm>
          <a:off x="0" y="59700"/>
          <a:ext cx="8686800" cy="1801800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За </a:t>
          </a:r>
          <a:r>
            <a:rPr lang="ru-RU" sz="2200" kern="1200" dirty="0" err="1" smtClean="0"/>
            <a:t>умови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використання</a:t>
          </a:r>
          <a:r>
            <a:rPr lang="ru-RU" sz="2200" kern="1200" dirty="0" smtClean="0"/>
            <a:t> води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лиманів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платниками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 </a:t>
          </a:r>
          <a:r>
            <a:rPr lang="ru-RU" sz="2200" kern="1200" dirty="0" err="1" smtClean="0"/>
            <a:t>застосовується</a:t>
          </a:r>
          <a:r>
            <a:rPr lang="ru-RU" sz="2200" kern="1200" dirty="0" smtClean="0"/>
            <a:t> ставка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плати, </a:t>
          </a:r>
          <a:r>
            <a:rPr lang="ru-RU" sz="2200" kern="1200" dirty="0" err="1" smtClean="0"/>
            <a:t>встановлена</a:t>
          </a:r>
          <a:r>
            <a:rPr lang="ru-RU" sz="2200" kern="1200" dirty="0" smtClean="0"/>
            <a:t> за </a:t>
          </a:r>
          <a:r>
            <a:rPr lang="ru-RU" sz="2200" kern="1200" dirty="0" err="1" smtClean="0"/>
            <a:t>спеціальне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використання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поверхневих</a:t>
          </a:r>
          <a:r>
            <a:rPr lang="ru-RU" sz="2200" kern="1200" dirty="0" smtClean="0"/>
            <a:t> вод </a:t>
          </a:r>
          <a:r>
            <a:rPr lang="ru-RU" sz="2200" kern="1200" dirty="0" err="1" smtClean="0"/>
            <a:t>відповідно</a:t>
          </a:r>
          <a:r>
            <a:rPr lang="ru-RU" sz="2200" kern="1200" dirty="0" smtClean="0"/>
            <a:t> до </a:t>
          </a:r>
          <a:r>
            <a:rPr lang="ru-RU" sz="2200" kern="1200" dirty="0" err="1" smtClean="0"/>
            <a:t>показника</a:t>
          </a:r>
          <a:r>
            <a:rPr lang="ru-RU" sz="2200" kern="1200" dirty="0" smtClean="0"/>
            <a:t> "</a:t>
          </a:r>
          <a:r>
            <a:rPr lang="ru-RU" sz="2200" kern="1200" dirty="0" err="1" smtClean="0"/>
            <a:t>Інші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водні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об'єкти</a:t>
          </a:r>
          <a:r>
            <a:rPr lang="ru-RU" sz="2200" kern="1200" dirty="0" smtClean="0"/>
            <a:t>", </a:t>
          </a:r>
          <a:r>
            <a:rPr lang="ru-RU" sz="2200" kern="1200" dirty="0" err="1" smtClean="0"/>
            <a:t>зазначеного</a:t>
          </a:r>
          <a:r>
            <a:rPr lang="ru-RU" sz="2200" kern="1200" dirty="0" smtClean="0"/>
            <a:t> у </a:t>
          </a:r>
          <a:r>
            <a:rPr lang="ru-RU" sz="2200" kern="1200" dirty="0" err="1" smtClean="0"/>
            <a:t>підпункті</a:t>
          </a:r>
          <a:r>
            <a:rPr lang="ru-RU" sz="2200" kern="1200" dirty="0" smtClean="0"/>
            <a:t> 255.5.1 пункту 255.5 </a:t>
          </a:r>
          <a:r>
            <a:rPr lang="ru-RU" sz="2200" kern="1200" dirty="0" err="1" smtClean="0"/>
            <a:t>цієї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статті</a:t>
          </a:r>
          <a:r>
            <a:rPr lang="ru-RU" sz="2200" kern="1200" dirty="0" smtClean="0"/>
            <a:t>.</a:t>
          </a:r>
          <a:endParaRPr lang="ru-RU" sz="2200" kern="1200" dirty="0"/>
        </a:p>
      </dsp:txBody>
      <dsp:txXfrm>
        <a:off x="87957" y="147657"/>
        <a:ext cx="8510886" cy="1625886"/>
      </dsp:txXfrm>
    </dsp:sp>
    <dsp:sp modelId="{58A67B6E-C122-49FB-A578-67DD8AB3DB13}">
      <dsp:nvSpPr>
        <dsp:cNvPr id="0" name=""/>
        <dsp:cNvSpPr/>
      </dsp:nvSpPr>
      <dsp:spPr>
        <a:xfrm>
          <a:off x="0" y="1924860"/>
          <a:ext cx="8686800" cy="1801800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За </a:t>
          </a:r>
          <a:r>
            <a:rPr lang="ru-RU" sz="2200" kern="1200" dirty="0" err="1" smtClean="0"/>
            <a:t>умови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використання</a:t>
          </a:r>
          <a:r>
            <a:rPr lang="ru-RU" sz="2200" kern="1200" dirty="0" smtClean="0"/>
            <a:t> води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каналів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платниками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 </a:t>
          </a:r>
          <a:r>
            <a:rPr lang="ru-RU" sz="2200" kern="1200" dirty="0" err="1" smtClean="0"/>
            <a:t>застосовуються</a:t>
          </a:r>
          <a:r>
            <a:rPr lang="ru-RU" sz="2200" kern="1200" dirty="0" smtClean="0"/>
            <a:t> ставки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плати, </a:t>
          </a:r>
          <a:r>
            <a:rPr lang="ru-RU" sz="2200" kern="1200" dirty="0" err="1" smtClean="0"/>
            <a:t>встановлені</a:t>
          </a:r>
          <a:r>
            <a:rPr lang="ru-RU" sz="2200" kern="1200" dirty="0" smtClean="0"/>
            <a:t> за </a:t>
          </a:r>
          <a:r>
            <a:rPr lang="ru-RU" sz="2200" kern="1200" dirty="0" err="1" smtClean="0"/>
            <a:t>спеціальне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використання</a:t>
          </a:r>
          <a:r>
            <a:rPr lang="ru-RU" sz="2200" kern="1200" dirty="0" smtClean="0"/>
            <a:t> води водного </a:t>
          </a:r>
          <a:r>
            <a:rPr lang="ru-RU" sz="2200" kern="1200" dirty="0" err="1" smtClean="0"/>
            <a:t>об'єкта</a:t>
          </a:r>
          <a:r>
            <a:rPr lang="ru-RU" sz="2200" kern="1200" dirty="0" smtClean="0"/>
            <a:t>,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якого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забирається</a:t>
          </a:r>
          <a:r>
            <a:rPr lang="ru-RU" sz="2200" kern="1200" dirty="0" smtClean="0"/>
            <a:t> вода в канал.</a:t>
          </a:r>
          <a:endParaRPr lang="ru-RU" sz="2200" kern="1200" dirty="0"/>
        </a:p>
      </dsp:txBody>
      <dsp:txXfrm>
        <a:off x="87957" y="2012817"/>
        <a:ext cx="8510886" cy="1625886"/>
      </dsp:txXfrm>
    </dsp:sp>
    <dsp:sp modelId="{E2B2D312-145C-45B3-88EE-47DF5E9CE4FB}">
      <dsp:nvSpPr>
        <dsp:cNvPr id="0" name=""/>
        <dsp:cNvSpPr/>
      </dsp:nvSpPr>
      <dsp:spPr>
        <a:xfrm>
          <a:off x="0" y="3790020"/>
          <a:ext cx="8686800" cy="1801800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За </a:t>
          </a:r>
          <a:r>
            <a:rPr lang="ru-RU" sz="2200" kern="1200" dirty="0" err="1" smtClean="0"/>
            <a:t>умови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використання</a:t>
          </a:r>
          <a:r>
            <a:rPr lang="ru-RU" sz="2200" kern="1200" dirty="0" smtClean="0"/>
            <a:t> води </a:t>
          </a:r>
          <a:r>
            <a:rPr lang="ru-RU" sz="2200" kern="1200" dirty="0" err="1" smtClean="0"/>
            <a:t>із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змішаних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джерел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водопостачання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застосовуються</a:t>
          </a:r>
          <a:r>
            <a:rPr lang="ru-RU" sz="2200" kern="1200" dirty="0" smtClean="0"/>
            <a:t> ставки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плати, </a:t>
          </a:r>
          <a:r>
            <a:rPr lang="ru-RU" sz="2200" kern="1200" dirty="0" err="1" smtClean="0"/>
            <a:t>встановлені</a:t>
          </a:r>
          <a:r>
            <a:rPr lang="ru-RU" sz="2200" kern="1200" dirty="0" smtClean="0"/>
            <a:t> для </a:t>
          </a:r>
          <a:r>
            <a:rPr lang="ru-RU" sz="2200" kern="1200" dirty="0" err="1" smtClean="0"/>
            <a:t>джерел</a:t>
          </a:r>
          <a:r>
            <a:rPr lang="ru-RU" sz="2200" kern="1200" dirty="0" smtClean="0"/>
            <a:t>,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яких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формуються</a:t>
          </a:r>
          <a:r>
            <a:rPr lang="ru-RU" sz="2200" kern="1200" dirty="0" smtClean="0"/>
            <a:t> (</a:t>
          </a:r>
          <a:r>
            <a:rPr lang="ru-RU" sz="2200" kern="1200" dirty="0" err="1" smtClean="0"/>
            <a:t>наповнюються</a:t>
          </a:r>
          <a:r>
            <a:rPr lang="ru-RU" sz="2200" kern="1200" dirty="0" smtClean="0"/>
            <a:t>) </a:t>
          </a:r>
          <a:r>
            <a:rPr lang="ru-RU" sz="2200" kern="1200" dirty="0" err="1" smtClean="0"/>
            <a:t>змішані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джерела</a:t>
          </a:r>
          <a:r>
            <a:rPr lang="ru-RU" sz="2200" kern="1200" dirty="0" smtClean="0"/>
            <a:t>.</a:t>
          </a:r>
          <a:endParaRPr lang="ru-RU" sz="2200" kern="1200" dirty="0"/>
        </a:p>
      </dsp:txBody>
      <dsp:txXfrm>
        <a:off x="87957" y="3877977"/>
        <a:ext cx="8510886" cy="162588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CACEA-EC56-4437-933C-CC15E8BCE638}">
      <dsp:nvSpPr>
        <dsp:cNvPr id="0" name=""/>
        <dsp:cNvSpPr/>
      </dsp:nvSpPr>
      <dsp:spPr>
        <a:xfrm>
          <a:off x="0" y="239554"/>
          <a:ext cx="8686800" cy="2553086"/>
        </a:xfrm>
        <a:prstGeom prst="roundRect">
          <a:avLst/>
        </a:prstGeom>
        <a:solidFill>
          <a:srgbClr val="0033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u="sng" kern="1200" dirty="0" smtClean="0"/>
            <a:t>Порядок </a:t>
          </a:r>
          <a:r>
            <a:rPr lang="ru-RU" sz="2300" b="1" i="1" u="sng" kern="1200" dirty="0" err="1" smtClean="0"/>
            <a:t>нарахування</a:t>
          </a:r>
          <a:r>
            <a:rPr lang="ru-RU" sz="2300" b="1" i="1" u="sng" kern="1200" dirty="0" smtClean="0"/>
            <a:t> </a:t>
          </a:r>
          <a:r>
            <a:rPr lang="ru-RU" sz="2300" b="1" i="1" u="sng" kern="1200" dirty="0" err="1" smtClean="0"/>
            <a:t>податкових</a:t>
          </a:r>
          <a:r>
            <a:rPr lang="ru-RU" sz="2300" b="1" i="1" u="sng" kern="1200" dirty="0" smtClean="0"/>
            <a:t> </a:t>
          </a:r>
          <a:r>
            <a:rPr lang="ru-RU" sz="2300" b="1" i="1" u="sng" kern="1200" dirty="0" err="1" smtClean="0"/>
            <a:t>зобов'язань</a:t>
          </a:r>
          <a:r>
            <a:rPr lang="ru-RU" sz="2300" b="1" i="1" u="sng" kern="1200" dirty="0" smtClean="0"/>
            <a:t> </a:t>
          </a:r>
          <a:r>
            <a:rPr lang="ru-RU" sz="2300" b="1" i="1" u="sng" kern="1200" dirty="0" err="1" smtClean="0"/>
            <a:t>з</a:t>
          </a:r>
          <a:r>
            <a:rPr lang="ru-RU" sz="2300" b="1" i="1" u="sng" kern="1200" dirty="0" smtClean="0"/>
            <a:t> </a:t>
          </a:r>
          <a:r>
            <a:rPr lang="ru-RU" sz="2300" b="1" i="1" u="sng" kern="1200" dirty="0" err="1" smtClean="0"/>
            <a:t>рентної</a:t>
          </a:r>
          <a:r>
            <a:rPr lang="ru-RU" sz="2300" b="1" i="1" u="sng" kern="1200" dirty="0" smtClean="0"/>
            <a:t> плати за </a:t>
          </a:r>
          <a:r>
            <a:rPr lang="ru-RU" sz="2300" b="1" i="1" u="sng" kern="1200" dirty="0" err="1" smtClean="0"/>
            <a:t>спеціальне</a:t>
          </a:r>
          <a:r>
            <a:rPr lang="ru-RU" sz="2300" b="1" i="1" u="sng" kern="1200" dirty="0" smtClean="0"/>
            <a:t> </a:t>
          </a:r>
          <a:r>
            <a:rPr lang="ru-RU" sz="2300" b="1" i="1" u="sng" kern="1200" dirty="0" err="1" smtClean="0"/>
            <a:t>використання</a:t>
          </a:r>
          <a:r>
            <a:rPr lang="ru-RU" sz="2300" b="1" i="1" u="sng" kern="1200" dirty="0" smtClean="0"/>
            <a:t> води</a:t>
          </a:r>
          <a:endParaRPr lang="ru-RU" sz="2300" kern="1200" dirty="0"/>
        </a:p>
      </dsp:txBody>
      <dsp:txXfrm>
        <a:off x="124631" y="364185"/>
        <a:ext cx="8437538" cy="2303824"/>
      </dsp:txXfrm>
    </dsp:sp>
    <dsp:sp modelId="{D8032272-B49F-42AB-BBD1-ED4E7236DEFE}">
      <dsp:nvSpPr>
        <dsp:cNvPr id="0" name=""/>
        <dsp:cNvSpPr/>
      </dsp:nvSpPr>
      <dsp:spPr>
        <a:xfrm>
          <a:off x="0" y="2858880"/>
          <a:ext cx="8686800" cy="2553086"/>
        </a:xfrm>
        <a:prstGeom prst="roundRect">
          <a:avLst/>
        </a:prstGeom>
        <a:solidFill>
          <a:srgbClr val="0033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Водокористувачі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самостійно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обчислюють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рентну</a:t>
          </a:r>
          <a:r>
            <a:rPr lang="ru-RU" sz="2300" kern="1200" dirty="0" smtClean="0"/>
            <a:t> плату за </a:t>
          </a:r>
          <a:r>
            <a:rPr lang="ru-RU" sz="2300" kern="1200" dirty="0" err="1" smtClean="0"/>
            <a:t>спеціальне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використання</a:t>
          </a:r>
          <a:r>
            <a:rPr lang="ru-RU" sz="2300" kern="1200" dirty="0" smtClean="0"/>
            <a:t> води та за </a:t>
          </a:r>
          <a:r>
            <a:rPr lang="ru-RU" sz="2300" kern="1200" dirty="0" err="1" smtClean="0"/>
            <a:t>спеціальне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використання</a:t>
          </a:r>
          <a:r>
            <a:rPr lang="ru-RU" sz="2300" kern="1200" dirty="0" smtClean="0"/>
            <a:t> води для потреб </a:t>
          </a:r>
          <a:r>
            <a:rPr lang="ru-RU" sz="2300" kern="1200" dirty="0" err="1" smtClean="0"/>
            <a:t>гідроенергетики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і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рибництва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щокварталу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наростаючим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підсумком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початку року, а за </a:t>
          </a:r>
          <a:r>
            <a:rPr lang="ru-RU" sz="2300" kern="1200" dirty="0" err="1" smtClean="0"/>
            <a:t>спеціальне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використання</a:t>
          </a:r>
          <a:r>
            <a:rPr lang="ru-RU" sz="2300" kern="1200" dirty="0" smtClean="0"/>
            <a:t> води для потреб водного транспорту - </a:t>
          </a:r>
          <a:r>
            <a:rPr lang="ru-RU" sz="2300" kern="1200" dirty="0" err="1" smtClean="0"/>
            <a:t>починаючи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першого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півріччя</a:t>
          </a:r>
          <a:r>
            <a:rPr lang="ru-RU" sz="2300" kern="1200" dirty="0" smtClean="0"/>
            <a:t> поточного року, у </a:t>
          </a:r>
          <a:r>
            <a:rPr lang="ru-RU" sz="2300" kern="1200" dirty="0" err="1" smtClean="0"/>
            <a:t>якому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було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здійснено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таке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використання</a:t>
          </a:r>
          <a:r>
            <a:rPr lang="ru-RU" sz="2300" kern="1200" dirty="0" smtClean="0"/>
            <a:t>.</a:t>
          </a:r>
          <a:endParaRPr lang="ru-RU" sz="2300" kern="1200" dirty="0"/>
        </a:p>
      </dsp:txBody>
      <dsp:txXfrm>
        <a:off x="124631" y="2983511"/>
        <a:ext cx="8437538" cy="230382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20A42-3B00-4C8E-A759-7B00ED33CD38}">
      <dsp:nvSpPr>
        <dsp:cNvPr id="0" name=""/>
        <dsp:cNvSpPr/>
      </dsp:nvSpPr>
      <dsp:spPr>
        <a:xfrm>
          <a:off x="0" y="66404"/>
          <a:ext cx="8686800" cy="2583360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Рентна</a:t>
          </a:r>
          <a:r>
            <a:rPr lang="ru-RU" sz="2300" kern="1200" dirty="0" smtClean="0"/>
            <a:t> плата </a:t>
          </a:r>
          <a:r>
            <a:rPr lang="ru-RU" sz="2300" kern="1200" dirty="0" err="1" smtClean="0"/>
            <a:t>обчислюється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виходячи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фактичних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обсягів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використаної</a:t>
          </a:r>
          <a:r>
            <a:rPr lang="ru-RU" sz="2300" kern="1200" dirty="0" smtClean="0"/>
            <a:t> води (</a:t>
          </a:r>
          <a:r>
            <a:rPr lang="ru-RU" sz="2300" kern="1200" dirty="0" err="1" smtClean="0"/>
            <a:t>підземної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поверхневої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отриманої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від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інших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водокористувачів</a:t>
          </a:r>
          <a:r>
            <a:rPr lang="ru-RU" sz="2300" kern="1200" dirty="0" smtClean="0"/>
            <a:t>) </a:t>
          </a:r>
          <a:r>
            <a:rPr lang="ru-RU" sz="2300" kern="1200" dirty="0" err="1" smtClean="0"/>
            <a:t>водних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об'єктів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урахуванням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обсягу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втрат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води</a:t>
          </a:r>
          <a:r>
            <a:rPr lang="ru-RU" sz="2300" kern="1200" dirty="0" smtClean="0"/>
            <a:t> в </a:t>
          </a:r>
          <a:r>
            <a:rPr lang="ru-RU" sz="2300" kern="1200" dirty="0" err="1" smtClean="0"/>
            <a:t>їх</a:t>
          </a:r>
          <a:r>
            <a:rPr lang="ru-RU" sz="2300" kern="1200" dirty="0" smtClean="0"/>
            <a:t> системах </a:t>
          </a:r>
          <a:r>
            <a:rPr lang="ru-RU" sz="2300" kern="1200" dirty="0" err="1" smtClean="0"/>
            <a:t>водопостачання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встановлених</a:t>
          </a:r>
          <a:r>
            <a:rPr lang="ru-RU" sz="2300" kern="1200" dirty="0" smtClean="0"/>
            <a:t> у </a:t>
          </a:r>
          <a:r>
            <a:rPr lang="ru-RU" sz="2300" kern="1200" dirty="0" err="1" smtClean="0"/>
            <a:t>дозволі</a:t>
          </a:r>
          <a:r>
            <a:rPr lang="ru-RU" sz="2300" kern="1200" dirty="0" smtClean="0"/>
            <a:t> на </a:t>
          </a:r>
          <a:r>
            <a:rPr lang="ru-RU" sz="2300" kern="1200" dirty="0" err="1" smtClean="0"/>
            <a:t>спеціальне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водокористування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лімітів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використання</a:t>
          </a:r>
          <a:r>
            <a:rPr lang="ru-RU" sz="2300" kern="1200" dirty="0" smtClean="0"/>
            <a:t> води, ставок </a:t>
          </a:r>
          <a:r>
            <a:rPr lang="ru-RU" sz="2300" kern="1200" dirty="0" err="1" smtClean="0"/>
            <a:t>рентної</a:t>
          </a:r>
          <a:r>
            <a:rPr lang="ru-RU" sz="2300" kern="1200" dirty="0" smtClean="0"/>
            <a:t> плати та </a:t>
          </a:r>
          <a:r>
            <a:rPr lang="ru-RU" sz="2300" kern="1200" dirty="0" err="1" smtClean="0"/>
            <a:t>коефіцієнтів</a:t>
          </a:r>
          <a:r>
            <a:rPr lang="ru-RU" sz="2300" kern="1200" dirty="0" smtClean="0"/>
            <a:t>.</a:t>
          </a:r>
          <a:endParaRPr lang="ru-RU" sz="2300" kern="1200" dirty="0"/>
        </a:p>
      </dsp:txBody>
      <dsp:txXfrm>
        <a:off x="126109" y="192513"/>
        <a:ext cx="8434582" cy="2331142"/>
      </dsp:txXfrm>
    </dsp:sp>
    <dsp:sp modelId="{9049CCB4-C3B1-4283-BCEC-B57B3A12294C}">
      <dsp:nvSpPr>
        <dsp:cNvPr id="0" name=""/>
        <dsp:cNvSpPr/>
      </dsp:nvSpPr>
      <dsp:spPr>
        <a:xfrm>
          <a:off x="0" y="2716004"/>
          <a:ext cx="8686800" cy="2583360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За </a:t>
          </a:r>
          <a:r>
            <a:rPr lang="ru-RU" sz="2300" kern="1200" dirty="0" err="1" smtClean="0"/>
            <a:t>обсяги</a:t>
          </a:r>
          <a:r>
            <a:rPr lang="ru-RU" sz="2300" kern="1200" dirty="0" smtClean="0"/>
            <a:t> води, </a:t>
          </a:r>
          <a:r>
            <a:rPr lang="ru-RU" sz="2300" kern="1200" dirty="0" err="1" smtClean="0"/>
            <a:t>переданої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водокористувачем-постачальником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іншим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водокористувачам</a:t>
          </a:r>
          <a:r>
            <a:rPr lang="ru-RU" sz="2300" kern="1200" dirty="0" smtClean="0"/>
            <a:t> без </a:t>
          </a:r>
          <a:r>
            <a:rPr lang="ru-RU" sz="2300" kern="1200" dirty="0" err="1" smtClean="0"/>
            <a:t>укладення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останніми</a:t>
          </a:r>
          <a:r>
            <a:rPr lang="ru-RU" sz="2300" kern="1200" dirty="0" smtClean="0"/>
            <a:t> договору на поставку води, </a:t>
          </a:r>
          <a:r>
            <a:rPr lang="ru-RU" sz="2300" kern="1200" dirty="0" err="1" smtClean="0"/>
            <a:t>рентна</a:t>
          </a:r>
          <a:r>
            <a:rPr lang="ru-RU" sz="2300" kern="1200" dirty="0" smtClean="0"/>
            <a:t> плата </a:t>
          </a:r>
          <a:r>
            <a:rPr lang="ru-RU" sz="2300" kern="1200" dirty="0" err="1" smtClean="0"/>
            <a:t>обчислюється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і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сплачується</a:t>
          </a:r>
          <a:r>
            <a:rPr lang="ru-RU" sz="2300" kern="1200" dirty="0" smtClean="0"/>
            <a:t> таким </a:t>
          </a:r>
          <a:r>
            <a:rPr lang="ru-RU" sz="2300" kern="1200" dirty="0" err="1" smtClean="0"/>
            <a:t>водокористувачем-постачальником</a:t>
          </a:r>
          <a:r>
            <a:rPr lang="ru-RU" sz="2300" kern="1200" dirty="0" smtClean="0"/>
            <a:t>.</a:t>
          </a:r>
          <a:endParaRPr lang="ru-RU" sz="2300" kern="1200" dirty="0"/>
        </a:p>
      </dsp:txBody>
      <dsp:txXfrm>
        <a:off x="126109" y="2842113"/>
        <a:ext cx="8434582" cy="233114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70CE5D-5C2B-42EC-8ACF-FB9A6327D0CF}">
      <dsp:nvSpPr>
        <dsp:cNvPr id="0" name=""/>
        <dsp:cNvSpPr/>
      </dsp:nvSpPr>
      <dsp:spPr>
        <a:xfrm>
          <a:off x="0" y="59801"/>
          <a:ext cx="8686800" cy="269568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Водокористувачі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які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використовують</a:t>
          </a:r>
          <a:r>
            <a:rPr lang="ru-RU" sz="2400" kern="1200" dirty="0" smtClean="0"/>
            <a:t> воду </a:t>
          </a:r>
          <a:r>
            <a:rPr lang="ru-RU" sz="2400" kern="1200" dirty="0" err="1" smtClean="0"/>
            <a:t>із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змішаного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джерела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обчислюють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рентну</a:t>
          </a:r>
          <a:r>
            <a:rPr lang="ru-RU" sz="2400" kern="1200" dirty="0" smtClean="0"/>
            <a:t> плату, </a:t>
          </a:r>
          <a:r>
            <a:rPr lang="ru-RU" sz="2400" kern="1200" dirty="0" err="1" smtClean="0"/>
            <a:t>враховуючи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обсяги</a:t>
          </a:r>
          <a:r>
            <a:rPr lang="ru-RU" sz="2400" kern="1200" dirty="0" smtClean="0"/>
            <a:t> води в тому </a:t>
          </a:r>
          <a:r>
            <a:rPr lang="ru-RU" sz="2400" kern="1200" dirty="0" err="1" smtClean="0"/>
            <a:t>співвідношенні</a:t>
          </a:r>
          <a:r>
            <a:rPr lang="ru-RU" sz="2400" kern="1200" dirty="0" smtClean="0"/>
            <a:t>, у </a:t>
          </a:r>
          <a:r>
            <a:rPr lang="ru-RU" sz="2400" kern="1200" dirty="0" err="1" smtClean="0"/>
            <a:t>якому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формується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таке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змішане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джерело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що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зазначається</a:t>
          </a:r>
          <a:r>
            <a:rPr lang="ru-RU" sz="2400" kern="1200" dirty="0" smtClean="0"/>
            <a:t> в </a:t>
          </a:r>
          <a:r>
            <a:rPr lang="ru-RU" sz="2400" kern="1200" dirty="0" err="1" smtClean="0"/>
            <a:t>дозволах</a:t>
          </a:r>
          <a:r>
            <a:rPr lang="ru-RU" sz="2400" kern="1200" dirty="0" smtClean="0"/>
            <a:t> та договорах на поставку води,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урахуванням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втрат</a:t>
          </a:r>
          <a:r>
            <a:rPr lang="ru-RU" sz="2400" kern="1200" dirty="0" smtClean="0"/>
            <a:t> води в </a:t>
          </a:r>
          <a:r>
            <a:rPr lang="ru-RU" sz="2400" kern="1200" dirty="0" err="1" smtClean="0"/>
            <a:t>їх</a:t>
          </a:r>
          <a:r>
            <a:rPr lang="ru-RU" sz="2400" kern="1200" dirty="0" smtClean="0"/>
            <a:t> системах </a:t>
          </a:r>
          <a:r>
            <a:rPr lang="ru-RU" sz="2400" kern="1200" dirty="0" err="1" smtClean="0"/>
            <a:t>водопостачання</a:t>
          </a:r>
          <a:r>
            <a:rPr lang="ru-RU" sz="2400" kern="1200" dirty="0" smtClean="0"/>
            <a:t>, ставок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та </a:t>
          </a:r>
          <a:r>
            <a:rPr lang="ru-RU" sz="2400" kern="1200" dirty="0" err="1" smtClean="0"/>
            <a:t>коефіцієнтів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131592" y="191393"/>
        <a:ext cx="8423616" cy="2432496"/>
      </dsp:txXfrm>
    </dsp:sp>
    <dsp:sp modelId="{016F7FFE-7070-49E7-837A-4907D16A124E}">
      <dsp:nvSpPr>
        <dsp:cNvPr id="0" name=""/>
        <dsp:cNvSpPr/>
      </dsp:nvSpPr>
      <dsp:spPr>
        <a:xfrm>
          <a:off x="0" y="2824601"/>
          <a:ext cx="8686800" cy="269568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Водокористувачі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які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використовують</a:t>
          </a:r>
          <a:r>
            <a:rPr lang="ru-RU" sz="2400" kern="1200" dirty="0" smtClean="0"/>
            <a:t> воду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каналів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обчислюють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рентну</a:t>
          </a:r>
          <a:r>
            <a:rPr lang="ru-RU" sz="2400" kern="1200" dirty="0" smtClean="0"/>
            <a:t> плату </a:t>
          </a:r>
          <a:r>
            <a:rPr lang="ru-RU" sz="2400" kern="1200" dirty="0" err="1" smtClean="0"/>
            <a:t>виходячи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фактичних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обсягів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використаної</a:t>
          </a:r>
          <a:r>
            <a:rPr lang="ru-RU" sz="2400" kern="1200" dirty="0" smtClean="0"/>
            <a:t> води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урахуванням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втрат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води</a:t>
          </a:r>
          <a:r>
            <a:rPr lang="ru-RU" sz="2400" kern="1200" dirty="0" smtClean="0"/>
            <a:t> в </a:t>
          </a:r>
          <a:r>
            <a:rPr lang="ru-RU" sz="2400" kern="1200" dirty="0" err="1" smtClean="0"/>
            <a:t>їх</a:t>
          </a:r>
          <a:r>
            <a:rPr lang="ru-RU" sz="2400" kern="1200" dirty="0" smtClean="0"/>
            <a:t> системах </a:t>
          </a:r>
          <a:r>
            <a:rPr lang="ru-RU" sz="2400" kern="1200" dirty="0" err="1" smtClean="0"/>
            <a:t>водопостачання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встановлених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лімітів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води, ставок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плати, </a:t>
          </a:r>
          <a:r>
            <a:rPr lang="ru-RU" sz="2400" kern="1200" dirty="0" err="1" smtClean="0"/>
            <a:t>встановлених</a:t>
          </a:r>
          <a:r>
            <a:rPr lang="ru-RU" sz="2400" kern="1200" dirty="0" smtClean="0"/>
            <a:t> для водного </a:t>
          </a:r>
          <a:r>
            <a:rPr lang="ru-RU" sz="2400" kern="1200" dirty="0" err="1" smtClean="0"/>
            <a:t>об'єкта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якого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забирається</a:t>
          </a:r>
          <a:r>
            <a:rPr lang="ru-RU" sz="2400" kern="1200" dirty="0" smtClean="0"/>
            <a:t> вода в канал, та </a:t>
          </a:r>
          <a:r>
            <a:rPr lang="ru-RU" sz="2400" kern="1200" dirty="0" err="1" smtClean="0"/>
            <a:t>коефіцієнтів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131592" y="2956193"/>
        <a:ext cx="8423616" cy="243249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D97C81-0E10-4B1E-9FC0-980D457766BD}">
      <dsp:nvSpPr>
        <dsp:cNvPr id="0" name=""/>
        <dsp:cNvSpPr/>
      </dsp:nvSpPr>
      <dsp:spPr>
        <a:xfrm>
          <a:off x="0" y="15651"/>
          <a:ext cx="8686800" cy="2809828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Рентна</a:t>
          </a:r>
          <a:r>
            <a:rPr lang="ru-RU" sz="2500" kern="1200" dirty="0" smtClean="0"/>
            <a:t> плата за </a:t>
          </a:r>
          <a:r>
            <a:rPr lang="ru-RU" sz="2500" kern="1200" dirty="0" err="1" smtClean="0"/>
            <a:t>спеціальне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використання</a:t>
          </a:r>
          <a:r>
            <a:rPr lang="ru-RU" sz="2500" kern="1200" dirty="0" smtClean="0"/>
            <a:t> води для потреб </a:t>
          </a:r>
          <a:r>
            <a:rPr lang="ru-RU" sz="2500" kern="1200" dirty="0" err="1" smtClean="0"/>
            <a:t>гідроенергетики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обчислюється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виходячи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фактичних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обсягів</a:t>
          </a:r>
          <a:r>
            <a:rPr lang="ru-RU" sz="2500" kern="1200" dirty="0" smtClean="0"/>
            <a:t> води, </a:t>
          </a:r>
          <a:r>
            <a:rPr lang="ru-RU" sz="2500" kern="1200" dirty="0" err="1" smtClean="0"/>
            <a:t>пропущеної</a:t>
          </a:r>
          <a:r>
            <a:rPr lang="ru-RU" sz="2500" kern="1200" dirty="0" smtClean="0"/>
            <a:t> через </a:t>
          </a:r>
          <a:r>
            <a:rPr lang="ru-RU" sz="2500" kern="1200" dirty="0" err="1" smtClean="0"/>
            <a:t>турбіни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гідроелектростанцій</a:t>
          </a:r>
          <a:r>
            <a:rPr lang="ru-RU" sz="2500" kern="1200" dirty="0" smtClean="0"/>
            <a:t>, та ставки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плати.</a:t>
          </a:r>
          <a:endParaRPr lang="ru-RU" sz="2500" kern="1200" dirty="0"/>
        </a:p>
      </dsp:txBody>
      <dsp:txXfrm>
        <a:off x="137164" y="152815"/>
        <a:ext cx="8412472" cy="2535500"/>
      </dsp:txXfrm>
    </dsp:sp>
    <dsp:sp modelId="{90662A34-D901-417D-9EF5-581F2E9DD7CD}">
      <dsp:nvSpPr>
        <dsp:cNvPr id="0" name=""/>
        <dsp:cNvSpPr/>
      </dsp:nvSpPr>
      <dsp:spPr>
        <a:xfrm>
          <a:off x="0" y="2897479"/>
          <a:ext cx="8686800" cy="2809828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За </a:t>
          </a:r>
          <a:r>
            <a:rPr lang="ru-RU" sz="2500" kern="1200" dirty="0" err="1" smtClean="0"/>
            <a:t>умови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експлуатації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водних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шляхів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вантажними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самохідними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несамохідними</a:t>
          </a:r>
          <a:r>
            <a:rPr lang="ru-RU" sz="2500" kern="1200" dirty="0" smtClean="0"/>
            <a:t> суднами </a:t>
          </a:r>
          <a:r>
            <a:rPr lang="ru-RU" sz="2500" kern="1200" dirty="0" err="1" smtClean="0"/>
            <a:t>рентна</a:t>
          </a:r>
          <a:r>
            <a:rPr lang="ru-RU" sz="2500" kern="1200" dirty="0" smtClean="0"/>
            <a:t> плата за </a:t>
          </a:r>
          <a:r>
            <a:rPr lang="ru-RU" sz="2500" kern="1200" dirty="0" err="1" smtClean="0"/>
            <a:t>спеціальне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використання</a:t>
          </a:r>
          <a:r>
            <a:rPr lang="ru-RU" sz="2500" kern="1200" dirty="0" smtClean="0"/>
            <a:t> води для потреб водного транспорту </a:t>
          </a:r>
          <a:r>
            <a:rPr lang="ru-RU" sz="2500" kern="1200" dirty="0" err="1" smtClean="0"/>
            <a:t>обчислюється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виходячи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фактичних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даних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обліку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тоннаж-доби</a:t>
          </a:r>
          <a:r>
            <a:rPr lang="ru-RU" sz="2500" kern="1200" dirty="0" smtClean="0"/>
            <a:t> та ставки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плати, а </a:t>
          </a:r>
          <a:r>
            <a:rPr lang="ru-RU" sz="2500" kern="1200" dirty="0" err="1" smtClean="0"/>
            <a:t>пасажирськими</a:t>
          </a:r>
          <a:r>
            <a:rPr lang="ru-RU" sz="2500" kern="1200" dirty="0" smtClean="0"/>
            <a:t> суднами - </a:t>
          </a:r>
          <a:r>
            <a:rPr lang="ru-RU" sz="2500" kern="1200" dirty="0" err="1" smtClean="0"/>
            <a:t>виходячи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місця-доби</a:t>
          </a:r>
          <a:r>
            <a:rPr lang="ru-RU" sz="2500" kern="1200" dirty="0" smtClean="0"/>
            <a:t> та ставки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плати.</a:t>
          </a:r>
          <a:endParaRPr lang="ru-RU" sz="2500" kern="1200" dirty="0"/>
        </a:p>
      </dsp:txBody>
      <dsp:txXfrm>
        <a:off x="137164" y="3034643"/>
        <a:ext cx="8412472" cy="2535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E00A7D-203D-4C84-A957-2663A716DB49}">
      <dsp:nvSpPr>
        <dsp:cNvPr id="0" name=""/>
        <dsp:cNvSpPr/>
      </dsp:nvSpPr>
      <dsp:spPr>
        <a:xfrm>
          <a:off x="2" y="73597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 Black" pitchFamily="34" charset="0"/>
            </a:rPr>
            <a:t>Платниками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рентної</a:t>
          </a:r>
          <a:r>
            <a:rPr lang="ru-RU" sz="1600" b="1" kern="1200" dirty="0" smtClean="0">
              <a:latin typeface="Arial Black" pitchFamily="34" charset="0"/>
            </a:rPr>
            <a:t> плати за </a:t>
          </a:r>
          <a:r>
            <a:rPr lang="ru-RU" sz="1600" b="1" kern="1200" dirty="0" err="1" smtClean="0">
              <a:latin typeface="Arial Black" pitchFamily="34" charset="0"/>
            </a:rPr>
            <a:t>спеціальне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використання</a:t>
          </a:r>
          <a:r>
            <a:rPr lang="ru-RU" sz="1600" b="1" kern="1200" dirty="0" smtClean="0">
              <a:latin typeface="Arial Black" pitchFamily="34" charset="0"/>
            </a:rPr>
            <a:t> води </a:t>
          </a:r>
          <a:r>
            <a:rPr lang="ru-RU" sz="1600" b="1" kern="1200" dirty="0" err="1" smtClean="0">
              <a:latin typeface="Arial Black" pitchFamily="34" charset="0"/>
            </a:rPr>
            <a:t>є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водокористувачі</a:t>
          </a:r>
          <a:r>
            <a:rPr lang="ru-RU" sz="1600" b="1" kern="1200" dirty="0" smtClean="0">
              <a:latin typeface="Arial Black" pitchFamily="34" charset="0"/>
            </a:rPr>
            <a:t> – 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73597"/>
        <a:ext cx="8106543" cy="580251"/>
      </dsp:txXfrm>
    </dsp:sp>
    <dsp:sp modelId="{ABC24BCE-D1B6-484A-BE26-735F28472C6C}">
      <dsp:nvSpPr>
        <dsp:cNvPr id="0" name=""/>
        <dsp:cNvSpPr/>
      </dsp:nvSpPr>
      <dsp:spPr>
        <a:xfrm>
          <a:off x="2" y="735083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 Black" pitchFamily="34" charset="0"/>
            </a:rPr>
            <a:t>суб'єкти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господарювання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незалежно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від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форми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власності</a:t>
          </a:r>
          <a:r>
            <a:rPr lang="ru-RU" sz="1600" b="1" kern="1200" dirty="0" smtClean="0">
              <a:latin typeface="Arial Black" pitchFamily="34" charset="0"/>
            </a:rPr>
            <a:t>: 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735083"/>
        <a:ext cx="8106543" cy="580251"/>
      </dsp:txXfrm>
    </dsp:sp>
    <dsp:sp modelId="{DBF989ED-2143-4F68-B3C1-536E7B4F60AF}">
      <dsp:nvSpPr>
        <dsp:cNvPr id="0" name=""/>
        <dsp:cNvSpPr/>
      </dsp:nvSpPr>
      <dsp:spPr>
        <a:xfrm>
          <a:off x="2" y="1396570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 Black" pitchFamily="34" charset="0"/>
            </a:rPr>
            <a:t>юридичні</a:t>
          </a:r>
          <a:r>
            <a:rPr lang="ru-RU" sz="1600" b="1" kern="1200" dirty="0" smtClean="0">
              <a:latin typeface="Arial Black" pitchFamily="34" charset="0"/>
            </a:rPr>
            <a:t> особи, </a:t>
          </a:r>
          <a:r>
            <a:rPr lang="ru-RU" sz="1600" b="1" kern="1200" dirty="0" err="1" smtClean="0">
              <a:latin typeface="Arial Black" pitchFamily="34" charset="0"/>
            </a:rPr>
            <a:t>їх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філії</a:t>
          </a:r>
          <a:r>
            <a:rPr lang="ru-RU" sz="1600" b="1" kern="1200" dirty="0" smtClean="0">
              <a:latin typeface="Arial Black" pitchFamily="34" charset="0"/>
            </a:rPr>
            <a:t>, </a:t>
          </a:r>
          <a:r>
            <a:rPr lang="ru-RU" sz="1600" b="1" kern="1200" dirty="0" err="1" smtClean="0">
              <a:latin typeface="Arial Black" pitchFamily="34" charset="0"/>
            </a:rPr>
            <a:t>відділення</a:t>
          </a:r>
          <a:r>
            <a:rPr lang="ru-RU" sz="1600" b="1" kern="1200" dirty="0" smtClean="0">
              <a:latin typeface="Arial Black" pitchFamily="34" charset="0"/>
            </a:rPr>
            <a:t>, </a:t>
          </a:r>
          <a:r>
            <a:rPr lang="ru-RU" sz="1600" b="1" kern="1200" dirty="0" err="1" smtClean="0">
              <a:latin typeface="Arial Black" pitchFamily="34" charset="0"/>
            </a:rPr>
            <a:t>представництва</a:t>
          </a:r>
          <a:r>
            <a:rPr lang="ru-RU" sz="1600" b="1" kern="1200" dirty="0" smtClean="0">
              <a:latin typeface="Arial Black" pitchFamily="34" charset="0"/>
            </a:rPr>
            <a:t>, </a:t>
          </a:r>
          <a:r>
            <a:rPr lang="ru-RU" sz="1600" b="1" kern="1200" dirty="0" err="1" smtClean="0">
              <a:latin typeface="Arial Black" pitchFamily="34" charset="0"/>
            </a:rPr>
            <a:t>інші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відокремлені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підрозділи</a:t>
          </a:r>
          <a:r>
            <a:rPr lang="ru-RU" sz="1600" b="1" kern="1200" dirty="0" smtClean="0">
              <a:latin typeface="Arial Black" pitchFamily="34" charset="0"/>
            </a:rPr>
            <a:t> без </a:t>
          </a:r>
          <a:r>
            <a:rPr lang="ru-RU" sz="1600" b="1" kern="1200" dirty="0" err="1" smtClean="0">
              <a:latin typeface="Arial Black" pitchFamily="34" charset="0"/>
            </a:rPr>
            <a:t>утворення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юридичної</a:t>
          </a:r>
          <a:r>
            <a:rPr lang="ru-RU" sz="1600" b="1" kern="1200" dirty="0" smtClean="0">
              <a:latin typeface="Arial Black" pitchFamily="34" charset="0"/>
            </a:rPr>
            <a:t> особи (</a:t>
          </a:r>
          <a:r>
            <a:rPr lang="ru-RU" sz="1600" b="1" kern="1200" dirty="0" err="1" smtClean="0">
              <a:latin typeface="Arial Black" pitchFamily="34" charset="0"/>
            </a:rPr>
            <a:t>крім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бюджетних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установ</a:t>
          </a:r>
          <a:r>
            <a:rPr lang="ru-RU" sz="1600" b="1" kern="1200" dirty="0" smtClean="0">
              <a:latin typeface="Arial Black" pitchFamily="34" charset="0"/>
            </a:rPr>
            <a:t>), 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1396570"/>
        <a:ext cx="8106543" cy="580251"/>
      </dsp:txXfrm>
    </dsp:sp>
    <dsp:sp modelId="{5B229D70-C125-4496-A432-32484D1403BE}">
      <dsp:nvSpPr>
        <dsp:cNvPr id="0" name=""/>
        <dsp:cNvSpPr/>
      </dsp:nvSpPr>
      <dsp:spPr>
        <a:xfrm>
          <a:off x="2" y="2058056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 Black" pitchFamily="34" charset="0"/>
            </a:rPr>
            <a:t>постійні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представництва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нерезидентів</a:t>
          </a:r>
          <a:r>
            <a:rPr lang="ru-RU" sz="1600" b="1" kern="1200" dirty="0" smtClean="0">
              <a:latin typeface="Arial Black" pitchFamily="34" charset="0"/>
            </a:rPr>
            <a:t>,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2058056"/>
        <a:ext cx="8106543" cy="580251"/>
      </dsp:txXfrm>
    </dsp:sp>
    <dsp:sp modelId="{E5DE0983-BE16-4D69-B599-7EC525196F67}">
      <dsp:nvSpPr>
        <dsp:cNvPr id="0" name=""/>
        <dsp:cNvSpPr/>
      </dsp:nvSpPr>
      <dsp:spPr>
        <a:xfrm>
          <a:off x="2" y="2719542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Black" pitchFamily="34" charset="0"/>
            </a:rPr>
            <a:t>а </a:t>
          </a:r>
          <a:r>
            <a:rPr lang="ru-RU" sz="1600" b="1" kern="1200" dirty="0" err="1" smtClean="0">
              <a:latin typeface="Arial Black" pitchFamily="34" charset="0"/>
            </a:rPr>
            <a:t>також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фізичні</a:t>
          </a:r>
          <a:r>
            <a:rPr lang="ru-RU" sz="1600" b="1" kern="1200" dirty="0" smtClean="0">
              <a:latin typeface="Arial Black" pitchFamily="34" charset="0"/>
            </a:rPr>
            <a:t> особи - </a:t>
          </a:r>
          <a:r>
            <a:rPr lang="ru-RU" sz="1600" b="1" kern="1200" dirty="0" err="1" smtClean="0">
              <a:latin typeface="Arial Black" pitchFamily="34" charset="0"/>
            </a:rPr>
            <a:t>підприємці</a:t>
          </a:r>
          <a:r>
            <a:rPr lang="ru-RU" sz="1600" b="1" kern="1200" dirty="0" smtClean="0">
              <a:latin typeface="Arial Black" pitchFamily="34" charset="0"/>
            </a:rPr>
            <a:t>, </a:t>
          </a:r>
          <a:r>
            <a:rPr lang="ru-RU" sz="1600" b="1" kern="1200" dirty="0" err="1" smtClean="0">
              <a:latin typeface="Arial Black" pitchFamily="34" charset="0"/>
            </a:rPr>
            <a:t>які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використовують</a:t>
          </a:r>
          <a:r>
            <a:rPr lang="ru-RU" sz="1600" b="1" kern="1200" dirty="0" smtClean="0">
              <a:latin typeface="Arial Black" pitchFamily="34" charset="0"/>
            </a:rPr>
            <a:t> воду, </a:t>
          </a:r>
          <a:r>
            <a:rPr lang="ru-RU" sz="1600" b="1" kern="1200" dirty="0" err="1" smtClean="0">
              <a:latin typeface="Arial Black" pitchFamily="34" charset="0"/>
            </a:rPr>
            <a:t>отриману</a:t>
          </a:r>
          <a:r>
            <a:rPr lang="ru-RU" sz="1600" b="1" kern="1200" dirty="0" smtClean="0">
              <a:latin typeface="Arial Black" pitchFamily="34" charset="0"/>
            </a:rPr>
            <a:t> шляхом забору води </a:t>
          </a:r>
          <a:r>
            <a:rPr lang="ru-RU" sz="1600" b="1" kern="1200" dirty="0" err="1" smtClean="0">
              <a:latin typeface="Arial Black" pitchFamily="34" charset="0"/>
            </a:rPr>
            <a:t>з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водних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об'єктів</a:t>
          </a:r>
          <a:r>
            <a:rPr lang="ru-RU" sz="1600" b="1" kern="1200" dirty="0" smtClean="0">
              <a:latin typeface="Arial Black" pitchFamily="34" charset="0"/>
            </a:rPr>
            <a:t> (</a:t>
          </a:r>
          <a:r>
            <a:rPr lang="ru-RU" sz="1600" b="1" kern="1200" dirty="0" err="1" smtClean="0">
              <a:latin typeface="Arial Black" pitchFamily="34" charset="0"/>
            </a:rPr>
            <a:t>первинні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водокористувачі</a:t>
          </a:r>
          <a:r>
            <a:rPr lang="ru-RU" sz="1600" b="1" kern="1200" dirty="0" smtClean="0">
              <a:latin typeface="Arial Black" pitchFamily="34" charset="0"/>
            </a:rPr>
            <a:t>) та/</a:t>
          </a:r>
          <a:r>
            <a:rPr lang="ru-RU" sz="1600" b="1" kern="1200" dirty="0" err="1" smtClean="0">
              <a:latin typeface="Arial Black" pitchFamily="34" charset="0"/>
            </a:rPr>
            <a:t>або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від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первинних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або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інших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водокористувачів</a:t>
          </a:r>
          <a:r>
            <a:rPr lang="ru-RU" sz="1600" b="1" kern="1200" dirty="0" smtClean="0">
              <a:latin typeface="Arial Black" pitchFamily="34" charset="0"/>
            </a:rPr>
            <a:t> (</a:t>
          </a:r>
          <a:r>
            <a:rPr lang="ru-RU" sz="1600" b="1" kern="1200" dirty="0" err="1" smtClean="0">
              <a:latin typeface="Arial Black" pitchFamily="34" charset="0"/>
            </a:rPr>
            <a:t>вторинні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водокористувачі</a:t>
          </a:r>
          <a:r>
            <a:rPr lang="ru-RU" sz="1600" b="1" kern="1200" dirty="0" smtClean="0">
              <a:latin typeface="Arial Black" pitchFamily="34" charset="0"/>
            </a:rPr>
            <a:t>), 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2719542"/>
        <a:ext cx="8106543" cy="580251"/>
      </dsp:txXfrm>
    </dsp:sp>
    <dsp:sp modelId="{1DAF470D-FACC-4306-927C-4F02EFE812B1}">
      <dsp:nvSpPr>
        <dsp:cNvPr id="0" name=""/>
        <dsp:cNvSpPr/>
      </dsp:nvSpPr>
      <dsp:spPr>
        <a:xfrm>
          <a:off x="2" y="3381028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Black" pitchFamily="34" charset="0"/>
            </a:rPr>
            <a:t>та </a:t>
          </a:r>
          <a:r>
            <a:rPr lang="ru-RU" sz="1600" b="1" kern="1200" dirty="0" err="1" smtClean="0">
              <a:latin typeface="Arial Black" pitchFamily="34" charset="0"/>
            </a:rPr>
            <a:t>використовують</a:t>
          </a:r>
          <a:r>
            <a:rPr lang="ru-RU" sz="1600" b="1" kern="1200" dirty="0" smtClean="0">
              <a:latin typeface="Arial Black" pitchFamily="34" charset="0"/>
            </a:rPr>
            <a:t> воду для потреб </a:t>
          </a:r>
          <a:r>
            <a:rPr lang="ru-RU" sz="1600" b="1" kern="1200" dirty="0" err="1" smtClean="0">
              <a:latin typeface="Arial Black" pitchFamily="34" charset="0"/>
            </a:rPr>
            <a:t>гідроенергетики</a:t>
          </a:r>
          <a:r>
            <a:rPr lang="ru-RU" sz="1600" b="1" kern="1200" dirty="0" smtClean="0">
              <a:latin typeface="Arial Black" pitchFamily="34" charset="0"/>
            </a:rPr>
            <a:t>, 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3381028"/>
        <a:ext cx="8106543" cy="580251"/>
      </dsp:txXfrm>
    </dsp:sp>
    <dsp:sp modelId="{9B4571CE-0082-48BF-ACE0-A92FA0441F26}">
      <dsp:nvSpPr>
        <dsp:cNvPr id="0" name=""/>
        <dsp:cNvSpPr/>
      </dsp:nvSpPr>
      <dsp:spPr>
        <a:xfrm>
          <a:off x="2" y="4042515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Black" pitchFamily="34" charset="0"/>
            </a:rPr>
            <a:t>водного транспорту 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4042515"/>
        <a:ext cx="8106543" cy="580251"/>
      </dsp:txXfrm>
    </dsp:sp>
    <dsp:sp modelId="{2CA6FD61-7451-43E8-AFB7-77479A39CD18}">
      <dsp:nvSpPr>
        <dsp:cNvPr id="0" name=""/>
        <dsp:cNvSpPr/>
      </dsp:nvSpPr>
      <dsp:spPr>
        <a:xfrm>
          <a:off x="2" y="4704001"/>
          <a:ext cx="8686794" cy="580251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 Black" pitchFamily="34" charset="0"/>
            </a:rPr>
            <a:t>і</a:t>
          </a:r>
          <a:r>
            <a:rPr lang="ru-RU" sz="1600" b="1" kern="1200" dirty="0" smtClean="0">
              <a:latin typeface="Arial Black" pitchFamily="34" charset="0"/>
            </a:rPr>
            <a:t> </a:t>
          </a:r>
          <a:r>
            <a:rPr lang="ru-RU" sz="1600" b="1" kern="1200" dirty="0" err="1" smtClean="0">
              <a:latin typeface="Arial Black" pitchFamily="34" charset="0"/>
            </a:rPr>
            <a:t>рибництва</a:t>
          </a:r>
          <a:r>
            <a:rPr lang="ru-RU" sz="1600" b="1" kern="1200" dirty="0" smtClean="0">
              <a:latin typeface="Arial Black" pitchFamily="34" charset="0"/>
            </a:rPr>
            <a:t>.</a:t>
          </a:r>
          <a:endParaRPr lang="ru-RU" sz="1600" b="1" kern="1200" dirty="0">
            <a:latin typeface="Arial Black" pitchFamily="34" charset="0"/>
          </a:endParaRPr>
        </a:p>
      </dsp:txBody>
      <dsp:txXfrm>
        <a:off x="290128" y="4704001"/>
        <a:ext cx="8106543" cy="580251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24A66-0BA8-47EA-B469-9573E81B47F1}">
      <dsp:nvSpPr>
        <dsp:cNvPr id="0" name=""/>
        <dsp:cNvSpPr/>
      </dsp:nvSpPr>
      <dsp:spPr>
        <a:xfrm>
          <a:off x="0" y="93765"/>
          <a:ext cx="8686800" cy="2697434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Справляння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за </a:t>
          </a:r>
          <a:r>
            <a:rPr lang="ru-RU" sz="2400" kern="1200" dirty="0" err="1" smtClean="0"/>
            <a:t>спеціальне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води для потреб </a:t>
          </a:r>
          <a:r>
            <a:rPr lang="ru-RU" sz="2400" kern="1200" dirty="0" err="1" smtClean="0"/>
            <a:t>гідроенергетики</a:t>
          </a:r>
          <a:r>
            <a:rPr lang="ru-RU" sz="2400" kern="1200" dirty="0" smtClean="0"/>
            <a:t>, водного транспорту </a:t>
          </a:r>
          <a:r>
            <a:rPr lang="ru-RU" sz="2400" kern="1200" dirty="0" err="1" smtClean="0"/>
            <a:t>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рибництва</a:t>
          </a:r>
          <a:r>
            <a:rPr lang="ru-RU" sz="2400" kern="1200" dirty="0" smtClean="0"/>
            <a:t> не </a:t>
          </a:r>
          <a:r>
            <a:rPr lang="ru-RU" sz="2400" kern="1200" dirty="0" err="1" smtClean="0"/>
            <a:t>звільняє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водокористувачів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від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сплати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за </a:t>
          </a:r>
          <a:r>
            <a:rPr lang="ru-RU" sz="2400" kern="1200" dirty="0" err="1" smtClean="0"/>
            <a:t>спеціальне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води.</a:t>
          </a:r>
          <a:endParaRPr lang="ru-RU" sz="2400" kern="1200" dirty="0"/>
        </a:p>
      </dsp:txBody>
      <dsp:txXfrm>
        <a:off x="131678" y="225443"/>
        <a:ext cx="8423444" cy="2434078"/>
      </dsp:txXfrm>
    </dsp:sp>
    <dsp:sp modelId="{2921A80A-18A2-4550-BF46-F7E7899CD044}">
      <dsp:nvSpPr>
        <dsp:cNvPr id="0" name=""/>
        <dsp:cNvSpPr/>
      </dsp:nvSpPr>
      <dsp:spPr>
        <a:xfrm>
          <a:off x="0" y="2860320"/>
          <a:ext cx="8686800" cy="2697434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Рентна</a:t>
          </a:r>
          <a:r>
            <a:rPr lang="ru-RU" sz="2400" kern="1200" dirty="0" smtClean="0"/>
            <a:t> плата за </a:t>
          </a:r>
          <a:r>
            <a:rPr lang="ru-RU" sz="2400" kern="1200" dirty="0" err="1" smtClean="0"/>
            <a:t>спеціальне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води для потреб </a:t>
          </a:r>
          <a:r>
            <a:rPr lang="ru-RU" sz="2400" kern="1200" dirty="0" err="1" smtClean="0"/>
            <a:t>рибництва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обчислюється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виходячи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фактичних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обсягів</a:t>
          </a:r>
          <a:r>
            <a:rPr lang="ru-RU" sz="2400" kern="1200" dirty="0" smtClean="0"/>
            <a:t> води, </a:t>
          </a:r>
          <a:r>
            <a:rPr lang="ru-RU" sz="2400" kern="1200" dirty="0" err="1" smtClean="0"/>
            <a:t>необхідної</a:t>
          </a:r>
          <a:r>
            <a:rPr lang="ru-RU" sz="2400" kern="1200" dirty="0" smtClean="0"/>
            <a:t> для </a:t>
          </a:r>
          <a:r>
            <a:rPr lang="ru-RU" sz="2400" kern="1200" dirty="0" err="1" smtClean="0"/>
            <a:t>поповнення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водних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об'єктів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під</a:t>
          </a:r>
          <a:r>
            <a:rPr lang="ru-RU" sz="2400" kern="1200" dirty="0" smtClean="0"/>
            <a:t> час </a:t>
          </a:r>
          <a:r>
            <a:rPr lang="ru-RU" sz="2400" kern="1200" dirty="0" err="1" smtClean="0"/>
            <a:t>розведення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риби</a:t>
          </a:r>
          <a:r>
            <a:rPr lang="ru-RU" sz="2400" kern="1200" dirty="0" smtClean="0"/>
            <a:t> та </a:t>
          </a:r>
          <a:r>
            <a:rPr lang="ru-RU" sz="2400" kern="1200" dirty="0" err="1" smtClean="0"/>
            <a:t>інших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водних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живих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ресурсів</a:t>
          </a:r>
          <a:r>
            <a:rPr lang="ru-RU" sz="2400" kern="1200" dirty="0" smtClean="0"/>
            <a:t> (у тому </a:t>
          </a:r>
          <a:r>
            <a:rPr lang="ru-RU" sz="2400" kern="1200" dirty="0" err="1" smtClean="0"/>
            <a:t>числі</a:t>
          </a:r>
          <a:r>
            <a:rPr lang="ru-RU" sz="2400" kern="1200" dirty="0" smtClean="0"/>
            <a:t> для </a:t>
          </a:r>
          <a:r>
            <a:rPr lang="ru-RU" sz="2400" kern="1200" dirty="0" err="1" smtClean="0"/>
            <a:t>поповнення</a:t>
          </a:r>
          <a:r>
            <a:rPr lang="ru-RU" sz="2400" kern="1200" dirty="0" smtClean="0"/>
            <a:t>, яке </a:t>
          </a:r>
          <a:r>
            <a:rPr lang="ru-RU" sz="2400" kern="1200" dirty="0" err="1" smtClean="0"/>
            <a:t>пов'язане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із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втратами</a:t>
          </a:r>
          <a:r>
            <a:rPr lang="ru-RU" sz="2400" kern="1200" dirty="0" smtClean="0"/>
            <a:t> води на </a:t>
          </a:r>
          <a:r>
            <a:rPr lang="ru-RU" sz="2400" kern="1200" dirty="0" err="1" smtClean="0"/>
            <a:t>фільтрацію</a:t>
          </a:r>
          <a:r>
            <a:rPr lang="ru-RU" sz="2400" kern="1200" dirty="0" smtClean="0"/>
            <a:t> та </a:t>
          </a:r>
          <a:r>
            <a:rPr lang="ru-RU" sz="2400" kern="1200" dirty="0" err="1" smtClean="0"/>
            <a:t>випаровування</a:t>
          </a:r>
          <a:r>
            <a:rPr lang="ru-RU" sz="2400" kern="1200" dirty="0" smtClean="0"/>
            <a:t>), </a:t>
          </a:r>
          <a:r>
            <a:rPr lang="ru-RU" sz="2400" kern="1200" dirty="0" err="1" smtClean="0"/>
            <a:t>та</a:t>
          </a:r>
          <a:r>
            <a:rPr lang="ru-RU" sz="2400" kern="1200" dirty="0" smtClean="0"/>
            <a:t> ставок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плати.</a:t>
          </a:r>
          <a:endParaRPr lang="ru-RU" sz="2400" kern="1200" dirty="0"/>
        </a:p>
      </dsp:txBody>
      <dsp:txXfrm>
        <a:off x="131678" y="2991998"/>
        <a:ext cx="8423444" cy="243407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AEE9F6-4E05-4D13-AB35-CF243AB8A140}">
      <dsp:nvSpPr>
        <dsp:cNvPr id="0" name=""/>
        <dsp:cNvSpPr/>
      </dsp:nvSpPr>
      <dsp:spPr>
        <a:xfrm>
          <a:off x="0" y="95520"/>
          <a:ext cx="8686800" cy="269568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Водокористувачі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які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застосовують</a:t>
          </a:r>
          <a:r>
            <a:rPr lang="ru-RU" sz="2400" kern="1200" dirty="0" smtClean="0"/>
            <a:t> для потреб </a:t>
          </a:r>
          <a:r>
            <a:rPr lang="ru-RU" sz="2400" kern="1200" dirty="0" err="1" smtClean="0"/>
            <a:t>охолодження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обладнання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оборотну</a:t>
          </a:r>
          <a:r>
            <a:rPr lang="ru-RU" sz="2400" kern="1200" dirty="0" smtClean="0"/>
            <a:t> систему </a:t>
          </a:r>
          <a:r>
            <a:rPr lang="ru-RU" sz="2400" kern="1200" dirty="0" err="1" smtClean="0"/>
            <a:t>водопостачання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обчислюють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рентну</a:t>
          </a:r>
          <a:r>
            <a:rPr lang="ru-RU" sz="2400" kern="1200" dirty="0" smtClean="0"/>
            <a:t> плату </a:t>
          </a:r>
          <a:r>
            <a:rPr lang="ru-RU" sz="2400" kern="1200" dirty="0" err="1" smtClean="0"/>
            <a:t>виходячи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із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фактичних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обсягів</a:t>
          </a:r>
          <a:r>
            <a:rPr lang="ru-RU" sz="2400" kern="1200" dirty="0" smtClean="0"/>
            <a:t> води, </a:t>
          </a:r>
          <a:r>
            <a:rPr lang="ru-RU" sz="2400" kern="1200" dirty="0" err="1" smtClean="0"/>
            <a:t>використаної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підживлення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оборотної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системи</a:t>
          </a:r>
          <a:r>
            <a:rPr lang="ru-RU" sz="2400" kern="1200" dirty="0" smtClean="0"/>
            <a:t>. За </a:t>
          </a:r>
          <a:r>
            <a:rPr lang="ru-RU" sz="2400" kern="1200" dirty="0" err="1" smtClean="0"/>
            <a:t>всі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інші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обсяги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фактично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використаної</a:t>
          </a:r>
          <a:r>
            <a:rPr lang="ru-RU" sz="2400" kern="1200" dirty="0" smtClean="0"/>
            <a:t> води </a:t>
          </a:r>
          <a:r>
            <a:rPr lang="ru-RU" sz="2400" kern="1200" dirty="0" err="1" smtClean="0"/>
            <a:t>рентна</a:t>
          </a:r>
          <a:r>
            <a:rPr lang="ru-RU" sz="2400" kern="1200" dirty="0" smtClean="0"/>
            <a:t> плата </a:t>
          </a:r>
          <a:r>
            <a:rPr lang="ru-RU" sz="2400" kern="1200" dirty="0" err="1" smtClean="0"/>
            <a:t>обчислюється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загальних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підставах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131592" y="227112"/>
        <a:ext cx="8423616" cy="2432496"/>
      </dsp:txXfrm>
    </dsp:sp>
    <dsp:sp modelId="{52C6FCFA-A173-4D57-8EA4-67107ABBBFB4}">
      <dsp:nvSpPr>
        <dsp:cNvPr id="0" name=""/>
        <dsp:cNvSpPr/>
      </dsp:nvSpPr>
      <dsp:spPr>
        <a:xfrm>
          <a:off x="0" y="2860320"/>
          <a:ext cx="8686800" cy="269568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Обсяг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фактично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використаної</a:t>
          </a:r>
          <a:r>
            <a:rPr lang="ru-RU" sz="2400" kern="1200" dirty="0" smtClean="0"/>
            <a:t> води </a:t>
          </a:r>
          <a:r>
            <a:rPr lang="ru-RU" sz="2400" kern="1200" dirty="0" err="1" smtClean="0"/>
            <a:t>обчислюється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водокористувачами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самостійно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підставі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даних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первинного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обліку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згідно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показаннями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вимірювальних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приладів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131592" y="2991912"/>
        <a:ext cx="8423616" cy="243249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0EB077-BF01-47A3-BE19-8FB41F3BBC3A}">
      <dsp:nvSpPr>
        <dsp:cNvPr id="0" name=""/>
        <dsp:cNvSpPr/>
      </dsp:nvSpPr>
      <dsp:spPr>
        <a:xfrm>
          <a:off x="0" y="108188"/>
          <a:ext cx="8686800" cy="182286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Якщо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водокористувачі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які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повністю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утримуються</a:t>
          </a:r>
          <a:r>
            <a:rPr lang="ru-RU" sz="1900" kern="1200" dirty="0" smtClean="0"/>
            <a:t> за </a:t>
          </a:r>
          <a:r>
            <a:rPr lang="ru-RU" sz="1900" kern="1200" dirty="0" err="1" smtClean="0"/>
            <a:t>рахунок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коштів</a:t>
          </a:r>
          <a:r>
            <a:rPr lang="ru-RU" sz="1900" kern="1200" dirty="0" smtClean="0"/>
            <a:t> державного та </a:t>
          </a:r>
          <a:r>
            <a:rPr lang="ru-RU" sz="1900" kern="1200" dirty="0" err="1" smtClean="0"/>
            <a:t>місцевих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бюджетів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використовують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обсяги</a:t>
          </a:r>
          <a:r>
            <a:rPr lang="ru-RU" sz="1900" kern="1200" dirty="0" smtClean="0"/>
            <a:t> води для </a:t>
          </a:r>
          <a:r>
            <a:rPr lang="ru-RU" sz="1900" kern="1200" dirty="0" err="1" smtClean="0"/>
            <a:t>господарської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діяльності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направленої</a:t>
          </a:r>
          <a:r>
            <a:rPr lang="ru-RU" sz="1900" kern="1200" dirty="0" smtClean="0"/>
            <a:t> на </a:t>
          </a:r>
          <a:r>
            <a:rPr lang="ru-RU" sz="1900" kern="1200" dirty="0" err="1" smtClean="0"/>
            <a:t>отримання</a:t>
          </a:r>
          <a:r>
            <a:rPr lang="ru-RU" sz="1900" kern="1200" dirty="0" smtClean="0"/>
            <a:t> доходу в </a:t>
          </a:r>
          <a:r>
            <a:rPr lang="ru-RU" sz="1900" kern="1200" dirty="0" err="1" smtClean="0"/>
            <a:t>грошовій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матеріальній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або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нематеріальній</a:t>
          </a:r>
          <a:r>
            <a:rPr lang="ru-RU" sz="1900" kern="1200" dirty="0" smtClean="0"/>
            <a:t> формах, </a:t>
          </a:r>
          <a:r>
            <a:rPr lang="ru-RU" sz="1900" kern="1200" dirty="0" err="1" smtClean="0"/>
            <a:t>рентна</a:t>
          </a:r>
          <a:r>
            <a:rPr lang="ru-RU" sz="1900" kern="1200" dirty="0" smtClean="0"/>
            <a:t> плата </a:t>
          </a:r>
          <a:r>
            <a:rPr lang="ru-RU" sz="1900" kern="1200" dirty="0" err="1" smtClean="0"/>
            <a:t>обчислюється</a:t>
          </a:r>
          <a:r>
            <a:rPr lang="ru-RU" sz="1900" kern="1200" dirty="0" smtClean="0"/>
            <a:t> на </a:t>
          </a:r>
          <a:r>
            <a:rPr lang="ru-RU" sz="1900" kern="1200" dirty="0" err="1" smtClean="0"/>
            <a:t>загальних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підставах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усього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обсягу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використаної</a:t>
          </a:r>
          <a:r>
            <a:rPr lang="ru-RU" sz="1900" kern="1200" dirty="0" smtClean="0"/>
            <a:t> води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урахуванням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обсягу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втрат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води</a:t>
          </a:r>
          <a:r>
            <a:rPr lang="ru-RU" sz="1900" kern="1200" dirty="0" smtClean="0"/>
            <a:t> в </a:t>
          </a:r>
          <a:r>
            <a:rPr lang="ru-RU" sz="1900" kern="1200" dirty="0" err="1" smtClean="0"/>
            <a:t>їх</a:t>
          </a:r>
          <a:r>
            <a:rPr lang="ru-RU" sz="1900" kern="1200" dirty="0" smtClean="0"/>
            <a:t> системах </a:t>
          </a:r>
          <a:r>
            <a:rPr lang="ru-RU" sz="1900" kern="1200" dirty="0" err="1" smtClean="0"/>
            <a:t>постачання</a:t>
          </a:r>
          <a:r>
            <a:rPr lang="ru-RU" sz="1900" kern="1200" dirty="0" smtClean="0"/>
            <a:t>.</a:t>
          </a:r>
          <a:endParaRPr lang="ru-RU" sz="1900" kern="1200" dirty="0"/>
        </a:p>
      </dsp:txBody>
      <dsp:txXfrm>
        <a:off x="88985" y="197173"/>
        <a:ext cx="8508830" cy="1644890"/>
      </dsp:txXfrm>
    </dsp:sp>
    <dsp:sp modelId="{82491282-4E0E-441C-BA43-006CC87CE9C0}">
      <dsp:nvSpPr>
        <dsp:cNvPr id="0" name=""/>
        <dsp:cNvSpPr/>
      </dsp:nvSpPr>
      <dsp:spPr>
        <a:xfrm>
          <a:off x="0" y="1985768"/>
          <a:ext cx="8686800" cy="182286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 </a:t>
          </a:r>
          <a:r>
            <a:rPr lang="ru-RU" sz="1900" kern="1200" dirty="0" err="1" smtClean="0"/>
            <a:t>разі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перевищення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водокористувачами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встановленого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річного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ліміту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використання</a:t>
          </a:r>
          <a:r>
            <a:rPr lang="ru-RU" sz="1900" kern="1200" dirty="0" smtClean="0"/>
            <a:t> води </a:t>
          </a:r>
          <a:r>
            <a:rPr lang="ru-RU" sz="1900" kern="1200" dirty="0" err="1" smtClean="0"/>
            <a:t>рентна</a:t>
          </a:r>
          <a:r>
            <a:rPr lang="ru-RU" sz="1900" kern="1200" dirty="0" smtClean="0"/>
            <a:t> плата </a:t>
          </a:r>
          <a:r>
            <a:rPr lang="ru-RU" sz="1900" kern="1200" dirty="0" err="1" smtClean="0"/>
            <a:t>обчислюється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сплачується</a:t>
          </a:r>
          <a:r>
            <a:rPr lang="ru-RU" sz="1900" kern="1200" dirty="0" smtClean="0"/>
            <a:t> у </a:t>
          </a:r>
          <a:r>
            <a:rPr lang="ru-RU" sz="1900" kern="1200" dirty="0" err="1" smtClean="0"/>
            <a:t>п'ятикратному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розмірі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виходячи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фактичних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обсягів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використаної</a:t>
          </a:r>
          <a:r>
            <a:rPr lang="ru-RU" sz="1900" kern="1200" dirty="0" smtClean="0"/>
            <a:t> води </a:t>
          </a:r>
          <a:r>
            <a:rPr lang="ru-RU" sz="1900" kern="1200" dirty="0" err="1" smtClean="0"/>
            <a:t>понад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встановлений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ліміт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використання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води</a:t>
          </a:r>
          <a:r>
            <a:rPr lang="ru-RU" sz="1900" kern="1200" dirty="0" smtClean="0"/>
            <a:t>, ставок </a:t>
          </a:r>
          <a:r>
            <a:rPr lang="ru-RU" sz="1900" kern="1200" dirty="0" err="1" smtClean="0"/>
            <a:t>рентної</a:t>
          </a:r>
          <a:r>
            <a:rPr lang="ru-RU" sz="1900" kern="1200" dirty="0" smtClean="0"/>
            <a:t> плати та </a:t>
          </a:r>
          <a:r>
            <a:rPr lang="ru-RU" sz="1900" kern="1200" dirty="0" err="1" smtClean="0"/>
            <a:t>коефіцієнтів</a:t>
          </a:r>
          <a:r>
            <a:rPr lang="ru-RU" sz="1900" kern="1200" dirty="0" smtClean="0"/>
            <a:t>.</a:t>
          </a:r>
          <a:endParaRPr lang="ru-RU" sz="1900" kern="1200" dirty="0"/>
        </a:p>
      </dsp:txBody>
      <dsp:txXfrm>
        <a:off x="88985" y="2074753"/>
        <a:ext cx="8508830" cy="1644890"/>
      </dsp:txXfrm>
    </dsp:sp>
    <dsp:sp modelId="{2F918ECB-ED3C-411E-A720-CAC97F344372}">
      <dsp:nvSpPr>
        <dsp:cNvPr id="0" name=""/>
        <dsp:cNvSpPr/>
      </dsp:nvSpPr>
      <dsp:spPr>
        <a:xfrm>
          <a:off x="0" y="3863348"/>
          <a:ext cx="8686800" cy="182286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 </a:t>
          </a:r>
          <a:r>
            <a:rPr lang="ru-RU" sz="1900" kern="1200" dirty="0" err="1" smtClean="0"/>
            <a:t>понадлімітне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використання</a:t>
          </a:r>
          <a:r>
            <a:rPr lang="ru-RU" sz="1900" kern="1200" dirty="0" smtClean="0"/>
            <a:t> води </a:t>
          </a:r>
          <a:r>
            <a:rPr lang="ru-RU" sz="1900" kern="1200" dirty="0" err="1" smtClean="0"/>
            <a:t>рентна</a:t>
          </a:r>
          <a:r>
            <a:rPr lang="ru-RU" sz="1900" kern="1200" dirty="0" smtClean="0"/>
            <a:t> плата </a:t>
          </a:r>
          <a:r>
            <a:rPr lang="ru-RU" sz="1900" kern="1200" dirty="0" err="1" smtClean="0"/>
            <a:t>обчислюється</a:t>
          </a:r>
          <a:r>
            <a:rPr lang="ru-RU" sz="1900" kern="1200" dirty="0" smtClean="0"/>
            <a:t> за </a:t>
          </a:r>
          <a:r>
            <a:rPr lang="ru-RU" sz="1900" kern="1200" dirty="0" err="1" smtClean="0"/>
            <a:t>кожним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джерелом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водопостачання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окремо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згідно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установленими</a:t>
          </a:r>
          <a:r>
            <a:rPr lang="ru-RU" sz="1900" kern="1200" dirty="0" smtClean="0"/>
            <a:t> ставками </a:t>
          </a:r>
          <a:r>
            <a:rPr lang="ru-RU" sz="1900" kern="1200" dirty="0" err="1" smtClean="0"/>
            <a:t>рентної</a:t>
          </a:r>
          <a:r>
            <a:rPr lang="ru-RU" sz="1900" kern="1200" dirty="0" smtClean="0"/>
            <a:t> плати та </a:t>
          </a:r>
          <a:r>
            <a:rPr lang="ru-RU" sz="1900" kern="1200" dirty="0" err="1" smtClean="0"/>
            <a:t>коефіцієнтами</a:t>
          </a:r>
          <a:r>
            <a:rPr lang="ru-RU" sz="1900" kern="1200" dirty="0" smtClean="0"/>
            <a:t>.</a:t>
          </a:r>
          <a:endParaRPr lang="ru-RU" sz="1900" kern="1200" dirty="0"/>
        </a:p>
      </dsp:txBody>
      <dsp:txXfrm>
        <a:off x="88985" y="3952333"/>
        <a:ext cx="8508830" cy="164489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050A9B-87AC-4A85-A873-B0919F371674}">
      <dsp:nvSpPr>
        <dsp:cNvPr id="0" name=""/>
        <dsp:cNvSpPr/>
      </dsp:nvSpPr>
      <dsp:spPr>
        <a:xfrm>
          <a:off x="0" y="333098"/>
          <a:ext cx="8686800" cy="251082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just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err="1" smtClean="0"/>
            <a:t>Податкова</a:t>
          </a:r>
          <a:r>
            <a:rPr lang="ru-RU" sz="3700" kern="1200" dirty="0" smtClean="0"/>
            <a:t> </a:t>
          </a:r>
          <a:r>
            <a:rPr lang="ru-RU" sz="3700" kern="1200" dirty="0" err="1" smtClean="0"/>
            <a:t>декларація</a:t>
          </a:r>
          <a:r>
            <a:rPr lang="ru-RU" sz="3700" kern="1200" dirty="0" smtClean="0"/>
            <a:t> </a:t>
          </a:r>
          <a:r>
            <a:rPr lang="ru-RU" sz="3700" kern="1200" dirty="0" err="1" smtClean="0"/>
            <a:t>з</a:t>
          </a:r>
          <a:r>
            <a:rPr lang="ru-RU" sz="3700" kern="1200" dirty="0" smtClean="0"/>
            <a:t> </a:t>
          </a:r>
          <a:r>
            <a:rPr lang="ru-RU" sz="3700" kern="1200" dirty="0" err="1" smtClean="0"/>
            <a:t>рентної</a:t>
          </a:r>
          <a:r>
            <a:rPr lang="ru-RU" sz="3700" kern="1200" dirty="0" smtClean="0"/>
            <a:t> плати за </a:t>
          </a:r>
          <a:r>
            <a:rPr lang="ru-RU" sz="3700" kern="1200" dirty="0" err="1" smtClean="0"/>
            <a:t>спеціальне</a:t>
          </a:r>
          <a:r>
            <a:rPr lang="ru-RU" sz="3700" kern="1200" dirty="0" smtClean="0"/>
            <a:t> </a:t>
          </a:r>
          <a:r>
            <a:rPr lang="ru-RU" sz="3700" kern="1200" dirty="0" err="1" smtClean="0"/>
            <a:t>використання</a:t>
          </a:r>
          <a:r>
            <a:rPr lang="ru-RU" sz="3700" kern="1200" dirty="0" smtClean="0"/>
            <a:t> води для потреб водного транспорту за перший квартал не </a:t>
          </a:r>
          <a:r>
            <a:rPr lang="ru-RU" sz="3700" kern="1200" dirty="0" err="1" smtClean="0"/>
            <a:t>подається</a:t>
          </a:r>
          <a:r>
            <a:rPr lang="ru-RU" sz="3700" kern="1200" dirty="0" smtClean="0"/>
            <a:t>.</a:t>
          </a:r>
          <a:endParaRPr lang="ru-RU" sz="3700" kern="1200" dirty="0"/>
        </a:p>
      </dsp:txBody>
      <dsp:txXfrm>
        <a:off x="122568" y="455666"/>
        <a:ext cx="8441664" cy="2265684"/>
      </dsp:txXfrm>
    </dsp:sp>
    <dsp:sp modelId="{1B1C28A2-7E8C-4A2D-A6D9-029E6F7FED73}">
      <dsp:nvSpPr>
        <dsp:cNvPr id="0" name=""/>
        <dsp:cNvSpPr/>
      </dsp:nvSpPr>
      <dsp:spPr>
        <a:xfrm>
          <a:off x="0" y="2950478"/>
          <a:ext cx="8686800" cy="2510820"/>
        </a:xfrm>
        <a:prstGeom prst="round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just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err="1" smtClean="0"/>
            <a:t>Рентна</a:t>
          </a:r>
          <a:r>
            <a:rPr lang="ru-RU" sz="3700" kern="1200" dirty="0" smtClean="0"/>
            <a:t> плата за </a:t>
          </a:r>
          <a:r>
            <a:rPr lang="ru-RU" sz="3700" kern="1200" dirty="0" err="1" smtClean="0"/>
            <a:t>спеціальне</a:t>
          </a:r>
          <a:r>
            <a:rPr lang="ru-RU" sz="3700" kern="1200" dirty="0" smtClean="0"/>
            <a:t> </a:t>
          </a:r>
          <a:r>
            <a:rPr lang="ru-RU" sz="3700" kern="1200" dirty="0" err="1" smtClean="0"/>
            <a:t>використання</a:t>
          </a:r>
          <a:r>
            <a:rPr lang="ru-RU" sz="3700" kern="1200" dirty="0" smtClean="0"/>
            <a:t> води для потреб водного транспорту за перший квартал не </a:t>
          </a:r>
          <a:r>
            <a:rPr lang="ru-RU" sz="3700" kern="1200" dirty="0" err="1" smtClean="0"/>
            <a:t>сплачується</a:t>
          </a:r>
          <a:r>
            <a:rPr lang="ru-RU" sz="3700" kern="1200" dirty="0" smtClean="0"/>
            <a:t>.</a:t>
          </a:r>
          <a:endParaRPr lang="ru-RU" sz="3700" kern="1200" dirty="0"/>
        </a:p>
      </dsp:txBody>
      <dsp:txXfrm>
        <a:off x="122568" y="3073046"/>
        <a:ext cx="8441664" cy="226568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AF179-549D-4FD6-953C-2F80A75B82B1}">
      <dsp:nvSpPr>
        <dsp:cNvPr id="0" name=""/>
        <dsp:cNvSpPr/>
      </dsp:nvSpPr>
      <dsp:spPr>
        <a:xfrm>
          <a:off x="651509" y="0"/>
          <a:ext cx="7383780" cy="4525963"/>
        </a:xfrm>
        <a:prstGeom prst="rightArrow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995D82-7544-42CA-88C3-BB574B760F43}">
      <dsp:nvSpPr>
        <dsp:cNvPr id="0" name=""/>
        <dsp:cNvSpPr/>
      </dsp:nvSpPr>
      <dsp:spPr>
        <a:xfrm>
          <a:off x="95011" y="1357788"/>
          <a:ext cx="8496776" cy="18103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Платники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рентної</a:t>
          </a:r>
          <a:r>
            <a:rPr lang="ru-RU" sz="2300" kern="1200" dirty="0" smtClean="0"/>
            <a:t> плати </a:t>
          </a:r>
          <a:r>
            <a:rPr lang="ru-RU" sz="2300" kern="1200" dirty="0" err="1" smtClean="0"/>
            <a:t>подають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одночасно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податковими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деклараціями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контролюючим</a:t>
          </a:r>
          <a:r>
            <a:rPr lang="ru-RU" sz="2300" kern="1200" dirty="0" smtClean="0"/>
            <a:t> органам </a:t>
          </a:r>
          <a:r>
            <a:rPr lang="ru-RU" sz="2300" kern="1200" dirty="0" err="1" smtClean="0"/>
            <a:t>копії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дозволу</a:t>
          </a:r>
          <a:r>
            <a:rPr lang="ru-RU" sz="2300" kern="1200" dirty="0" smtClean="0"/>
            <a:t> на </a:t>
          </a:r>
          <a:r>
            <a:rPr lang="ru-RU" sz="2300" kern="1200" dirty="0" err="1" smtClean="0"/>
            <a:t>спеціальне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водокористування</a:t>
          </a:r>
          <a:r>
            <a:rPr lang="ru-RU" sz="2300" kern="1200" dirty="0" smtClean="0"/>
            <a:t>, договору на поставку води та </a:t>
          </a:r>
          <a:r>
            <a:rPr lang="ru-RU" sz="2300" kern="1200" dirty="0" err="1" smtClean="0"/>
            <a:t>статистичної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звітності</a:t>
          </a:r>
          <a:r>
            <a:rPr lang="ru-RU" sz="2300" kern="1200" dirty="0" smtClean="0"/>
            <a:t> про </a:t>
          </a:r>
          <a:r>
            <a:rPr lang="ru-RU" sz="2300" kern="1200" dirty="0" err="1" smtClean="0"/>
            <a:t>використання</a:t>
          </a:r>
          <a:r>
            <a:rPr lang="ru-RU" sz="2300" kern="1200" dirty="0" smtClean="0"/>
            <a:t> води.</a:t>
          </a:r>
          <a:endParaRPr lang="ru-RU" sz="2300" kern="1200" dirty="0"/>
        </a:p>
      </dsp:txBody>
      <dsp:txXfrm>
        <a:off x="183387" y="1446164"/>
        <a:ext cx="8320024" cy="163363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97FD3-253F-4649-BE52-5AA65169D7E5}">
      <dsp:nvSpPr>
        <dsp:cNvPr id="0" name=""/>
        <dsp:cNvSpPr/>
      </dsp:nvSpPr>
      <dsp:spPr>
        <a:xfrm>
          <a:off x="651509" y="0"/>
          <a:ext cx="7383780" cy="4525963"/>
        </a:xfrm>
        <a:prstGeom prst="rightArrow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B6A021-F0A5-4471-96C7-A3613B0383CA}">
      <dsp:nvSpPr>
        <dsp:cNvPr id="0" name=""/>
        <dsp:cNvSpPr/>
      </dsp:nvSpPr>
      <dsp:spPr>
        <a:xfrm>
          <a:off x="95011" y="1357788"/>
          <a:ext cx="8496776" cy="18103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Рентна</a:t>
          </a:r>
          <a:r>
            <a:rPr lang="ru-RU" sz="2800" kern="1200" dirty="0" smtClean="0"/>
            <a:t> плата за </a:t>
          </a:r>
          <a:r>
            <a:rPr lang="ru-RU" sz="2800" kern="1200" dirty="0" err="1" smtClean="0"/>
            <a:t>спеціальне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використання</a:t>
          </a:r>
          <a:r>
            <a:rPr lang="ru-RU" sz="2800" kern="1200" dirty="0" smtClean="0"/>
            <a:t> води для потреб </a:t>
          </a:r>
          <a:r>
            <a:rPr lang="ru-RU" sz="2800" kern="1200" dirty="0" err="1" smtClean="0"/>
            <a:t>гідроенергетики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і</a:t>
          </a:r>
          <a:r>
            <a:rPr lang="ru-RU" sz="2800" kern="1200" dirty="0" smtClean="0"/>
            <a:t> водного транспорту </a:t>
          </a:r>
          <a:r>
            <a:rPr lang="ru-RU" sz="2800" kern="1200" dirty="0" err="1" smtClean="0"/>
            <a:t>повністю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включається</a:t>
          </a:r>
          <a:r>
            <a:rPr lang="ru-RU" sz="2800" kern="1200" dirty="0" smtClean="0"/>
            <a:t> до складу </a:t>
          </a:r>
          <a:r>
            <a:rPr lang="ru-RU" sz="2800" kern="1200" dirty="0" err="1" smtClean="0"/>
            <a:t>витрат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>
        <a:off x="183387" y="1446164"/>
        <a:ext cx="8320024" cy="163363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58955-8957-496E-96D2-75DE472935FC}">
      <dsp:nvSpPr>
        <dsp:cNvPr id="0" name=""/>
        <dsp:cNvSpPr/>
      </dsp:nvSpPr>
      <dsp:spPr>
        <a:xfrm>
          <a:off x="6589" y="5222"/>
          <a:ext cx="8673621" cy="1021250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Платниками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рентної</a:t>
          </a:r>
          <a:r>
            <a:rPr lang="ru-RU" sz="1600" kern="1200" dirty="0" smtClean="0"/>
            <a:t> плати за </a:t>
          </a:r>
          <a:r>
            <a:rPr lang="ru-RU" sz="1600" kern="1200" dirty="0" err="1" smtClean="0"/>
            <a:t>користування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радіочастотним</a:t>
          </a:r>
          <a:r>
            <a:rPr lang="ru-RU" sz="1600" kern="1200" dirty="0" smtClean="0"/>
            <a:t> ресурсом </a:t>
          </a:r>
          <a:r>
            <a:rPr lang="ru-RU" sz="1600" kern="1200" dirty="0" err="1" smtClean="0"/>
            <a:t>України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є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загальні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користувачі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радіочастотного</a:t>
          </a:r>
          <a:r>
            <a:rPr lang="ru-RU" sz="1600" kern="1200" dirty="0" smtClean="0"/>
            <a:t> ресурсу </a:t>
          </a:r>
          <a:r>
            <a:rPr lang="ru-RU" sz="1600" kern="1200" dirty="0" err="1" smtClean="0"/>
            <a:t>України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визначені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законодавством</a:t>
          </a:r>
          <a:r>
            <a:rPr lang="ru-RU" sz="1600" kern="1200" dirty="0" smtClean="0"/>
            <a:t> про </a:t>
          </a:r>
          <a:r>
            <a:rPr lang="ru-RU" sz="1600" kern="1200" dirty="0" err="1" smtClean="0"/>
            <a:t>радіочастотний</a:t>
          </a:r>
          <a:r>
            <a:rPr lang="ru-RU" sz="1600" kern="1200" dirty="0" smtClean="0"/>
            <a:t> ресурс, </a:t>
          </a:r>
          <a:r>
            <a:rPr lang="ru-RU" sz="1600" kern="1200" dirty="0" err="1" smtClean="0"/>
            <a:t>яким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надано</a:t>
          </a:r>
          <a:r>
            <a:rPr lang="ru-RU" sz="1600" kern="1200" dirty="0" smtClean="0"/>
            <a:t> право </a:t>
          </a:r>
          <a:r>
            <a:rPr lang="ru-RU" sz="1600" kern="1200" dirty="0" err="1" smtClean="0"/>
            <a:t>користуватися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радіочастотним</a:t>
          </a:r>
          <a:r>
            <a:rPr lang="ru-RU" sz="1600" kern="1200" dirty="0" smtClean="0"/>
            <a:t> ресурсом </a:t>
          </a:r>
          <a:r>
            <a:rPr lang="ru-RU" sz="1600" kern="1200" dirty="0" err="1" smtClean="0"/>
            <a:t>України</a:t>
          </a:r>
          <a:r>
            <a:rPr lang="ru-RU" sz="1600" kern="1200" dirty="0" smtClean="0"/>
            <a:t> в межах </a:t>
          </a:r>
          <a:r>
            <a:rPr lang="ru-RU" sz="1600" kern="1200" dirty="0" err="1" smtClean="0"/>
            <a:t>виділеної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частини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смуг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радіочастот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загального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користування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підставі</a:t>
          </a:r>
          <a:r>
            <a:rPr lang="ru-RU" sz="1600" kern="1200" dirty="0" smtClean="0"/>
            <a:t>:</a:t>
          </a:r>
          <a:endParaRPr lang="ru-RU" sz="1600" kern="1200" dirty="0"/>
        </a:p>
      </dsp:txBody>
      <dsp:txXfrm>
        <a:off x="517214" y="5222"/>
        <a:ext cx="7652371" cy="1021250"/>
      </dsp:txXfrm>
    </dsp:sp>
    <dsp:sp modelId="{AFF43FDC-413F-4AB0-8B86-F9EF09B5CD59}">
      <dsp:nvSpPr>
        <dsp:cNvPr id="0" name=""/>
        <dsp:cNvSpPr/>
      </dsp:nvSpPr>
      <dsp:spPr>
        <a:xfrm>
          <a:off x="6589" y="1104620"/>
          <a:ext cx="8673621" cy="1021250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ліцензії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користування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радіочастотним</a:t>
          </a:r>
          <a:r>
            <a:rPr lang="ru-RU" sz="1600" kern="1200" dirty="0" smtClean="0"/>
            <a:t> ресурсом </a:t>
          </a:r>
          <a:r>
            <a:rPr lang="ru-RU" sz="1600" kern="1200" dirty="0" err="1" smtClean="0"/>
            <a:t>України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517214" y="1104620"/>
        <a:ext cx="7652371" cy="1021250"/>
      </dsp:txXfrm>
    </dsp:sp>
    <dsp:sp modelId="{ADB33722-EC03-491E-900C-3198A61B19BE}">
      <dsp:nvSpPr>
        <dsp:cNvPr id="0" name=""/>
        <dsp:cNvSpPr/>
      </dsp:nvSpPr>
      <dsp:spPr>
        <a:xfrm>
          <a:off x="6589" y="2204018"/>
          <a:ext cx="8673621" cy="1021250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ліцензії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мовлення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дозволу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експлуатацію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радіоелектронного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засобу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випромінювального</a:t>
          </a:r>
          <a:r>
            <a:rPr lang="ru-RU" sz="1600" kern="1200" dirty="0" smtClean="0"/>
            <a:t> пристрою;</a:t>
          </a:r>
          <a:endParaRPr lang="ru-RU" sz="1600" kern="1200" dirty="0"/>
        </a:p>
      </dsp:txBody>
      <dsp:txXfrm>
        <a:off x="517214" y="2204018"/>
        <a:ext cx="7652371" cy="1021250"/>
      </dsp:txXfrm>
    </dsp:sp>
    <dsp:sp modelId="{842A304A-26C1-47C4-83BF-6246C5D604AC}">
      <dsp:nvSpPr>
        <dsp:cNvPr id="0" name=""/>
        <dsp:cNvSpPr/>
      </dsp:nvSpPr>
      <dsp:spPr>
        <a:xfrm>
          <a:off x="6589" y="3303416"/>
          <a:ext cx="8673621" cy="1021250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дозволу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експлуатацію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радіоелектронного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засобу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випромінювального</a:t>
          </a:r>
          <a:r>
            <a:rPr lang="ru-RU" sz="1600" kern="1200" dirty="0" smtClean="0"/>
            <a:t> пристрою, </a:t>
          </a:r>
          <a:r>
            <a:rPr lang="ru-RU" sz="1600" kern="1200" dirty="0" err="1" smtClean="0"/>
            <a:t>отриманого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підставі</a:t>
          </a:r>
          <a:r>
            <a:rPr lang="ru-RU" sz="1600" kern="1200" dirty="0" smtClean="0"/>
            <a:t> договору </a:t>
          </a:r>
          <a:r>
            <a:rPr lang="ru-RU" sz="1600" kern="1200" dirty="0" err="1" smtClean="0"/>
            <a:t>з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власником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ліцензії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мовлення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517214" y="3303416"/>
        <a:ext cx="7652371" cy="1021250"/>
      </dsp:txXfrm>
    </dsp:sp>
    <dsp:sp modelId="{DD4A8448-56F8-42F9-8862-AEB8D8508F7D}">
      <dsp:nvSpPr>
        <dsp:cNvPr id="0" name=""/>
        <dsp:cNvSpPr/>
      </dsp:nvSpPr>
      <dsp:spPr>
        <a:xfrm>
          <a:off x="13178" y="4366939"/>
          <a:ext cx="8673621" cy="1021250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дозволу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експлуатацію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радіоелектронного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засобу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випромінювального</a:t>
          </a:r>
          <a:r>
            <a:rPr lang="ru-RU" sz="1600" kern="1200" dirty="0" smtClean="0"/>
            <a:t> пристрою.</a:t>
          </a:r>
          <a:endParaRPr lang="ru-RU" sz="1600" kern="1200" dirty="0"/>
        </a:p>
      </dsp:txBody>
      <dsp:txXfrm>
        <a:off x="523803" y="4366939"/>
        <a:ext cx="7652371" cy="102125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741AD-FFB3-47C1-A87A-AAA739423D46}">
      <dsp:nvSpPr>
        <dsp:cNvPr id="0" name=""/>
        <dsp:cNvSpPr/>
      </dsp:nvSpPr>
      <dsp:spPr>
        <a:xfrm>
          <a:off x="6" y="0"/>
          <a:ext cx="8686786" cy="579439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Не </a:t>
          </a:r>
          <a:r>
            <a:rPr lang="ru-RU" sz="4400" kern="1200" dirty="0" err="1" smtClean="0"/>
            <a:t>є</a:t>
          </a:r>
          <a:r>
            <a:rPr lang="ru-RU" sz="4400" kern="1200" dirty="0" smtClean="0"/>
            <a:t> </a:t>
          </a:r>
          <a:r>
            <a:rPr lang="ru-RU" sz="4400" kern="1200" dirty="0" err="1" smtClean="0"/>
            <a:t>платниками</a:t>
          </a:r>
          <a:r>
            <a:rPr lang="ru-RU" sz="4400" kern="1200" dirty="0" smtClean="0"/>
            <a:t> </a:t>
          </a:r>
          <a:r>
            <a:rPr lang="ru-RU" sz="4400" kern="1200" dirty="0" err="1" smtClean="0"/>
            <a:t>рентної</a:t>
          </a:r>
          <a:r>
            <a:rPr lang="ru-RU" sz="4400" kern="1200" dirty="0" smtClean="0"/>
            <a:t> плати </a:t>
          </a:r>
          <a:r>
            <a:rPr lang="ru-RU" sz="4400" kern="1200" dirty="0" err="1" smtClean="0"/>
            <a:t>спеціальні</a:t>
          </a:r>
          <a:r>
            <a:rPr lang="ru-RU" sz="4400" kern="1200" dirty="0" smtClean="0"/>
            <a:t> </a:t>
          </a:r>
          <a:r>
            <a:rPr lang="ru-RU" sz="4400" kern="1200" dirty="0" err="1" smtClean="0"/>
            <a:t>користувачі</a:t>
          </a:r>
          <a:r>
            <a:rPr lang="ru-RU" sz="4400" kern="1200" dirty="0" smtClean="0"/>
            <a:t>, </a:t>
          </a:r>
          <a:r>
            <a:rPr lang="ru-RU" sz="4400" kern="1200" dirty="0" err="1" smtClean="0"/>
            <a:t>перелік</a:t>
          </a:r>
          <a:r>
            <a:rPr lang="ru-RU" sz="4400" kern="1200" dirty="0" smtClean="0"/>
            <a:t> </a:t>
          </a:r>
          <a:r>
            <a:rPr lang="ru-RU" sz="4400" kern="1200" dirty="0" err="1" smtClean="0"/>
            <a:t>яких</a:t>
          </a:r>
          <a:r>
            <a:rPr lang="ru-RU" sz="4400" kern="1200" dirty="0" smtClean="0"/>
            <a:t> </a:t>
          </a:r>
          <a:r>
            <a:rPr lang="ru-RU" sz="4400" kern="1200" dirty="0" err="1" smtClean="0"/>
            <a:t>визначено</a:t>
          </a:r>
          <a:r>
            <a:rPr lang="ru-RU" sz="4400" kern="1200" dirty="0" smtClean="0"/>
            <a:t> </a:t>
          </a:r>
          <a:r>
            <a:rPr lang="ru-RU" sz="4400" kern="1200" dirty="0" err="1" smtClean="0"/>
            <a:t>законодавством</a:t>
          </a:r>
          <a:r>
            <a:rPr lang="ru-RU" sz="4400" kern="1200" dirty="0" smtClean="0"/>
            <a:t> про </a:t>
          </a:r>
          <a:r>
            <a:rPr lang="ru-RU" sz="4400" kern="1200" dirty="0" err="1" smtClean="0"/>
            <a:t>радіочастотний</a:t>
          </a:r>
          <a:r>
            <a:rPr lang="ru-RU" sz="4400" kern="1200" dirty="0" smtClean="0"/>
            <a:t> ресурс, та </a:t>
          </a:r>
          <a:r>
            <a:rPr lang="ru-RU" sz="4400" kern="1200" dirty="0" err="1" smtClean="0"/>
            <a:t>радіоаматори</a:t>
          </a:r>
          <a:r>
            <a:rPr lang="ru-RU" sz="4400" kern="1200" dirty="0" smtClean="0"/>
            <a:t>.</a:t>
          </a:r>
          <a:endParaRPr lang="ru-RU" sz="4400" kern="1200" dirty="0"/>
        </a:p>
      </dsp:txBody>
      <dsp:txXfrm>
        <a:off x="1272156" y="848570"/>
        <a:ext cx="6142486" cy="4097257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D0D7AF-CB3B-4B38-AD9E-43C70BE30B4A}">
      <dsp:nvSpPr>
        <dsp:cNvPr id="0" name=""/>
        <dsp:cNvSpPr/>
      </dsp:nvSpPr>
      <dsp:spPr>
        <a:xfrm>
          <a:off x="2" y="17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Об'єктом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оподаткування</a:t>
          </a:r>
          <a:r>
            <a:rPr lang="ru-RU" sz="2500" kern="1200" dirty="0" smtClean="0"/>
            <a:t> рентною платою за </a:t>
          </a:r>
          <a:r>
            <a:rPr lang="ru-RU" sz="2500" kern="1200" dirty="0" err="1" smtClean="0"/>
            <a:t>користування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радіочастотним</a:t>
          </a:r>
          <a:r>
            <a:rPr lang="ru-RU" sz="2500" kern="1200" dirty="0" smtClean="0"/>
            <a:t> ресурсом </a:t>
          </a:r>
          <a:r>
            <a:rPr lang="ru-RU" sz="2500" kern="1200" dirty="0" err="1" smtClean="0"/>
            <a:t>України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є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355872" y="17"/>
        <a:ext cx="7975055" cy="711740"/>
      </dsp:txXfrm>
    </dsp:sp>
    <dsp:sp modelId="{BCB24C8A-4F7A-4FE6-9E2D-435237DE99A0}">
      <dsp:nvSpPr>
        <dsp:cNvPr id="0" name=""/>
        <dsp:cNvSpPr/>
      </dsp:nvSpPr>
      <dsp:spPr>
        <a:xfrm>
          <a:off x="2" y="811402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ширина </a:t>
          </a:r>
          <a:r>
            <a:rPr lang="ru-RU" sz="2500" kern="1200" dirty="0" err="1" smtClean="0"/>
            <a:t>смуги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радіочастот</a:t>
          </a:r>
          <a:r>
            <a:rPr lang="ru-RU" sz="2500" kern="1200" dirty="0" smtClean="0"/>
            <a:t>, </a:t>
          </a:r>
          <a:endParaRPr lang="ru-RU" sz="2500" kern="1200" dirty="0"/>
        </a:p>
      </dsp:txBody>
      <dsp:txXfrm>
        <a:off x="355872" y="811402"/>
        <a:ext cx="7975055" cy="711740"/>
      </dsp:txXfrm>
    </dsp:sp>
    <dsp:sp modelId="{0733C84B-BB69-43D7-9303-C684AF9281F6}">
      <dsp:nvSpPr>
        <dsp:cNvPr id="0" name=""/>
        <dsp:cNvSpPr/>
      </dsp:nvSpPr>
      <dsp:spPr>
        <a:xfrm>
          <a:off x="2" y="1622786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що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визначається</a:t>
          </a:r>
          <a:r>
            <a:rPr lang="ru-RU" sz="2500" kern="1200" dirty="0" smtClean="0"/>
            <a:t> як </a:t>
          </a:r>
          <a:r>
            <a:rPr lang="ru-RU" sz="2500" kern="1200" dirty="0" err="1" smtClean="0"/>
            <a:t>частина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смуги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радіочастот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загального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користування</a:t>
          </a:r>
          <a:r>
            <a:rPr lang="ru-RU" sz="2500" kern="1200" dirty="0" smtClean="0"/>
            <a:t> у </a:t>
          </a:r>
          <a:r>
            <a:rPr lang="ru-RU" sz="2500" kern="1200" dirty="0" err="1" smtClean="0"/>
            <a:t>відповідному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регіоні</a:t>
          </a:r>
          <a:endParaRPr lang="ru-RU" sz="2500" kern="1200" dirty="0"/>
        </a:p>
      </dsp:txBody>
      <dsp:txXfrm>
        <a:off x="355872" y="1622786"/>
        <a:ext cx="7975055" cy="711740"/>
      </dsp:txXfrm>
    </dsp:sp>
    <dsp:sp modelId="{6D745446-EC7E-4D99-91AB-C007BFA85FA1}">
      <dsp:nvSpPr>
        <dsp:cNvPr id="0" name=""/>
        <dsp:cNvSpPr/>
      </dsp:nvSpPr>
      <dsp:spPr>
        <a:xfrm>
          <a:off x="2" y="2434171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та </a:t>
          </a:r>
          <a:r>
            <a:rPr lang="ru-RU" sz="2500" kern="1200" dirty="0" err="1" smtClean="0"/>
            <a:t>зазначена</a:t>
          </a:r>
          <a:r>
            <a:rPr lang="ru-RU" sz="2500" kern="1200" dirty="0" smtClean="0"/>
            <a:t> в </a:t>
          </a:r>
          <a:r>
            <a:rPr lang="ru-RU" sz="2500" kern="1200" dirty="0" err="1" smtClean="0"/>
            <a:t>ліцензії</a:t>
          </a:r>
          <a:r>
            <a:rPr lang="ru-RU" sz="2500" kern="1200" dirty="0" smtClean="0"/>
            <a:t> на </a:t>
          </a:r>
          <a:r>
            <a:rPr lang="ru-RU" sz="2500" kern="1200" dirty="0" err="1" smtClean="0"/>
            <a:t>користування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радіочастотним</a:t>
          </a:r>
          <a:r>
            <a:rPr lang="ru-RU" sz="2500" kern="1200" dirty="0" smtClean="0"/>
            <a:t> ресурсом </a:t>
          </a:r>
          <a:r>
            <a:rPr lang="ru-RU" sz="2500" kern="1200" dirty="0" err="1" smtClean="0"/>
            <a:t>України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355872" y="2434171"/>
        <a:ext cx="7975055" cy="711740"/>
      </dsp:txXfrm>
    </dsp:sp>
    <dsp:sp modelId="{0748CA7B-946C-40D4-A49B-1BAA8FC01B3E}">
      <dsp:nvSpPr>
        <dsp:cNvPr id="0" name=""/>
        <dsp:cNvSpPr/>
      </dsp:nvSpPr>
      <dsp:spPr>
        <a:xfrm>
          <a:off x="2" y="3245555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або</a:t>
          </a:r>
          <a:r>
            <a:rPr lang="ru-RU" sz="2500" kern="1200" dirty="0" smtClean="0"/>
            <a:t> в </a:t>
          </a:r>
          <a:r>
            <a:rPr lang="ru-RU" sz="2500" kern="1200" dirty="0" err="1" smtClean="0"/>
            <a:t>дозволі</a:t>
          </a:r>
          <a:r>
            <a:rPr lang="ru-RU" sz="2500" kern="1200" dirty="0" smtClean="0"/>
            <a:t> на </a:t>
          </a:r>
          <a:r>
            <a:rPr lang="ru-RU" sz="2500" kern="1200" dirty="0" err="1" smtClean="0"/>
            <a:t>експлуатацію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радіоелектронного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засобу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355872" y="3245555"/>
        <a:ext cx="7975055" cy="711740"/>
      </dsp:txXfrm>
    </dsp:sp>
    <dsp:sp modelId="{470A4BDA-0A5E-41D8-8F62-9704CEA7DF15}">
      <dsp:nvSpPr>
        <dsp:cNvPr id="0" name=""/>
        <dsp:cNvSpPr/>
      </dsp:nvSpPr>
      <dsp:spPr>
        <a:xfrm>
          <a:off x="2" y="4056940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та </a:t>
          </a:r>
          <a:r>
            <a:rPr lang="ru-RU" sz="2500" kern="1200" dirty="0" err="1" smtClean="0"/>
            <a:t>випромінювального</a:t>
          </a:r>
          <a:r>
            <a:rPr lang="ru-RU" sz="2500" kern="1200" dirty="0" smtClean="0"/>
            <a:t> пристрою для </a:t>
          </a:r>
          <a:r>
            <a:rPr lang="ru-RU" sz="2500" kern="1200" dirty="0" err="1" smtClean="0"/>
            <a:t>технологічних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користувачів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355872" y="4056940"/>
        <a:ext cx="7975055" cy="711740"/>
      </dsp:txXfrm>
    </dsp:sp>
    <dsp:sp modelId="{4C988E4D-C379-4891-BDDB-784BF683A3F0}">
      <dsp:nvSpPr>
        <dsp:cNvPr id="0" name=""/>
        <dsp:cNvSpPr/>
      </dsp:nvSpPr>
      <dsp:spPr>
        <a:xfrm>
          <a:off x="2" y="4868324"/>
          <a:ext cx="8686795" cy="711740"/>
        </a:xfrm>
        <a:prstGeom prst="chevron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та </a:t>
          </a:r>
          <a:r>
            <a:rPr lang="ru-RU" sz="2500" kern="1200" dirty="0" err="1" smtClean="0"/>
            <a:t>користувачів</a:t>
          </a:r>
          <a:r>
            <a:rPr lang="ru-RU" sz="2500" kern="1200" dirty="0" smtClean="0"/>
            <a:t>, </a:t>
          </a:r>
          <a:r>
            <a:rPr lang="ru-RU" sz="2500" kern="1200" dirty="0" err="1" smtClean="0"/>
            <a:t>які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користуються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радіочастотним</a:t>
          </a:r>
          <a:r>
            <a:rPr lang="ru-RU" sz="2500" kern="1200" dirty="0" smtClean="0"/>
            <a:t> ресурсом для </a:t>
          </a:r>
          <a:r>
            <a:rPr lang="ru-RU" sz="2500" kern="1200" dirty="0" err="1" smtClean="0"/>
            <a:t>розповсюдження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телерадіопрограм</a:t>
          </a:r>
          <a:r>
            <a:rPr lang="ru-RU" sz="2500" kern="1200" dirty="0" smtClean="0"/>
            <a:t>.</a:t>
          </a:r>
          <a:endParaRPr lang="ru-RU" sz="2500" kern="1200" dirty="0"/>
        </a:p>
      </dsp:txBody>
      <dsp:txXfrm>
        <a:off x="355872" y="4868324"/>
        <a:ext cx="7975055" cy="71174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AD1E5-600B-4981-9D2C-A12FB1EC96E4}">
      <dsp:nvSpPr>
        <dsp:cNvPr id="0" name=""/>
        <dsp:cNvSpPr/>
      </dsp:nvSpPr>
      <dsp:spPr>
        <a:xfrm>
          <a:off x="0" y="159737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 smtClean="0">
              <a:solidFill>
                <a:srgbClr val="FF0000"/>
              </a:solidFill>
            </a:rPr>
            <a:t>Порядок </a:t>
          </a:r>
          <a:r>
            <a:rPr lang="ru-RU" sz="1300" b="1" u="sng" kern="1200" dirty="0" err="1" smtClean="0">
              <a:solidFill>
                <a:srgbClr val="FF0000"/>
              </a:solidFill>
            </a:rPr>
            <a:t>нарахування</a:t>
          </a:r>
          <a:r>
            <a:rPr lang="ru-RU" sz="1300" b="1" u="sng" kern="1200" dirty="0" smtClean="0">
              <a:solidFill>
                <a:srgbClr val="FF0000"/>
              </a:solidFill>
            </a:rPr>
            <a:t> </a:t>
          </a:r>
          <a:r>
            <a:rPr lang="ru-RU" sz="1300" b="1" u="sng" kern="1200" dirty="0" err="1" smtClean="0">
              <a:solidFill>
                <a:srgbClr val="FF0000"/>
              </a:solidFill>
            </a:rPr>
            <a:t>податкових</a:t>
          </a:r>
          <a:r>
            <a:rPr lang="ru-RU" sz="1300" b="1" u="sng" kern="1200" dirty="0" smtClean="0">
              <a:solidFill>
                <a:srgbClr val="FF0000"/>
              </a:solidFill>
            </a:rPr>
            <a:t> </a:t>
          </a:r>
          <a:r>
            <a:rPr lang="ru-RU" sz="1300" b="1" u="sng" kern="1200" dirty="0" err="1" smtClean="0">
              <a:solidFill>
                <a:srgbClr val="FF0000"/>
              </a:solidFill>
            </a:rPr>
            <a:t>зобов'язань</a:t>
          </a:r>
          <a:r>
            <a:rPr lang="ru-RU" sz="1300" b="1" u="sng" kern="1200" dirty="0" smtClean="0">
              <a:solidFill>
                <a:srgbClr val="FF0000"/>
              </a:solidFill>
            </a:rPr>
            <a:t> </a:t>
          </a:r>
          <a:r>
            <a:rPr lang="ru-RU" sz="1300" b="1" u="sng" kern="1200" dirty="0" err="1" smtClean="0">
              <a:solidFill>
                <a:srgbClr val="FF0000"/>
              </a:solidFill>
            </a:rPr>
            <a:t>з</a:t>
          </a:r>
          <a:r>
            <a:rPr lang="ru-RU" sz="1300" b="1" u="sng" kern="1200" dirty="0" smtClean="0">
              <a:solidFill>
                <a:srgbClr val="FF0000"/>
              </a:solidFill>
            </a:rPr>
            <a:t> </a:t>
          </a:r>
          <a:r>
            <a:rPr lang="ru-RU" sz="1300" b="1" u="sng" kern="1200" dirty="0" err="1" smtClean="0">
              <a:solidFill>
                <a:srgbClr val="FF0000"/>
              </a:solidFill>
            </a:rPr>
            <a:t>рентної</a:t>
          </a:r>
          <a:r>
            <a:rPr lang="ru-RU" sz="1300" b="1" u="sng" kern="1200" dirty="0" smtClean="0">
              <a:solidFill>
                <a:srgbClr val="FF0000"/>
              </a:solidFill>
            </a:rPr>
            <a:t> плати за </a:t>
          </a:r>
          <a:r>
            <a:rPr lang="ru-RU" sz="1300" b="1" u="sng" kern="1200" dirty="0" err="1" smtClean="0">
              <a:solidFill>
                <a:srgbClr val="FF0000"/>
              </a:solidFill>
            </a:rPr>
            <a:t>користування</a:t>
          </a:r>
          <a:r>
            <a:rPr lang="ru-RU" sz="1300" b="1" u="sng" kern="1200" dirty="0" smtClean="0">
              <a:solidFill>
                <a:srgbClr val="FF0000"/>
              </a:solidFill>
            </a:rPr>
            <a:t> </a:t>
          </a:r>
          <a:r>
            <a:rPr lang="ru-RU" sz="1300" b="1" u="sng" kern="1200" dirty="0" err="1" smtClean="0">
              <a:solidFill>
                <a:srgbClr val="FF0000"/>
              </a:solidFill>
            </a:rPr>
            <a:t>радіочастотним</a:t>
          </a:r>
          <a:r>
            <a:rPr lang="ru-RU" sz="1300" b="1" u="sng" kern="1200" dirty="0" smtClean="0">
              <a:solidFill>
                <a:srgbClr val="FF0000"/>
              </a:solidFill>
            </a:rPr>
            <a:t> ресурсом </a:t>
          </a:r>
          <a:r>
            <a:rPr lang="ru-RU" sz="1300" b="1" u="sng" kern="1200" dirty="0" err="1" smtClean="0">
              <a:solidFill>
                <a:srgbClr val="FF0000"/>
              </a:solidFill>
            </a:rPr>
            <a:t>України</a:t>
          </a:r>
          <a:endParaRPr lang="ru-RU" sz="1300" b="1" u="sng" kern="1200" dirty="0">
            <a:solidFill>
              <a:srgbClr val="FF0000"/>
            </a:solidFill>
          </a:endParaRPr>
        </a:p>
      </dsp:txBody>
      <dsp:txXfrm>
        <a:off x="24502" y="184239"/>
        <a:ext cx="8637796" cy="452926"/>
      </dsp:txXfrm>
    </dsp:sp>
    <dsp:sp modelId="{74927A88-50D3-4BA9-924D-68D09BCDD905}">
      <dsp:nvSpPr>
        <dsp:cNvPr id="0" name=""/>
        <dsp:cNvSpPr/>
      </dsp:nvSpPr>
      <dsp:spPr>
        <a:xfrm>
          <a:off x="0" y="699107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Перелік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користувачів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радіочастотного</a:t>
          </a:r>
          <a:r>
            <a:rPr lang="ru-RU" sz="1300" b="1" kern="1200" dirty="0" smtClean="0"/>
            <a:t> ресурсу –</a:t>
          </a:r>
          <a:endParaRPr lang="ru-RU" sz="1300" b="1" kern="1200" dirty="0"/>
        </a:p>
      </dsp:txBody>
      <dsp:txXfrm>
        <a:off x="24502" y="723609"/>
        <a:ext cx="8637796" cy="452926"/>
      </dsp:txXfrm>
    </dsp:sp>
    <dsp:sp modelId="{F338C22E-CD55-43FD-BDF3-664AC1B3E748}">
      <dsp:nvSpPr>
        <dsp:cNvPr id="0" name=""/>
        <dsp:cNvSpPr/>
      </dsp:nvSpPr>
      <dsp:spPr>
        <a:xfrm>
          <a:off x="0" y="1238477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платників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рентної</a:t>
          </a:r>
          <a:r>
            <a:rPr lang="ru-RU" sz="1300" b="1" kern="1200" dirty="0" smtClean="0"/>
            <a:t> плати та/</a:t>
          </a:r>
          <a:r>
            <a:rPr lang="ru-RU" sz="1300" b="1" kern="1200" dirty="0" err="1" smtClean="0"/>
            <a:t>або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зміни</a:t>
          </a:r>
          <a:r>
            <a:rPr lang="ru-RU" sz="1300" b="1" kern="1200" dirty="0" smtClean="0"/>
            <a:t> до </a:t>
          </a:r>
          <a:r>
            <a:rPr lang="ru-RU" sz="1300" b="1" kern="1200" dirty="0" err="1" smtClean="0"/>
            <a:t>нього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подаються</a:t>
          </a:r>
          <a:r>
            <a:rPr lang="ru-RU" sz="1300" b="1" kern="1200" dirty="0" smtClean="0"/>
            <a:t> центральному органу </a:t>
          </a:r>
          <a:r>
            <a:rPr lang="ru-RU" sz="1300" b="1" kern="1200" dirty="0" err="1" smtClean="0"/>
            <a:t>виконавчої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влади</a:t>
          </a:r>
          <a:r>
            <a:rPr lang="ru-RU" sz="1300" b="1" kern="1200" dirty="0" smtClean="0"/>
            <a:t>,</a:t>
          </a:r>
          <a:endParaRPr lang="ru-RU" sz="1300" b="1" kern="1200" dirty="0"/>
        </a:p>
      </dsp:txBody>
      <dsp:txXfrm>
        <a:off x="24502" y="1262979"/>
        <a:ext cx="8637796" cy="452926"/>
      </dsp:txXfrm>
    </dsp:sp>
    <dsp:sp modelId="{4E2028FB-706A-4101-A900-4F00256D9E7D}">
      <dsp:nvSpPr>
        <dsp:cNvPr id="0" name=""/>
        <dsp:cNvSpPr/>
      </dsp:nvSpPr>
      <dsp:spPr>
        <a:xfrm>
          <a:off x="0" y="1777847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що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забезпечує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формування</a:t>
          </a:r>
          <a:r>
            <a:rPr lang="ru-RU" sz="1300" b="1" kern="1200" dirty="0" smtClean="0"/>
            <a:t> та </a:t>
          </a:r>
          <a:r>
            <a:rPr lang="ru-RU" sz="1300" b="1" kern="1200" dirty="0" err="1" smtClean="0"/>
            <a:t>реалізує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державну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податкову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митну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політику</a:t>
          </a:r>
          <a:r>
            <a:rPr lang="ru-RU" sz="1300" b="1" kern="1200" dirty="0" smtClean="0"/>
            <a:t>,</a:t>
          </a:r>
          <a:endParaRPr lang="ru-RU" sz="1300" b="1" kern="1200" dirty="0"/>
        </a:p>
      </dsp:txBody>
      <dsp:txXfrm>
        <a:off x="24502" y="1802349"/>
        <a:ext cx="8637796" cy="452926"/>
      </dsp:txXfrm>
    </dsp:sp>
    <dsp:sp modelId="{277DE686-D4F4-4F0F-9D68-17F73813333C}">
      <dsp:nvSpPr>
        <dsp:cNvPr id="0" name=""/>
        <dsp:cNvSpPr/>
      </dsp:nvSpPr>
      <dsp:spPr>
        <a:xfrm>
          <a:off x="0" y="2317217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національною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комісією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що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здійснює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державне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регулювання</a:t>
          </a:r>
          <a:r>
            <a:rPr lang="ru-RU" sz="1300" b="1" kern="1200" dirty="0" smtClean="0"/>
            <a:t> у </a:t>
          </a:r>
          <a:r>
            <a:rPr lang="ru-RU" sz="1300" b="1" kern="1200" dirty="0" err="1" smtClean="0"/>
            <a:t>сфері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зв'язку</a:t>
          </a:r>
          <a:r>
            <a:rPr lang="ru-RU" sz="1300" b="1" kern="1200" dirty="0" smtClean="0"/>
            <a:t> та </a:t>
          </a:r>
          <a:r>
            <a:rPr lang="ru-RU" sz="1300" b="1" kern="1200" dirty="0" err="1" smtClean="0"/>
            <a:t>інформатизації</a:t>
          </a:r>
          <a:r>
            <a:rPr lang="ru-RU" sz="1300" b="1" kern="1200" dirty="0" smtClean="0"/>
            <a:t>, </a:t>
          </a:r>
          <a:endParaRPr lang="ru-RU" sz="1300" b="1" kern="1200" dirty="0"/>
        </a:p>
      </dsp:txBody>
      <dsp:txXfrm>
        <a:off x="24502" y="2341719"/>
        <a:ext cx="8637796" cy="452926"/>
      </dsp:txXfrm>
    </dsp:sp>
    <dsp:sp modelId="{5BCE16EE-2AEA-48EF-9D8C-374407A5A52B}">
      <dsp:nvSpPr>
        <dsp:cNvPr id="0" name=""/>
        <dsp:cNvSpPr/>
      </dsp:nvSpPr>
      <dsp:spPr>
        <a:xfrm>
          <a:off x="0" y="2856587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із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зазначенням</a:t>
          </a:r>
          <a:r>
            <a:rPr lang="ru-RU" sz="1300" b="1" kern="1200" dirty="0" smtClean="0"/>
            <a:t> виду </a:t>
          </a:r>
          <a:r>
            <a:rPr lang="ru-RU" sz="1300" b="1" kern="1200" dirty="0" err="1" smtClean="0"/>
            <a:t>зв'язку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смуги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радіочастотного</a:t>
          </a:r>
          <a:r>
            <a:rPr lang="ru-RU" sz="1300" b="1" kern="1200" dirty="0" smtClean="0"/>
            <a:t> ресурсу, </a:t>
          </a:r>
          <a:r>
            <a:rPr lang="ru-RU" sz="1300" b="1" kern="1200" dirty="0" err="1" smtClean="0"/>
            <a:t>регіонів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користування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радіочастотним</a:t>
          </a:r>
          <a:r>
            <a:rPr lang="ru-RU" sz="1300" b="1" kern="1200" dirty="0" smtClean="0"/>
            <a:t> ресурсом </a:t>
          </a:r>
          <a:r>
            <a:rPr lang="ru-RU" sz="1300" b="1" kern="1200" dirty="0" err="1" smtClean="0"/>
            <a:t>двічі</a:t>
          </a:r>
          <a:r>
            <a:rPr lang="ru-RU" sz="1300" b="1" kern="1200" dirty="0" smtClean="0"/>
            <a:t> на </a:t>
          </a:r>
          <a:r>
            <a:rPr lang="ru-RU" sz="1300" b="1" kern="1200" dirty="0" err="1" smtClean="0"/>
            <a:t>рік</a:t>
          </a:r>
          <a:r>
            <a:rPr lang="ru-RU" sz="1300" b="1" kern="1200" dirty="0" smtClean="0"/>
            <a:t>:</a:t>
          </a:r>
          <a:endParaRPr lang="ru-RU" sz="1300" b="1" kern="1200" dirty="0"/>
        </a:p>
      </dsp:txBody>
      <dsp:txXfrm>
        <a:off x="24502" y="2881089"/>
        <a:ext cx="8637796" cy="452926"/>
      </dsp:txXfrm>
    </dsp:sp>
    <dsp:sp modelId="{55112356-B844-4D07-8DD6-2E4A2ECBFE30}">
      <dsp:nvSpPr>
        <dsp:cNvPr id="0" name=""/>
        <dsp:cNvSpPr/>
      </dsp:nvSpPr>
      <dsp:spPr>
        <a:xfrm>
          <a:off x="0" y="3395958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до 1 </a:t>
          </a:r>
          <a:r>
            <a:rPr lang="ru-RU" sz="1300" b="1" kern="1200" dirty="0" err="1" smtClean="0"/>
            <a:t>березня</a:t>
          </a:r>
          <a:r>
            <a:rPr lang="ru-RU" sz="1300" b="1" kern="1200" dirty="0" smtClean="0"/>
            <a:t> та до 1 </a:t>
          </a:r>
          <a:r>
            <a:rPr lang="ru-RU" sz="1300" b="1" kern="1200" dirty="0" err="1" smtClean="0"/>
            <a:t>вересня</a:t>
          </a:r>
          <a:r>
            <a:rPr lang="ru-RU" sz="1300" b="1" kern="1200" dirty="0" smtClean="0"/>
            <a:t> поточного року, </a:t>
          </a:r>
          <a:endParaRPr lang="ru-RU" sz="1300" b="1" kern="1200" dirty="0"/>
        </a:p>
      </dsp:txBody>
      <dsp:txXfrm>
        <a:off x="24502" y="3420460"/>
        <a:ext cx="8637796" cy="452926"/>
      </dsp:txXfrm>
    </dsp:sp>
    <dsp:sp modelId="{53DF2B50-ED74-4CB6-8E26-A908779D7A53}">
      <dsp:nvSpPr>
        <dsp:cNvPr id="0" name=""/>
        <dsp:cNvSpPr/>
      </dsp:nvSpPr>
      <dsp:spPr>
        <a:xfrm>
          <a:off x="0" y="3935328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станом на 1 </a:t>
          </a:r>
          <a:r>
            <a:rPr lang="ru-RU" sz="1300" b="1" kern="1200" dirty="0" err="1" smtClean="0"/>
            <a:t>січня</a:t>
          </a:r>
          <a:r>
            <a:rPr lang="ru-RU" sz="1300" b="1" kern="1200" dirty="0" smtClean="0"/>
            <a:t> та 1 </a:t>
          </a:r>
          <a:r>
            <a:rPr lang="ru-RU" sz="1300" b="1" kern="1200" dirty="0" err="1" smtClean="0"/>
            <a:t>липня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відповідно</a:t>
          </a:r>
          <a:r>
            <a:rPr lang="ru-RU" sz="1300" b="1" kern="1200" dirty="0" smtClean="0"/>
            <a:t> за формою, </a:t>
          </a:r>
          <a:endParaRPr lang="ru-RU" sz="1300" b="1" kern="1200" dirty="0"/>
        </a:p>
      </dsp:txBody>
      <dsp:txXfrm>
        <a:off x="24502" y="3959830"/>
        <a:ext cx="8637796" cy="452926"/>
      </dsp:txXfrm>
    </dsp:sp>
    <dsp:sp modelId="{8687C422-9DB5-4FB6-904B-3BF685F5ABEC}">
      <dsp:nvSpPr>
        <dsp:cNvPr id="0" name=""/>
        <dsp:cNvSpPr/>
      </dsp:nvSpPr>
      <dsp:spPr>
        <a:xfrm>
          <a:off x="0" y="4474698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встановленою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центральним</a:t>
          </a:r>
          <a:r>
            <a:rPr lang="ru-RU" sz="1300" b="1" kern="1200" dirty="0" smtClean="0"/>
            <a:t> органом </a:t>
          </a:r>
          <a:r>
            <a:rPr lang="ru-RU" sz="1300" b="1" kern="1200" dirty="0" err="1" smtClean="0"/>
            <a:t>виконавчої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влади</a:t>
          </a:r>
          <a:r>
            <a:rPr lang="ru-RU" sz="1300" b="1" kern="1200" dirty="0" smtClean="0"/>
            <a:t>,</a:t>
          </a:r>
          <a:endParaRPr lang="ru-RU" sz="1300" b="1" kern="1200" dirty="0"/>
        </a:p>
      </dsp:txBody>
      <dsp:txXfrm>
        <a:off x="24502" y="4499200"/>
        <a:ext cx="8637796" cy="452926"/>
      </dsp:txXfrm>
    </dsp:sp>
    <dsp:sp modelId="{1CBBB095-7F59-471C-80B3-190E910111A4}">
      <dsp:nvSpPr>
        <dsp:cNvPr id="0" name=""/>
        <dsp:cNvSpPr/>
      </dsp:nvSpPr>
      <dsp:spPr>
        <a:xfrm>
          <a:off x="0" y="5014068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що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забезпечує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формування</a:t>
          </a:r>
          <a:r>
            <a:rPr lang="ru-RU" sz="1300" b="1" kern="1200" dirty="0" smtClean="0"/>
            <a:t> та </a:t>
          </a:r>
          <a:r>
            <a:rPr lang="ru-RU" sz="1300" b="1" kern="1200" dirty="0" err="1" smtClean="0"/>
            <a:t>реалізує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державну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податкову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митну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політику</a:t>
          </a:r>
          <a:r>
            <a:rPr lang="ru-RU" sz="1300" b="1" kern="1200" dirty="0" smtClean="0"/>
            <a:t>,</a:t>
          </a:r>
          <a:endParaRPr lang="ru-RU" sz="1300" b="1" kern="1200" dirty="0"/>
        </a:p>
      </dsp:txBody>
      <dsp:txXfrm>
        <a:off x="24502" y="5038570"/>
        <a:ext cx="8637796" cy="452926"/>
      </dsp:txXfrm>
    </dsp:sp>
    <dsp:sp modelId="{82CCC65C-58F8-477B-8C42-B87D4B701C48}">
      <dsp:nvSpPr>
        <dsp:cNvPr id="0" name=""/>
        <dsp:cNvSpPr/>
      </dsp:nvSpPr>
      <dsp:spPr>
        <a:xfrm>
          <a:off x="0" y="5553438"/>
          <a:ext cx="8686800" cy="5019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за </a:t>
          </a:r>
          <a:r>
            <a:rPr lang="ru-RU" sz="1300" b="1" kern="1200" dirty="0" err="1" smtClean="0"/>
            <a:t>погодженням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центральним</a:t>
          </a:r>
          <a:r>
            <a:rPr lang="ru-RU" sz="1300" b="1" kern="1200" dirty="0" smtClean="0"/>
            <a:t> органом </a:t>
          </a:r>
          <a:r>
            <a:rPr lang="ru-RU" sz="1300" b="1" kern="1200" dirty="0" err="1" smtClean="0"/>
            <a:t>з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регулювання</a:t>
          </a:r>
          <a:r>
            <a:rPr lang="ru-RU" sz="1300" b="1" kern="1200" dirty="0" smtClean="0"/>
            <a:t> у </a:t>
          </a:r>
          <a:r>
            <a:rPr lang="ru-RU" sz="1300" b="1" kern="1200" dirty="0" err="1" smtClean="0"/>
            <a:t>сфері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телекомунікацій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користування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радіочастотним</a:t>
          </a:r>
          <a:r>
            <a:rPr lang="ru-RU" sz="1300" b="1" kern="1200" dirty="0" smtClean="0"/>
            <a:t> ресурсом та </a:t>
          </a:r>
          <a:r>
            <a:rPr lang="ru-RU" sz="1300" b="1" kern="1200" dirty="0" err="1" smtClean="0"/>
            <a:t>надання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послуг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поштового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зв'язку</a:t>
          </a:r>
          <a:r>
            <a:rPr lang="ru-RU" sz="1300" b="1" kern="1200" dirty="0" smtClean="0"/>
            <a:t>.</a:t>
          </a:r>
          <a:endParaRPr lang="ru-RU" sz="1300" b="1" kern="1200" dirty="0"/>
        </a:p>
      </dsp:txBody>
      <dsp:txXfrm>
        <a:off x="24502" y="5577940"/>
        <a:ext cx="8637796" cy="4529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8CC0A2-1D81-4196-9AB8-7C16BBDE16DB}">
      <dsp:nvSpPr>
        <dsp:cNvPr id="0" name=""/>
        <dsp:cNvSpPr/>
      </dsp:nvSpPr>
      <dsp:spPr>
        <a:xfrm>
          <a:off x="61875" y="2164"/>
          <a:ext cx="8563048" cy="832202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Не </a:t>
          </a:r>
          <a:r>
            <a:rPr lang="ru-RU" sz="2400" kern="1200" dirty="0" err="1" smtClean="0"/>
            <a:t>є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платниками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за </a:t>
          </a:r>
          <a:r>
            <a:rPr lang="ru-RU" sz="2400" kern="1200" dirty="0" err="1" smtClean="0"/>
            <a:t>спеціальне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використання</a:t>
          </a:r>
          <a:r>
            <a:rPr lang="ru-RU" sz="2400" kern="1200" dirty="0" smtClean="0"/>
            <a:t> води </a:t>
          </a:r>
          <a:r>
            <a:rPr lang="ru-RU" sz="2400" kern="1200" dirty="0" err="1" smtClean="0"/>
            <a:t>водокористувачі</a:t>
          </a:r>
          <a:r>
            <a:rPr lang="ru-RU" sz="2400" kern="1200" dirty="0" smtClean="0"/>
            <a:t>, </a:t>
          </a:r>
          <a:endParaRPr lang="ru-RU" sz="2400" kern="1200" dirty="0"/>
        </a:p>
      </dsp:txBody>
      <dsp:txXfrm>
        <a:off x="477976" y="2164"/>
        <a:ext cx="7730846" cy="832202"/>
      </dsp:txXfrm>
    </dsp:sp>
    <dsp:sp modelId="{70E16908-C1DD-4A3B-9F9F-CE56FA73049C}">
      <dsp:nvSpPr>
        <dsp:cNvPr id="0" name=""/>
        <dsp:cNvSpPr/>
      </dsp:nvSpPr>
      <dsp:spPr>
        <a:xfrm>
          <a:off x="61875" y="950874"/>
          <a:ext cx="8563048" cy="832202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які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використовують</a:t>
          </a:r>
          <a:r>
            <a:rPr lang="ru-RU" sz="2400" kern="1200" dirty="0" smtClean="0"/>
            <a:t> воду </a:t>
          </a:r>
          <a:r>
            <a:rPr lang="ru-RU" sz="2400" kern="1200" dirty="0" err="1" smtClean="0"/>
            <a:t>виключно</a:t>
          </a:r>
          <a:r>
            <a:rPr lang="ru-RU" sz="2400" kern="1200" dirty="0" smtClean="0"/>
            <a:t> для </a:t>
          </a:r>
          <a:r>
            <a:rPr lang="ru-RU" sz="2400" kern="1200" dirty="0" err="1" smtClean="0"/>
            <a:t>задоволення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питних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санітарно-гігієнічних</a:t>
          </a:r>
          <a:r>
            <a:rPr lang="ru-RU" sz="2400" kern="1200" dirty="0" smtClean="0"/>
            <a:t> потреб </a:t>
          </a:r>
          <a:r>
            <a:rPr lang="ru-RU" sz="2400" kern="1200" dirty="0" err="1" smtClean="0"/>
            <a:t>населення</a:t>
          </a:r>
          <a:r>
            <a:rPr lang="ru-RU" sz="2400" kern="1200" dirty="0" smtClean="0"/>
            <a:t>, </a:t>
          </a:r>
          <a:endParaRPr lang="ru-RU" sz="2400" kern="1200" dirty="0"/>
        </a:p>
      </dsp:txBody>
      <dsp:txXfrm>
        <a:off x="477976" y="950874"/>
        <a:ext cx="7730846" cy="832202"/>
      </dsp:txXfrm>
    </dsp:sp>
    <dsp:sp modelId="{FBF1C813-CA9E-4A64-881E-F6BFFEA4915D}">
      <dsp:nvSpPr>
        <dsp:cNvPr id="0" name=""/>
        <dsp:cNvSpPr/>
      </dsp:nvSpPr>
      <dsp:spPr>
        <a:xfrm>
          <a:off x="61875" y="1899585"/>
          <a:ext cx="8563048" cy="832202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 тому </a:t>
          </a:r>
          <a:r>
            <a:rPr lang="ru-RU" sz="2400" kern="1200" dirty="0" err="1" smtClean="0"/>
            <a:t>числі</a:t>
          </a:r>
          <a:r>
            <a:rPr lang="ru-RU" sz="2400" kern="1200" dirty="0" smtClean="0"/>
            <a:t> для </a:t>
          </a:r>
          <a:r>
            <a:rPr lang="ru-RU" sz="2400" kern="1200" dirty="0" err="1" smtClean="0"/>
            <a:t>задоволення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виключно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власних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питних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>
        <a:off x="477976" y="1899585"/>
        <a:ext cx="7730846" cy="832202"/>
      </dsp:txXfrm>
    </dsp:sp>
    <dsp:sp modelId="{02E6F01F-EA77-4C20-A581-67C81C6A1B13}">
      <dsp:nvSpPr>
        <dsp:cNvPr id="0" name=""/>
        <dsp:cNvSpPr/>
      </dsp:nvSpPr>
      <dsp:spPr>
        <a:xfrm>
          <a:off x="61875" y="2848295"/>
          <a:ext cx="8563048" cy="832202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санітарно-гігієнічних</a:t>
          </a:r>
          <a:r>
            <a:rPr lang="ru-RU" sz="2400" kern="1200" dirty="0" smtClean="0"/>
            <a:t> потреб </a:t>
          </a:r>
          <a:r>
            <a:rPr lang="ru-RU" sz="2400" kern="1200" dirty="0" err="1" smtClean="0"/>
            <a:t>юридичних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осіб</a:t>
          </a:r>
          <a:r>
            <a:rPr lang="ru-RU" sz="2400" kern="1200" dirty="0" smtClean="0"/>
            <a:t>, </a:t>
          </a:r>
          <a:endParaRPr lang="ru-RU" sz="2400" kern="1200" dirty="0"/>
        </a:p>
      </dsp:txBody>
      <dsp:txXfrm>
        <a:off x="477976" y="2848295"/>
        <a:ext cx="7730846" cy="832202"/>
      </dsp:txXfrm>
    </dsp:sp>
    <dsp:sp modelId="{D39AA1E4-9A43-4A4F-82D0-0BD9381A7FF6}">
      <dsp:nvSpPr>
        <dsp:cNvPr id="0" name=""/>
        <dsp:cNvSpPr/>
      </dsp:nvSpPr>
      <dsp:spPr>
        <a:xfrm>
          <a:off x="61875" y="3797006"/>
          <a:ext cx="8563048" cy="832202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фізичних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осіб</a:t>
          </a:r>
          <a:r>
            <a:rPr lang="ru-RU" sz="2400" kern="1200" dirty="0" smtClean="0"/>
            <a:t> - </a:t>
          </a:r>
          <a:r>
            <a:rPr lang="ru-RU" sz="2400" kern="1200" dirty="0" err="1" smtClean="0"/>
            <a:t>підприємців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>
        <a:off x="477976" y="3797006"/>
        <a:ext cx="7730846" cy="832202"/>
      </dsp:txXfrm>
    </dsp:sp>
    <dsp:sp modelId="{D9F365BB-3F75-41A9-A869-AD1A1456CBAF}">
      <dsp:nvSpPr>
        <dsp:cNvPr id="0" name=""/>
        <dsp:cNvSpPr/>
      </dsp:nvSpPr>
      <dsp:spPr>
        <a:xfrm>
          <a:off x="61875" y="4745716"/>
          <a:ext cx="8563048" cy="832202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та </a:t>
          </a:r>
          <a:r>
            <a:rPr lang="ru-RU" sz="2400" kern="1200" dirty="0" err="1" smtClean="0"/>
            <a:t>платників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єдиного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податку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477976" y="4745716"/>
        <a:ext cx="7730846" cy="83220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0CF83-0E24-4FE9-81AB-99B164F5A642}">
      <dsp:nvSpPr>
        <dsp:cNvPr id="0" name=""/>
        <dsp:cNvSpPr/>
      </dsp:nvSpPr>
      <dsp:spPr>
        <a:xfrm>
          <a:off x="1" y="3408"/>
          <a:ext cx="8686796" cy="1764506"/>
        </a:xfrm>
        <a:prstGeom prst="chevron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Платники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</a:t>
          </a:r>
          <a:r>
            <a:rPr lang="ru-RU" sz="2400" kern="1200" dirty="0" err="1" smtClean="0"/>
            <a:t>обчислюють</a:t>
          </a:r>
          <a:r>
            <a:rPr lang="ru-RU" sz="2400" kern="1200" dirty="0" smtClean="0"/>
            <a:t> суму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</a:t>
          </a:r>
          <a:r>
            <a:rPr lang="ru-RU" sz="2400" kern="1200" dirty="0" err="1" smtClean="0"/>
            <a:t>виходячи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виду </a:t>
          </a:r>
          <a:r>
            <a:rPr lang="ru-RU" sz="2400" kern="1200" dirty="0" err="1" smtClean="0"/>
            <a:t>радіозв'язку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розміру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встановлених</a:t>
          </a:r>
          <a:r>
            <a:rPr lang="ru-RU" sz="2400" kern="1200" dirty="0" smtClean="0"/>
            <a:t> ставок та </a:t>
          </a:r>
          <a:r>
            <a:rPr lang="ru-RU" sz="2400" kern="1200" dirty="0" err="1" smtClean="0"/>
            <a:t>ширини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смуги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радіочастот</a:t>
          </a:r>
          <a:r>
            <a:rPr lang="ru-RU" sz="2400" kern="1200" dirty="0" smtClean="0"/>
            <a:t> по кожному </a:t>
          </a:r>
          <a:r>
            <a:rPr lang="ru-RU" sz="2400" kern="1200" dirty="0" err="1" smtClean="0"/>
            <a:t>регіону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окремо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882254" y="3408"/>
        <a:ext cx="6922290" cy="1764506"/>
      </dsp:txXfrm>
    </dsp:sp>
    <dsp:sp modelId="{EF359378-076B-4198-9F47-083BEEB1BFE7}">
      <dsp:nvSpPr>
        <dsp:cNvPr id="0" name=""/>
        <dsp:cNvSpPr/>
      </dsp:nvSpPr>
      <dsp:spPr>
        <a:xfrm>
          <a:off x="1" y="2014945"/>
          <a:ext cx="8686796" cy="1764506"/>
        </a:xfrm>
        <a:prstGeom prst="chevron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Платники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плати, </a:t>
          </a:r>
          <a:r>
            <a:rPr lang="ru-RU" sz="2400" kern="1200" dirty="0" err="1" smtClean="0"/>
            <a:t>яким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надано</a:t>
          </a:r>
          <a:r>
            <a:rPr lang="ru-RU" sz="2400" kern="1200" dirty="0" smtClean="0"/>
            <a:t> право </a:t>
          </a:r>
          <a:r>
            <a:rPr lang="ru-RU" sz="2400" kern="1200" dirty="0" err="1" smtClean="0"/>
            <a:t>користуватися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радіочастотним</a:t>
          </a:r>
          <a:r>
            <a:rPr lang="ru-RU" sz="2400" kern="1200" dirty="0" smtClean="0"/>
            <a:t> ресурсом </a:t>
          </a:r>
          <a:r>
            <a:rPr lang="ru-RU" sz="2400" kern="1200" dirty="0" err="1" smtClean="0"/>
            <a:t>України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підставі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ліцензій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користування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радіочастотним</a:t>
          </a:r>
          <a:r>
            <a:rPr lang="ru-RU" sz="2400" kern="1200" dirty="0" smtClean="0"/>
            <a:t> ресурсом </a:t>
          </a:r>
          <a:r>
            <a:rPr lang="ru-RU" sz="2400" kern="1200" dirty="0" err="1" smtClean="0"/>
            <a:t>України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сплачують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рентну</a:t>
          </a:r>
          <a:r>
            <a:rPr lang="ru-RU" sz="2400" kern="1200" dirty="0" smtClean="0"/>
            <a:t> плату </a:t>
          </a:r>
          <a:r>
            <a:rPr lang="ru-RU" sz="2400" kern="1200" dirty="0" err="1" smtClean="0"/>
            <a:t>починаючи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дати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видачі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ліцензії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882254" y="2014945"/>
        <a:ext cx="6922290" cy="1764506"/>
      </dsp:txXfrm>
    </dsp:sp>
    <dsp:sp modelId="{A94D3CD3-157E-4CDF-951F-2BD396AB0232}">
      <dsp:nvSpPr>
        <dsp:cNvPr id="0" name=""/>
        <dsp:cNvSpPr/>
      </dsp:nvSpPr>
      <dsp:spPr>
        <a:xfrm>
          <a:off x="1" y="4026482"/>
          <a:ext cx="8686796" cy="1764506"/>
        </a:xfrm>
        <a:prstGeom prst="chevron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 </a:t>
          </a:r>
          <a:r>
            <a:rPr lang="ru-RU" sz="2400" kern="1200" dirty="0" err="1" smtClean="0"/>
            <a:t>разі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продовження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терміну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дії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ліцензії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користування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радіочастотним</a:t>
          </a:r>
          <a:r>
            <a:rPr lang="ru-RU" sz="2400" kern="1200" dirty="0" smtClean="0"/>
            <a:t> ресурсом </a:t>
          </a:r>
          <a:r>
            <a:rPr lang="ru-RU" sz="2400" kern="1200" dirty="0" err="1" smtClean="0"/>
            <a:t>України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рентна</a:t>
          </a:r>
          <a:r>
            <a:rPr lang="ru-RU" sz="2400" kern="1200" dirty="0" smtClean="0"/>
            <a:t> плата </a:t>
          </a:r>
          <a:r>
            <a:rPr lang="ru-RU" sz="2400" kern="1200" dirty="0" err="1" smtClean="0"/>
            <a:t>сплачується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</a:t>
          </a:r>
          <a:r>
            <a:rPr lang="ru-RU" sz="2400" kern="1200" dirty="0" smtClean="0"/>
            <a:t> початку </a:t>
          </a:r>
          <a:r>
            <a:rPr lang="ru-RU" sz="2400" kern="1200" dirty="0" err="1" smtClean="0"/>
            <a:t>терміну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дії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продовженої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ліцензії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882254" y="4026482"/>
        <a:ext cx="6922290" cy="176450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02770-DC24-4294-909F-74182B6F4496}">
      <dsp:nvSpPr>
        <dsp:cNvPr id="0" name=""/>
        <dsp:cNvSpPr/>
      </dsp:nvSpPr>
      <dsp:spPr>
        <a:xfrm>
          <a:off x="651509" y="0"/>
          <a:ext cx="7383780" cy="579439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A9B893-091A-4138-812A-642086FE0BE9}">
      <dsp:nvSpPr>
        <dsp:cNvPr id="0" name=""/>
        <dsp:cNvSpPr/>
      </dsp:nvSpPr>
      <dsp:spPr>
        <a:xfrm>
          <a:off x="570071" y="1738319"/>
          <a:ext cx="7546657" cy="2317758"/>
        </a:xfrm>
        <a:prstGeom prst="roundRect">
          <a:avLst/>
        </a:prstGeom>
        <a:gradFill rotWithShape="1">
          <a:gsLst>
            <a:gs pos="0">
              <a:schemeClr val="accent2">
                <a:tint val="30000"/>
                <a:satMod val="250000"/>
              </a:schemeClr>
            </a:gs>
            <a:gs pos="72000">
              <a:schemeClr val="accent2">
                <a:tint val="75000"/>
                <a:satMod val="210000"/>
              </a:schemeClr>
            </a:gs>
            <a:gs pos="100000">
              <a:schemeClr val="accent2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Платники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рентної</a:t>
          </a:r>
          <a:r>
            <a:rPr lang="ru-RU" sz="2400" kern="1200" dirty="0" smtClean="0"/>
            <a:t> плати </a:t>
          </a:r>
          <a:r>
            <a:rPr lang="ru-RU" sz="2400" kern="1200" dirty="0" err="1" smtClean="0"/>
            <a:t>подають</a:t>
          </a:r>
          <a:r>
            <a:rPr lang="ru-RU" sz="2400" kern="1200" dirty="0" smtClean="0"/>
            <a:t> до </a:t>
          </a:r>
          <a:r>
            <a:rPr lang="ru-RU" sz="2400" kern="1200" dirty="0" err="1" smtClean="0"/>
            <a:t>контролюючих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органів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копії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ліцензій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користування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радіочастотним</a:t>
          </a:r>
          <a:r>
            <a:rPr lang="ru-RU" sz="2400" kern="1200" dirty="0" smtClean="0"/>
            <a:t> ресурсом </a:t>
          </a:r>
          <a:r>
            <a:rPr lang="ru-RU" sz="2400" kern="1200" dirty="0" err="1" smtClean="0"/>
            <a:t>України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ліцензій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мовлення</a:t>
          </a:r>
          <a:r>
            <a:rPr lang="ru-RU" sz="2400" kern="1200" dirty="0" smtClean="0"/>
            <a:t> та </a:t>
          </a:r>
          <a:r>
            <a:rPr lang="ru-RU" sz="2400" kern="1200" dirty="0" err="1" smtClean="0"/>
            <a:t>дозволів</a:t>
          </a:r>
          <a:r>
            <a:rPr lang="ru-RU" sz="2400" kern="1200" dirty="0" smtClean="0"/>
            <a:t> на </a:t>
          </a:r>
          <a:r>
            <a:rPr lang="ru-RU" sz="2400" kern="1200" dirty="0" err="1" smtClean="0"/>
            <a:t>експлуатацію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радіоелектронних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засобів</a:t>
          </a:r>
          <a:r>
            <a:rPr lang="ru-RU" sz="2400" kern="1200" dirty="0" smtClean="0"/>
            <a:t> та </a:t>
          </a:r>
          <a:r>
            <a:rPr lang="ru-RU" sz="2400" kern="1200" dirty="0" err="1" smtClean="0"/>
            <a:t>випромінювальних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пристроїв</a:t>
          </a:r>
          <a:r>
            <a:rPr lang="ru-RU" sz="2400" kern="1200" dirty="0" smtClean="0"/>
            <a:t> у </a:t>
          </a:r>
          <a:r>
            <a:rPr lang="ru-RU" sz="2400" kern="1200" dirty="0" err="1" smtClean="0"/>
            <a:t>місячний</a:t>
          </a:r>
          <a:r>
            <a:rPr lang="ru-RU" sz="2400" kern="1200" dirty="0" smtClean="0"/>
            <a:t> строк </a:t>
          </a:r>
          <a:r>
            <a:rPr lang="ru-RU" sz="2400" kern="1200" dirty="0" err="1" smtClean="0"/>
            <a:t>після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їх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видачі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683215" y="1851463"/>
        <a:ext cx="7320369" cy="209147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BB77E-5C58-4724-A392-71E31B221D9F}">
      <dsp:nvSpPr>
        <dsp:cNvPr id="0" name=""/>
        <dsp:cNvSpPr/>
      </dsp:nvSpPr>
      <dsp:spPr>
        <a:xfrm>
          <a:off x="0" y="5112701"/>
          <a:ext cx="8686800" cy="671039"/>
        </a:xfrm>
        <a:prstGeom prst="rec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провадження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інших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видів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господарської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діяльності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0" y="5112701"/>
        <a:ext cx="8686800" cy="671039"/>
      </dsp:txXfrm>
    </dsp:sp>
    <dsp:sp modelId="{658228F4-4657-4230-BDF5-3CE64B6A9535}">
      <dsp:nvSpPr>
        <dsp:cNvPr id="0" name=""/>
        <dsp:cNvSpPr/>
      </dsp:nvSpPr>
      <dsp:spPr>
        <a:xfrm rot="10800000">
          <a:off x="0" y="4090708"/>
          <a:ext cx="8686800" cy="1032058"/>
        </a:xfrm>
        <a:prstGeom prst="upArrowCallou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зберігання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харчових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продуктів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промислових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інших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товарів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речовин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матеріалів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 rot="10800000">
        <a:off x="0" y="4090708"/>
        <a:ext cx="8686800" cy="670600"/>
      </dsp:txXfrm>
    </dsp:sp>
    <dsp:sp modelId="{CE541D00-4714-4410-8272-12926AC638A1}">
      <dsp:nvSpPr>
        <dsp:cNvPr id="0" name=""/>
        <dsp:cNvSpPr/>
      </dsp:nvSpPr>
      <dsp:spPr>
        <a:xfrm rot="10800000">
          <a:off x="0" y="3068715"/>
          <a:ext cx="8686800" cy="1032058"/>
        </a:xfrm>
        <a:prstGeom prst="upArrowCallou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вирощування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грибів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овочів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квітів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інших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рослин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 rot="10800000">
        <a:off x="0" y="3068715"/>
        <a:ext cx="8686800" cy="670600"/>
      </dsp:txXfrm>
    </dsp:sp>
    <dsp:sp modelId="{45231825-ED4C-4D18-8115-42F866B1D0ED}">
      <dsp:nvSpPr>
        <dsp:cNvPr id="0" name=""/>
        <dsp:cNvSpPr/>
      </dsp:nvSpPr>
      <dsp:spPr>
        <a:xfrm rot="10800000">
          <a:off x="0" y="2046722"/>
          <a:ext cx="8686800" cy="1032058"/>
        </a:xfrm>
        <a:prstGeom prst="upArrowCallou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витримування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виноматеріалів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виробництва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зберігання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винопродукції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 rot="10800000">
        <a:off x="0" y="2046722"/>
        <a:ext cx="8686800" cy="670600"/>
      </dsp:txXfrm>
    </dsp:sp>
    <dsp:sp modelId="{4DCB2E43-3507-4212-8994-0AF6391233E5}">
      <dsp:nvSpPr>
        <dsp:cNvPr id="0" name=""/>
        <dsp:cNvSpPr/>
      </dsp:nvSpPr>
      <dsp:spPr>
        <a:xfrm rot="10800000">
          <a:off x="0" y="1024730"/>
          <a:ext cx="8686800" cy="1032058"/>
        </a:xfrm>
        <a:prstGeom prst="upArrowCallou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зберігання</a:t>
          </a:r>
          <a:r>
            <a:rPr lang="ru-RU" sz="1600" kern="1200" dirty="0" smtClean="0"/>
            <a:t> природного газу, </a:t>
          </a:r>
          <a:r>
            <a:rPr lang="ru-RU" sz="1600" kern="1200" dirty="0" err="1" smtClean="0"/>
            <a:t>нафти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газоподібних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інших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рідких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нафтопродуктів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 rot="10800000">
        <a:off x="0" y="1024730"/>
        <a:ext cx="8686800" cy="670600"/>
      </dsp:txXfrm>
    </dsp:sp>
    <dsp:sp modelId="{25CFBC3A-EBC7-4D76-89E2-CFF77ECC9998}">
      <dsp:nvSpPr>
        <dsp:cNvPr id="0" name=""/>
        <dsp:cNvSpPr/>
      </dsp:nvSpPr>
      <dsp:spPr>
        <a:xfrm rot="10800000">
          <a:off x="0" y="2737"/>
          <a:ext cx="8686800" cy="1032058"/>
        </a:xfrm>
        <a:prstGeom prst="upArrowCallout">
          <a:avLst/>
        </a:prstGeom>
        <a:solidFill>
          <a:schemeClr val="bg2">
            <a:lumMod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Платниками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рентної</a:t>
          </a:r>
          <a:r>
            <a:rPr lang="ru-RU" sz="1600" kern="1200" dirty="0" smtClean="0"/>
            <a:t> плати за </a:t>
          </a:r>
          <a:r>
            <a:rPr lang="ru-RU" sz="1600" kern="1200" dirty="0" err="1" smtClean="0"/>
            <a:t>користування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надрами</a:t>
          </a:r>
          <a:r>
            <a:rPr lang="ru-RU" sz="1600" kern="1200" dirty="0" smtClean="0"/>
            <a:t> в </a:t>
          </a:r>
          <a:r>
            <a:rPr lang="ru-RU" sz="1600" kern="1200" dirty="0" err="1" smtClean="0"/>
            <a:t>цілях</a:t>
          </a:r>
          <a:r>
            <a:rPr lang="ru-RU" sz="1600" kern="1200" dirty="0" smtClean="0"/>
            <a:t>, не </a:t>
          </a:r>
          <a:r>
            <a:rPr lang="ru-RU" sz="1600" kern="1200" dirty="0" err="1" smtClean="0"/>
            <a:t>пов'язаних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видобуванням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корисних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копалин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є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юридичні</a:t>
          </a:r>
          <a:r>
            <a:rPr lang="ru-RU" sz="1600" kern="1200" dirty="0" smtClean="0"/>
            <a:t> та </a:t>
          </a:r>
          <a:r>
            <a:rPr lang="ru-RU" sz="1600" kern="1200" dirty="0" err="1" smtClean="0"/>
            <a:t>фізичні</a:t>
          </a:r>
          <a:r>
            <a:rPr lang="ru-RU" sz="1600" kern="1200" dirty="0" smtClean="0"/>
            <a:t> особи - </a:t>
          </a:r>
          <a:r>
            <a:rPr lang="ru-RU" sz="1600" kern="1200" dirty="0" err="1" smtClean="0"/>
            <a:t>суб'єкти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господарювання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які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використовують</a:t>
          </a:r>
          <a:r>
            <a:rPr lang="ru-RU" sz="1600" kern="1200" dirty="0" smtClean="0"/>
            <a:t> у межах </a:t>
          </a:r>
          <a:r>
            <a:rPr lang="ru-RU" sz="1600" kern="1200" dirty="0" err="1" smtClean="0"/>
            <a:t>території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України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ділянки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надр</a:t>
          </a:r>
          <a:r>
            <a:rPr lang="ru-RU" sz="1600" kern="1200" dirty="0" smtClean="0"/>
            <a:t> для:</a:t>
          </a:r>
          <a:endParaRPr lang="ru-RU" sz="1600" kern="1200" dirty="0"/>
        </a:p>
      </dsp:txBody>
      <dsp:txXfrm rot="10800000">
        <a:off x="0" y="2737"/>
        <a:ext cx="8686800" cy="670600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EF804-8486-44F2-B03F-6B3FC886B822}">
      <dsp:nvSpPr>
        <dsp:cNvPr id="0" name=""/>
        <dsp:cNvSpPr/>
      </dsp:nvSpPr>
      <dsp:spPr>
        <a:xfrm>
          <a:off x="1060" y="209083"/>
          <a:ext cx="4135561" cy="24813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Не </a:t>
          </a:r>
          <a:r>
            <a:rPr lang="ru-RU" sz="2800" kern="1200" dirty="0" err="1" smtClean="0"/>
            <a:t>є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платниками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рентної</a:t>
          </a:r>
          <a:r>
            <a:rPr lang="ru-RU" sz="2800" kern="1200" dirty="0" smtClean="0"/>
            <a:t> плати за </a:t>
          </a:r>
          <a:r>
            <a:rPr lang="ru-RU" sz="2800" kern="1200" dirty="0" err="1" smtClean="0"/>
            <a:t>користування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надрами</a:t>
          </a:r>
          <a:r>
            <a:rPr lang="ru-RU" sz="2800" kern="1200" dirty="0" smtClean="0"/>
            <a:t> в </a:t>
          </a:r>
          <a:r>
            <a:rPr lang="ru-RU" sz="2800" kern="1200" dirty="0" err="1" smtClean="0"/>
            <a:t>цілях</a:t>
          </a:r>
          <a:r>
            <a:rPr lang="ru-RU" sz="2800" kern="1200" dirty="0" smtClean="0"/>
            <a:t>, не </a:t>
          </a:r>
          <a:r>
            <a:rPr lang="ru-RU" sz="2800" kern="1200" dirty="0" err="1" smtClean="0"/>
            <a:t>пов'язаних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видобуванням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корисних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копалин</a:t>
          </a:r>
          <a:r>
            <a:rPr lang="ru-RU" sz="2800" kern="1200" dirty="0" smtClean="0"/>
            <a:t>,</a:t>
          </a:r>
          <a:endParaRPr lang="ru-RU" sz="2800" kern="1200" dirty="0"/>
        </a:p>
      </dsp:txBody>
      <dsp:txXfrm>
        <a:off x="1060" y="209083"/>
        <a:ext cx="4135561" cy="2481336"/>
      </dsp:txXfrm>
    </dsp:sp>
    <dsp:sp modelId="{C10FA4C9-8C36-443E-A9BC-648C0F2B2621}">
      <dsp:nvSpPr>
        <dsp:cNvPr id="0" name=""/>
        <dsp:cNvSpPr/>
      </dsp:nvSpPr>
      <dsp:spPr>
        <a:xfrm>
          <a:off x="4550178" y="209083"/>
          <a:ext cx="4135561" cy="24813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військові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частини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заклади</a:t>
          </a:r>
          <a:r>
            <a:rPr lang="ru-RU" sz="2800" kern="1200" dirty="0" smtClean="0"/>
            <a:t>, установи </a:t>
          </a:r>
          <a:r>
            <a:rPr lang="ru-RU" sz="2800" kern="1200" dirty="0" err="1" smtClean="0"/>
            <a:t>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організації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Збройних</a:t>
          </a:r>
          <a:r>
            <a:rPr lang="ru-RU" sz="2800" kern="1200" dirty="0" smtClean="0"/>
            <a:t> Сил </a:t>
          </a:r>
          <a:r>
            <a:rPr lang="ru-RU" sz="2800" kern="1200" dirty="0" err="1" smtClean="0"/>
            <a:t>України</a:t>
          </a:r>
          <a:r>
            <a:rPr lang="ru-RU" sz="2800" kern="1200" dirty="0" smtClean="0"/>
            <a:t> </a:t>
          </a:r>
          <a:endParaRPr lang="ru-RU" sz="2800" kern="1200" dirty="0"/>
        </a:p>
      </dsp:txBody>
      <dsp:txXfrm>
        <a:off x="4550178" y="209083"/>
        <a:ext cx="4135561" cy="2481336"/>
      </dsp:txXfrm>
    </dsp:sp>
    <dsp:sp modelId="{13BF3143-0A3D-4846-B4A6-2CEA48C3E88A}">
      <dsp:nvSpPr>
        <dsp:cNvPr id="0" name=""/>
        <dsp:cNvSpPr/>
      </dsp:nvSpPr>
      <dsp:spPr>
        <a:xfrm>
          <a:off x="1060" y="3103976"/>
          <a:ext cx="4135561" cy="248133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та </a:t>
          </a:r>
          <a:r>
            <a:rPr lang="ru-RU" sz="2800" kern="1200" dirty="0" err="1" smtClean="0"/>
            <a:t>інші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військові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формування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утворені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відповідно</a:t>
          </a:r>
          <a:r>
            <a:rPr lang="ru-RU" sz="2800" kern="1200" dirty="0" smtClean="0"/>
            <a:t> до закону, </a:t>
          </a:r>
          <a:endParaRPr lang="ru-RU" sz="2800" kern="1200" dirty="0"/>
        </a:p>
      </dsp:txBody>
      <dsp:txXfrm>
        <a:off x="1060" y="3103976"/>
        <a:ext cx="4135561" cy="2481336"/>
      </dsp:txXfrm>
    </dsp:sp>
    <dsp:sp modelId="{EC330521-5625-4E32-B8E3-EF8280BFCE78}">
      <dsp:nvSpPr>
        <dsp:cNvPr id="0" name=""/>
        <dsp:cNvSpPr/>
      </dsp:nvSpPr>
      <dsp:spPr>
        <a:xfrm>
          <a:off x="4550178" y="3103976"/>
          <a:ext cx="4135561" cy="248133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що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фінансуються</a:t>
          </a:r>
          <a:r>
            <a:rPr lang="ru-RU" sz="2800" kern="1200" dirty="0" smtClean="0"/>
            <a:t> за </a:t>
          </a:r>
          <a:r>
            <a:rPr lang="ru-RU" sz="2800" kern="1200" dirty="0" err="1" smtClean="0"/>
            <a:t>рахунок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коштів</a:t>
          </a:r>
          <a:r>
            <a:rPr lang="ru-RU" sz="2800" kern="1200" dirty="0" smtClean="0"/>
            <a:t> державного бюджету.</a:t>
          </a:r>
          <a:endParaRPr lang="ru-RU" sz="2800" kern="1200" dirty="0"/>
        </a:p>
      </dsp:txBody>
      <dsp:txXfrm>
        <a:off x="4550178" y="3103976"/>
        <a:ext cx="4135561" cy="2481336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ED466-3A94-4A35-967E-41A342C91CF6}">
      <dsp:nvSpPr>
        <dsp:cNvPr id="0" name=""/>
        <dsp:cNvSpPr/>
      </dsp:nvSpPr>
      <dsp:spPr>
        <a:xfrm>
          <a:off x="5625" y="6275"/>
          <a:ext cx="8675548" cy="130810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err="1" smtClean="0"/>
            <a:t>Об'єктом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оподаткування</a:t>
          </a:r>
          <a:r>
            <a:rPr lang="ru-RU" sz="1400" b="1" i="0" kern="1200" dirty="0" smtClean="0"/>
            <a:t> рентною платою за </a:t>
          </a:r>
          <a:r>
            <a:rPr lang="ru-RU" sz="1400" b="1" i="0" kern="1200" dirty="0" err="1" smtClean="0"/>
            <a:t>користування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надрами</a:t>
          </a:r>
          <a:r>
            <a:rPr lang="ru-RU" sz="1400" b="1" i="0" kern="1200" dirty="0" smtClean="0"/>
            <a:t> в </a:t>
          </a:r>
          <a:r>
            <a:rPr lang="ru-RU" sz="1400" b="1" i="0" kern="1200" dirty="0" err="1" smtClean="0"/>
            <a:t>цілях</a:t>
          </a:r>
          <a:r>
            <a:rPr lang="ru-RU" sz="1400" b="1" i="0" kern="1200" dirty="0" smtClean="0"/>
            <a:t>, не </a:t>
          </a:r>
          <a:r>
            <a:rPr lang="ru-RU" sz="1400" b="1" i="0" kern="1200" dirty="0" err="1" smtClean="0"/>
            <a:t>пов'язаних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з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видобуванням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корисних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копалин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є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обсяг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підземного</a:t>
          </a:r>
          <a:r>
            <a:rPr lang="ru-RU" sz="1400" b="1" i="0" kern="1200" dirty="0" smtClean="0"/>
            <a:t> простору (</a:t>
          </a:r>
          <a:r>
            <a:rPr lang="ru-RU" sz="1400" b="1" i="0" kern="1200" dirty="0" err="1" smtClean="0"/>
            <a:t>ділянки</a:t>
          </a:r>
          <a:r>
            <a:rPr lang="ru-RU" sz="1400" b="1" i="0" kern="1200" dirty="0" smtClean="0"/>
            <a:t>) </a:t>
          </a:r>
          <a:r>
            <a:rPr lang="ru-RU" sz="1400" b="1" i="0" kern="1200" dirty="0" err="1" smtClean="0"/>
            <a:t>надр</a:t>
          </a:r>
          <a:r>
            <a:rPr lang="ru-RU" sz="1400" b="1" i="0" kern="1200" dirty="0" smtClean="0"/>
            <a:t>:</a:t>
          </a:r>
          <a:endParaRPr lang="ru-RU" sz="1400" b="1" i="0" kern="1200" dirty="0"/>
        </a:p>
      </dsp:txBody>
      <dsp:txXfrm>
        <a:off x="659680" y="6275"/>
        <a:ext cx="7367439" cy="1308109"/>
      </dsp:txXfrm>
    </dsp:sp>
    <dsp:sp modelId="{46879328-12D7-4B29-86A4-687F2CC51AC9}">
      <dsp:nvSpPr>
        <dsp:cNvPr id="0" name=""/>
        <dsp:cNvSpPr/>
      </dsp:nvSpPr>
      <dsp:spPr>
        <a:xfrm>
          <a:off x="5625" y="1497520"/>
          <a:ext cx="8675548" cy="130810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для </a:t>
          </a:r>
          <a:r>
            <a:rPr lang="ru-RU" sz="1400" b="1" i="0" kern="1200" dirty="0" err="1" smtClean="0"/>
            <a:t>зберігання</a:t>
          </a:r>
          <a:r>
            <a:rPr lang="ru-RU" sz="1400" b="1" i="0" kern="1200" dirty="0" smtClean="0"/>
            <a:t> природного газу та </a:t>
          </a:r>
          <a:r>
            <a:rPr lang="ru-RU" sz="1400" b="1" i="0" kern="1200" dirty="0" err="1" smtClean="0"/>
            <a:t>газоподібних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продуктів</a:t>
          </a:r>
          <a:r>
            <a:rPr lang="ru-RU" sz="1400" b="1" i="0" kern="1200" dirty="0" smtClean="0"/>
            <a:t> - </a:t>
          </a:r>
          <a:r>
            <a:rPr lang="ru-RU" sz="1400" b="1" i="0" kern="1200" dirty="0" err="1" smtClean="0"/>
            <a:t>активний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об'єм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зберігання</a:t>
          </a:r>
          <a:r>
            <a:rPr lang="ru-RU" sz="1400" b="1" i="0" kern="1200" dirty="0" smtClean="0"/>
            <a:t> газу в </a:t>
          </a:r>
          <a:r>
            <a:rPr lang="ru-RU" sz="1400" b="1" i="0" kern="1200" dirty="0" err="1" smtClean="0"/>
            <a:t>пористих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чи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тріщинуватих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геологічних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утвореннях</a:t>
          </a:r>
          <a:r>
            <a:rPr lang="ru-RU" sz="1400" b="1" i="0" kern="1200" dirty="0" smtClean="0"/>
            <a:t> (</a:t>
          </a:r>
          <a:r>
            <a:rPr lang="ru-RU" sz="1400" b="1" i="0" kern="1200" dirty="0" err="1" smtClean="0"/>
            <a:t>пластах-колекторах</a:t>
          </a:r>
          <a:r>
            <a:rPr lang="ru-RU" sz="1400" b="1" i="0" kern="1200" dirty="0" smtClean="0"/>
            <a:t>);</a:t>
          </a:r>
          <a:endParaRPr lang="ru-RU" sz="1400" b="1" i="0" kern="1200" dirty="0"/>
        </a:p>
      </dsp:txBody>
      <dsp:txXfrm>
        <a:off x="659680" y="1497520"/>
        <a:ext cx="7367439" cy="1308109"/>
      </dsp:txXfrm>
    </dsp:sp>
    <dsp:sp modelId="{B9E8FDAE-7349-4D66-A624-543EB63E0963}">
      <dsp:nvSpPr>
        <dsp:cNvPr id="0" name=""/>
        <dsp:cNvSpPr/>
      </dsp:nvSpPr>
      <dsp:spPr>
        <a:xfrm>
          <a:off x="5625" y="2988766"/>
          <a:ext cx="8675548" cy="130810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для </a:t>
          </a:r>
          <a:r>
            <a:rPr lang="ru-RU" sz="1400" b="1" i="0" kern="1200" dirty="0" err="1" smtClean="0"/>
            <a:t>зберігання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нафти</a:t>
          </a:r>
          <a:r>
            <a:rPr lang="ru-RU" sz="1400" b="1" i="0" kern="1200" dirty="0" smtClean="0"/>
            <a:t> та </a:t>
          </a:r>
          <a:r>
            <a:rPr lang="ru-RU" sz="1400" b="1" i="0" kern="1200" dirty="0" err="1" smtClean="0"/>
            <a:t>інших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рідких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нафтопродуктів</a:t>
          </a:r>
          <a:r>
            <a:rPr lang="ru-RU" sz="1400" b="1" i="0" kern="1200" dirty="0" smtClean="0"/>
            <a:t> - </a:t>
          </a:r>
          <a:r>
            <a:rPr lang="ru-RU" sz="1400" b="1" i="0" kern="1200" dirty="0" err="1" smtClean="0"/>
            <a:t>об'єм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спеціально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створених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та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існуючих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гірничих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виробок</a:t>
          </a:r>
          <a:r>
            <a:rPr lang="ru-RU" sz="1400" b="1" i="0" kern="1200" dirty="0" smtClean="0"/>
            <a:t> (</a:t>
          </a:r>
          <a:r>
            <a:rPr lang="ru-RU" sz="1400" b="1" i="0" kern="1200" dirty="0" err="1" smtClean="0"/>
            <a:t>відпрацьованих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пристосованих</a:t>
          </a:r>
          <a:r>
            <a:rPr lang="ru-RU" sz="1400" b="1" i="0" kern="1200" dirty="0" smtClean="0"/>
            <a:t>), а </a:t>
          </a:r>
          <a:r>
            <a:rPr lang="ru-RU" sz="1400" b="1" i="0" kern="1200" dirty="0" err="1" smtClean="0"/>
            <a:t>також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природних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порожнин</a:t>
          </a:r>
          <a:r>
            <a:rPr lang="ru-RU" sz="1400" b="1" i="0" kern="1200" dirty="0" smtClean="0"/>
            <a:t> (</a:t>
          </a:r>
          <a:r>
            <a:rPr lang="ru-RU" sz="1400" b="1" i="0" kern="1200" dirty="0" err="1" smtClean="0"/>
            <a:t>печер</a:t>
          </a:r>
          <a:r>
            <a:rPr lang="ru-RU" sz="1400" b="1" i="0" kern="1200" dirty="0" smtClean="0"/>
            <a:t>);</a:t>
          </a:r>
          <a:endParaRPr lang="ru-RU" sz="1400" b="1" i="0" kern="1200" dirty="0"/>
        </a:p>
      </dsp:txBody>
      <dsp:txXfrm>
        <a:off x="659680" y="2988766"/>
        <a:ext cx="7367439" cy="1308109"/>
      </dsp:txXfrm>
    </dsp:sp>
    <dsp:sp modelId="{BDDE096C-C67E-4F78-9B0E-07FF5E6B90AB}">
      <dsp:nvSpPr>
        <dsp:cNvPr id="0" name=""/>
        <dsp:cNvSpPr/>
      </dsp:nvSpPr>
      <dsp:spPr>
        <a:xfrm>
          <a:off x="5625" y="4480011"/>
          <a:ext cx="8675548" cy="130810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для </a:t>
          </a:r>
          <a:r>
            <a:rPr lang="ru-RU" sz="1400" b="1" i="0" kern="1200" dirty="0" err="1" smtClean="0"/>
            <a:t>витримування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виноматеріалів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виробництва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зберігання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винопродукції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вирощування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грибів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овочів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квітів</a:t>
          </a:r>
          <a:r>
            <a:rPr lang="ru-RU" sz="1400" b="1" i="0" kern="1200" dirty="0" smtClean="0"/>
            <a:t> та </a:t>
          </a:r>
          <a:r>
            <a:rPr lang="ru-RU" sz="1400" b="1" i="0" kern="1200" dirty="0" err="1" smtClean="0"/>
            <a:t>інших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рослин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зберігання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харчових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продуктів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промислових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та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інших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товарів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речовин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матеріалів</a:t>
          </a:r>
          <a:r>
            <a:rPr lang="ru-RU" sz="1400" b="1" i="0" kern="1200" dirty="0" smtClean="0"/>
            <a:t>, </a:t>
          </a:r>
          <a:r>
            <a:rPr lang="ru-RU" sz="1400" b="1" i="0" kern="1200" dirty="0" err="1" smtClean="0"/>
            <a:t>провадження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інших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видів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господарської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діяльності</a:t>
          </a:r>
          <a:r>
            <a:rPr lang="ru-RU" sz="1400" b="1" i="0" kern="1200" dirty="0" smtClean="0"/>
            <a:t> - </a:t>
          </a:r>
          <a:r>
            <a:rPr lang="ru-RU" sz="1400" b="1" i="0" kern="1200" dirty="0" err="1" smtClean="0"/>
            <a:t>площа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підземного</a:t>
          </a:r>
          <a:r>
            <a:rPr lang="ru-RU" sz="1400" b="1" i="0" kern="1200" dirty="0" smtClean="0"/>
            <a:t> простору, </a:t>
          </a:r>
          <a:r>
            <a:rPr lang="ru-RU" sz="1400" b="1" i="0" kern="1200" dirty="0" err="1" smtClean="0"/>
            <a:t>що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надана</a:t>
          </a:r>
          <a:r>
            <a:rPr lang="ru-RU" sz="1400" b="1" i="0" kern="1200" dirty="0" smtClean="0"/>
            <a:t> у </a:t>
          </a:r>
          <a:r>
            <a:rPr lang="ru-RU" sz="1400" b="1" i="0" kern="1200" dirty="0" err="1" smtClean="0"/>
            <a:t>користування</a:t>
          </a:r>
          <a:r>
            <a:rPr lang="ru-RU" sz="1400" b="1" i="0" kern="1200" dirty="0" smtClean="0"/>
            <a:t> в </a:t>
          </a:r>
          <a:r>
            <a:rPr lang="ru-RU" sz="1400" b="1" i="0" kern="1200" dirty="0" err="1" smtClean="0"/>
            <a:t>спеціально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створених</a:t>
          </a:r>
          <a:r>
            <a:rPr lang="ru-RU" sz="1400" b="1" i="0" kern="1200" dirty="0" smtClean="0"/>
            <a:t> та </a:t>
          </a:r>
          <a:r>
            <a:rPr lang="ru-RU" sz="1400" b="1" i="0" kern="1200" dirty="0" err="1" smtClean="0"/>
            <a:t>існуючих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гірничих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виробках</a:t>
          </a:r>
          <a:r>
            <a:rPr lang="ru-RU" sz="1400" b="1" i="0" kern="1200" dirty="0" smtClean="0"/>
            <a:t> (</a:t>
          </a:r>
          <a:r>
            <a:rPr lang="ru-RU" sz="1400" b="1" i="0" kern="1200" dirty="0" err="1" smtClean="0"/>
            <a:t>відпрацьованих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і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пристосованих</a:t>
          </a:r>
          <a:r>
            <a:rPr lang="ru-RU" sz="1400" b="1" i="0" kern="1200" dirty="0" smtClean="0"/>
            <a:t>), а </a:t>
          </a:r>
          <a:r>
            <a:rPr lang="ru-RU" sz="1400" b="1" i="0" kern="1200" dirty="0" err="1" smtClean="0"/>
            <a:t>також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природних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порожнинах</a:t>
          </a:r>
          <a:r>
            <a:rPr lang="ru-RU" sz="1400" b="1" i="0" kern="1200" dirty="0" smtClean="0"/>
            <a:t> (</a:t>
          </a:r>
          <a:r>
            <a:rPr lang="ru-RU" sz="1400" b="1" i="0" kern="1200" dirty="0" err="1" smtClean="0"/>
            <a:t>печерах</a:t>
          </a:r>
          <a:r>
            <a:rPr lang="ru-RU" sz="1400" b="1" i="0" kern="1200" dirty="0" smtClean="0"/>
            <a:t>).</a:t>
          </a:r>
          <a:endParaRPr lang="ru-RU" sz="1400" b="1" i="0" kern="1200" dirty="0"/>
        </a:p>
      </dsp:txBody>
      <dsp:txXfrm>
        <a:off x="659680" y="4480011"/>
        <a:ext cx="7367439" cy="1308109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5EB37-D19D-42F4-962B-85999C318302}">
      <dsp:nvSpPr>
        <dsp:cNvPr id="0" name=""/>
        <dsp:cNvSpPr/>
      </dsp:nvSpPr>
      <dsp:spPr>
        <a:xfrm>
          <a:off x="0" y="87397"/>
          <a:ext cx="8686800" cy="182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/>
            <a:t>Рентна</a:t>
          </a:r>
          <a:r>
            <a:rPr lang="ru-RU" sz="2700" kern="1200" dirty="0" smtClean="0"/>
            <a:t> плата за </a:t>
          </a:r>
          <a:r>
            <a:rPr lang="ru-RU" sz="2700" kern="1200" dirty="0" err="1" smtClean="0"/>
            <a:t>користування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надрами</a:t>
          </a:r>
          <a:r>
            <a:rPr lang="ru-RU" sz="2700" kern="1200" dirty="0" smtClean="0"/>
            <a:t> в </a:t>
          </a:r>
          <a:r>
            <a:rPr lang="ru-RU" sz="2700" kern="1200" dirty="0" err="1" smtClean="0"/>
            <a:t>цілях</a:t>
          </a:r>
          <a:r>
            <a:rPr lang="ru-RU" sz="2700" kern="1200" dirty="0" smtClean="0"/>
            <a:t>, не </a:t>
          </a:r>
          <a:r>
            <a:rPr lang="ru-RU" sz="2700" kern="1200" dirty="0" err="1" smtClean="0"/>
            <a:t>пов'язаних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видобуванням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корисних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</a:t>
          </a:r>
          <a:r>
            <a:rPr lang="ru-RU" sz="2700" kern="1200" dirty="0" smtClean="0"/>
            <a:t>, </a:t>
          </a:r>
          <a:r>
            <a:rPr lang="ru-RU" sz="2700" kern="1200" dirty="0" err="1" smtClean="0"/>
            <a:t>не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справляється</a:t>
          </a:r>
          <a:r>
            <a:rPr lang="ru-RU" sz="2700" kern="1200" dirty="0" smtClean="0"/>
            <a:t>:</a:t>
          </a:r>
          <a:endParaRPr lang="ru-RU" sz="2700" kern="1200" dirty="0"/>
        </a:p>
      </dsp:txBody>
      <dsp:txXfrm>
        <a:off x="88911" y="176308"/>
        <a:ext cx="8508978" cy="1643538"/>
      </dsp:txXfrm>
    </dsp:sp>
    <dsp:sp modelId="{4CFE254A-74EA-46DE-91EC-2B12D57B1977}">
      <dsp:nvSpPr>
        <dsp:cNvPr id="0" name=""/>
        <dsp:cNvSpPr/>
      </dsp:nvSpPr>
      <dsp:spPr>
        <a:xfrm>
          <a:off x="0" y="1986518"/>
          <a:ext cx="8686800" cy="182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за </a:t>
          </a:r>
          <a:r>
            <a:rPr lang="ru-RU" sz="2700" kern="1200" dirty="0" err="1" smtClean="0"/>
            <a:t>використання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транспортних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тунелів</a:t>
          </a:r>
          <a:r>
            <a:rPr lang="ru-RU" sz="2700" kern="1200" dirty="0" smtClean="0"/>
            <a:t> та </a:t>
          </a:r>
          <a:r>
            <a:rPr lang="ru-RU" sz="2700" kern="1200" dirty="0" err="1" smtClean="0"/>
            <a:t>інших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підземних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комунікацій</a:t>
          </a:r>
          <a:r>
            <a:rPr lang="ru-RU" sz="2700" kern="1200" dirty="0" smtClean="0"/>
            <a:t>, </a:t>
          </a:r>
          <a:r>
            <a:rPr lang="ru-RU" sz="2700" kern="1200" dirty="0" err="1" smtClean="0"/>
            <a:t>колекторно-дренажних</a:t>
          </a:r>
          <a:r>
            <a:rPr lang="ru-RU" sz="2700" kern="1200" dirty="0" smtClean="0"/>
            <a:t> систем та </a:t>
          </a:r>
          <a:r>
            <a:rPr lang="ru-RU" sz="2700" kern="1200" dirty="0" err="1" smtClean="0"/>
            <a:t>об'єктів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міського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комунального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господарства</a:t>
          </a:r>
          <a:r>
            <a:rPr lang="ru-RU" sz="2700" kern="1200" dirty="0" smtClean="0"/>
            <a:t>;</a:t>
          </a:r>
          <a:endParaRPr lang="ru-RU" sz="2700" kern="1200" dirty="0"/>
        </a:p>
      </dsp:txBody>
      <dsp:txXfrm>
        <a:off x="88911" y="2075429"/>
        <a:ext cx="8508978" cy="1643538"/>
      </dsp:txXfrm>
    </dsp:sp>
    <dsp:sp modelId="{3C5211C1-3186-4BF0-9DBB-91C60E6F043A}">
      <dsp:nvSpPr>
        <dsp:cNvPr id="0" name=""/>
        <dsp:cNvSpPr/>
      </dsp:nvSpPr>
      <dsp:spPr>
        <a:xfrm>
          <a:off x="0" y="3885638"/>
          <a:ext cx="8686800" cy="182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за </a:t>
          </a:r>
          <a:r>
            <a:rPr lang="ru-RU" sz="2700" kern="1200" dirty="0" err="1" smtClean="0"/>
            <a:t>використання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підземних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споруд</a:t>
          </a:r>
          <a:r>
            <a:rPr lang="ru-RU" sz="2700" kern="1200" dirty="0" smtClean="0"/>
            <a:t> на </a:t>
          </a:r>
          <a:r>
            <a:rPr lang="ru-RU" sz="2700" kern="1200" dirty="0" err="1" smtClean="0"/>
            <a:t>глибині</a:t>
          </a:r>
          <a:r>
            <a:rPr lang="ru-RU" sz="2700" kern="1200" dirty="0" smtClean="0"/>
            <a:t> не </a:t>
          </a:r>
          <a:r>
            <a:rPr lang="ru-RU" sz="2700" kern="1200" dirty="0" err="1" smtClean="0"/>
            <a:t>більш</a:t>
          </a:r>
          <a:r>
            <a:rPr lang="ru-RU" sz="2700" kern="1200" dirty="0" smtClean="0"/>
            <a:t> як 20 </a:t>
          </a:r>
          <a:r>
            <a:rPr lang="ru-RU" sz="2700" kern="1200" dirty="0" err="1" smtClean="0"/>
            <a:t>метрів</a:t>
          </a:r>
          <a:r>
            <a:rPr lang="ru-RU" sz="2700" kern="1200" dirty="0" smtClean="0"/>
            <a:t>, </a:t>
          </a:r>
          <a:r>
            <a:rPr lang="ru-RU" sz="2700" kern="1200" dirty="0" err="1" smtClean="0"/>
            <a:t>збудованих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відкритим</a:t>
          </a:r>
          <a:r>
            <a:rPr lang="ru-RU" sz="2700" kern="1200" dirty="0" smtClean="0"/>
            <a:t> способом без </a:t>
          </a:r>
          <a:r>
            <a:rPr lang="ru-RU" sz="2700" kern="1200" dirty="0" err="1" smtClean="0"/>
            <a:t>засипання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або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подальшим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ґрунтовим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засипанням</a:t>
          </a:r>
          <a:r>
            <a:rPr lang="ru-RU" sz="2700" kern="1200" dirty="0" smtClean="0"/>
            <a:t>.</a:t>
          </a:r>
          <a:endParaRPr lang="ru-RU" sz="2700" kern="1200" dirty="0"/>
        </a:p>
      </dsp:txBody>
      <dsp:txXfrm>
        <a:off x="88911" y="3974549"/>
        <a:ext cx="8508978" cy="164353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3E1717-D849-415E-90E7-EE00A1DA7E1D}">
      <dsp:nvSpPr>
        <dsp:cNvPr id="0" name=""/>
        <dsp:cNvSpPr/>
      </dsp:nvSpPr>
      <dsp:spPr>
        <a:xfrm>
          <a:off x="651509" y="0"/>
          <a:ext cx="7383780" cy="5794397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A43F4-C055-4585-ACB9-8A3E8BE5E860}">
      <dsp:nvSpPr>
        <dsp:cNvPr id="0" name=""/>
        <dsp:cNvSpPr/>
      </dsp:nvSpPr>
      <dsp:spPr>
        <a:xfrm>
          <a:off x="95011" y="1738319"/>
          <a:ext cx="8496776" cy="23177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Ставки </a:t>
          </a:r>
          <a:r>
            <a:rPr lang="ru-RU" sz="2800" kern="1200" dirty="0" err="1" smtClean="0"/>
            <a:t>рентної</a:t>
          </a:r>
          <a:r>
            <a:rPr lang="ru-RU" sz="2800" kern="1200" dirty="0" smtClean="0"/>
            <a:t> плати за </a:t>
          </a:r>
          <a:r>
            <a:rPr lang="ru-RU" sz="2800" kern="1200" dirty="0" err="1" smtClean="0"/>
            <a:t>користування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надрами</a:t>
          </a:r>
          <a:r>
            <a:rPr lang="ru-RU" sz="2800" kern="1200" dirty="0" smtClean="0"/>
            <a:t> в </a:t>
          </a:r>
          <a:r>
            <a:rPr lang="ru-RU" sz="2800" kern="1200" dirty="0" err="1" smtClean="0"/>
            <a:t>цілях</a:t>
          </a:r>
          <a:r>
            <a:rPr lang="ru-RU" sz="2800" kern="1200" dirty="0" smtClean="0"/>
            <a:t>, не </a:t>
          </a:r>
          <a:r>
            <a:rPr lang="ru-RU" sz="2800" kern="1200" dirty="0" err="1" smtClean="0"/>
            <a:t>пов'язаних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видобуванням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корисних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копалин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встановлюються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залежно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корисних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властивостей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надр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ступеня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екологічної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безпеки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під</a:t>
          </a:r>
          <a:r>
            <a:rPr lang="ru-RU" sz="2800" kern="1200" dirty="0" smtClean="0"/>
            <a:t> час </a:t>
          </a:r>
          <a:r>
            <a:rPr lang="ru-RU" sz="2800" kern="1200" dirty="0" err="1" smtClean="0"/>
            <a:t>їх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використання</a:t>
          </a:r>
          <a:r>
            <a:rPr lang="ru-RU" sz="2800" kern="1200" dirty="0" smtClean="0"/>
            <a:t> у таких </a:t>
          </a:r>
          <a:r>
            <a:rPr lang="ru-RU" sz="2800" kern="1200" dirty="0" err="1" smtClean="0"/>
            <a:t>розмірах</a:t>
          </a:r>
          <a:r>
            <a:rPr lang="ru-RU" sz="2800" kern="1200" dirty="0" smtClean="0"/>
            <a:t>:</a:t>
          </a:r>
          <a:endParaRPr lang="ru-RU" sz="2800" kern="1200" dirty="0"/>
        </a:p>
      </dsp:txBody>
      <dsp:txXfrm>
        <a:off x="208155" y="1851463"/>
        <a:ext cx="8270488" cy="2091470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CE386-5DFB-4D36-ADD8-896C36EFFDDB}">
      <dsp:nvSpPr>
        <dsp:cNvPr id="0" name=""/>
        <dsp:cNvSpPr/>
      </dsp:nvSpPr>
      <dsp:spPr>
        <a:xfrm>
          <a:off x="651509" y="0"/>
          <a:ext cx="7383780" cy="565152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803D76-C493-488C-B6FE-42F8C2A9129F}">
      <dsp:nvSpPr>
        <dsp:cNvPr id="0" name=""/>
        <dsp:cNvSpPr/>
      </dsp:nvSpPr>
      <dsp:spPr>
        <a:xfrm>
          <a:off x="0" y="1695456"/>
          <a:ext cx="8686800" cy="2260608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err="1" smtClean="0">
              <a:solidFill>
                <a:schemeClr val="tx1"/>
              </a:solidFill>
            </a:rPr>
            <a:t>Подання</a:t>
          </a:r>
          <a:r>
            <a:rPr lang="ru-RU" sz="3200" b="1" kern="1200" dirty="0" smtClean="0">
              <a:solidFill>
                <a:schemeClr val="tx1"/>
              </a:solidFill>
            </a:rPr>
            <a:t> </a:t>
          </a:r>
          <a:r>
            <a:rPr lang="ru-RU" sz="3200" b="1" kern="1200" dirty="0" err="1" smtClean="0">
              <a:solidFill>
                <a:schemeClr val="tx1"/>
              </a:solidFill>
            </a:rPr>
            <a:t>декларації</a:t>
          </a:r>
          <a:r>
            <a:rPr lang="ru-RU" sz="3200" b="1" kern="1200" dirty="0" smtClean="0">
              <a:solidFill>
                <a:schemeClr val="tx1"/>
              </a:solidFill>
            </a:rPr>
            <a:t>, строки </a:t>
          </a:r>
          <a:r>
            <a:rPr lang="ru-RU" sz="3200" b="1" kern="1200" dirty="0" err="1" smtClean="0">
              <a:solidFill>
                <a:schemeClr val="tx1"/>
              </a:solidFill>
            </a:rPr>
            <a:t>сплати</a:t>
          </a:r>
          <a:r>
            <a:rPr lang="ru-RU" sz="3200" b="1" kern="1200" dirty="0" smtClean="0">
              <a:solidFill>
                <a:schemeClr val="tx1"/>
              </a:solidFill>
            </a:rPr>
            <a:t>, </a:t>
          </a:r>
          <a:r>
            <a:rPr lang="ru-RU" sz="3200" b="1" kern="1200" dirty="0" err="1" smtClean="0">
              <a:solidFill>
                <a:schemeClr val="tx1"/>
              </a:solidFill>
            </a:rPr>
            <a:t>відповідальність</a:t>
          </a:r>
          <a:r>
            <a:rPr lang="ru-RU" sz="3200" b="1" kern="1200" dirty="0" smtClean="0">
              <a:solidFill>
                <a:schemeClr val="tx1"/>
              </a:solidFill>
            </a:rPr>
            <a:t> </a:t>
          </a:r>
          <a:r>
            <a:rPr lang="ru-RU" sz="3200" b="1" kern="1200" dirty="0" err="1" smtClean="0">
              <a:solidFill>
                <a:schemeClr val="tx1"/>
              </a:solidFill>
            </a:rPr>
            <a:t>платників</a:t>
          </a:r>
          <a:r>
            <a:rPr lang="ru-RU" sz="3200" b="1" kern="1200" dirty="0" smtClean="0">
              <a:solidFill>
                <a:schemeClr val="tx1"/>
              </a:solidFill>
            </a:rPr>
            <a:t> та контроль за </a:t>
          </a:r>
          <a:r>
            <a:rPr lang="ru-RU" sz="3200" b="1" kern="1200" dirty="0" err="1" smtClean="0">
              <a:solidFill>
                <a:schemeClr val="tx1"/>
              </a:solidFill>
            </a:rPr>
            <a:t>справлянням</a:t>
          </a:r>
          <a:r>
            <a:rPr lang="ru-RU" sz="3200" b="1" kern="1200" dirty="0" smtClean="0">
              <a:solidFill>
                <a:schemeClr val="tx1"/>
              </a:solidFill>
            </a:rPr>
            <a:t> </a:t>
          </a:r>
          <a:r>
            <a:rPr lang="ru-RU" sz="3200" b="1" kern="1200" dirty="0" err="1" smtClean="0">
              <a:solidFill>
                <a:schemeClr val="tx1"/>
              </a:solidFill>
            </a:rPr>
            <a:t>рентної</a:t>
          </a:r>
          <a:r>
            <a:rPr lang="ru-RU" sz="3200" b="1" kern="1200" dirty="0" smtClean="0">
              <a:solidFill>
                <a:schemeClr val="tx1"/>
              </a:solidFill>
            </a:rPr>
            <a:t> плати </a:t>
          </a:r>
          <a:r>
            <a:rPr lang="ru-RU" sz="3200" b="1" kern="1200" dirty="0" err="1" smtClean="0">
              <a:solidFill>
                <a:schemeClr val="tx1"/>
              </a:solidFill>
            </a:rPr>
            <a:t>визначено</a:t>
          </a:r>
          <a:r>
            <a:rPr lang="ru-RU" sz="3200" b="1" kern="1200" dirty="0" smtClean="0">
              <a:solidFill>
                <a:schemeClr val="tx1"/>
              </a:solidFill>
            </a:rPr>
            <a:t> </a:t>
          </a:r>
          <a:r>
            <a:rPr lang="ru-RU" sz="3200" b="1" kern="1200" dirty="0" err="1" smtClean="0">
              <a:solidFill>
                <a:schemeClr val="tx1"/>
              </a:solidFill>
            </a:rPr>
            <a:t>статтями</a:t>
          </a:r>
          <a:r>
            <a:rPr lang="ru-RU" sz="3200" b="1" kern="1200" dirty="0" smtClean="0">
              <a:solidFill>
                <a:schemeClr val="tx1"/>
              </a:solidFill>
            </a:rPr>
            <a:t> 257 </a:t>
          </a:r>
          <a:r>
            <a:rPr lang="ru-RU" sz="3200" b="1" kern="1200" dirty="0" err="1" smtClean="0">
              <a:solidFill>
                <a:schemeClr val="tx1"/>
              </a:solidFill>
            </a:rPr>
            <a:t>і</a:t>
          </a:r>
          <a:r>
            <a:rPr lang="ru-RU" sz="3200" b="1" kern="1200" dirty="0" smtClean="0">
              <a:solidFill>
                <a:schemeClr val="tx1"/>
              </a:solidFill>
            </a:rPr>
            <a:t> 258  ПК.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10354" y="1805810"/>
        <a:ext cx="8466092" cy="2039900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51727-38C6-4D20-BDE1-C3E243B69366}">
      <dsp:nvSpPr>
        <dsp:cNvPr id="0" name=""/>
        <dsp:cNvSpPr/>
      </dsp:nvSpPr>
      <dsp:spPr>
        <a:xfrm>
          <a:off x="0" y="3646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sng" kern="1200" dirty="0" err="1" smtClean="0">
              <a:solidFill>
                <a:srgbClr val="FF0000"/>
              </a:solidFill>
            </a:rPr>
            <a:t>Платники</a:t>
          </a:r>
          <a:r>
            <a:rPr lang="ru-RU" sz="2000" b="1" i="0" u="sng" kern="1200" dirty="0" smtClean="0">
              <a:solidFill>
                <a:srgbClr val="FF0000"/>
              </a:solidFill>
            </a:rPr>
            <a:t> </a:t>
          </a:r>
          <a:r>
            <a:rPr lang="ru-RU" sz="2000" b="1" i="0" u="sng" kern="1200" dirty="0" err="1" smtClean="0">
              <a:solidFill>
                <a:srgbClr val="FF0000"/>
              </a:solidFill>
            </a:rPr>
            <a:t>рентної</a:t>
          </a:r>
          <a:r>
            <a:rPr lang="ru-RU" sz="2000" b="1" i="0" u="sng" kern="1200" dirty="0" smtClean="0">
              <a:solidFill>
                <a:srgbClr val="FF0000"/>
              </a:solidFill>
            </a:rPr>
            <a:t> плати за </a:t>
          </a:r>
          <a:r>
            <a:rPr lang="ru-RU" sz="2000" b="1" i="0" u="sng" kern="1200" dirty="0" err="1" smtClean="0">
              <a:solidFill>
                <a:srgbClr val="FF0000"/>
              </a:solidFill>
            </a:rPr>
            <a:t>користування</a:t>
          </a:r>
          <a:r>
            <a:rPr lang="ru-RU" sz="2000" b="1" i="0" u="sng" kern="1200" dirty="0" smtClean="0">
              <a:solidFill>
                <a:srgbClr val="FF0000"/>
              </a:solidFill>
            </a:rPr>
            <a:t> </a:t>
          </a:r>
          <a:r>
            <a:rPr lang="ru-RU" sz="2000" b="1" i="0" u="sng" kern="1200" dirty="0" err="1" smtClean="0">
              <a:solidFill>
                <a:srgbClr val="FF0000"/>
              </a:solidFill>
            </a:rPr>
            <a:t>надрами</a:t>
          </a:r>
          <a:r>
            <a:rPr lang="ru-RU" sz="2000" b="1" i="0" u="sng" kern="1200" dirty="0" smtClean="0">
              <a:solidFill>
                <a:srgbClr val="FF0000"/>
              </a:solidFill>
            </a:rPr>
            <a:t> для </a:t>
          </a:r>
          <a:r>
            <a:rPr lang="ru-RU" sz="2000" b="1" i="0" u="sng" kern="1200" dirty="0" err="1" smtClean="0">
              <a:solidFill>
                <a:srgbClr val="FF0000"/>
              </a:solidFill>
            </a:rPr>
            <a:t>видобування</a:t>
          </a:r>
          <a:r>
            <a:rPr lang="ru-RU" sz="2000" b="1" i="0" u="sng" kern="1200" dirty="0" smtClean="0">
              <a:solidFill>
                <a:srgbClr val="FF0000"/>
              </a:solidFill>
            </a:rPr>
            <a:t> </a:t>
          </a:r>
          <a:r>
            <a:rPr lang="ru-RU" sz="2000" b="1" i="0" u="sng" kern="1200" dirty="0" err="1" smtClean="0">
              <a:solidFill>
                <a:srgbClr val="FF0000"/>
              </a:solidFill>
            </a:rPr>
            <a:t>корисних</a:t>
          </a:r>
          <a:r>
            <a:rPr lang="ru-RU" sz="2000" b="1" i="0" u="sng" kern="1200" dirty="0" smtClean="0">
              <a:solidFill>
                <a:srgbClr val="FF0000"/>
              </a:solidFill>
            </a:rPr>
            <a:t> </a:t>
          </a:r>
          <a:r>
            <a:rPr lang="ru-RU" sz="2000" b="1" i="0" u="sng" kern="1200" dirty="0" err="1" smtClean="0">
              <a:solidFill>
                <a:srgbClr val="FF0000"/>
              </a:solidFill>
            </a:rPr>
            <a:t>копалин</a:t>
          </a:r>
          <a:endParaRPr lang="ru-RU" sz="2000" b="1" i="0" u="sng" kern="1200" dirty="0">
            <a:solidFill>
              <a:srgbClr val="FF0000"/>
            </a:solidFill>
          </a:endParaRPr>
        </a:p>
      </dsp:txBody>
      <dsp:txXfrm>
        <a:off x="34477" y="38123"/>
        <a:ext cx="8617846" cy="637309"/>
      </dsp:txXfrm>
    </dsp:sp>
    <dsp:sp modelId="{711D9494-AD68-4249-B4AC-3D4A32AF6243}">
      <dsp:nvSpPr>
        <dsp:cNvPr id="0" name=""/>
        <dsp:cNvSpPr/>
      </dsp:nvSpPr>
      <dsp:spPr>
        <a:xfrm>
          <a:off x="0" y="719275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Платниками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рентної</a:t>
          </a:r>
          <a:r>
            <a:rPr lang="ru-RU" sz="1600" b="1" i="1" kern="1200" dirty="0" smtClean="0"/>
            <a:t> плати за </a:t>
          </a:r>
          <a:r>
            <a:rPr lang="ru-RU" sz="1600" b="1" i="1" kern="1200" dirty="0" err="1" smtClean="0"/>
            <a:t>користування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надрами</a:t>
          </a:r>
          <a:r>
            <a:rPr lang="ru-RU" sz="1600" b="1" i="1" kern="1200" dirty="0" smtClean="0"/>
            <a:t> для </a:t>
          </a:r>
          <a:r>
            <a:rPr lang="ru-RU" sz="1600" b="1" i="1" kern="1200" dirty="0" err="1" smtClean="0"/>
            <a:t>видобування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корисних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копалин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є</a:t>
          </a:r>
          <a:r>
            <a:rPr lang="ru-RU" sz="1600" b="1" i="1" kern="1200" dirty="0" smtClean="0"/>
            <a:t> </a:t>
          </a:r>
          <a:endParaRPr lang="ru-RU" sz="1600" b="1" i="1" kern="1200" dirty="0"/>
        </a:p>
      </dsp:txBody>
      <dsp:txXfrm>
        <a:off x="34477" y="753752"/>
        <a:ext cx="8617846" cy="637309"/>
      </dsp:txXfrm>
    </dsp:sp>
    <dsp:sp modelId="{0A4F2BE0-E1B3-47A0-B61A-C71861191E51}">
      <dsp:nvSpPr>
        <dsp:cNvPr id="0" name=""/>
        <dsp:cNvSpPr/>
      </dsp:nvSpPr>
      <dsp:spPr>
        <a:xfrm>
          <a:off x="0" y="1434904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суб'єкти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господарювання</a:t>
          </a:r>
          <a:r>
            <a:rPr lang="ru-RU" sz="1600" b="1" i="1" kern="1200" dirty="0" smtClean="0"/>
            <a:t>, </a:t>
          </a:r>
          <a:endParaRPr lang="ru-RU" sz="1600" b="1" i="1" kern="1200" dirty="0"/>
        </a:p>
      </dsp:txBody>
      <dsp:txXfrm>
        <a:off x="34477" y="1469381"/>
        <a:ext cx="8617846" cy="637309"/>
      </dsp:txXfrm>
    </dsp:sp>
    <dsp:sp modelId="{92127889-CEF9-417C-A6C0-73DFF9585636}">
      <dsp:nvSpPr>
        <dsp:cNvPr id="0" name=""/>
        <dsp:cNvSpPr/>
      </dsp:nvSpPr>
      <dsp:spPr>
        <a:xfrm>
          <a:off x="0" y="2150533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у тому </a:t>
          </a:r>
          <a:r>
            <a:rPr lang="ru-RU" sz="1600" b="1" i="1" kern="1200" dirty="0" err="1" smtClean="0"/>
            <a:t>числі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громадяни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України</a:t>
          </a:r>
          <a:r>
            <a:rPr lang="ru-RU" sz="1600" b="1" i="1" kern="1200" dirty="0" smtClean="0"/>
            <a:t>, </a:t>
          </a:r>
          <a:endParaRPr lang="ru-RU" sz="1600" b="1" i="1" kern="1200" dirty="0"/>
        </a:p>
      </dsp:txBody>
      <dsp:txXfrm>
        <a:off x="34477" y="2185010"/>
        <a:ext cx="8617846" cy="637309"/>
      </dsp:txXfrm>
    </dsp:sp>
    <dsp:sp modelId="{F138505E-095C-4E65-B629-2413BAEF0FAF}">
      <dsp:nvSpPr>
        <dsp:cNvPr id="0" name=""/>
        <dsp:cNvSpPr/>
      </dsp:nvSpPr>
      <dsp:spPr>
        <a:xfrm>
          <a:off x="0" y="2866162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іноземці</a:t>
          </a:r>
          <a:r>
            <a:rPr lang="ru-RU" sz="1600" b="1" i="1" kern="1200" dirty="0" smtClean="0"/>
            <a:t> та особи без </a:t>
          </a:r>
          <a:r>
            <a:rPr lang="ru-RU" sz="1600" b="1" i="1" kern="1200" dirty="0" err="1" smtClean="0"/>
            <a:t>громадянства</a:t>
          </a:r>
          <a:r>
            <a:rPr lang="ru-RU" sz="1600" b="1" i="1" kern="1200" dirty="0" smtClean="0"/>
            <a:t>, </a:t>
          </a:r>
          <a:endParaRPr lang="ru-RU" sz="1600" b="1" i="1" kern="1200" dirty="0"/>
        </a:p>
      </dsp:txBody>
      <dsp:txXfrm>
        <a:off x="34477" y="2900639"/>
        <a:ext cx="8617846" cy="637309"/>
      </dsp:txXfrm>
    </dsp:sp>
    <dsp:sp modelId="{938A848C-0FC7-40D3-B542-A2C685E2391E}">
      <dsp:nvSpPr>
        <dsp:cNvPr id="0" name=""/>
        <dsp:cNvSpPr/>
      </dsp:nvSpPr>
      <dsp:spPr>
        <a:xfrm>
          <a:off x="0" y="3581791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зареєстровані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відповідно</a:t>
          </a:r>
          <a:r>
            <a:rPr lang="ru-RU" sz="1600" b="1" i="1" kern="1200" dirty="0" smtClean="0"/>
            <a:t> до закону як </a:t>
          </a:r>
          <a:r>
            <a:rPr lang="ru-RU" sz="1600" b="1" i="1" kern="1200" dirty="0" err="1" smtClean="0"/>
            <a:t>підприємці</a:t>
          </a:r>
          <a:r>
            <a:rPr lang="ru-RU" sz="1600" b="1" i="1" kern="1200" dirty="0" smtClean="0"/>
            <a:t>, </a:t>
          </a:r>
          <a:endParaRPr lang="ru-RU" sz="1600" b="1" i="1" kern="1200" dirty="0"/>
        </a:p>
      </dsp:txBody>
      <dsp:txXfrm>
        <a:off x="34477" y="3616268"/>
        <a:ext cx="8617846" cy="637309"/>
      </dsp:txXfrm>
    </dsp:sp>
    <dsp:sp modelId="{7622A2E2-2CF5-488B-83E2-60528E379BDC}">
      <dsp:nvSpPr>
        <dsp:cNvPr id="0" name=""/>
        <dsp:cNvSpPr/>
      </dsp:nvSpPr>
      <dsp:spPr>
        <a:xfrm>
          <a:off x="0" y="4297420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які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набули</a:t>
          </a:r>
          <a:r>
            <a:rPr lang="ru-RU" sz="1600" b="1" i="1" kern="1200" dirty="0" smtClean="0"/>
            <a:t> права </a:t>
          </a:r>
          <a:r>
            <a:rPr lang="ru-RU" sz="1600" b="1" i="1" kern="1200" dirty="0" err="1" smtClean="0"/>
            <a:t>користування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об'єктом</a:t>
          </a:r>
          <a:r>
            <a:rPr lang="ru-RU" sz="1600" b="1" i="1" kern="1200" dirty="0" smtClean="0"/>
            <a:t> (</a:t>
          </a:r>
          <a:r>
            <a:rPr lang="ru-RU" sz="1600" b="1" i="1" kern="1200" dirty="0" err="1" smtClean="0"/>
            <a:t>ділянкою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надр</a:t>
          </a:r>
          <a:r>
            <a:rPr lang="ru-RU" sz="1600" b="1" i="1" kern="1200" dirty="0" smtClean="0"/>
            <a:t> на </a:t>
          </a:r>
          <a:r>
            <a:rPr lang="ru-RU" sz="1600" b="1" i="1" kern="1200" dirty="0" err="1" smtClean="0"/>
            <a:t>підставі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отриманих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спеціальних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дозволів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на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користування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надрами</a:t>
          </a:r>
          <a:r>
            <a:rPr lang="ru-RU" sz="1600" b="1" i="1" kern="1200" dirty="0" smtClean="0"/>
            <a:t> (</a:t>
          </a:r>
          <a:r>
            <a:rPr lang="ru-RU" sz="1600" b="1" i="1" kern="1200" dirty="0" err="1" smtClean="0"/>
            <a:t>далі</a:t>
          </a:r>
          <a:r>
            <a:rPr lang="ru-RU" sz="1600" b="1" i="1" kern="1200" dirty="0" smtClean="0"/>
            <a:t> - </a:t>
          </a:r>
          <a:r>
            <a:rPr lang="ru-RU" sz="1600" b="1" i="1" kern="1200" dirty="0" err="1" smtClean="0"/>
            <a:t>спеціальний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дозвіл</a:t>
          </a:r>
          <a:r>
            <a:rPr lang="ru-RU" sz="1600" b="1" i="1" kern="1200" dirty="0" smtClean="0"/>
            <a:t>) в межах </a:t>
          </a:r>
          <a:r>
            <a:rPr lang="ru-RU" sz="1600" b="1" i="1" kern="1200" dirty="0" err="1" smtClean="0"/>
            <a:t>конкретних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ділянок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надр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метою </a:t>
          </a:r>
          <a:r>
            <a:rPr lang="ru-RU" sz="1600" b="1" i="1" kern="1200" dirty="0" err="1" smtClean="0"/>
            <a:t>провадження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господарської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діяльності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видобування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корисних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копалин</a:t>
          </a:r>
          <a:r>
            <a:rPr lang="ru-RU" sz="1600" b="1" i="1" kern="1200" dirty="0" smtClean="0"/>
            <a:t>, </a:t>
          </a:r>
          <a:endParaRPr lang="ru-RU" sz="1600" b="1" i="1" kern="1200" dirty="0"/>
        </a:p>
      </dsp:txBody>
      <dsp:txXfrm>
        <a:off x="34477" y="4331897"/>
        <a:ext cx="8617846" cy="637309"/>
      </dsp:txXfrm>
    </dsp:sp>
    <dsp:sp modelId="{7BB3AFEB-290D-4AA0-8AFF-FAB2466A4B54}">
      <dsp:nvSpPr>
        <dsp:cNvPr id="0" name=""/>
        <dsp:cNvSpPr/>
      </dsp:nvSpPr>
      <dsp:spPr>
        <a:xfrm>
          <a:off x="0" y="5013048"/>
          <a:ext cx="8686800" cy="7062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у тому </a:t>
          </a:r>
          <a:r>
            <a:rPr lang="ru-RU" sz="1600" b="1" i="1" kern="1200" dirty="0" err="1" smtClean="0"/>
            <a:t>числі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під</a:t>
          </a:r>
          <a:r>
            <a:rPr lang="ru-RU" sz="1600" b="1" i="1" kern="1200" dirty="0" smtClean="0"/>
            <a:t> час </a:t>
          </a:r>
          <a:r>
            <a:rPr lang="ru-RU" sz="1600" b="1" i="1" kern="1200" dirty="0" err="1" smtClean="0"/>
            <a:t>геологічного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вивчення</a:t>
          </a:r>
          <a:r>
            <a:rPr lang="ru-RU" sz="1600" b="1" i="1" kern="1200" dirty="0" smtClean="0"/>
            <a:t> (</a:t>
          </a:r>
          <a:r>
            <a:rPr lang="ru-RU" sz="1600" b="1" i="1" kern="1200" dirty="0" err="1" smtClean="0"/>
            <a:t>або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геологічного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вивчення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подальшою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дослідно-промисловою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розробкою</a:t>
          </a:r>
          <a:r>
            <a:rPr lang="ru-RU" sz="1600" b="1" i="1" kern="1200" dirty="0" smtClean="0"/>
            <a:t>) в межах </a:t>
          </a:r>
          <a:r>
            <a:rPr lang="ru-RU" sz="1600" b="1" i="1" kern="1200" dirty="0" err="1" smtClean="0"/>
            <a:t>зазначених</a:t>
          </a:r>
          <a:r>
            <a:rPr lang="ru-RU" sz="1600" b="1" i="1" kern="1200" dirty="0" smtClean="0"/>
            <a:t> у таких </a:t>
          </a:r>
          <a:r>
            <a:rPr lang="ru-RU" sz="1600" b="1" i="1" kern="1200" dirty="0" err="1" smtClean="0"/>
            <a:t>спеціальних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дозволах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об'єктах</a:t>
          </a:r>
          <a:r>
            <a:rPr lang="ru-RU" sz="1600" b="1" i="1" kern="1200" dirty="0" smtClean="0"/>
            <a:t> (</a:t>
          </a:r>
          <a:r>
            <a:rPr lang="ru-RU" sz="1600" b="1" i="1" kern="1200" dirty="0" err="1" smtClean="0"/>
            <a:t>ділянках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надр</a:t>
          </a:r>
          <a:r>
            <a:rPr lang="ru-RU" sz="1600" b="1" i="1" kern="1200" dirty="0" smtClean="0"/>
            <a:t>.</a:t>
          </a:r>
          <a:endParaRPr lang="ru-RU" sz="1600" b="1" i="1" kern="1200" dirty="0"/>
        </a:p>
      </dsp:txBody>
      <dsp:txXfrm>
        <a:off x="34477" y="5047525"/>
        <a:ext cx="8617846" cy="637309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AC0F2-2289-4639-A9DB-83C76F9F5855}">
      <dsp:nvSpPr>
        <dsp:cNvPr id="0" name=""/>
        <dsp:cNvSpPr/>
      </dsp:nvSpPr>
      <dsp:spPr>
        <a:xfrm>
          <a:off x="0" y="63323"/>
          <a:ext cx="8686800" cy="13272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 </a:t>
          </a:r>
          <a:r>
            <a:rPr lang="ru-RU" sz="2500" kern="1200" dirty="0" err="1" smtClean="0"/>
            <a:t>разі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укладення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власниками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спеціальних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дозволів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третіми</a:t>
          </a:r>
          <a:r>
            <a:rPr lang="ru-RU" sz="2500" kern="1200" dirty="0" smtClean="0"/>
            <a:t> особами </a:t>
          </a:r>
          <a:r>
            <a:rPr lang="ru-RU" sz="2500" kern="1200" dirty="0" err="1" smtClean="0"/>
            <a:t>договорів</a:t>
          </a:r>
          <a:r>
            <a:rPr lang="ru-RU" sz="2500" kern="1200" dirty="0" smtClean="0"/>
            <a:t> на </a:t>
          </a:r>
          <a:r>
            <a:rPr lang="ru-RU" sz="2500" kern="1200" dirty="0" err="1" smtClean="0"/>
            <a:t>виконання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робіт</a:t>
          </a:r>
          <a:r>
            <a:rPr lang="ru-RU" sz="2500" kern="1200" dirty="0" smtClean="0"/>
            <a:t> (</a:t>
          </a:r>
          <a:r>
            <a:rPr lang="ru-RU" sz="2500" kern="1200" dirty="0" err="1" smtClean="0"/>
            <a:t>послуг</a:t>
          </a:r>
          <a:r>
            <a:rPr lang="ru-RU" sz="2500" kern="1200" dirty="0" smtClean="0"/>
            <a:t>), </a:t>
          </a:r>
          <a:endParaRPr lang="ru-RU" sz="2500" kern="1200" dirty="0"/>
        </a:p>
      </dsp:txBody>
      <dsp:txXfrm>
        <a:off x="64789" y="128112"/>
        <a:ext cx="8557222" cy="1197640"/>
      </dsp:txXfrm>
    </dsp:sp>
    <dsp:sp modelId="{D0738993-44A4-45FC-9048-C16DC9294A9C}">
      <dsp:nvSpPr>
        <dsp:cNvPr id="0" name=""/>
        <dsp:cNvSpPr/>
      </dsp:nvSpPr>
      <dsp:spPr>
        <a:xfrm>
          <a:off x="0" y="1462541"/>
          <a:ext cx="8686800" cy="13272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пов'язаних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використанням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надр</a:t>
          </a:r>
          <a:r>
            <a:rPr lang="ru-RU" sz="2500" kern="1200" dirty="0" smtClean="0"/>
            <a:t>,</a:t>
          </a:r>
          <a:endParaRPr lang="ru-RU" sz="2500" kern="1200" dirty="0"/>
        </a:p>
      </dsp:txBody>
      <dsp:txXfrm>
        <a:off x="64789" y="1527330"/>
        <a:ext cx="8557222" cy="1197640"/>
      </dsp:txXfrm>
    </dsp:sp>
    <dsp:sp modelId="{B66B3359-A831-4A1B-9473-CB34412395B0}">
      <dsp:nvSpPr>
        <dsp:cNvPr id="0" name=""/>
        <dsp:cNvSpPr/>
      </dsp:nvSpPr>
      <dsp:spPr>
        <a:xfrm>
          <a:off x="0" y="2861760"/>
          <a:ext cx="8686800" cy="13272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 тому </a:t>
          </a:r>
          <a:r>
            <a:rPr lang="ru-RU" sz="2500" kern="1200" dirty="0" err="1" smtClean="0"/>
            <a:t>числі</a:t>
          </a:r>
          <a:r>
            <a:rPr lang="ru-RU" sz="2500" kern="1200" dirty="0" smtClean="0"/>
            <a:t> (</a:t>
          </a:r>
          <a:r>
            <a:rPr lang="ru-RU" sz="2500" kern="1200" dirty="0" err="1" smtClean="0"/>
            <a:t>але</a:t>
          </a:r>
          <a:r>
            <a:rPr lang="ru-RU" sz="2500" kern="1200" dirty="0" smtClean="0"/>
            <a:t> не </a:t>
          </a:r>
          <a:r>
            <a:rPr lang="ru-RU" sz="2500" kern="1200" dirty="0" err="1" smtClean="0"/>
            <a:t>виключно</a:t>
          </a:r>
          <a:r>
            <a:rPr lang="ru-RU" sz="2500" kern="1200" dirty="0" smtClean="0"/>
            <a:t>) за </a:t>
          </a:r>
          <a:r>
            <a:rPr lang="ru-RU" sz="2500" kern="1200" dirty="0" err="1" smtClean="0"/>
            <a:t>операціями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давальницькою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сировиною</a:t>
          </a:r>
          <a:r>
            <a:rPr lang="ru-RU" sz="2500" kern="1200" dirty="0" smtClean="0"/>
            <a:t>,</a:t>
          </a:r>
          <a:endParaRPr lang="ru-RU" sz="2500" kern="1200" dirty="0"/>
        </a:p>
      </dsp:txBody>
      <dsp:txXfrm>
        <a:off x="64789" y="2926549"/>
        <a:ext cx="8557222" cy="1197640"/>
      </dsp:txXfrm>
    </dsp:sp>
    <dsp:sp modelId="{660A7E5D-818D-45C1-94F4-3569C660B573}">
      <dsp:nvSpPr>
        <dsp:cNvPr id="0" name=""/>
        <dsp:cNvSpPr/>
      </dsp:nvSpPr>
      <dsp:spPr>
        <a:xfrm>
          <a:off x="0" y="4260979"/>
          <a:ext cx="8686800" cy="13272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платниками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за </a:t>
          </a:r>
          <a:r>
            <a:rPr lang="ru-RU" sz="2500" kern="1200" dirty="0" err="1" smtClean="0"/>
            <a:t>користування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надрами</a:t>
          </a:r>
          <a:r>
            <a:rPr lang="ru-RU" sz="2500" kern="1200" dirty="0" smtClean="0"/>
            <a:t> для </a:t>
          </a:r>
          <a:r>
            <a:rPr lang="ru-RU" sz="2500" kern="1200" dirty="0" err="1" smtClean="0"/>
            <a:t>видобування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корисних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копалин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є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власники</a:t>
          </a:r>
          <a:r>
            <a:rPr lang="ru-RU" sz="2500" kern="1200" dirty="0" smtClean="0"/>
            <a:t> таких </a:t>
          </a:r>
          <a:r>
            <a:rPr lang="ru-RU" sz="2500" kern="1200" dirty="0" err="1" smtClean="0"/>
            <a:t>спеціальних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дозволів</a:t>
          </a:r>
          <a:r>
            <a:rPr lang="ru-RU" sz="2500" kern="1200" dirty="0" smtClean="0"/>
            <a:t>.</a:t>
          </a:r>
          <a:endParaRPr lang="ru-RU" sz="2500" kern="1200" dirty="0"/>
        </a:p>
      </dsp:txBody>
      <dsp:txXfrm>
        <a:off x="64789" y="4325768"/>
        <a:ext cx="8557222" cy="11976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31DDC7-0B91-45FF-8BC7-B01FD6514D42}">
      <dsp:nvSpPr>
        <dsp:cNvPr id="0" name=""/>
        <dsp:cNvSpPr/>
      </dsp:nvSpPr>
      <dsp:spPr>
        <a:xfrm>
          <a:off x="0" y="4752661"/>
          <a:ext cx="8686800" cy="1039766"/>
        </a:xfrm>
        <a:prstGeom prst="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з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урахуванням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обсягу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втрат</a:t>
          </a:r>
          <a:r>
            <a:rPr lang="ru-RU" sz="2500" b="1" kern="1200" dirty="0" smtClean="0"/>
            <a:t> води в </a:t>
          </a:r>
          <a:r>
            <a:rPr lang="ru-RU" sz="2500" b="1" kern="1200" dirty="0" err="1" smtClean="0"/>
            <a:t>їх</a:t>
          </a:r>
          <a:r>
            <a:rPr lang="ru-RU" sz="2500" b="1" kern="1200" dirty="0" smtClean="0"/>
            <a:t> системах </a:t>
          </a:r>
          <a:r>
            <a:rPr lang="ru-RU" sz="2500" b="1" kern="1200" dirty="0" err="1" smtClean="0"/>
            <a:t>водопостачання</a:t>
          </a:r>
          <a:r>
            <a:rPr lang="ru-RU" sz="2500" b="1" kern="1200" dirty="0" smtClean="0"/>
            <a:t>.</a:t>
          </a:r>
          <a:endParaRPr lang="ru-RU" sz="2500" b="1" kern="1200" dirty="0"/>
        </a:p>
      </dsp:txBody>
      <dsp:txXfrm>
        <a:off x="0" y="4752661"/>
        <a:ext cx="8686800" cy="1039766"/>
      </dsp:txXfrm>
    </dsp:sp>
    <dsp:sp modelId="{78698099-5352-4C1B-8872-EC3891A93329}">
      <dsp:nvSpPr>
        <dsp:cNvPr id="0" name=""/>
        <dsp:cNvSpPr/>
      </dsp:nvSpPr>
      <dsp:spPr>
        <a:xfrm rot="10800000">
          <a:off x="0" y="3169097"/>
          <a:ext cx="8686800" cy="1599160"/>
        </a:xfrm>
        <a:prstGeom prst="upArrowCallou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який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використовують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водокористувачі</a:t>
          </a:r>
          <a:r>
            <a:rPr lang="ru-RU" sz="2500" b="1" kern="1200" dirty="0" smtClean="0"/>
            <a:t>, </a:t>
          </a:r>
          <a:endParaRPr lang="ru-RU" sz="2500" b="1" kern="1200" dirty="0"/>
        </a:p>
      </dsp:txBody>
      <dsp:txXfrm rot="10800000">
        <a:off x="0" y="3169097"/>
        <a:ext cx="8686800" cy="1039086"/>
      </dsp:txXfrm>
    </dsp:sp>
    <dsp:sp modelId="{6659AFFD-95B7-4432-A755-60C14B09546F}">
      <dsp:nvSpPr>
        <dsp:cNvPr id="0" name=""/>
        <dsp:cNvSpPr/>
      </dsp:nvSpPr>
      <dsp:spPr>
        <a:xfrm rot="10800000">
          <a:off x="0" y="1585533"/>
          <a:ext cx="8686800" cy="1599160"/>
        </a:xfrm>
        <a:prstGeom prst="upArrowCallou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фактичний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обсяг</a:t>
          </a:r>
          <a:r>
            <a:rPr lang="ru-RU" sz="2500" b="1" kern="1200" dirty="0" smtClean="0"/>
            <a:t> води, </a:t>
          </a:r>
          <a:endParaRPr lang="ru-RU" sz="2500" b="1" kern="1200" dirty="0"/>
        </a:p>
      </dsp:txBody>
      <dsp:txXfrm rot="10800000">
        <a:off x="0" y="1585533"/>
        <a:ext cx="8686800" cy="1039086"/>
      </dsp:txXfrm>
    </dsp:sp>
    <dsp:sp modelId="{666C28BA-454E-40F4-9ECB-812357360BF5}">
      <dsp:nvSpPr>
        <dsp:cNvPr id="0" name=""/>
        <dsp:cNvSpPr/>
      </dsp:nvSpPr>
      <dsp:spPr>
        <a:xfrm rot="10800000">
          <a:off x="0" y="1969"/>
          <a:ext cx="8686800" cy="1599160"/>
        </a:xfrm>
        <a:prstGeom prst="upArrowCallou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Об'єктом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оподаткування</a:t>
          </a:r>
          <a:r>
            <a:rPr lang="ru-RU" sz="2500" b="1" kern="1200" dirty="0" smtClean="0"/>
            <a:t> рентною платою за </a:t>
          </a:r>
          <a:r>
            <a:rPr lang="ru-RU" sz="2500" b="1" kern="1200" dirty="0" err="1" smtClean="0"/>
            <a:t>спеціальне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використання</a:t>
          </a:r>
          <a:r>
            <a:rPr lang="ru-RU" sz="2500" b="1" kern="1200" dirty="0" smtClean="0"/>
            <a:t> води </a:t>
          </a:r>
          <a:r>
            <a:rPr lang="ru-RU" sz="2500" b="1" kern="1200" dirty="0" err="1" smtClean="0"/>
            <a:t>є</a:t>
          </a:r>
          <a:r>
            <a:rPr lang="ru-RU" sz="2500" b="1" kern="1200" dirty="0" smtClean="0"/>
            <a:t> </a:t>
          </a:r>
          <a:endParaRPr lang="ru-RU" sz="2500" b="1" kern="1200" dirty="0"/>
        </a:p>
      </dsp:txBody>
      <dsp:txXfrm rot="10800000">
        <a:off x="0" y="1969"/>
        <a:ext cx="8686800" cy="1039086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F0737-6509-4F27-B310-5590D973D268}">
      <dsp:nvSpPr>
        <dsp:cNvPr id="0" name=""/>
        <dsp:cNvSpPr/>
      </dsp:nvSpPr>
      <dsp:spPr>
        <a:xfrm>
          <a:off x="0" y="1935"/>
          <a:ext cx="8686800" cy="1133197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Платником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рентної</a:t>
          </a:r>
          <a:r>
            <a:rPr lang="ru-RU" sz="1800" kern="1200" dirty="0" smtClean="0"/>
            <a:t> плати за </a:t>
          </a:r>
          <a:r>
            <a:rPr lang="ru-RU" sz="1800" kern="1200" dirty="0" err="1" smtClean="0"/>
            <a:t>користування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надрами</a:t>
          </a:r>
          <a:r>
            <a:rPr lang="ru-RU" sz="1800" kern="1200" dirty="0" smtClean="0"/>
            <a:t> для </a:t>
          </a:r>
          <a:r>
            <a:rPr lang="ru-RU" sz="1800" kern="1200" dirty="0" err="1" smtClean="0"/>
            <a:t>видобування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корисних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копалин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під</a:t>
          </a:r>
          <a:r>
            <a:rPr lang="ru-RU" sz="1800" kern="1200" dirty="0" smtClean="0"/>
            <a:t> час </a:t>
          </a:r>
          <a:r>
            <a:rPr lang="ru-RU" sz="1800" kern="1200" dirty="0" err="1" smtClean="0"/>
            <a:t>виконання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договорів</a:t>
          </a:r>
          <a:r>
            <a:rPr lang="ru-RU" sz="1800" kern="1200" dirty="0" smtClean="0"/>
            <a:t> про </a:t>
          </a:r>
          <a:r>
            <a:rPr lang="ru-RU" sz="1800" kern="1200" dirty="0" err="1" smtClean="0"/>
            <a:t>спільну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діяльність</a:t>
          </a:r>
          <a:r>
            <a:rPr lang="ru-RU" sz="1800" kern="1200" dirty="0" smtClean="0"/>
            <a:t> без </a:t>
          </a:r>
          <a:r>
            <a:rPr lang="ru-RU" sz="1800" kern="1200" dirty="0" err="1" smtClean="0"/>
            <a:t>утворення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юридичної</a:t>
          </a:r>
          <a:r>
            <a:rPr lang="ru-RU" sz="1800" kern="1200" dirty="0" smtClean="0"/>
            <a:t> особи </a:t>
          </a:r>
          <a:r>
            <a:rPr lang="ru-RU" sz="1800" kern="1200" dirty="0" err="1" smtClean="0"/>
            <a:t>є</a:t>
          </a:r>
          <a:r>
            <a:rPr lang="ru-RU" sz="1800" kern="1200" dirty="0" smtClean="0"/>
            <a:t> </a:t>
          </a:r>
          <a:endParaRPr lang="ru-RU" sz="1800" kern="1200" dirty="0"/>
        </a:p>
      </dsp:txBody>
      <dsp:txXfrm>
        <a:off x="55318" y="57253"/>
        <a:ext cx="8576164" cy="1022561"/>
      </dsp:txXfrm>
    </dsp:sp>
    <dsp:sp modelId="{B8C1DA77-51BB-4989-BDD3-E79E8D786BFC}">
      <dsp:nvSpPr>
        <dsp:cNvPr id="0" name=""/>
        <dsp:cNvSpPr/>
      </dsp:nvSpPr>
      <dsp:spPr>
        <a:xfrm>
          <a:off x="0" y="1148408"/>
          <a:ext cx="8686800" cy="1133197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уповноважена</a:t>
          </a:r>
          <a:r>
            <a:rPr lang="ru-RU" sz="1800" kern="1200" dirty="0" smtClean="0"/>
            <a:t> особа - один </a:t>
          </a:r>
          <a:r>
            <a:rPr lang="ru-RU" sz="1800" kern="1200" dirty="0" err="1" smtClean="0"/>
            <a:t>із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учасників</a:t>
          </a:r>
          <a:r>
            <a:rPr lang="ru-RU" sz="1800" kern="1200" dirty="0" smtClean="0"/>
            <a:t> такого договору, </a:t>
          </a:r>
          <a:endParaRPr lang="ru-RU" sz="1800" kern="1200" dirty="0"/>
        </a:p>
      </dsp:txBody>
      <dsp:txXfrm>
        <a:off x="55318" y="1203726"/>
        <a:ext cx="8576164" cy="1022561"/>
      </dsp:txXfrm>
    </dsp:sp>
    <dsp:sp modelId="{C5129F49-A804-4E08-AB24-CC044F5B54A1}">
      <dsp:nvSpPr>
        <dsp:cNvPr id="0" name=""/>
        <dsp:cNvSpPr/>
      </dsp:nvSpPr>
      <dsp:spPr>
        <a:xfrm>
          <a:off x="0" y="2294880"/>
          <a:ext cx="8686800" cy="1133197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</a:t>
          </a:r>
          <a:r>
            <a:rPr lang="ru-RU" sz="1800" kern="1200" dirty="0" err="1" smtClean="0"/>
            <a:t>якого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згідно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його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умовами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покладено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обов'язок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нарахування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утримання</a:t>
          </a:r>
          <a:r>
            <a:rPr lang="ru-RU" sz="1800" kern="1200" dirty="0" smtClean="0"/>
            <a:t> та </a:t>
          </a:r>
          <a:r>
            <a:rPr lang="ru-RU" sz="1800" kern="1200" dirty="0" err="1" smtClean="0"/>
            <a:t>внесення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податків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і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зборів</a:t>
          </a:r>
          <a:r>
            <a:rPr lang="ru-RU" sz="1800" kern="1200" dirty="0" smtClean="0"/>
            <a:t> до бюджету </a:t>
          </a:r>
          <a:r>
            <a:rPr lang="ru-RU" sz="1800" kern="1200" dirty="0" err="1" smtClean="0"/>
            <a:t>з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єдиного</a:t>
          </a:r>
          <a:r>
            <a:rPr lang="ru-RU" sz="1800" kern="1200" dirty="0" smtClean="0"/>
            <a:t> поточного </a:t>
          </a:r>
          <a:r>
            <a:rPr lang="ru-RU" sz="1800" kern="1200" dirty="0" err="1" smtClean="0"/>
            <a:t>рахунку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спільної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діяльності</a:t>
          </a:r>
          <a:r>
            <a:rPr lang="ru-RU" sz="1800" kern="1200" dirty="0" smtClean="0"/>
            <a:t> (</a:t>
          </a:r>
          <a:r>
            <a:rPr lang="ru-RU" sz="1800" kern="1200" dirty="0" err="1" smtClean="0"/>
            <a:t>далі</a:t>
          </a:r>
          <a:r>
            <a:rPr lang="ru-RU" sz="1800" kern="1200" dirty="0" smtClean="0"/>
            <a:t> - </a:t>
          </a:r>
          <a:r>
            <a:rPr lang="ru-RU" sz="1800" kern="1200" dirty="0" err="1" smtClean="0"/>
            <a:t>уповноважена</a:t>
          </a:r>
          <a:r>
            <a:rPr lang="ru-RU" sz="1800" kern="1200" dirty="0" smtClean="0"/>
            <a:t> особа), за </a:t>
          </a:r>
          <a:r>
            <a:rPr lang="ru-RU" sz="1800" kern="1200" dirty="0" err="1" smtClean="0"/>
            <a:t>умови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що</a:t>
          </a:r>
          <a:r>
            <a:rPr lang="ru-RU" sz="1800" kern="1200" dirty="0" smtClean="0"/>
            <a:t> один </a:t>
          </a:r>
          <a:r>
            <a:rPr lang="ru-RU" sz="1800" kern="1200" dirty="0" err="1" smtClean="0"/>
            <a:t>з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учасників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зазначеного</a:t>
          </a:r>
          <a:r>
            <a:rPr lang="ru-RU" sz="1800" kern="1200" dirty="0" smtClean="0"/>
            <a:t> договору </a:t>
          </a:r>
          <a:r>
            <a:rPr lang="ru-RU" sz="1800" kern="1200" dirty="0" err="1" smtClean="0"/>
            <a:t>має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відповідний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спеціальний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дозвіл</a:t>
          </a:r>
          <a:r>
            <a:rPr lang="ru-RU" sz="1800" kern="1200" dirty="0" smtClean="0"/>
            <a:t>. </a:t>
          </a:r>
          <a:endParaRPr lang="ru-RU" sz="1800" kern="1200" dirty="0"/>
        </a:p>
      </dsp:txBody>
      <dsp:txXfrm>
        <a:off x="55318" y="2350198"/>
        <a:ext cx="8576164" cy="1022561"/>
      </dsp:txXfrm>
    </dsp:sp>
    <dsp:sp modelId="{A6169117-BD39-43F2-9BB8-AF18A33FDB63}">
      <dsp:nvSpPr>
        <dsp:cNvPr id="0" name=""/>
        <dsp:cNvSpPr/>
      </dsp:nvSpPr>
      <dsp:spPr>
        <a:xfrm>
          <a:off x="0" y="3441353"/>
          <a:ext cx="8686800" cy="1133197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Облік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результатів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спільної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діяльності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ведеться</a:t>
          </a:r>
          <a:r>
            <a:rPr lang="ru-RU" sz="1800" kern="1200" dirty="0" smtClean="0"/>
            <a:t> таким </a:t>
          </a:r>
          <a:r>
            <a:rPr lang="ru-RU" sz="1800" kern="1200" dirty="0" err="1" smtClean="0"/>
            <a:t>учасником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окремо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від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обліку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його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господарської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діяльності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55318" y="3496671"/>
        <a:ext cx="8576164" cy="1022561"/>
      </dsp:txXfrm>
    </dsp:sp>
    <dsp:sp modelId="{C8999884-06B0-407F-A7F8-A8AAB6219361}">
      <dsp:nvSpPr>
        <dsp:cNvPr id="0" name=""/>
        <dsp:cNvSpPr/>
      </dsp:nvSpPr>
      <dsp:spPr>
        <a:xfrm>
          <a:off x="0" y="4587825"/>
          <a:ext cx="8686800" cy="1133197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Такий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учасник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додатково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береться</a:t>
          </a:r>
          <a:r>
            <a:rPr lang="ru-RU" sz="1800" kern="1200" dirty="0" smtClean="0"/>
            <a:t> на </a:t>
          </a:r>
          <a:r>
            <a:rPr lang="ru-RU" sz="1800" kern="1200" dirty="0" err="1" smtClean="0"/>
            <a:t>облік</a:t>
          </a:r>
          <a:r>
            <a:rPr lang="ru-RU" sz="1800" kern="1200" dirty="0" smtClean="0"/>
            <a:t> як </a:t>
          </a:r>
          <a:r>
            <a:rPr lang="ru-RU" sz="1800" kern="1200" dirty="0" err="1" smtClean="0"/>
            <a:t>платник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рентної</a:t>
          </a:r>
          <a:r>
            <a:rPr lang="ru-RU" sz="1800" kern="1200" dirty="0" smtClean="0"/>
            <a:t> плати за </a:t>
          </a:r>
          <a:r>
            <a:rPr lang="ru-RU" sz="1800" kern="1200" dirty="0" err="1" smtClean="0"/>
            <a:t>користування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надрами</a:t>
          </a:r>
          <a:r>
            <a:rPr lang="ru-RU" sz="1800" kern="1200" dirty="0" smtClean="0"/>
            <a:t> для </a:t>
          </a:r>
          <a:r>
            <a:rPr lang="ru-RU" sz="1800" kern="1200" dirty="0" err="1" smtClean="0"/>
            <a:t>видобування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корисних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копалин</a:t>
          </a:r>
          <a:r>
            <a:rPr lang="ru-RU" sz="1800" kern="1200" dirty="0" smtClean="0"/>
            <a:t> у порядку, </a:t>
          </a:r>
          <a:r>
            <a:rPr lang="ru-RU" sz="1800" kern="1200" dirty="0" err="1" smtClean="0"/>
            <a:t>визначеному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цим</a:t>
          </a:r>
          <a:r>
            <a:rPr lang="ru-RU" sz="1800" kern="1200" dirty="0" smtClean="0"/>
            <a:t> Кодексом.</a:t>
          </a:r>
          <a:endParaRPr lang="ru-RU" sz="1800" kern="1200" dirty="0"/>
        </a:p>
      </dsp:txBody>
      <dsp:txXfrm>
        <a:off x="55318" y="4643143"/>
        <a:ext cx="8576164" cy="1022561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D520AA-D642-46C6-ACDB-B86B7CD0FF72}">
      <dsp:nvSpPr>
        <dsp:cNvPr id="0" name=""/>
        <dsp:cNvSpPr/>
      </dsp:nvSpPr>
      <dsp:spPr>
        <a:xfrm>
          <a:off x="0" y="611209"/>
          <a:ext cx="8686800" cy="8494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Платниками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 за </a:t>
          </a:r>
          <a:r>
            <a:rPr lang="ru-RU" sz="2200" kern="1200" dirty="0" err="1" smtClean="0"/>
            <a:t>користування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надрами</a:t>
          </a:r>
          <a:r>
            <a:rPr lang="ru-RU" sz="2200" kern="1200" dirty="0" smtClean="0"/>
            <a:t> для </a:t>
          </a:r>
          <a:r>
            <a:rPr lang="ru-RU" sz="2200" kern="1200" dirty="0" err="1" smtClean="0"/>
            <a:t>видобування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корисних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копалин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є</a:t>
          </a:r>
          <a:r>
            <a:rPr lang="ru-RU" sz="2200" kern="1200" dirty="0" smtClean="0"/>
            <a:t> </a:t>
          </a:r>
          <a:endParaRPr lang="ru-RU" sz="2200" kern="1200" dirty="0"/>
        </a:p>
      </dsp:txBody>
      <dsp:txXfrm>
        <a:off x="41465" y="652674"/>
        <a:ext cx="8603870" cy="766490"/>
      </dsp:txXfrm>
    </dsp:sp>
    <dsp:sp modelId="{9F6E4840-0578-4C68-BA02-76E29E95A5BF}">
      <dsp:nvSpPr>
        <dsp:cNvPr id="0" name=""/>
        <dsp:cNvSpPr/>
      </dsp:nvSpPr>
      <dsp:spPr>
        <a:xfrm>
          <a:off x="0" y="1523989"/>
          <a:ext cx="8686800" cy="8494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землевласники</a:t>
          </a:r>
          <a:r>
            <a:rPr lang="ru-RU" sz="2200" kern="1200" dirty="0" smtClean="0"/>
            <a:t> та </a:t>
          </a:r>
          <a:r>
            <a:rPr lang="ru-RU" sz="2200" kern="1200" dirty="0" err="1" smtClean="0"/>
            <a:t>землекористувачі</a:t>
          </a:r>
          <a:r>
            <a:rPr lang="ru-RU" sz="2200" kern="1200" dirty="0" smtClean="0"/>
            <a:t>,</a:t>
          </a:r>
          <a:endParaRPr lang="ru-RU" sz="2200" kern="1200" dirty="0"/>
        </a:p>
      </dsp:txBody>
      <dsp:txXfrm>
        <a:off x="41465" y="1565454"/>
        <a:ext cx="8603870" cy="766490"/>
      </dsp:txXfrm>
    </dsp:sp>
    <dsp:sp modelId="{6BBAAD4F-0585-4B03-A4CD-FF11E71D31EF}">
      <dsp:nvSpPr>
        <dsp:cNvPr id="0" name=""/>
        <dsp:cNvSpPr/>
      </dsp:nvSpPr>
      <dsp:spPr>
        <a:xfrm>
          <a:off x="0" y="2436769"/>
          <a:ext cx="8686800" cy="8494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крім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суб'єктів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підприємництва</a:t>
          </a:r>
          <a:r>
            <a:rPr lang="ru-RU" sz="2200" kern="1200" dirty="0" smtClean="0"/>
            <a:t>, </a:t>
          </a:r>
          <a:endParaRPr lang="ru-RU" sz="2200" kern="1200" dirty="0"/>
        </a:p>
      </dsp:txBody>
      <dsp:txXfrm>
        <a:off x="41465" y="2478234"/>
        <a:ext cx="8603870" cy="766490"/>
      </dsp:txXfrm>
    </dsp:sp>
    <dsp:sp modelId="{BC1922FD-9E30-4898-A6F9-AE4DF47D25C1}">
      <dsp:nvSpPr>
        <dsp:cNvPr id="0" name=""/>
        <dsp:cNvSpPr/>
      </dsp:nvSpPr>
      <dsp:spPr>
        <a:xfrm>
          <a:off x="0" y="3349549"/>
          <a:ext cx="8686800" cy="8494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які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відповідно</a:t>
          </a:r>
          <a:r>
            <a:rPr lang="ru-RU" sz="2200" kern="1200" dirty="0" smtClean="0"/>
            <a:t> до </a:t>
          </a:r>
          <a:r>
            <a:rPr lang="ru-RU" sz="2200" kern="1200" dirty="0" err="1" smtClean="0"/>
            <a:t>законодавства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відносяться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до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фермерських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господарств</a:t>
          </a:r>
          <a:r>
            <a:rPr lang="ru-RU" sz="2200" kern="1200" dirty="0" smtClean="0"/>
            <a:t>,</a:t>
          </a:r>
          <a:endParaRPr lang="ru-RU" sz="2200" kern="1200" dirty="0"/>
        </a:p>
      </dsp:txBody>
      <dsp:txXfrm>
        <a:off x="41465" y="3391014"/>
        <a:ext cx="8603870" cy="766490"/>
      </dsp:txXfrm>
    </dsp:sp>
    <dsp:sp modelId="{1B1AE3EF-7B09-4C65-9916-8BA4604A199A}">
      <dsp:nvSpPr>
        <dsp:cNvPr id="0" name=""/>
        <dsp:cNvSpPr/>
      </dsp:nvSpPr>
      <dsp:spPr>
        <a:xfrm>
          <a:off x="0" y="4262329"/>
          <a:ext cx="8686800" cy="8494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що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провадять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господарську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діяльність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видобування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підземних</a:t>
          </a:r>
          <a:r>
            <a:rPr lang="ru-RU" sz="2200" kern="1200" dirty="0" smtClean="0"/>
            <a:t> вод на </a:t>
          </a:r>
          <a:r>
            <a:rPr lang="ru-RU" sz="2200" kern="1200" dirty="0" err="1" smtClean="0"/>
            <a:t>підставі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дозволів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на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спеціальне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водокористування</a:t>
          </a:r>
          <a:r>
            <a:rPr lang="ru-RU" sz="2200" kern="1200" dirty="0" smtClean="0"/>
            <a:t>.</a:t>
          </a:r>
          <a:endParaRPr lang="ru-RU" sz="2200" kern="1200" dirty="0"/>
        </a:p>
      </dsp:txBody>
      <dsp:txXfrm>
        <a:off x="41465" y="4303794"/>
        <a:ext cx="8603870" cy="766490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BFCCF8-B566-4B8F-8BBA-00213F4B1CD4}">
      <dsp:nvSpPr>
        <dsp:cNvPr id="0" name=""/>
        <dsp:cNvSpPr/>
      </dsp:nvSpPr>
      <dsp:spPr>
        <a:xfrm>
          <a:off x="0" y="1924"/>
          <a:ext cx="8686800" cy="942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Платниками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рентної</a:t>
          </a:r>
          <a:r>
            <a:rPr lang="ru-RU" sz="2000" b="1" kern="1200" dirty="0" smtClean="0"/>
            <a:t> плати за </a:t>
          </a:r>
          <a:r>
            <a:rPr lang="ru-RU" sz="2000" b="1" kern="1200" dirty="0" err="1" smtClean="0"/>
            <a:t>користування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надрами</a:t>
          </a:r>
          <a:r>
            <a:rPr lang="ru-RU" sz="2000" b="1" kern="1200" dirty="0" smtClean="0"/>
            <a:t> для </a:t>
          </a:r>
          <a:r>
            <a:rPr lang="ru-RU" sz="2000" b="1" kern="1200" dirty="0" err="1" smtClean="0"/>
            <a:t>видобування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корисних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копалин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є</a:t>
          </a:r>
          <a:r>
            <a:rPr lang="ru-RU" sz="2000" b="1" kern="1200" dirty="0" smtClean="0"/>
            <a:t> </a:t>
          </a:r>
          <a:endParaRPr lang="ru-RU" sz="2000" b="1" kern="1200" dirty="0"/>
        </a:p>
      </dsp:txBody>
      <dsp:txXfrm>
        <a:off x="46011" y="47935"/>
        <a:ext cx="8594778" cy="850510"/>
      </dsp:txXfrm>
    </dsp:sp>
    <dsp:sp modelId="{6DD96624-679E-47B9-81AE-F0C871E7065E}">
      <dsp:nvSpPr>
        <dsp:cNvPr id="0" name=""/>
        <dsp:cNvSpPr/>
      </dsp:nvSpPr>
      <dsp:spPr>
        <a:xfrm>
          <a:off x="0" y="957239"/>
          <a:ext cx="8686800" cy="942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землевласники</a:t>
          </a:r>
          <a:r>
            <a:rPr lang="ru-RU" sz="2000" b="1" kern="1200" dirty="0" smtClean="0"/>
            <a:t> та </a:t>
          </a:r>
          <a:r>
            <a:rPr lang="ru-RU" sz="2000" b="1" kern="1200" dirty="0" err="1" smtClean="0"/>
            <a:t>землекористувачі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крім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суб'єктів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підприємництва</a:t>
          </a:r>
          <a:r>
            <a:rPr lang="ru-RU" sz="2000" b="1" kern="1200" dirty="0" smtClean="0"/>
            <a:t>, </a:t>
          </a:r>
          <a:endParaRPr lang="ru-RU" sz="2000" b="1" kern="1200" dirty="0"/>
        </a:p>
      </dsp:txBody>
      <dsp:txXfrm>
        <a:off x="46011" y="1003250"/>
        <a:ext cx="8594778" cy="850510"/>
      </dsp:txXfrm>
    </dsp:sp>
    <dsp:sp modelId="{4C268320-74A0-49C2-9D4C-0D6CB871F565}">
      <dsp:nvSpPr>
        <dsp:cNvPr id="0" name=""/>
        <dsp:cNvSpPr/>
      </dsp:nvSpPr>
      <dsp:spPr>
        <a:xfrm>
          <a:off x="0" y="1912555"/>
          <a:ext cx="8686800" cy="942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які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відповідно</a:t>
          </a:r>
          <a:r>
            <a:rPr lang="ru-RU" sz="2000" b="1" kern="1200" dirty="0" smtClean="0"/>
            <a:t> до </a:t>
          </a:r>
          <a:r>
            <a:rPr lang="ru-RU" sz="2000" b="1" kern="1200" dirty="0" err="1" smtClean="0"/>
            <a:t>законодавства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відносяться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до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фермерських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господарств</a:t>
          </a:r>
          <a:r>
            <a:rPr lang="ru-RU" sz="2000" b="1" kern="1200" dirty="0" smtClean="0"/>
            <a:t>, </a:t>
          </a:r>
          <a:endParaRPr lang="ru-RU" sz="2000" b="1" kern="1200" dirty="0"/>
        </a:p>
      </dsp:txBody>
      <dsp:txXfrm>
        <a:off x="46011" y="1958566"/>
        <a:ext cx="8594778" cy="850510"/>
      </dsp:txXfrm>
    </dsp:sp>
    <dsp:sp modelId="{E5F635EA-F5A2-433A-ABEC-A7F1B54A1B71}">
      <dsp:nvSpPr>
        <dsp:cNvPr id="0" name=""/>
        <dsp:cNvSpPr/>
      </dsp:nvSpPr>
      <dsp:spPr>
        <a:xfrm>
          <a:off x="0" y="2867870"/>
          <a:ext cx="8686800" cy="942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- </a:t>
          </a:r>
          <a:r>
            <a:rPr lang="ru-RU" sz="2000" b="1" kern="1200" dirty="0" err="1" smtClean="0"/>
            <a:t>громадяни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України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іноземці</a:t>
          </a:r>
          <a:r>
            <a:rPr lang="ru-RU" sz="2000" b="1" kern="1200" dirty="0" smtClean="0"/>
            <a:t> та особи без </a:t>
          </a:r>
          <a:r>
            <a:rPr lang="ru-RU" sz="2000" b="1" kern="1200" dirty="0" err="1" smtClean="0"/>
            <a:t>громадянства</a:t>
          </a:r>
          <a:r>
            <a:rPr lang="ru-RU" sz="2000" b="1" kern="1200" dirty="0" smtClean="0"/>
            <a:t>, </a:t>
          </a:r>
          <a:endParaRPr lang="ru-RU" sz="2000" b="1" kern="1200" dirty="0"/>
        </a:p>
      </dsp:txBody>
      <dsp:txXfrm>
        <a:off x="46011" y="2913881"/>
        <a:ext cx="8594778" cy="850510"/>
      </dsp:txXfrm>
    </dsp:sp>
    <dsp:sp modelId="{93527C86-8003-402D-BE3B-4847FE82CC82}">
      <dsp:nvSpPr>
        <dsp:cNvPr id="0" name=""/>
        <dsp:cNvSpPr/>
      </dsp:nvSpPr>
      <dsp:spPr>
        <a:xfrm>
          <a:off x="0" y="3823186"/>
          <a:ext cx="8686800" cy="942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що</a:t>
          </a:r>
          <a:r>
            <a:rPr lang="ru-RU" sz="2000" b="1" kern="1200" dirty="0" smtClean="0"/>
            <a:t> в межах </a:t>
          </a:r>
          <a:r>
            <a:rPr lang="ru-RU" sz="2000" b="1" kern="1200" dirty="0" err="1" smtClean="0"/>
            <a:t>наданих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їм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земельних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ділянок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розмір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яких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перевищує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норми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передбачені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статтею</a:t>
          </a:r>
          <a:r>
            <a:rPr lang="ru-RU" sz="2000" b="1" kern="1200" dirty="0" smtClean="0"/>
            <a:t> 121 Земельного кодексу </a:t>
          </a:r>
          <a:r>
            <a:rPr lang="ru-RU" sz="2000" b="1" kern="1200" dirty="0" err="1" smtClean="0"/>
            <a:t>України</a:t>
          </a:r>
          <a:r>
            <a:rPr lang="ru-RU" sz="2000" b="1" kern="1200" dirty="0" smtClean="0"/>
            <a:t>,</a:t>
          </a:r>
          <a:endParaRPr lang="ru-RU" sz="2000" b="1" kern="1200" dirty="0"/>
        </a:p>
      </dsp:txBody>
      <dsp:txXfrm>
        <a:off x="46011" y="3869197"/>
        <a:ext cx="8594778" cy="850510"/>
      </dsp:txXfrm>
    </dsp:sp>
    <dsp:sp modelId="{9041A89E-1AD5-4E15-AE67-282D930EDF0E}">
      <dsp:nvSpPr>
        <dsp:cNvPr id="0" name=""/>
        <dsp:cNvSpPr/>
      </dsp:nvSpPr>
      <dsp:spPr>
        <a:xfrm>
          <a:off x="0" y="4778501"/>
          <a:ext cx="8686800" cy="9425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видобувають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прісні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підземні</a:t>
          </a:r>
          <a:r>
            <a:rPr lang="ru-RU" sz="2000" b="1" kern="1200" dirty="0" smtClean="0"/>
            <a:t> води </a:t>
          </a:r>
          <a:r>
            <a:rPr lang="ru-RU" sz="2000" b="1" kern="1200" dirty="0" err="1" smtClean="0"/>
            <a:t>із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застосуванням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електричних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пристроїв</a:t>
          </a:r>
          <a:r>
            <a:rPr lang="ru-RU" sz="2000" b="1" kern="1200" dirty="0" smtClean="0"/>
            <a:t> у </a:t>
          </a:r>
          <a:r>
            <a:rPr lang="ru-RU" sz="2000" b="1" kern="1200" dirty="0" err="1" smtClean="0"/>
            <a:t>обсязі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понад</a:t>
          </a:r>
          <a:r>
            <a:rPr lang="ru-RU" sz="2000" b="1" kern="1200" dirty="0" smtClean="0"/>
            <a:t> 13 </a:t>
          </a:r>
          <a:r>
            <a:rPr lang="ru-RU" sz="2000" b="1" kern="1200" dirty="0" err="1" smtClean="0"/>
            <a:t>кубічних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метрів</a:t>
          </a:r>
          <a:r>
            <a:rPr lang="ru-RU" sz="2000" b="1" kern="1200" dirty="0" smtClean="0"/>
            <a:t> на особу в </a:t>
          </a:r>
          <a:r>
            <a:rPr lang="ru-RU" sz="2000" b="1" kern="1200" dirty="0" err="1" smtClean="0"/>
            <a:t>місяць</a:t>
          </a:r>
          <a:r>
            <a:rPr lang="ru-RU" sz="2000" b="1" kern="1200" dirty="0" smtClean="0"/>
            <a:t> (за </a:t>
          </a:r>
          <a:r>
            <a:rPr lang="ru-RU" sz="2000" b="1" kern="1200" dirty="0" err="1" smtClean="0"/>
            <a:t>показниками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лічильників</a:t>
          </a:r>
          <a:r>
            <a:rPr lang="ru-RU" sz="2000" b="1" kern="1200" dirty="0" smtClean="0"/>
            <a:t>).</a:t>
          </a:r>
          <a:endParaRPr lang="ru-RU" sz="2000" b="1" kern="1200" dirty="0"/>
        </a:p>
      </dsp:txBody>
      <dsp:txXfrm>
        <a:off x="46011" y="4824512"/>
        <a:ext cx="8594778" cy="850510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5962A-BBFE-49BD-B5A2-D33F29E13873}">
      <dsp:nvSpPr>
        <dsp:cNvPr id="0" name=""/>
        <dsp:cNvSpPr/>
      </dsp:nvSpPr>
      <dsp:spPr>
        <a:xfrm>
          <a:off x="651509" y="0"/>
          <a:ext cx="7383780" cy="5722959"/>
        </a:xfrm>
        <a:prstGeom prst="rightArrow">
          <a:avLst/>
        </a:prstGeom>
        <a:solidFill>
          <a:schemeClr val="tx1">
            <a:lumMod val="95000"/>
            <a:lumOff val="5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2">
              <a:shade val="60000"/>
              <a:satMod val="11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EDEE57CE-6FA0-4CFA-BC07-003DE82841DA}">
      <dsp:nvSpPr>
        <dsp:cNvPr id="0" name=""/>
        <dsp:cNvSpPr/>
      </dsp:nvSpPr>
      <dsp:spPr>
        <a:xfrm>
          <a:off x="380047" y="1428759"/>
          <a:ext cx="7926705" cy="2865439"/>
        </a:xfrm>
        <a:prstGeom prst="roundRect">
          <a:avLst/>
        </a:prstGeom>
        <a:gradFill rotWithShape="1">
          <a:gsLst>
            <a:gs pos="0">
              <a:schemeClr val="accent2">
                <a:tint val="75000"/>
                <a:shade val="85000"/>
                <a:satMod val="230000"/>
              </a:schemeClr>
            </a:gs>
            <a:gs pos="25000">
              <a:schemeClr val="accent2">
                <a:tint val="90000"/>
                <a:shade val="70000"/>
                <a:satMod val="220000"/>
              </a:schemeClr>
            </a:gs>
            <a:gs pos="50000">
              <a:schemeClr val="accent2">
                <a:tint val="90000"/>
                <a:shade val="58000"/>
                <a:satMod val="225000"/>
              </a:schemeClr>
            </a:gs>
            <a:gs pos="65000">
              <a:schemeClr val="accent2">
                <a:tint val="90000"/>
                <a:shade val="58000"/>
                <a:satMod val="225000"/>
              </a:schemeClr>
            </a:gs>
            <a:gs pos="80000">
              <a:schemeClr val="accent2">
                <a:tint val="90000"/>
                <a:shade val="69000"/>
                <a:satMod val="220000"/>
              </a:schemeClr>
            </a:gs>
            <a:gs pos="100000">
              <a:schemeClr val="accent2"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2">
              <a:shade val="60000"/>
              <a:satMod val="11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Платники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за </a:t>
          </a:r>
          <a:r>
            <a:rPr lang="ru-RU" sz="2500" kern="1200" dirty="0" err="1" smtClean="0"/>
            <a:t>користування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надрами</a:t>
          </a:r>
          <a:r>
            <a:rPr lang="ru-RU" sz="2500" kern="1200" dirty="0" smtClean="0"/>
            <a:t> для </a:t>
          </a:r>
          <a:r>
            <a:rPr lang="ru-RU" sz="2500" kern="1200" dirty="0" err="1" smtClean="0"/>
            <a:t>видобування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корисних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копалин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здійснюють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для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цілей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оподаткування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окремий</a:t>
          </a:r>
          <a:r>
            <a:rPr lang="ru-RU" sz="2500" kern="1200" dirty="0" smtClean="0"/>
            <a:t> (</a:t>
          </a:r>
          <a:r>
            <a:rPr lang="ru-RU" sz="2500" kern="1200" dirty="0" err="1" smtClean="0"/>
            <a:t>від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інших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видів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операційної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діяльності</a:t>
          </a:r>
          <a:r>
            <a:rPr lang="ru-RU" sz="2500" kern="1200" dirty="0" smtClean="0"/>
            <a:t>) </a:t>
          </a:r>
          <a:r>
            <a:rPr lang="ru-RU" sz="2500" kern="1200" dirty="0" err="1" smtClean="0"/>
            <a:t>бухгалтерський</a:t>
          </a:r>
          <a:r>
            <a:rPr lang="ru-RU" sz="2500" kern="1200" dirty="0" smtClean="0"/>
            <a:t> та </a:t>
          </a:r>
          <a:r>
            <a:rPr lang="ru-RU" sz="2500" kern="1200" dirty="0" err="1" smtClean="0"/>
            <a:t>податковий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облік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витрат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доходів</a:t>
          </a:r>
          <a:r>
            <a:rPr lang="ru-RU" sz="2500" kern="1200" dirty="0" smtClean="0"/>
            <a:t> за </a:t>
          </a:r>
          <a:r>
            <a:rPr lang="ru-RU" sz="2500" kern="1200" dirty="0" err="1" smtClean="0"/>
            <a:t>кожним</a:t>
          </a:r>
          <a:r>
            <a:rPr lang="ru-RU" sz="2500" kern="1200" dirty="0" smtClean="0"/>
            <a:t> видом </a:t>
          </a:r>
          <a:r>
            <a:rPr lang="ru-RU" sz="2500" kern="1200" dirty="0" err="1" smtClean="0"/>
            <a:t>мінеральної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сировини</a:t>
          </a:r>
          <a:r>
            <a:rPr lang="ru-RU" sz="2500" kern="1200" dirty="0" smtClean="0"/>
            <a:t> за </a:t>
          </a:r>
          <a:r>
            <a:rPr lang="ru-RU" sz="2500" kern="1200" dirty="0" err="1" smtClean="0"/>
            <a:t>кожним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об'єктом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надр</a:t>
          </a:r>
          <a:r>
            <a:rPr lang="ru-RU" sz="2500" kern="1200" dirty="0" smtClean="0"/>
            <a:t>, на </a:t>
          </a:r>
          <a:r>
            <a:rPr lang="ru-RU" sz="2500" kern="1200" dirty="0" err="1" smtClean="0"/>
            <a:t>який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надано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спеціальний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дозвіл</a:t>
          </a:r>
          <a:r>
            <a:rPr lang="ru-RU" sz="2500" kern="1200" dirty="0" smtClean="0"/>
            <a:t>.</a:t>
          </a:r>
          <a:endParaRPr lang="ru-RU" sz="2500" kern="1200" dirty="0"/>
        </a:p>
      </dsp:txBody>
      <dsp:txXfrm>
        <a:off x="519926" y="1568638"/>
        <a:ext cx="7646947" cy="2585681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542377-4985-432E-9322-653F4F098950}">
      <dsp:nvSpPr>
        <dsp:cNvPr id="0" name=""/>
        <dsp:cNvSpPr/>
      </dsp:nvSpPr>
      <dsp:spPr>
        <a:xfrm>
          <a:off x="0" y="332"/>
          <a:ext cx="8686800" cy="942969"/>
        </a:xfrm>
        <a:prstGeom prst="roundRect">
          <a:avLst/>
        </a:prstGeom>
        <a:solidFill>
          <a:srgbClr val="CC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Об'єктом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оподаткування</a:t>
          </a:r>
          <a:r>
            <a:rPr lang="ru-RU" sz="2000" kern="1200" dirty="0" smtClean="0">
              <a:solidFill>
                <a:schemeClr val="tx1"/>
              </a:solidFill>
            </a:rPr>
            <a:t> рентною платою за </a:t>
          </a:r>
          <a:r>
            <a:rPr lang="ru-RU" sz="2000" kern="1200" dirty="0" err="1" smtClean="0">
              <a:solidFill>
                <a:schemeClr val="tx1"/>
              </a:solidFill>
            </a:rPr>
            <a:t>користування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надрами</a:t>
          </a:r>
          <a:r>
            <a:rPr lang="ru-RU" sz="2000" kern="1200" dirty="0" smtClean="0">
              <a:solidFill>
                <a:schemeClr val="tx1"/>
              </a:solidFill>
            </a:rPr>
            <a:t> для </a:t>
          </a:r>
          <a:r>
            <a:rPr lang="ru-RU" sz="2000" kern="1200" dirty="0" err="1" smtClean="0">
              <a:solidFill>
                <a:schemeClr val="tx1"/>
              </a:solidFill>
            </a:rPr>
            <a:t>видобування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корисних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копалин</a:t>
          </a:r>
          <a:r>
            <a:rPr lang="ru-RU" sz="2000" kern="1200" dirty="0" smtClean="0">
              <a:solidFill>
                <a:schemeClr val="tx1"/>
              </a:solidFill>
            </a:rPr>
            <a:t> по </a:t>
          </a:r>
          <a:r>
            <a:rPr lang="ru-RU" sz="2000" kern="1200" dirty="0" err="1" smtClean="0">
              <a:solidFill>
                <a:schemeClr val="tx1"/>
              </a:solidFill>
            </a:rPr>
            <a:t>кожній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наданій</a:t>
          </a:r>
          <a:r>
            <a:rPr lang="ru-RU" sz="2000" kern="1200" dirty="0" smtClean="0">
              <a:solidFill>
                <a:schemeClr val="tx1"/>
              </a:solidFill>
            </a:rPr>
            <a:t> у </a:t>
          </a:r>
          <a:r>
            <a:rPr lang="ru-RU" sz="2000" kern="1200" dirty="0" err="1" smtClean="0">
              <a:solidFill>
                <a:schemeClr val="tx1"/>
              </a:solidFill>
            </a:rPr>
            <a:t>користування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ділянці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надр</a:t>
          </a:r>
          <a:r>
            <a:rPr lang="ru-RU" sz="2000" kern="1200" dirty="0" smtClean="0">
              <a:solidFill>
                <a:schemeClr val="tx1"/>
              </a:solidFill>
            </a:rPr>
            <a:t>,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032" y="46364"/>
        <a:ext cx="8594736" cy="850905"/>
      </dsp:txXfrm>
    </dsp:sp>
    <dsp:sp modelId="{CFEE0403-F098-4198-9352-CF2234FB73D9}">
      <dsp:nvSpPr>
        <dsp:cNvPr id="0" name=""/>
        <dsp:cNvSpPr/>
      </dsp:nvSpPr>
      <dsp:spPr>
        <a:xfrm>
          <a:off x="0" y="956197"/>
          <a:ext cx="8686800" cy="942969"/>
        </a:xfrm>
        <a:prstGeom prst="roundRect">
          <a:avLst/>
        </a:prstGeom>
        <a:solidFill>
          <a:srgbClr val="CC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що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визначена</a:t>
          </a:r>
          <a:r>
            <a:rPr lang="ru-RU" sz="2000" kern="1200" dirty="0" smtClean="0">
              <a:solidFill>
                <a:schemeClr val="tx1"/>
              </a:solidFill>
            </a:rPr>
            <a:t> у </a:t>
          </a:r>
          <a:r>
            <a:rPr lang="ru-RU" sz="2000" kern="1200" dirty="0" err="1" smtClean="0">
              <a:solidFill>
                <a:schemeClr val="tx1"/>
              </a:solidFill>
            </a:rPr>
            <a:t>відповідному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спеціальному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дозволі</a:t>
          </a:r>
          <a:r>
            <a:rPr lang="ru-RU" sz="2000" kern="1200" dirty="0" smtClean="0">
              <a:solidFill>
                <a:schemeClr val="tx1"/>
              </a:solidFill>
            </a:rPr>
            <a:t>,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032" y="1002229"/>
        <a:ext cx="8594736" cy="850905"/>
      </dsp:txXfrm>
    </dsp:sp>
    <dsp:sp modelId="{92D5CB97-8589-4017-8C8B-D5F5607BDEBD}">
      <dsp:nvSpPr>
        <dsp:cNvPr id="0" name=""/>
        <dsp:cNvSpPr/>
      </dsp:nvSpPr>
      <dsp:spPr>
        <a:xfrm>
          <a:off x="0" y="1912062"/>
          <a:ext cx="8686800" cy="942969"/>
        </a:xfrm>
        <a:prstGeom prst="roundRect">
          <a:avLst/>
        </a:prstGeom>
        <a:solidFill>
          <a:srgbClr val="CC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є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обсяг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товарної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продукції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гірничого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підприємства</a:t>
          </a:r>
          <a:r>
            <a:rPr lang="ru-RU" sz="2000" kern="1200" dirty="0" smtClean="0">
              <a:solidFill>
                <a:schemeClr val="tx1"/>
              </a:solidFill>
            </a:rPr>
            <a:t> –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032" y="1958094"/>
        <a:ext cx="8594736" cy="850905"/>
      </dsp:txXfrm>
    </dsp:sp>
    <dsp:sp modelId="{B1BD9A03-0253-47D7-A91E-77D628B8DBB9}">
      <dsp:nvSpPr>
        <dsp:cNvPr id="0" name=""/>
        <dsp:cNvSpPr/>
      </dsp:nvSpPr>
      <dsp:spPr>
        <a:xfrm>
          <a:off x="0" y="2867927"/>
          <a:ext cx="8686800" cy="942969"/>
        </a:xfrm>
        <a:prstGeom prst="roundRect">
          <a:avLst/>
        </a:prstGeom>
        <a:solidFill>
          <a:srgbClr val="CC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видобутої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корисної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копалини</a:t>
          </a:r>
          <a:r>
            <a:rPr lang="ru-RU" sz="2000" kern="1200" dirty="0" smtClean="0">
              <a:solidFill>
                <a:schemeClr val="tx1"/>
              </a:solidFill>
            </a:rPr>
            <a:t> (</a:t>
          </a:r>
          <a:r>
            <a:rPr lang="ru-RU" sz="2000" kern="1200" dirty="0" err="1" smtClean="0">
              <a:solidFill>
                <a:schemeClr val="tx1"/>
              </a:solidFill>
            </a:rPr>
            <a:t>мінеральної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сировини</a:t>
          </a:r>
          <a:r>
            <a:rPr lang="ru-RU" sz="2000" kern="1200" dirty="0" smtClean="0">
              <a:solidFill>
                <a:schemeClr val="tx1"/>
              </a:solidFill>
            </a:rPr>
            <a:t>),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032" y="2913959"/>
        <a:ext cx="8594736" cy="850905"/>
      </dsp:txXfrm>
    </dsp:sp>
    <dsp:sp modelId="{51D58658-A047-4EDB-83E9-F96763B4C0C2}">
      <dsp:nvSpPr>
        <dsp:cNvPr id="0" name=""/>
        <dsp:cNvSpPr/>
      </dsp:nvSpPr>
      <dsp:spPr>
        <a:xfrm>
          <a:off x="0" y="3823792"/>
          <a:ext cx="8686800" cy="942969"/>
        </a:xfrm>
        <a:prstGeom prst="roundRect">
          <a:avLst/>
        </a:prstGeom>
        <a:solidFill>
          <a:srgbClr val="CC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що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є</a:t>
          </a:r>
          <a:r>
            <a:rPr lang="ru-RU" sz="2000" kern="1200" dirty="0" smtClean="0">
              <a:solidFill>
                <a:schemeClr val="tx1"/>
              </a:solidFill>
            </a:rPr>
            <a:t> результатом </a:t>
          </a:r>
          <a:r>
            <a:rPr lang="ru-RU" sz="2000" kern="1200" dirty="0" err="1" smtClean="0">
              <a:solidFill>
                <a:schemeClr val="tx1"/>
              </a:solidFill>
            </a:rPr>
            <a:t>господарської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діяльності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з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видобування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корисних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копалин</a:t>
          </a:r>
          <a:r>
            <a:rPr lang="ru-RU" sz="2000" kern="1200" dirty="0" smtClean="0">
              <a:solidFill>
                <a:schemeClr val="tx1"/>
              </a:solidFill>
            </a:rPr>
            <a:t> у </a:t>
          </a:r>
          <a:r>
            <a:rPr lang="ru-RU" sz="2000" kern="1200" dirty="0" err="1" smtClean="0">
              <a:solidFill>
                <a:schemeClr val="tx1"/>
              </a:solidFill>
            </a:rPr>
            <a:t>податковому</a:t>
          </a:r>
          <a:r>
            <a:rPr lang="ru-RU" sz="2000" kern="1200" dirty="0" smtClean="0">
              <a:solidFill>
                <a:schemeClr val="tx1"/>
              </a:solidFill>
            </a:rPr>
            <a:t> (</a:t>
          </a:r>
          <a:r>
            <a:rPr lang="ru-RU" sz="2000" kern="1200" dirty="0" err="1" smtClean="0">
              <a:solidFill>
                <a:schemeClr val="tx1"/>
              </a:solidFill>
            </a:rPr>
            <a:t>звітному</a:t>
          </a:r>
          <a:r>
            <a:rPr lang="ru-RU" sz="2000" kern="1200" dirty="0" smtClean="0">
              <a:solidFill>
                <a:schemeClr val="tx1"/>
              </a:solidFill>
            </a:rPr>
            <a:t>) </a:t>
          </a:r>
          <a:r>
            <a:rPr lang="ru-RU" sz="2000" kern="1200" dirty="0" err="1" smtClean="0">
              <a:solidFill>
                <a:schemeClr val="tx1"/>
              </a:solidFill>
            </a:rPr>
            <a:t>періоді</a:t>
          </a:r>
          <a:r>
            <a:rPr lang="ru-RU" sz="2000" kern="1200" dirty="0" smtClean="0">
              <a:solidFill>
                <a:schemeClr val="tx1"/>
              </a:solidFill>
            </a:rPr>
            <a:t>,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032" y="3869824"/>
        <a:ext cx="8594736" cy="850905"/>
      </dsp:txXfrm>
    </dsp:sp>
    <dsp:sp modelId="{314AE986-2ED6-4B17-9044-D6034AA5C669}">
      <dsp:nvSpPr>
        <dsp:cNvPr id="0" name=""/>
        <dsp:cNvSpPr/>
      </dsp:nvSpPr>
      <dsp:spPr>
        <a:xfrm>
          <a:off x="0" y="4779657"/>
          <a:ext cx="8686800" cy="942969"/>
        </a:xfrm>
        <a:prstGeom prst="roundRect">
          <a:avLst/>
        </a:prstGeom>
        <a:solidFill>
          <a:srgbClr val="CC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приведеної</a:t>
          </a:r>
          <a:r>
            <a:rPr lang="ru-RU" sz="2000" kern="1200" dirty="0" smtClean="0">
              <a:solidFill>
                <a:schemeClr val="tx1"/>
              </a:solidFill>
            </a:rPr>
            <a:t> у </a:t>
          </a:r>
          <a:r>
            <a:rPr lang="ru-RU" sz="2000" kern="1200" dirty="0" err="1" smtClean="0">
              <a:solidFill>
                <a:schemeClr val="tx1"/>
              </a:solidFill>
            </a:rPr>
            <a:t>відповідність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із</a:t>
          </a:r>
          <a:r>
            <a:rPr lang="ru-RU" sz="2000" kern="1200" dirty="0" smtClean="0">
              <a:solidFill>
                <a:schemeClr val="tx1"/>
              </a:solidFill>
            </a:rPr>
            <a:t> стандартом, </a:t>
          </a:r>
          <a:r>
            <a:rPr lang="ru-RU" sz="2000" kern="1200" dirty="0" err="1" smtClean="0">
              <a:solidFill>
                <a:schemeClr val="tx1"/>
              </a:solidFill>
            </a:rPr>
            <a:t>встановленим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галузевим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законодавством</a:t>
          </a:r>
          <a:r>
            <a:rPr lang="ru-RU" sz="2000" kern="1200" dirty="0" smtClean="0">
              <a:solidFill>
                <a:schemeClr val="tx1"/>
              </a:solidFill>
            </a:rPr>
            <a:t>, до </a:t>
          </a:r>
          <a:r>
            <a:rPr lang="ru-RU" sz="2000" kern="1200" dirty="0" err="1" smtClean="0">
              <a:solidFill>
                <a:schemeClr val="tx1"/>
              </a:solidFill>
            </a:rPr>
            <a:t>якої</a:t>
          </a:r>
          <a:r>
            <a:rPr lang="ru-RU" sz="2000" kern="1200" dirty="0" smtClean="0">
              <a:solidFill>
                <a:schemeClr val="tx1"/>
              </a:solidFill>
            </a:rPr>
            <a:t> належать: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032" y="4825689"/>
        <a:ext cx="8594736" cy="850905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53608-988D-45E9-A29B-5D2346E3D992}">
      <dsp:nvSpPr>
        <dsp:cNvPr id="0" name=""/>
        <dsp:cNvSpPr/>
      </dsp:nvSpPr>
      <dsp:spPr>
        <a:xfrm>
          <a:off x="0" y="104419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err="1" smtClean="0">
              <a:solidFill>
                <a:schemeClr val="tx1"/>
              </a:solidFill>
            </a:rPr>
            <a:t>обсяг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товарної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продукції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гірничого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підприємства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135975"/>
        <a:ext cx="8623688" cy="583313"/>
      </dsp:txXfrm>
    </dsp:sp>
    <dsp:sp modelId="{E6A0B115-8E94-4A16-801F-95960328573E}">
      <dsp:nvSpPr>
        <dsp:cNvPr id="0" name=""/>
        <dsp:cNvSpPr/>
      </dsp:nvSpPr>
      <dsp:spPr>
        <a:xfrm>
          <a:off x="0" y="799804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chemeClr val="tx1"/>
              </a:solidFill>
            </a:rPr>
            <a:t>- </a:t>
          </a:r>
          <a:r>
            <a:rPr lang="ru-RU" sz="1700" b="1" i="1" kern="1200" dirty="0" err="1" smtClean="0">
              <a:solidFill>
                <a:schemeClr val="tx1"/>
              </a:solidFill>
            </a:rPr>
            <a:t>видобутої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корисної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копалини</a:t>
          </a:r>
          <a:r>
            <a:rPr lang="ru-RU" sz="1700" b="1" i="1" kern="1200" dirty="0" smtClean="0">
              <a:solidFill>
                <a:schemeClr val="tx1"/>
              </a:solidFill>
            </a:rPr>
            <a:t> (</a:t>
          </a:r>
          <a:r>
            <a:rPr lang="ru-RU" sz="1700" b="1" i="1" kern="1200" dirty="0" err="1" smtClean="0">
              <a:solidFill>
                <a:schemeClr val="tx1"/>
              </a:solidFill>
            </a:rPr>
            <a:t>мінеральної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сировини</a:t>
          </a:r>
          <a:r>
            <a:rPr lang="ru-RU" sz="1700" b="1" i="1" kern="1200" dirty="0" smtClean="0">
              <a:solidFill>
                <a:schemeClr val="tx1"/>
              </a:solidFill>
            </a:rPr>
            <a:t>),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831360"/>
        <a:ext cx="8623688" cy="583313"/>
      </dsp:txXfrm>
    </dsp:sp>
    <dsp:sp modelId="{0FBC120C-F56F-4C4B-A3C3-CCEF5AC8E456}">
      <dsp:nvSpPr>
        <dsp:cNvPr id="0" name=""/>
        <dsp:cNvSpPr/>
      </dsp:nvSpPr>
      <dsp:spPr>
        <a:xfrm>
          <a:off x="0" y="1495189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err="1" smtClean="0">
              <a:solidFill>
                <a:schemeClr val="tx1"/>
              </a:solidFill>
            </a:rPr>
            <a:t>що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є</a:t>
          </a:r>
          <a:r>
            <a:rPr lang="ru-RU" sz="1700" b="1" i="1" kern="1200" dirty="0" smtClean="0">
              <a:solidFill>
                <a:schemeClr val="tx1"/>
              </a:solidFill>
            </a:rPr>
            <a:t> результатом </a:t>
          </a:r>
          <a:r>
            <a:rPr lang="ru-RU" sz="1700" b="1" i="1" kern="1200" dirty="0" err="1" smtClean="0">
              <a:solidFill>
                <a:schemeClr val="tx1"/>
              </a:solidFill>
            </a:rPr>
            <a:t>господарської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діяльності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з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видобування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корисних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копалин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з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надр</a:t>
          </a:r>
          <a:r>
            <a:rPr lang="ru-RU" sz="1700" b="1" i="1" kern="1200" dirty="0" smtClean="0">
              <a:solidFill>
                <a:schemeClr val="tx1"/>
              </a:solidFill>
            </a:rPr>
            <a:t> на </a:t>
          </a:r>
          <a:r>
            <a:rPr lang="ru-RU" sz="1700" b="1" i="1" kern="1200" dirty="0" err="1" smtClean="0">
              <a:solidFill>
                <a:schemeClr val="tx1"/>
              </a:solidFill>
            </a:rPr>
            <a:t>території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України</a:t>
          </a:r>
          <a:r>
            <a:rPr lang="ru-RU" sz="1700" b="1" i="1" kern="1200" dirty="0" smtClean="0">
              <a:solidFill>
                <a:schemeClr val="tx1"/>
              </a:solidFill>
            </a:rPr>
            <a:t>,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1526745"/>
        <a:ext cx="8623688" cy="583313"/>
      </dsp:txXfrm>
    </dsp:sp>
    <dsp:sp modelId="{00EC1E06-706F-4F3C-B657-3F5E26CE362C}">
      <dsp:nvSpPr>
        <dsp:cNvPr id="0" name=""/>
        <dsp:cNvSpPr/>
      </dsp:nvSpPr>
      <dsp:spPr>
        <a:xfrm>
          <a:off x="0" y="2190574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err="1" smtClean="0">
              <a:solidFill>
                <a:schemeClr val="tx1"/>
              </a:solidFill>
            </a:rPr>
            <a:t>її</a:t>
          </a:r>
          <a:r>
            <a:rPr lang="ru-RU" sz="1700" b="1" i="1" kern="1200" dirty="0" smtClean="0">
              <a:solidFill>
                <a:schemeClr val="tx1"/>
              </a:solidFill>
            </a:rPr>
            <a:t> континентального шельфу </a:t>
          </a:r>
          <a:r>
            <a:rPr lang="ru-RU" sz="1700" b="1" i="1" kern="1200" dirty="0" err="1" smtClean="0">
              <a:solidFill>
                <a:schemeClr val="tx1"/>
              </a:solidFill>
            </a:rPr>
            <a:t>і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виключної</a:t>
          </a:r>
          <a:r>
            <a:rPr lang="ru-RU" sz="1700" b="1" i="1" kern="1200" dirty="0" smtClean="0">
              <a:solidFill>
                <a:schemeClr val="tx1"/>
              </a:solidFill>
            </a:rPr>
            <a:t> (</a:t>
          </a:r>
          <a:r>
            <a:rPr lang="ru-RU" sz="1700" b="1" i="1" kern="1200" dirty="0" err="1" smtClean="0">
              <a:solidFill>
                <a:schemeClr val="tx1"/>
              </a:solidFill>
            </a:rPr>
            <a:t>морської</a:t>
          </a:r>
          <a:r>
            <a:rPr lang="ru-RU" sz="1700" b="1" i="1" kern="1200" dirty="0" smtClean="0">
              <a:solidFill>
                <a:schemeClr val="tx1"/>
              </a:solidFill>
            </a:rPr>
            <a:t>) </a:t>
          </a:r>
          <a:r>
            <a:rPr lang="ru-RU" sz="1700" b="1" i="1" kern="1200" dirty="0" err="1" smtClean="0">
              <a:solidFill>
                <a:schemeClr val="tx1"/>
              </a:solidFill>
            </a:rPr>
            <a:t>економічної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зони</a:t>
          </a:r>
          <a:r>
            <a:rPr lang="ru-RU" sz="1700" b="1" i="1" kern="1200" dirty="0" smtClean="0">
              <a:solidFill>
                <a:schemeClr val="tx1"/>
              </a:solidFill>
            </a:rPr>
            <a:t>,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2222130"/>
        <a:ext cx="8623688" cy="583313"/>
      </dsp:txXfrm>
    </dsp:sp>
    <dsp:sp modelId="{4EFCB6A0-8D64-4238-A9EB-82816E0C8AA1}">
      <dsp:nvSpPr>
        <dsp:cNvPr id="0" name=""/>
        <dsp:cNvSpPr/>
      </dsp:nvSpPr>
      <dsp:spPr>
        <a:xfrm>
          <a:off x="0" y="2885959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chemeClr val="tx1"/>
              </a:solidFill>
            </a:rPr>
            <a:t>у тому </a:t>
          </a:r>
          <a:r>
            <a:rPr lang="ru-RU" sz="1700" b="1" i="1" kern="1200" dirty="0" err="1" smtClean="0">
              <a:solidFill>
                <a:schemeClr val="tx1"/>
              </a:solidFill>
            </a:rPr>
            <a:t>числі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обсяг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мінеральної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сировини</a:t>
          </a:r>
          <a:r>
            <a:rPr lang="ru-RU" sz="1700" b="1" i="1" kern="1200" dirty="0" smtClean="0">
              <a:solidFill>
                <a:schemeClr val="tx1"/>
              </a:solidFill>
            </a:rPr>
            <a:t>,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2917515"/>
        <a:ext cx="8623688" cy="583313"/>
      </dsp:txXfrm>
    </dsp:sp>
    <dsp:sp modelId="{9FA32762-3D13-4A19-9C0E-5871BA369676}">
      <dsp:nvSpPr>
        <dsp:cNvPr id="0" name=""/>
        <dsp:cNvSpPr/>
      </dsp:nvSpPr>
      <dsp:spPr>
        <a:xfrm>
          <a:off x="0" y="3581344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err="1" smtClean="0">
              <a:solidFill>
                <a:schemeClr val="tx1"/>
              </a:solidFill>
            </a:rPr>
            <a:t>що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утворюється</a:t>
          </a:r>
          <a:r>
            <a:rPr lang="ru-RU" sz="1700" b="1" i="1" kern="1200" dirty="0" smtClean="0">
              <a:solidFill>
                <a:schemeClr val="tx1"/>
              </a:solidFill>
            </a:rPr>
            <a:t> в </a:t>
          </a:r>
          <a:r>
            <a:rPr lang="ru-RU" sz="1700" b="1" i="1" kern="1200" dirty="0" err="1" smtClean="0">
              <a:solidFill>
                <a:schemeClr val="tx1"/>
              </a:solidFill>
            </a:rPr>
            <a:t>результаті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виконання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первинної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переробки</a:t>
          </a:r>
          <a:r>
            <a:rPr lang="ru-RU" sz="1700" b="1" i="1" kern="1200" dirty="0" smtClean="0">
              <a:solidFill>
                <a:schemeClr val="tx1"/>
              </a:solidFill>
            </a:rPr>
            <a:t>,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3612900"/>
        <a:ext cx="8623688" cy="583313"/>
      </dsp:txXfrm>
    </dsp:sp>
    <dsp:sp modelId="{C805C07A-62C3-455E-A277-F790D50DDE76}">
      <dsp:nvSpPr>
        <dsp:cNvPr id="0" name=""/>
        <dsp:cNvSpPr/>
      </dsp:nvSpPr>
      <dsp:spPr>
        <a:xfrm>
          <a:off x="0" y="4276729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err="1" smtClean="0">
              <a:solidFill>
                <a:schemeClr val="tx1"/>
              </a:solidFill>
            </a:rPr>
            <a:t>що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провадиться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іншими</a:t>
          </a:r>
          <a:r>
            <a:rPr lang="ru-RU" sz="1700" b="1" i="1" kern="1200" dirty="0" smtClean="0">
              <a:solidFill>
                <a:schemeClr val="tx1"/>
              </a:solidFill>
            </a:rPr>
            <a:t>, </a:t>
          </a:r>
          <a:r>
            <a:rPr lang="ru-RU" sz="1700" b="1" i="1" kern="1200" dirty="0" err="1" smtClean="0">
              <a:solidFill>
                <a:schemeClr val="tx1"/>
              </a:solidFill>
            </a:rPr>
            <a:t>ніж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платник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рентної</a:t>
          </a:r>
          <a:r>
            <a:rPr lang="ru-RU" sz="1700" b="1" i="1" kern="1200" dirty="0" smtClean="0">
              <a:solidFill>
                <a:schemeClr val="tx1"/>
              </a:solidFill>
            </a:rPr>
            <a:t> плати, 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4308285"/>
        <a:ext cx="8623688" cy="583313"/>
      </dsp:txXfrm>
    </dsp:sp>
    <dsp:sp modelId="{F0D48DFD-C271-45B3-BA75-B1952CF8A40A}">
      <dsp:nvSpPr>
        <dsp:cNvPr id="0" name=""/>
        <dsp:cNvSpPr/>
      </dsp:nvSpPr>
      <dsp:spPr>
        <a:xfrm>
          <a:off x="0" y="4972114"/>
          <a:ext cx="8686800" cy="6464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err="1" smtClean="0">
              <a:solidFill>
                <a:schemeClr val="tx1"/>
              </a:solidFill>
            </a:rPr>
            <a:t>суб'єктами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господарювання</a:t>
          </a:r>
          <a:r>
            <a:rPr lang="ru-RU" sz="1700" b="1" i="1" kern="1200" dirty="0" smtClean="0">
              <a:solidFill>
                <a:schemeClr val="tx1"/>
              </a:solidFill>
            </a:rPr>
            <a:t> на </a:t>
          </a:r>
          <a:r>
            <a:rPr lang="ru-RU" sz="1700" b="1" i="1" kern="1200" dirty="0" err="1" smtClean="0">
              <a:solidFill>
                <a:schemeClr val="tx1"/>
              </a:solidFill>
            </a:rPr>
            <a:t>умовах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господарських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договорів</a:t>
          </a:r>
          <a:r>
            <a:rPr lang="ru-RU" sz="1700" b="1" i="1" kern="1200" dirty="0" smtClean="0">
              <a:solidFill>
                <a:schemeClr val="tx1"/>
              </a:solidFill>
            </a:rPr>
            <a:t> про </a:t>
          </a:r>
          <a:r>
            <a:rPr lang="ru-RU" sz="1700" b="1" i="1" kern="1200" dirty="0" err="1" smtClean="0">
              <a:solidFill>
                <a:schemeClr val="tx1"/>
              </a:solidFill>
            </a:rPr>
            <a:t>послуги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з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давальницькою</a:t>
          </a:r>
          <a:r>
            <a:rPr lang="ru-RU" sz="1700" b="1" i="1" kern="1200" dirty="0" smtClean="0">
              <a:solidFill>
                <a:schemeClr val="tx1"/>
              </a:solidFill>
            </a:rPr>
            <a:t> </a:t>
          </a:r>
          <a:r>
            <a:rPr lang="ru-RU" sz="1700" b="1" i="1" kern="1200" dirty="0" err="1" smtClean="0">
              <a:solidFill>
                <a:schemeClr val="tx1"/>
              </a:solidFill>
            </a:rPr>
            <a:t>сировиною</a:t>
          </a:r>
          <a:r>
            <a:rPr lang="ru-RU" sz="1700" b="1" i="1" kern="1200" dirty="0" smtClean="0">
              <a:solidFill>
                <a:schemeClr val="tx1"/>
              </a:solidFill>
            </a:rPr>
            <a:t>;</a:t>
          </a:r>
          <a:endParaRPr lang="ru-RU" sz="1700" b="1" i="1" kern="1200" dirty="0">
            <a:solidFill>
              <a:schemeClr val="tx1"/>
            </a:solidFill>
          </a:endParaRPr>
        </a:p>
      </dsp:txBody>
      <dsp:txXfrm>
        <a:off x="31556" y="5003670"/>
        <a:ext cx="8623688" cy="583313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6D5848-69F4-4E65-9B6C-15FB420FC9D1}">
      <dsp:nvSpPr>
        <dsp:cNvPr id="0" name=""/>
        <dsp:cNvSpPr/>
      </dsp:nvSpPr>
      <dsp:spPr>
        <a:xfrm>
          <a:off x="0" y="26132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>
              <a:solidFill>
                <a:schemeClr val="tx1"/>
              </a:solidFill>
            </a:rPr>
            <a:t>обсяг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товарної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продукції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гірничого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підприємства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61400"/>
        <a:ext cx="8616264" cy="651938"/>
      </dsp:txXfrm>
    </dsp:sp>
    <dsp:sp modelId="{BFFE1F6F-13AB-4513-B93E-F785456D47D7}">
      <dsp:nvSpPr>
        <dsp:cNvPr id="0" name=""/>
        <dsp:cNvSpPr/>
      </dsp:nvSpPr>
      <dsp:spPr>
        <a:xfrm>
          <a:off x="0" y="803327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- </a:t>
          </a:r>
          <a:r>
            <a:rPr lang="ru-RU" sz="1900" b="1" kern="1200" dirty="0" err="1" smtClean="0">
              <a:solidFill>
                <a:schemeClr val="tx1"/>
              </a:solidFill>
            </a:rPr>
            <a:t>видобутої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корисної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копалини</a:t>
          </a:r>
          <a:r>
            <a:rPr lang="ru-RU" sz="1900" b="1" kern="1200" dirty="0" smtClean="0">
              <a:solidFill>
                <a:schemeClr val="tx1"/>
              </a:solidFill>
            </a:rPr>
            <a:t> (</a:t>
          </a:r>
          <a:r>
            <a:rPr lang="ru-RU" sz="1900" b="1" kern="1200" dirty="0" err="1" smtClean="0">
              <a:solidFill>
                <a:schemeClr val="tx1"/>
              </a:solidFill>
            </a:rPr>
            <a:t>мінеральної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сировини</a:t>
          </a:r>
          <a:r>
            <a:rPr lang="ru-RU" sz="1900" b="1" kern="1200" dirty="0" smtClean="0">
              <a:solidFill>
                <a:schemeClr val="tx1"/>
              </a:solidFill>
            </a:rPr>
            <a:t>), 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838595"/>
        <a:ext cx="8616264" cy="651938"/>
      </dsp:txXfrm>
    </dsp:sp>
    <dsp:sp modelId="{97358F0E-9B79-4AC2-BE75-FC63B87B667B}">
      <dsp:nvSpPr>
        <dsp:cNvPr id="0" name=""/>
        <dsp:cNvSpPr/>
      </dsp:nvSpPr>
      <dsp:spPr>
        <a:xfrm>
          <a:off x="0" y="1580523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>
              <a:solidFill>
                <a:schemeClr val="tx1"/>
              </a:solidFill>
            </a:rPr>
            <a:t>що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є</a:t>
          </a:r>
          <a:r>
            <a:rPr lang="ru-RU" sz="1900" b="1" kern="1200" dirty="0" smtClean="0">
              <a:solidFill>
                <a:schemeClr val="tx1"/>
              </a:solidFill>
            </a:rPr>
            <a:t> результатом </a:t>
          </a:r>
          <a:r>
            <a:rPr lang="ru-RU" sz="1900" b="1" kern="1200" dirty="0" err="1" smtClean="0">
              <a:solidFill>
                <a:schemeClr val="tx1"/>
              </a:solidFill>
            </a:rPr>
            <a:t>господарської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діяльності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з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видобування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копалин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з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відходів</a:t>
          </a:r>
          <a:r>
            <a:rPr lang="ru-RU" sz="1900" b="1" kern="1200" dirty="0" smtClean="0">
              <a:solidFill>
                <a:schemeClr val="tx1"/>
              </a:solidFill>
            </a:rPr>
            <a:t> (</a:t>
          </a:r>
          <a:r>
            <a:rPr lang="ru-RU" sz="1900" b="1" kern="1200" dirty="0" err="1" smtClean="0">
              <a:solidFill>
                <a:schemeClr val="tx1"/>
              </a:solidFill>
            </a:rPr>
            <a:t>втрат</a:t>
          </a:r>
          <a:r>
            <a:rPr lang="ru-RU" sz="1900" b="1" kern="1200" dirty="0" smtClean="0">
              <a:solidFill>
                <a:schemeClr val="tx1"/>
              </a:solidFill>
            </a:rPr>
            <a:t>, </a:t>
          </a:r>
          <a:r>
            <a:rPr lang="ru-RU" sz="1900" b="1" kern="1200" dirty="0" err="1" smtClean="0">
              <a:solidFill>
                <a:schemeClr val="tx1"/>
              </a:solidFill>
            </a:rPr>
            <a:t>хвостів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тощо</a:t>
          </a:r>
          <a:r>
            <a:rPr lang="ru-RU" sz="1900" b="1" kern="1200" dirty="0" smtClean="0">
              <a:solidFill>
                <a:schemeClr val="tx1"/>
              </a:solidFill>
            </a:rPr>
            <a:t>) </a:t>
          </a:r>
          <a:r>
            <a:rPr lang="ru-RU" sz="1900" b="1" kern="1200" dirty="0" err="1" smtClean="0">
              <a:solidFill>
                <a:schemeClr val="tx1"/>
              </a:solidFill>
            </a:rPr>
            <a:t>гірничого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виробництва</a:t>
          </a:r>
          <a:r>
            <a:rPr lang="ru-RU" sz="1900" b="1" kern="1200" dirty="0" smtClean="0">
              <a:solidFill>
                <a:schemeClr val="tx1"/>
              </a:solidFill>
            </a:rPr>
            <a:t>, 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1615791"/>
        <a:ext cx="8616264" cy="651938"/>
      </dsp:txXfrm>
    </dsp:sp>
    <dsp:sp modelId="{6D4F2F14-5C8D-4A8D-AD14-7ED2DF4D0067}">
      <dsp:nvSpPr>
        <dsp:cNvPr id="0" name=""/>
        <dsp:cNvSpPr/>
      </dsp:nvSpPr>
      <dsp:spPr>
        <a:xfrm>
          <a:off x="0" y="2357718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у тому </a:t>
          </a:r>
          <a:r>
            <a:rPr lang="ru-RU" sz="1900" b="1" kern="1200" dirty="0" err="1" smtClean="0">
              <a:solidFill>
                <a:schemeClr val="tx1"/>
              </a:solidFill>
            </a:rPr>
            <a:t>числі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обсяг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мінеральної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сировини</a:t>
          </a:r>
          <a:r>
            <a:rPr lang="ru-RU" sz="1900" b="1" kern="1200" dirty="0" smtClean="0">
              <a:solidFill>
                <a:schemeClr val="tx1"/>
              </a:solidFill>
            </a:rPr>
            <a:t>, 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2392986"/>
        <a:ext cx="8616264" cy="651938"/>
      </dsp:txXfrm>
    </dsp:sp>
    <dsp:sp modelId="{3340AA32-E851-492B-AAB0-C927670FE057}">
      <dsp:nvSpPr>
        <dsp:cNvPr id="0" name=""/>
        <dsp:cNvSpPr/>
      </dsp:nvSpPr>
      <dsp:spPr>
        <a:xfrm>
          <a:off x="0" y="3134912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>
              <a:solidFill>
                <a:schemeClr val="tx1"/>
              </a:solidFill>
            </a:rPr>
            <a:t>що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утворюється</a:t>
          </a:r>
          <a:r>
            <a:rPr lang="ru-RU" sz="1900" b="1" kern="1200" dirty="0" smtClean="0">
              <a:solidFill>
                <a:schemeClr val="tx1"/>
              </a:solidFill>
            </a:rPr>
            <a:t> в </a:t>
          </a:r>
          <a:r>
            <a:rPr lang="ru-RU" sz="1900" b="1" kern="1200" dirty="0" err="1" smtClean="0">
              <a:solidFill>
                <a:schemeClr val="tx1"/>
              </a:solidFill>
            </a:rPr>
            <a:t>результаті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виконання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первинної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переробки</a:t>
          </a:r>
          <a:r>
            <a:rPr lang="ru-RU" sz="1900" b="1" kern="1200" dirty="0" smtClean="0">
              <a:solidFill>
                <a:schemeClr val="tx1"/>
              </a:solidFill>
            </a:rPr>
            <a:t>, 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3170180"/>
        <a:ext cx="8616264" cy="651938"/>
      </dsp:txXfrm>
    </dsp:sp>
    <dsp:sp modelId="{8021255B-8E90-42A1-A942-6216F5117A08}">
      <dsp:nvSpPr>
        <dsp:cNvPr id="0" name=""/>
        <dsp:cNvSpPr/>
      </dsp:nvSpPr>
      <dsp:spPr>
        <a:xfrm>
          <a:off x="0" y="3912107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>
              <a:solidFill>
                <a:schemeClr val="tx1"/>
              </a:solidFill>
            </a:rPr>
            <a:t>що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провадиться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іншими</a:t>
          </a:r>
          <a:r>
            <a:rPr lang="ru-RU" sz="1900" b="1" kern="1200" dirty="0" smtClean="0">
              <a:solidFill>
                <a:schemeClr val="tx1"/>
              </a:solidFill>
            </a:rPr>
            <a:t>, </a:t>
          </a:r>
          <a:r>
            <a:rPr lang="ru-RU" sz="1900" b="1" kern="1200" dirty="0" err="1" smtClean="0">
              <a:solidFill>
                <a:schemeClr val="tx1"/>
              </a:solidFill>
            </a:rPr>
            <a:t>ніж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платник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рентної</a:t>
          </a:r>
          <a:r>
            <a:rPr lang="ru-RU" sz="1900" b="1" kern="1200" dirty="0" smtClean="0">
              <a:solidFill>
                <a:schemeClr val="tx1"/>
              </a:solidFill>
            </a:rPr>
            <a:t> плати, 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3947375"/>
        <a:ext cx="8616264" cy="651938"/>
      </dsp:txXfrm>
    </dsp:sp>
    <dsp:sp modelId="{3DEB42D5-CE11-4150-A67D-3E2168ED01B9}">
      <dsp:nvSpPr>
        <dsp:cNvPr id="0" name=""/>
        <dsp:cNvSpPr/>
      </dsp:nvSpPr>
      <dsp:spPr>
        <a:xfrm>
          <a:off x="0" y="4689303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>
              <a:solidFill>
                <a:schemeClr val="tx1"/>
              </a:solidFill>
            </a:rPr>
            <a:t>суб'єктами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господарювання</a:t>
          </a:r>
          <a:r>
            <a:rPr lang="ru-RU" sz="1900" b="1" kern="1200" dirty="0" smtClean="0">
              <a:solidFill>
                <a:schemeClr val="tx1"/>
              </a:solidFill>
            </a:rPr>
            <a:t> на </a:t>
          </a:r>
          <a:r>
            <a:rPr lang="ru-RU" sz="1900" b="1" kern="1200" dirty="0" err="1" smtClean="0">
              <a:solidFill>
                <a:schemeClr val="tx1"/>
              </a:solidFill>
            </a:rPr>
            <a:t>умовах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господарських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договорів</a:t>
          </a:r>
          <a:r>
            <a:rPr lang="ru-RU" sz="1900" b="1" kern="1200" dirty="0" smtClean="0">
              <a:solidFill>
                <a:schemeClr val="tx1"/>
              </a:solidFill>
            </a:rPr>
            <a:t> про </a:t>
          </a:r>
          <a:r>
            <a:rPr lang="ru-RU" sz="1900" b="1" kern="1200" dirty="0" err="1" smtClean="0">
              <a:solidFill>
                <a:schemeClr val="tx1"/>
              </a:solidFill>
            </a:rPr>
            <a:t>послуги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з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давальницькою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сировиною</a:t>
          </a:r>
          <a:r>
            <a:rPr lang="ru-RU" sz="1900" b="1" kern="1200" dirty="0" smtClean="0">
              <a:solidFill>
                <a:schemeClr val="tx1"/>
              </a:solidFill>
            </a:rPr>
            <a:t>, 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4724571"/>
        <a:ext cx="8616264" cy="651938"/>
      </dsp:txXfrm>
    </dsp:sp>
    <dsp:sp modelId="{BED6A33A-3864-4175-A535-D99493EEDCE3}">
      <dsp:nvSpPr>
        <dsp:cNvPr id="0" name=""/>
        <dsp:cNvSpPr/>
      </dsp:nvSpPr>
      <dsp:spPr>
        <a:xfrm>
          <a:off x="0" y="5466498"/>
          <a:ext cx="8686800" cy="722474"/>
        </a:xfrm>
        <a:prstGeom prst="roundRect">
          <a:avLst/>
        </a:prstGeom>
        <a:solidFill>
          <a:srgbClr val="58C34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>
              <a:solidFill>
                <a:schemeClr val="tx1"/>
              </a:solidFill>
            </a:rPr>
            <a:t>якщо</a:t>
          </a:r>
          <a:r>
            <a:rPr lang="ru-RU" sz="1900" b="1" kern="1200" dirty="0" smtClean="0">
              <a:solidFill>
                <a:schemeClr val="tx1"/>
              </a:solidFill>
            </a:rPr>
            <a:t> для </a:t>
          </a:r>
          <a:r>
            <a:rPr lang="ru-RU" sz="1900" b="1" kern="1200" dirty="0" err="1" smtClean="0">
              <a:solidFill>
                <a:schemeClr val="tx1"/>
              </a:solidFill>
            </a:rPr>
            <a:t>її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видобутку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відповідно</a:t>
          </a:r>
          <a:r>
            <a:rPr lang="ru-RU" sz="1900" b="1" kern="1200" dirty="0" smtClean="0">
              <a:solidFill>
                <a:schemeClr val="tx1"/>
              </a:solidFill>
            </a:rPr>
            <a:t> до </a:t>
          </a:r>
          <a:r>
            <a:rPr lang="ru-RU" sz="1900" b="1" kern="1200" dirty="0" err="1" smtClean="0">
              <a:solidFill>
                <a:schemeClr val="tx1"/>
              </a:solidFill>
            </a:rPr>
            <a:t>законодавства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необхідно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отримати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спеціальний</a:t>
          </a:r>
          <a:r>
            <a:rPr lang="ru-RU" sz="1900" b="1" kern="1200" dirty="0" smtClean="0">
              <a:solidFill>
                <a:schemeClr val="tx1"/>
              </a:solidFill>
            </a:rPr>
            <a:t> </a:t>
          </a:r>
          <a:r>
            <a:rPr lang="ru-RU" sz="1900" b="1" kern="1200" dirty="0" err="1" smtClean="0">
              <a:solidFill>
                <a:schemeClr val="tx1"/>
              </a:solidFill>
            </a:rPr>
            <a:t>дозвіл</a:t>
          </a:r>
          <a:r>
            <a:rPr lang="ru-RU" sz="1900" b="1" kern="1200" dirty="0" smtClean="0">
              <a:solidFill>
                <a:schemeClr val="tx1"/>
              </a:solidFill>
            </a:rPr>
            <a:t>.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35268" y="5501766"/>
        <a:ext cx="8616264" cy="651938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909D5A-52FC-4FF8-887F-63704C7BB876}">
      <dsp:nvSpPr>
        <dsp:cNvPr id="0" name=""/>
        <dsp:cNvSpPr/>
      </dsp:nvSpPr>
      <dsp:spPr>
        <a:xfrm>
          <a:off x="0" y="20077"/>
          <a:ext cx="8686800" cy="1833975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До </a:t>
          </a:r>
          <a:r>
            <a:rPr lang="ru-RU" sz="1900" kern="1200" dirty="0" err="1" smtClean="0">
              <a:solidFill>
                <a:schemeClr val="tx1"/>
              </a:solidFill>
            </a:rPr>
            <a:t>об'єкта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оподаткування</a:t>
          </a:r>
          <a:r>
            <a:rPr lang="ru-RU" sz="1900" kern="1200" dirty="0" smtClean="0">
              <a:solidFill>
                <a:schemeClr val="tx1"/>
              </a:solidFill>
            </a:rPr>
            <a:t> рентною платою за </a:t>
          </a:r>
          <a:r>
            <a:rPr lang="ru-RU" sz="1900" kern="1200" dirty="0" err="1" smtClean="0">
              <a:solidFill>
                <a:schemeClr val="tx1"/>
              </a:solidFill>
            </a:rPr>
            <a:t>користування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надрами</a:t>
          </a:r>
          <a:r>
            <a:rPr lang="ru-RU" sz="1900" kern="1200" dirty="0" smtClean="0">
              <a:solidFill>
                <a:schemeClr val="tx1"/>
              </a:solidFill>
            </a:rPr>
            <a:t> для </a:t>
          </a:r>
          <a:r>
            <a:rPr lang="ru-RU" sz="1900" kern="1200" dirty="0" err="1" smtClean="0">
              <a:solidFill>
                <a:schemeClr val="tx1"/>
              </a:solidFill>
            </a:rPr>
            <a:t>видобування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 не належать: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89527" y="109604"/>
        <a:ext cx="8507746" cy="1654921"/>
      </dsp:txXfrm>
    </dsp:sp>
    <dsp:sp modelId="{3166DBD3-43B8-480F-9828-A9F70D08B41B}">
      <dsp:nvSpPr>
        <dsp:cNvPr id="0" name=""/>
        <dsp:cNvSpPr/>
      </dsp:nvSpPr>
      <dsp:spPr>
        <a:xfrm>
          <a:off x="0" y="1908773"/>
          <a:ext cx="8686800" cy="1833975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не </a:t>
          </a:r>
          <a:r>
            <a:rPr lang="ru-RU" sz="1900" kern="1200" dirty="0" err="1" smtClean="0">
              <a:solidFill>
                <a:schemeClr val="tx1"/>
              </a:solidFill>
            </a:rPr>
            <a:t>включені</a:t>
          </a:r>
          <a:r>
            <a:rPr lang="ru-RU" sz="1900" kern="1200" dirty="0" smtClean="0">
              <a:solidFill>
                <a:schemeClr val="tx1"/>
              </a:solidFill>
            </a:rPr>
            <a:t> до державного балансу </a:t>
          </a:r>
          <a:r>
            <a:rPr lang="ru-RU" sz="1900" kern="1200" dirty="0" err="1" smtClean="0">
              <a:solidFill>
                <a:schemeClr val="tx1"/>
              </a:solidFill>
            </a:rPr>
            <a:t>запасів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місцевого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значення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і</a:t>
          </a:r>
          <a:r>
            <a:rPr lang="ru-RU" sz="1900" kern="1200" dirty="0" smtClean="0">
              <a:solidFill>
                <a:schemeClr val="tx1"/>
              </a:solidFill>
            </a:rPr>
            <a:t> торф, </a:t>
          </a:r>
          <a:r>
            <a:rPr lang="ru-RU" sz="1900" kern="1200" dirty="0" err="1" smtClean="0">
              <a:solidFill>
                <a:schemeClr val="tx1"/>
              </a:solidFill>
            </a:rPr>
            <a:t>видобуті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землевласниками</a:t>
          </a:r>
          <a:r>
            <a:rPr lang="ru-RU" sz="1900" kern="1200" dirty="0" smtClean="0">
              <a:solidFill>
                <a:schemeClr val="tx1"/>
              </a:solidFill>
            </a:rPr>
            <a:t> та </a:t>
          </a:r>
          <a:r>
            <a:rPr lang="ru-RU" sz="1900" kern="1200" dirty="0" err="1" smtClean="0">
              <a:solidFill>
                <a:schemeClr val="tx1"/>
              </a:solidFill>
            </a:rPr>
            <a:t>землекористувачами</a:t>
          </a:r>
          <a:r>
            <a:rPr lang="ru-RU" sz="1900" kern="1200" dirty="0" smtClean="0">
              <a:solidFill>
                <a:schemeClr val="tx1"/>
              </a:solidFill>
            </a:rPr>
            <a:t> для </a:t>
          </a:r>
          <a:r>
            <a:rPr lang="ru-RU" sz="1900" kern="1200" dirty="0" err="1" smtClean="0">
              <a:solidFill>
                <a:schemeClr val="tx1"/>
              </a:solidFill>
            </a:rPr>
            <a:t>власного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споживання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якщо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їх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використання</a:t>
          </a:r>
          <a:r>
            <a:rPr lang="ru-RU" sz="1900" kern="1200" dirty="0" smtClean="0">
              <a:solidFill>
                <a:schemeClr val="tx1"/>
              </a:solidFill>
            </a:rPr>
            <a:t> не </a:t>
          </a:r>
          <a:r>
            <a:rPr lang="ru-RU" sz="1900" kern="1200" dirty="0" err="1" smtClean="0">
              <a:solidFill>
                <a:schemeClr val="tx1"/>
              </a:solidFill>
            </a:rPr>
            <a:t>передбачає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отримання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економічної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вигоди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</a:t>
          </a:r>
          <a:r>
            <a:rPr lang="ru-RU" sz="1900" kern="1200" dirty="0" smtClean="0">
              <a:solidFill>
                <a:schemeClr val="tx1"/>
              </a:solidFill>
            </a:rPr>
            <a:t> передачею </a:t>
          </a:r>
          <a:r>
            <a:rPr lang="ru-RU" sz="1900" kern="1200" dirty="0" err="1" smtClean="0">
              <a:solidFill>
                <a:schemeClr val="tx1"/>
              </a:solidFill>
            </a:rPr>
            <a:t>чи</a:t>
          </a:r>
          <a:r>
            <a:rPr lang="ru-RU" sz="1900" kern="1200" dirty="0" smtClean="0">
              <a:solidFill>
                <a:schemeClr val="tx1"/>
              </a:solidFill>
            </a:rPr>
            <a:t> без </a:t>
          </a:r>
          <a:r>
            <a:rPr lang="ru-RU" sz="1900" kern="1200" dirty="0" err="1" smtClean="0">
              <a:solidFill>
                <a:schemeClr val="tx1"/>
              </a:solidFill>
            </a:rPr>
            <a:t>передачі</a:t>
          </a:r>
          <a:r>
            <a:rPr lang="ru-RU" sz="1900" kern="1200" dirty="0" smtClean="0">
              <a:solidFill>
                <a:schemeClr val="tx1"/>
              </a:solidFill>
            </a:rPr>
            <a:t> права </a:t>
          </a:r>
          <a:r>
            <a:rPr lang="ru-RU" sz="1900" kern="1200" dirty="0" err="1" smtClean="0">
              <a:solidFill>
                <a:schemeClr val="tx1"/>
              </a:solidFill>
            </a:rPr>
            <a:t>власності</a:t>
          </a:r>
          <a:r>
            <a:rPr lang="ru-RU" sz="1900" kern="1200" dirty="0" smtClean="0">
              <a:solidFill>
                <a:schemeClr val="tx1"/>
              </a:solidFill>
            </a:rPr>
            <a:t> на них, </a:t>
          </a:r>
          <a:r>
            <a:rPr lang="ru-RU" sz="1900" kern="1200" dirty="0" err="1" smtClean="0">
              <a:solidFill>
                <a:schemeClr val="tx1"/>
              </a:solidFill>
            </a:rPr>
            <a:t>загальною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глибиною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розробки</a:t>
          </a:r>
          <a:r>
            <a:rPr lang="ru-RU" sz="1900" kern="1200" dirty="0" smtClean="0">
              <a:solidFill>
                <a:schemeClr val="tx1"/>
              </a:solidFill>
            </a:rPr>
            <a:t> до </a:t>
          </a:r>
          <a:r>
            <a:rPr lang="ru-RU" sz="1900" kern="1200" dirty="0" err="1" smtClean="0">
              <a:solidFill>
                <a:schemeClr val="tx1"/>
              </a:solidFill>
            </a:rPr>
            <a:t>двох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метрів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прісні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підземні</a:t>
          </a:r>
          <a:r>
            <a:rPr lang="ru-RU" sz="1900" kern="1200" dirty="0" smtClean="0">
              <a:solidFill>
                <a:schemeClr val="tx1"/>
              </a:solidFill>
            </a:rPr>
            <a:t> води до 20 </a:t>
          </a:r>
          <a:r>
            <a:rPr lang="ru-RU" sz="1900" kern="1200" dirty="0" err="1" smtClean="0">
              <a:solidFill>
                <a:schemeClr val="tx1"/>
              </a:solidFill>
            </a:rPr>
            <a:t>метрів</a:t>
          </a:r>
          <a:r>
            <a:rPr lang="ru-RU" sz="1900" kern="1200" dirty="0" smtClean="0">
              <a:solidFill>
                <a:schemeClr val="tx1"/>
              </a:solidFill>
            </a:rPr>
            <a:t>;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89527" y="1998300"/>
        <a:ext cx="8507746" cy="1654921"/>
      </dsp:txXfrm>
    </dsp:sp>
    <dsp:sp modelId="{11FF35EE-ADAF-418A-9118-83EAE5737684}">
      <dsp:nvSpPr>
        <dsp:cNvPr id="0" name=""/>
        <dsp:cNvSpPr/>
      </dsp:nvSpPr>
      <dsp:spPr>
        <a:xfrm>
          <a:off x="0" y="3797468"/>
          <a:ext cx="8686800" cy="1833975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>
              <a:solidFill>
                <a:schemeClr val="tx1"/>
              </a:solidFill>
            </a:rPr>
            <a:t>видобуті</a:t>
          </a:r>
          <a:r>
            <a:rPr lang="ru-RU" sz="1900" kern="1200" dirty="0" smtClean="0">
              <a:solidFill>
                <a:schemeClr val="tx1"/>
              </a:solidFill>
            </a:rPr>
            <a:t> (</a:t>
          </a:r>
          <a:r>
            <a:rPr lang="ru-RU" sz="1900" kern="1200" dirty="0" err="1" smtClean="0">
              <a:solidFill>
                <a:schemeClr val="tx1"/>
              </a:solidFill>
            </a:rPr>
            <a:t>зібрані</a:t>
          </a:r>
          <a:r>
            <a:rPr lang="ru-RU" sz="1900" kern="1200" dirty="0" smtClean="0">
              <a:solidFill>
                <a:schemeClr val="tx1"/>
              </a:solidFill>
            </a:rPr>
            <a:t>) </a:t>
          </a:r>
          <a:r>
            <a:rPr lang="ru-RU" sz="1900" kern="1200" dirty="0" err="1" smtClean="0">
              <a:solidFill>
                <a:schemeClr val="tx1"/>
              </a:solidFill>
            </a:rPr>
            <a:t>мінералогічні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палеонтологічні</a:t>
          </a:r>
          <a:r>
            <a:rPr lang="ru-RU" sz="1900" kern="1200" dirty="0" smtClean="0">
              <a:solidFill>
                <a:schemeClr val="tx1"/>
              </a:solidFill>
            </a:rPr>
            <a:t> та </a:t>
          </a:r>
          <a:r>
            <a:rPr lang="ru-RU" sz="1900" kern="1200" dirty="0" err="1" smtClean="0">
              <a:solidFill>
                <a:schemeClr val="tx1"/>
              </a:solidFill>
            </a:rPr>
            <a:t>інші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геологічні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колекційні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зразки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якщо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їх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використання</a:t>
          </a:r>
          <a:r>
            <a:rPr lang="ru-RU" sz="1900" kern="1200" dirty="0" smtClean="0">
              <a:solidFill>
                <a:schemeClr val="tx1"/>
              </a:solidFill>
            </a:rPr>
            <a:t> не </a:t>
          </a:r>
          <a:r>
            <a:rPr lang="ru-RU" sz="1900" kern="1200" dirty="0" err="1" smtClean="0">
              <a:solidFill>
                <a:schemeClr val="tx1"/>
              </a:solidFill>
            </a:rPr>
            <a:t>передбачає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отримання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економічної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вигоди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</a:t>
          </a:r>
          <a:r>
            <a:rPr lang="ru-RU" sz="1900" kern="1200" dirty="0" smtClean="0">
              <a:solidFill>
                <a:schemeClr val="tx1"/>
              </a:solidFill>
            </a:rPr>
            <a:t> передачею </a:t>
          </a:r>
          <a:r>
            <a:rPr lang="ru-RU" sz="1900" kern="1200" dirty="0" err="1" smtClean="0">
              <a:solidFill>
                <a:schemeClr val="tx1"/>
              </a:solidFill>
            </a:rPr>
            <a:t>чи</a:t>
          </a:r>
          <a:r>
            <a:rPr lang="ru-RU" sz="1900" kern="1200" dirty="0" smtClean="0">
              <a:solidFill>
                <a:schemeClr val="tx1"/>
              </a:solidFill>
            </a:rPr>
            <a:t> без </a:t>
          </a:r>
          <a:r>
            <a:rPr lang="ru-RU" sz="1900" kern="1200" dirty="0" err="1" smtClean="0">
              <a:solidFill>
                <a:schemeClr val="tx1"/>
              </a:solidFill>
            </a:rPr>
            <a:t>передачі</a:t>
          </a:r>
          <a:r>
            <a:rPr lang="ru-RU" sz="1900" kern="1200" dirty="0" smtClean="0">
              <a:solidFill>
                <a:schemeClr val="tx1"/>
              </a:solidFill>
            </a:rPr>
            <a:t> права </a:t>
          </a:r>
          <a:r>
            <a:rPr lang="ru-RU" sz="1900" kern="1200" dirty="0" err="1" smtClean="0">
              <a:solidFill>
                <a:schemeClr val="tx1"/>
              </a:solidFill>
            </a:rPr>
            <a:t>власності</a:t>
          </a:r>
          <a:r>
            <a:rPr lang="ru-RU" sz="1900" kern="1200" dirty="0" smtClean="0">
              <a:solidFill>
                <a:schemeClr val="tx1"/>
              </a:solidFill>
            </a:rPr>
            <a:t> на них;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89527" y="3886995"/>
        <a:ext cx="8507746" cy="1654921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A1354-03D7-4A7B-A5BA-4F72EEA6D20B}">
      <dsp:nvSpPr>
        <dsp:cNvPr id="0" name=""/>
        <dsp:cNvSpPr/>
      </dsp:nvSpPr>
      <dsp:spPr>
        <a:xfrm>
          <a:off x="0" y="237335"/>
          <a:ext cx="8686800" cy="2620982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До </a:t>
          </a:r>
          <a:r>
            <a:rPr lang="ru-RU" sz="2700" kern="1200" dirty="0" err="1" smtClean="0">
              <a:solidFill>
                <a:schemeClr val="tx1"/>
              </a:solidFill>
            </a:rPr>
            <a:t>об'єкта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оподаткування</a:t>
          </a:r>
          <a:r>
            <a:rPr lang="ru-RU" sz="2700" kern="1200" dirty="0" smtClean="0">
              <a:solidFill>
                <a:schemeClr val="tx1"/>
              </a:solidFill>
            </a:rPr>
            <a:t> рентною платою за </a:t>
          </a:r>
          <a:r>
            <a:rPr lang="ru-RU" sz="2700" kern="1200" dirty="0" err="1" smtClean="0">
              <a:solidFill>
                <a:schemeClr val="tx1"/>
              </a:solidFill>
            </a:rPr>
            <a:t>користування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надрами</a:t>
          </a:r>
          <a:r>
            <a:rPr lang="ru-RU" sz="2700" kern="1200" dirty="0" smtClean="0">
              <a:solidFill>
                <a:schemeClr val="tx1"/>
              </a:solidFill>
            </a:rPr>
            <a:t> для </a:t>
          </a:r>
          <a:r>
            <a:rPr lang="ru-RU" sz="2700" kern="1200" dirty="0" err="1" smtClean="0">
              <a:solidFill>
                <a:schemeClr val="tx1"/>
              </a:solidFill>
            </a:rPr>
            <a:t>видобування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корисних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копалин</a:t>
          </a:r>
          <a:r>
            <a:rPr lang="ru-RU" sz="2700" kern="1200" dirty="0" smtClean="0">
              <a:solidFill>
                <a:schemeClr val="tx1"/>
              </a:solidFill>
            </a:rPr>
            <a:t> не належать: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27946" y="365281"/>
        <a:ext cx="8430908" cy="2365090"/>
      </dsp:txXfrm>
    </dsp:sp>
    <dsp:sp modelId="{24938DD0-D3E8-4E72-B3A6-8E36620CEE74}">
      <dsp:nvSpPr>
        <dsp:cNvPr id="0" name=""/>
        <dsp:cNvSpPr/>
      </dsp:nvSpPr>
      <dsp:spPr>
        <a:xfrm>
          <a:off x="0" y="2936078"/>
          <a:ext cx="8686800" cy="2620982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</a:rPr>
            <a:t>корисні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копалини</a:t>
          </a:r>
          <a:r>
            <a:rPr lang="ru-RU" sz="2700" kern="1200" dirty="0" smtClean="0">
              <a:solidFill>
                <a:schemeClr val="tx1"/>
              </a:solidFill>
            </a:rPr>
            <a:t>, </a:t>
          </a:r>
          <a:r>
            <a:rPr lang="ru-RU" sz="2700" kern="1200" dirty="0" err="1" smtClean="0">
              <a:solidFill>
                <a:schemeClr val="tx1"/>
              </a:solidFill>
            </a:rPr>
            <a:t>видобуті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з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надр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під</a:t>
          </a:r>
          <a:r>
            <a:rPr lang="ru-RU" sz="2700" kern="1200" dirty="0" smtClean="0">
              <a:solidFill>
                <a:schemeClr val="tx1"/>
              </a:solidFill>
            </a:rPr>
            <a:t> час </a:t>
          </a:r>
          <a:r>
            <a:rPr lang="ru-RU" sz="2700" kern="1200" dirty="0" err="1" smtClean="0">
              <a:solidFill>
                <a:schemeClr val="tx1"/>
              </a:solidFill>
            </a:rPr>
            <a:t>створення</a:t>
          </a:r>
          <a:r>
            <a:rPr lang="ru-RU" sz="2700" kern="1200" dirty="0" smtClean="0">
              <a:solidFill>
                <a:schemeClr val="tx1"/>
              </a:solidFill>
            </a:rPr>
            <a:t>, </a:t>
          </a:r>
          <a:r>
            <a:rPr lang="ru-RU" sz="2700" kern="1200" dirty="0" err="1" smtClean="0">
              <a:solidFill>
                <a:schemeClr val="tx1"/>
              </a:solidFill>
            </a:rPr>
            <a:t>використання</a:t>
          </a:r>
          <a:r>
            <a:rPr lang="ru-RU" sz="2700" kern="1200" dirty="0" smtClean="0">
              <a:solidFill>
                <a:schemeClr val="tx1"/>
              </a:solidFill>
            </a:rPr>
            <a:t>, </a:t>
          </a:r>
          <a:r>
            <a:rPr lang="ru-RU" sz="2700" kern="1200" dirty="0" err="1" smtClean="0">
              <a:solidFill>
                <a:schemeClr val="tx1"/>
              </a:solidFill>
            </a:rPr>
            <a:t>реконструкції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геологічних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об'єктів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природно-заповідного</a:t>
          </a:r>
          <a:r>
            <a:rPr lang="ru-RU" sz="2700" kern="1200" dirty="0" smtClean="0">
              <a:solidFill>
                <a:schemeClr val="tx1"/>
              </a:solidFill>
            </a:rPr>
            <a:t> фонду, </a:t>
          </a:r>
          <a:r>
            <a:rPr lang="ru-RU" sz="2700" kern="1200" dirty="0" err="1" smtClean="0">
              <a:solidFill>
                <a:schemeClr val="tx1"/>
              </a:solidFill>
            </a:rPr>
            <a:t>якщо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використання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цих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корисних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копалин</a:t>
          </a:r>
          <a:r>
            <a:rPr lang="ru-RU" sz="2700" kern="1200" dirty="0" smtClean="0">
              <a:solidFill>
                <a:schemeClr val="tx1"/>
              </a:solidFill>
            </a:rPr>
            <a:t> не </a:t>
          </a:r>
          <a:r>
            <a:rPr lang="ru-RU" sz="2700" kern="1200" dirty="0" err="1" smtClean="0">
              <a:solidFill>
                <a:schemeClr val="tx1"/>
              </a:solidFill>
            </a:rPr>
            <a:t>передбачає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отримання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економічної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вигоди</a:t>
          </a:r>
          <a:r>
            <a:rPr lang="ru-RU" sz="2700" kern="1200" dirty="0" smtClean="0">
              <a:solidFill>
                <a:schemeClr val="tx1"/>
              </a:solidFill>
            </a:rPr>
            <a:t> </a:t>
          </a:r>
          <a:r>
            <a:rPr lang="ru-RU" sz="2700" kern="1200" dirty="0" err="1" smtClean="0">
              <a:solidFill>
                <a:schemeClr val="tx1"/>
              </a:solidFill>
            </a:rPr>
            <a:t>з</a:t>
          </a:r>
          <a:r>
            <a:rPr lang="ru-RU" sz="2700" kern="1200" dirty="0" smtClean="0">
              <a:solidFill>
                <a:schemeClr val="tx1"/>
              </a:solidFill>
            </a:rPr>
            <a:t> передачею </a:t>
          </a:r>
          <a:r>
            <a:rPr lang="ru-RU" sz="2700" kern="1200" dirty="0" err="1" smtClean="0">
              <a:solidFill>
                <a:schemeClr val="tx1"/>
              </a:solidFill>
            </a:rPr>
            <a:t>чи</a:t>
          </a:r>
          <a:r>
            <a:rPr lang="ru-RU" sz="2700" kern="1200" dirty="0" smtClean="0">
              <a:solidFill>
                <a:schemeClr val="tx1"/>
              </a:solidFill>
            </a:rPr>
            <a:t> без </a:t>
          </a:r>
          <a:r>
            <a:rPr lang="ru-RU" sz="2700" kern="1200" dirty="0" err="1" smtClean="0">
              <a:solidFill>
                <a:schemeClr val="tx1"/>
              </a:solidFill>
            </a:rPr>
            <a:t>передачі</a:t>
          </a:r>
          <a:r>
            <a:rPr lang="ru-RU" sz="2700" kern="1200" dirty="0" smtClean="0">
              <a:solidFill>
                <a:schemeClr val="tx1"/>
              </a:solidFill>
            </a:rPr>
            <a:t> права </a:t>
          </a:r>
          <a:r>
            <a:rPr lang="ru-RU" sz="2700" kern="1200" dirty="0" err="1" smtClean="0">
              <a:solidFill>
                <a:schemeClr val="tx1"/>
              </a:solidFill>
            </a:rPr>
            <a:t>власності</a:t>
          </a:r>
          <a:r>
            <a:rPr lang="ru-RU" sz="2700" kern="1200" dirty="0" smtClean="0">
              <a:solidFill>
                <a:schemeClr val="tx1"/>
              </a:solidFill>
            </a:rPr>
            <a:t> на них;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27946" y="3064024"/>
        <a:ext cx="8430908" cy="2365090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850CF2-833E-4143-AD75-B213DED9BA9E}">
      <dsp:nvSpPr>
        <dsp:cNvPr id="0" name=""/>
        <dsp:cNvSpPr/>
      </dsp:nvSpPr>
      <dsp:spPr>
        <a:xfrm>
          <a:off x="0" y="130800"/>
          <a:ext cx="8686800" cy="2667599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>
              <a:solidFill>
                <a:schemeClr val="tx1"/>
              </a:solidFill>
            </a:rPr>
            <a:t>дренажні</a:t>
          </a:r>
          <a:r>
            <a:rPr lang="ru-RU" sz="1900" kern="1200" dirty="0" smtClean="0">
              <a:solidFill>
                <a:schemeClr val="tx1"/>
              </a:solidFill>
            </a:rPr>
            <a:t> та </a:t>
          </a:r>
          <a:r>
            <a:rPr lang="ru-RU" sz="1900" kern="1200" dirty="0" err="1" smtClean="0">
              <a:solidFill>
                <a:schemeClr val="tx1"/>
              </a:solidFill>
            </a:rPr>
            <a:t>супутньо-пластові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підземні</a:t>
          </a:r>
          <a:r>
            <a:rPr lang="ru-RU" sz="1900" kern="1200" dirty="0" smtClean="0">
              <a:solidFill>
                <a:schemeClr val="tx1"/>
              </a:solidFill>
            </a:rPr>
            <a:t> води, </a:t>
          </a:r>
          <a:r>
            <a:rPr lang="ru-RU" sz="1900" kern="1200" dirty="0" err="1" smtClean="0">
              <a:solidFill>
                <a:schemeClr val="tx1"/>
              </a:solidFill>
            </a:rPr>
            <a:t>які</a:t>
          </a:r>
          <a:r>
            <a:rPr lang="ru-RU" sz="1900" kern="1200" dirty="0" smtClean="0">
              <a:solidFill>
                <a:schemeClr val="tx1"/>
              </a:solidFill>
            </a:rPr>
            <a:t> не </a:t>
          </a:r>
          <a:r>
            <a:rPr lang="ru-RU" sz="1900" kern="1200" dirty="0" err="1" smtClean="0">
              <a:solidFill>
                <a:schemeClr val="tx1"/>
              </a:solidFill>
            </a:rPr>
            <a:t>враховуються</a:t>
          </a:r>
          <a:r>
            <a:rPr lang="ru-RU" sz="1900" kern="1200" dirty="0" smtClean="0">
              <a:solidFill>
                <a:schemeClr val="tx1"/>
              </a:solidFill>
            </a:rPr>
            <a:t> в державному </a:t>
          </a:r>
          <a:r>
            <a:rPr lang="ru-RU" sz="1900" kern="1200" dirty="0" err="1" smtClean="0">
              <a:solidFill>
                <a:schemeClr val="tx1"/>
              </a:solidFill>
            </a:rPr>
            <a:t>балансі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запасів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що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видобуваються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під</a:t>
          </a:r>
          <a:r>
            <a:rPr lang="ru-RU" sz="1900" kern="1200" dirty="0" smtClean="0">
              <a:solidFill>
                <a:schemeClr val="tx1"/>
              </a:solidFill>
            </a:rPr>
            <a:t> час </a:t>
          </a:r>
          <a:r>
            <a:rPr lang="ru-RU" sz="1900" kern="1200" dirty="0" err="1" smtClean="0">
              <a:solidFill>
                <a:schemeClr val="tx1"/>
              </a:solidFill>
            </a:rPr>
            <a:t>розробки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родовищ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або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під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час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будівництва</a:t>
          </a:r>
          <a:r>
            <a:rPr lang="ru-RU" sz="1900" kern="1200" dirty="0" smtClean="0">
              <a:solidFill>
                <a:schemeClr val="tx1"/>
              </a:solidFill>
            </a:rPr>
            <a:t> та </a:t>
          </a:r>
          <a:r>
            <a:rPr lang="ru-RU" sz="1900" kern="1200" dirty="0" err="1" smtClean="0">
              <a:solidFill>
                <a:schemeClr val="tx1"/>
              </a:solidFill>
            </a:rPr>
            <a:t>експлуатації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підземних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споруд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використання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яких</a:t>
          </a:r>
          <a:r>
            <a:rPr lang="ru-RU" sz="1900" kern="1200" dirty="0" smtClean="0">
              <a:solidFill>
                <a:schemeClr val="tx1"/>
              </a:solidFill>
            </a:rPr>
            <a:t> не </a:t>
          </a:r>
          <a:r>
            <a:rPr lang="ru-RU" sz="1900" kern="1200" dirty="0" err="1" smtClean="0">
              <a:solidFill>
                <a:schemeClr val="tx1"/>
              </a:solidFill>
            </a:rPr>
            <a:t>передбачає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отримання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економічної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вигоди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</a:t>
          </a:r>
          <a:r>
            <a:rPr lang="ru-RU" sz="1900" kern="1200" dirty="0" smtClean="0">
              <a:solidFill>
                <a:schemeClr val="tx1"/>
              </a:solidFill>
            </a:rPr>
            <a:t> передачею </a:t>
          </a:r>
          <a:r>
            <a:rPr lang="ru-RU" sz="1900" kern="1200" dirty="0" err="1" smtClean="0">
              <a:solidFill>
                <a:schemeClr val="tx1"/>
              </a:solidFill>
            </a:rPr>
            <a:t>чи</a:t>
          </a:r>
          <a:r>
            <a:rPr lang="ru-RU" sz="1900" kern="1200" dirty="0" smtClean="0">
              <a:solidFill>
                <a:schemeClr val="tx1"/>
              </a:solidFill>
            </a:rPr>
            <a:t> без </a:t>
          </a:r>
          <a:r>
            <a:rPr lang="ru-RU" sz="1900" kern="1200" dirty="0" err="1" smtClean="0">
              <a:solidFill>
                <a:schemeClr val="tx1"/>
              </a:solidFill>
            </a:rPr>
            <a:t>передачі</a:t>
          </a:r>
          <a:r>
            <a:rPr lang="ru-RU" sz="1900" kern="1200" dirty="0" smtClean="0">
              <a:solidFill>
                <a:schemeClr val="tx1"/>
              </a:solidFill>
            </a:rPr>
            <a:t> права </a:t>
          </a:r>
          <a:r>
            <a:rPr lang="ru-RU" sz="1900" kern="1200" dirty="0" err="1" smtClean="0">
              <a:solidFill>
                <a:schemeClr val="tx1"/>
              </a:solidFill>
            </a:rPr>
            <a:t>власності</a:t>
          </a:r>
          <a:r>
            <a:rPr lang="ru-RU" sz="1900" kern="1200" dirty="0" smtClean="0">
              <a:solidFill>
                <a:schemeClr val="tx1"/>
              </a:solidFill>
            </a:rPr>
            <a:t> на них, у тому </a:t>
          </a:r>
          <a:r>
            <a:rPr lang="ru-RU" sz="1900" kern="1200" dirty="0" err="1" smtClean="0">
              <a:solidFill>
                <a:schemeClr val="tx1"/>
              </a:solidFill>
            </a:rPr>
            <a:t>числі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від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використання</a:t>
          </a:r>
          <a:r>
            <a:rPr lang="ru-RU" sz="1900" kern="1200" dirty="0" smtClean="0">
              <a:solidFill>
                <a:schemeClr val="tx1"/>
              </a:solidFill>
            </a:rPr>
            <a:t> для </a:t>
          </a:r>
          <a:r>
            <a:rPr lang="ru-RU" sz="1900" kern="1200" dirty="0" err="1" smtClean="0">
              <a:solidFill>
                <a:schemeClr val="tx1"/>
              </a:solidFill>
            </a:rPr>
            <a:t>власних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технологічних</a:t>
          </a:r>
          <a:r>
            <a:rPr lang="ru-RU" sz="1900" kern="1200" dirty="0" smtClean="0">
              <a:solidFill>
                <a:schemeClr val="tx1"/>
              </a:solidFill>
            </a:rPr>
            <a:t> потреб, за </a:t>
          </a:r>
          <a:r>
            <a:rPr lang="ru-RU" sz="1900" kern="1200" dirty="0" err="1" smtClean="0">
              <a:solidFill>
                <a:schemeClr val="tx1"/>
              </a:solidFill>
            </a:rPr>
            <a:t>винятком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обсягів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які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використовуються</a:t>
          </a:r>
          <a:r>
            <a:rPr lang="ru-RU" sz="1900" kern="1200" dirty="0" smtClean="0">
              <a:solidFill>
                <a:schemeClr val="tx1"/>
              </a:solidFill>
            </a:rPr>
            <a:t> для </a:t>
          </a:r>
          <a:r>
            <a:rPr lang="ru-RU" sz="1900" kern="1200" dirty="0" err="1" smtClean="0">
              <a:solidFill>
                <a:schemeClr val="tx1"/>
              </a:solidFill>
            </a:rPr>
            <a:t>власних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технологічних</a:t>
          </a:r>
          <a:r>
            <a:rPr lang="ru-RU" sz="1900" kern="1200" dirty="0" smtClean="0">
              <a:solidFill>
                <a:schemeClr val="tx1"/>
              </a:solidFill>
            </a:rPr>
            <a:t> потреб, </a:t>
          </a:r>
          <a:r>
            <a:rPr lang="ru-RU" sz="1900" kern="1200" dirty="0" err="1" smtClean="0">
              <a:solidFill>
                <a:schemeClr val="tx1"/>
              </a:solidFill>
            </a:rPr>
            <a:t>пов'язаних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видобуванням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;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130221" y="261021"/>
        <a:ext cx="8426358" cy="2407157"/>
      </dsp:txXfrm>
    </dsp:sp>
    <dsp:sp modelId="{A463BABB-D92D-430D-AD01-F8182B1D432A}">
      <dsp:nvSpPr>
        <dsp:cNvPr id="0" name=""/>
        <dsp:cNvSpPr/>
      </dsp:nvSpPr>
      <dsp:spPr>
        <a:xfrm>
          <a:off x="0" y="2853120"/>
          <a:ext cx="8686800" cy="2667599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>
              <a:solidFill>
                <a:schemeClr val="tx1"/>
              </a:solidFill>
            </a:rPr>
            <a:t>видобуті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копалини</a:t>
          </a:r>
          <a:r>
            <a:rPr lang="ru-RU" sz="1900" kern="1200" dirty="0" smtClean="0">
              <a:solidFill>
                <a:schemeClr val="tx1"/>
              </a:solidFill>
            </a:rPr>
            <a:t>, </a:t>
          </a:r>
          <a:r>
            <a:rPr lang="ru-RU" sz="1900" kern="1200" dirty="0" err="1" smtClean="0">
              <a:solidFill>
                <a:schemeClr val="tx1"/>
              </a:solidFill>
            </a:rPr>
            <a:t>які</a:t>
          </a:r>
          <a:r>
            <a:rPr lang="ru-RU" sz="1900" kern="1200" dirty="0" smtClean="0">
              <a:solidFill>
                <a:schemeClr val="tx1"/>
              </a:solidFill>
            </a:rPr>
            <a:t> без </a:t>
          </a:r>
          <a:r>
            <a:rPr lang="ru-RU" sz="1900" kern="1200" dirty="0" err="1" smtClean="0">
              <a:solidFill>
                <a:schemeClr val="tx1"/>
              </a:solidFill>
            </a:rPr>
            <a:t>набуття</a:t>
          </a:r>
          <a:r>
            <a:rPr lang="ru-RU" sz="1900" kern="1200" dirty="0" smtClean="0">
              <a:solidFill>
                <a:schemeClr val="tx1"/>
              </a:solidFill>
            </a:rPr>
            <a:t> та/</a:t>
          </a:r>
          <a:r>
            <a:rPr lang="ru-RU" sz="1900" kern="1200" dirty="0" err="1" smtClean="0">
              <a:solidFill>
                <a:schemeClr val="tx1"/>
              </a:solidFill>
            </a:rPr>
            <a:t>або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збереження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платником</a:t>
          </a:r>
          <a:r>
            <a:rPr lang="ru-RU" sz="1900" kern="1200" dirty="0" smtClean="0">
              <a:solidFill>
                <a:schemeClr val="tx1"/>
              </a:solidFill>
            </a:rPr>
            <a:t> права </a:t>
          </a:r>
          <a:r>
            <a:rPr lang="ru-RU" sz="1900" kern="1200" dirty="0" err="1" smtClean="0">
              <a:solidFill>
                <a:schemeClr val="tx1"/>
              </a:solidFill>
            </a:rPr>
            <a:t>власності</a:t>
          </a:r>
          <a:r>
            <a:rPr lang="ru-RU" sz="1900" kern="1200" dirty="0" smtClean="0">
              <a:solidFill>
                <a:schemeClr val="tx1"/>
              </a:solidFill>
            </a:rPr>
            <a:t> на </a:t>
          </a:r>
          <a:r>
            <a:rPr lang="ru-RU" sz="1900" kern="1200" dirty="0" err="1" smtClean="0">
              <a:solidFill>
                <a:schemeClr val="tx1"/>
              </a:solidFill>
            </a:rPr>
            <a:t>такі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корисні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відповідно</a:t>
          </a:r>
          <a:r>
            <a:rPr lang="ru-RU" sz="1900" kern="1200" dirty="0" smtClean="0">
              <a:solidFill>
                <a:schemeClr val="tx1"/>
              </a:solidFill>
            </a:rPr>
            <a:t> до </a:t>
          </a:r>
          <a:r>
            <a:rPr lang="ru-RU" sz="1900" kern="1200" dirty="0" err="1" smtClean="0">
              <a:solidFill>
                <a:schemeClr val="tx1"/>
              </a:solidFill>
            </a:rPr>
            <a:t>затвердженого</a:t>
          </a:r>
          <a:r>
            <a:rPr lang="ru-RU" sz="1900" kern="1200" dirty="0" smtClean="0">
              <a:solidFill>
                <a:schemeClr val="tx1"/>
              </a:solidFill>
            </a:rPr>
            <a:t> в </a:t>
          </a:r>
          <a:r>
            <a:rPr lang="ru-RU" sz="1900" kern="1200" dirty="0" err="1" smtClean="0">
              <a:solidFill>
                <a:schemeClr val="tx1"/>
              </a:solidFill>
            </a:rPr>
            <a:t>установленому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законодавством</a:t>
          </a:r>
          <a:r>
            <a:rPr lang="ru-RU" sz="1900" kern="1200" dirty="0" smtClean="0">
              <a:solidFill>
                <a:schemeClr val="tx1"/>
              </a:solidFill>
            </a:rPr>
            <a:t> порядку </a:t>
          </a:r>
          <a:r>
            <a:rPr lang="ru-RU" sz="1900" kern="1200" dirty="0" err="1" smtClean="0">
              <a:solidFill>
                <a:schemeClr val="tx1"/>
              </a:solidFill>
            </a:rPr>
            <a:t>технологічного</a:t>
          </a:r>
          <a:r>
            <a:rPr lang="ru-RU" sz="1900" kern="1200" dirty="0" smtClean="0">
              <a:solidFill>
                <a:schemeClr val="tx1"/>
              </a:solidFill>
            </a:rPr>
            <a:t> проекту </a:t>
          </a:r>
          <a:r>
            <a:rPr lang="ru-RU" sz="1900" kern="1200" dirty="0" err="1" smtClean="0">
              <a:solidFill>
                <a:schemeClr val="tx1"/>
              </a:solidFill>
            </a:rPr>
            <a:t>розробки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запасів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відповідної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ділянки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надр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спрямовуються</a:t>
          </a:r>
          <a:r>
            <a:rPr lang="ru-RU" sz="1900" kern="1200" dirty="0" smtClean="0">
              <a:solidFill>
                <a:schemeClr val="tx1"/>
              </a:solidFill>
            </a:rPr>
            <a:t> на </a:t>
          </a:r>
          <a:r>
            <a:rPr lang="ru-RU" sz="1900" kern="1200" dirty="0" err="1" smtClean="0">
              <a:solidFill>
                <a:schemeClr val="tx1"/>
              </a:solidFill>
            </a:rPr>
            <a:t>формування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запасів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корисних</a:t>
          </a:r>
          <a:r>
            <a:rPr lang="ru-RU" sz="1900" kern="1200" dirty="0" smtClean="0">
              <a:solidFill>
                <a:schemeClr val="tx1"/>
              </a:solidFill>
            </a:rPr>
            <a:t> </a:t>
          </a:r>
          <a:r>
            <a:rPr lang="ru-RU" sz="1900" kern="1200" dirty="0" err="1" smtClean="0">
              <a:solidFill>
                <a:schemeClr val="tx1"/>
              </a:solidFill>
            </a:rPr>
            <a:t>копалин</a:t>
          </a:r>
          <a:r>
            <a:rPr lang="ru-RU" sz="1900" kern="1200" dirty="0" smtClean="0">
              <a:solidFill>
                <a:schemeClr val="tx1"/>
              </a:solidFill>
            </a:rPr>
            <a:t> техногенного </a:t>
          </a:r>
          <a:r>
            <a:rPr lang="ru-RU" sz="1900" kern="1200" dirty="0" err="1" smtClean="0">
              <a:solidFill>
                <a:schemeClr val="tx1"/>
              </a:solidFill>
            </a:rPr>
            <a:t>родовища</a:t>
          </a:r>
          <a:r>
            <a:rPr lang="ru-RU" sz="1900" kern="1200" dirty="0" smtClean="0">
              <a:solidFill>
                <a:schemeClr val="tx1"/>
              </a:solidFill>
            </a:rPr>
            <a:t>;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130221" y="2983341"/>
        <a:ext cx="8426358" cy="24071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F232A-B819-4914-A37D-3A90C6998458}">
      <dsp:nvSpPr>
        <dsp:cNvPr id="0" name=""/>
        <dsp:cNvSpPr/>
      </dsp:nvSpPr>
      <dsp:spPr>
        <a:xfrm>
          <a:off x="1060" y="244802"/>
          <a:ext cx="4135561" cy="24813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/>
            <a:t>Об'єктом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оподаткування</a:t>
          </a:r>
          <a:r>
            <a:rPr lang="ru-RU" sz="1900" b="1" kern="1200" dirty="0" smtClean="0"/>
            <a:t> рентною платою за </a:t>
          </a:r>
          <a:r>
            <a:rPr lang="ru-RU" sz="1900" b="1" kern="1200" dirty="0" err="1" smtClean="0"/>
            <a:t>спеціальне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використання</a:t>
          </a:r>
          <a:r>
            <a:rPr lang="ru-RU" sz="1900" b="1" kern="1200" dirty="0" smtClean="0"/>
            <a:t> води без </a:t>
          </a:r>
          <a:r>
            <a:rPr lang="ru-RU" sz="1900" b="1" kern="1200" dirty="0" err="1" smtClean="0"/>
            <a:t>її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вилучення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з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водних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об'єктів</a:t>
          </a:r>
          <a:r>
            <a:rPr lang="ru-RU" sz="1900" b="1" kern="1200" dirty="0" smtClean="0"/>
            <a:t> є:</a:t>
          </a:r>
          <a:endParaRPr lang="ru-RU" sz="1900" b="1" kern="1200" dirty="0"/>
        </a:p>
      </dsp:txBody>
      <dsp:txXfrm>
        <a:off x="1060" y="244802"/>
        <a:ext cx="4135561" cy="2481336"/>
      </dsp:txXfrm>
    </dsp:sp>
    <dsp:sp modelId="{A558DEF6-AEA9-4E12-A4DE-281D37506CDE}">
      <dsp:nvSpPr>
        <dsp:cNvPr id="0" name=""/>
        <dsp:cNvSpPr/>
      </dsp:nvSpPr>
      <dsp:spPr>
        <a:xfrm>
          <a:off x="4550178" y="244802"/>
          <a:ext cx="4135561" cy="24813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для потреб </a:t>
          </a:r>
          <a:r>
            <a:rPr lang="ru-RU" sz="1900" b="1" kern="1200" dirty="0" err="1" smtClean="0"/>
            <a:t>гідроенергетики</a:t>
          </a:r>
          <a:r>
            <a:rPr lang="ru-RU" sz="1900" b="1" kern="1200" dirty="0" smtClean="0"/>
            <a:t> - </a:t>
          </a:r>
          <a:r>
            <a:rPr lang="ru-RU" sz="1900" b="1" kern="1200" dirty="0" err="1" smtClean="0"/>
            <a:t>фактичний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обсяг</a:t>
          </a:r>
          <a:r>
            <a:rPr lang="ru-RU" sz="1900" b="1" kern="1200" dirty="0" smtClean="0"/>
            <a:t> води, </a:t>
          </a:r>
          <a:r>
            <a:rPr lang="ru-RU" sz="1900" b="1" kern="1200" dirty="0" err="1" smtClean="0"/>
            <a:t>що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пропускається</a:t>
          </a:r>
          <a:r>
            <a:rPr lang="ru-RU" sz="1900" b="1" kern="1200" dirty="0" smtClean="0"/>
            <a:t> через </a:t>
          </a:r>
          <a:r>
            <a:rPr lang="ru-RU" sz="1900" b="1" kern="1200" dirty="0" err="1" smtClean="0"/>
            <a:t>турбіни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гідроелектростанцій</a:t>
          </a:r>
          <a:r>
            <a:rPr lang="ru-RU" sz="1900" b="1" kern="1200" dirty="0" smtClean="0"/>
            <a:t> для </a:t>
          </a:r>
          <a:r>
            <a:rPr lang="ru-RU" sz="1900" b="1" kern="1200" dirty="0" err="1" smtClean="0"/>
            <a:t>вироблення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електроенергії</a:t>
          </a:r>
          <a:r>
            <a:rPr lang="ru-RU" sz="1900" b="1" kern="1200" dirty="0" smtClean="0"/>
            <a:t>;</a:t>
          </a:r>
          <a:endParaRPr lang="ru-RU" sz="1900" b="1" kern="1200" dirty="0"/>
        </a:p>
      </dsp:txBody>
      <dsp:txXfrm>
        <a:off x="4550178" y="244802"/>
        <a:ext cx="4135561" cy="2481336"/>
      </dsp:txXfrm>
    </dsp:sp>
    <dsp:sp modelId="{4A716AC8-532B-49A9-9D25-C00F6D9D03BF}">
      <dsp:nvSpPr>
        <dsp:cNvPr id="0" name=""/>
        <dsp:cNvSpPr/>
      </dsp:nvSpPr>
      <dsp:spPr>
        <a:xfrm>
          <a:off x="2275619" y="3139695"/>
          <a:ext cx="4135561" cy="248133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для потреб водного транспорту - час </a:t>
          </a:r>
          <a:r>
            <a:rPr lang="ru-RU" sz="1900" b="1" kern="1200" dirty="0" err="1" smtClean="0"/>
            <a:t>використання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поверхневих</a:t>
          </a:r>
          <a:r>
            <a:rPr lang="ru-RU" sz="1900" b="1" kern="1200" dirty="0" smtClean="0"/>
            <a:t> вод </a:t>
          </a:r>
          <a:r>
            <a:rPr lang="ru-RU" sz="1900" b="1" kern="1200" dirty="0" err="1" smtClean="0"/>
            <a:t>вантажним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самохідним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і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несамохідним</a:t>
          </a:r>
          <a:r>
            <a:rPr lang="ru-RU" sz="1900" b="1" kern="1200" dirty="0" smtClean="0"/>
            <a:t> флотом, </a:t>
          </a:r>
          <a:r>
            <a:rPr lang="ru-RU" sz="1900" b="1" kern="1200" dirty="0" err="1" smtClean="0"/>
            <a:t>що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експлуатується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залежно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від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тоннажності</a:t>
          </a:r>
          <a:r>
            <a:rPr lang="ru-RU" sz="1900" b="1" kern="1200" dirty="0" smtClean="0"/>
            <a:t>), та </a:t>
          </a:r>
          <a:r>
            <a:rPr lang="ru-RU" sz="1900" b="1" kern="1200" dirty="0" err="1" smtClean="0"/>
            <a:t>пасажирським</a:t>
          </a:r>
          <a:r>
            <a:rPr lang="ru-RU" sz="1900" b="1" kern="1200" dirty="0" smtClean="0"/>
            <a:t> флотом, </a:t>
          </a:r>
          <a:r>
            <a:rPr lang="ru-RU" sz="1900" b="1" kern="1200" dirty="0" err="1" smtClean="0"/>
            <a:t>що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експлуатується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залежно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від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кількості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місць</a:t>
          </a:r>
          <a:r>
            <a:rPr lang="ru-RU" sz="1900" b="1" kern="1200" dirty="0" smtClean="0"/>
            <a:t>).</a:t>
          </a:r>
          <a:endParaRPr lang="ru-RU" sz="1900" b="1" kern="1200" dirty="0"/>
        </a:p>
      </dsp:txBody>
      <dsp:txXfrm>
        <a:off x="2275619" y="3139695"/>
        <a:ext cx="4135561" cy="2481336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BFAD2-87E0-43F6-A330-3DBB42E062EC}">
      <dsp:nvSpPr>
        <dsp:cNvPr id="0" name=""/>
        <dsp:cNvSpPr/>
      </dsp:nvSpPr>
      <dsp:spPr>
        <a:xfrm>
          <a:off x="0" y="305479"/>
          <a:ext cx="8686800" cy="2527200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обсяг</a:t>
          </a:r>
          <a:r>
            <a:rPr lang="ru-RU" sz="2000" kern="1200" dirty="0" smtClean="0">
              <a:solidFill>
                <a:schemeClr val="tx1"/>
              </a:solidFill>
            </a:rPr>
            <a:t> природного газу, </a:t>
          </a:r>
          <a:r>
            <a:rPr lang="ru-RU" sz="2000" kern="1200" dirty="0" err="1" smtClean="0">
              <a:solidFill>
                <a:schemeClr val="tx1"/>
              </a:solidFill>
            </a:rPr>
            <a:t>визнаного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рециркулюючим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відповідно</a:t>
          </a:r>
          <a:r>
            <a:rPr lang="ru-RU" sz="2000" kern="1200" dirty="0" smtClean="0">
              <a:solidFill>
                <a:schemeClr val="tx1"/>
              </a:solidFill>
            </a:rPr>
            <a:t> до </a:t>
          </a:r>
          <a:r>
            <a:rPr lang="ru-RU" sz="2000" kern="1200" dirty="0" err="1" smtClean="0">
              <a:solidFill>
                <a:schemeClr val="tx1"/>
              </a:solidFill>
            </a:rPr>
            <a:t>вимог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цього</a:t>
          </a:r>
          <a:r>
            <a:rPr lang="ru-RU" sz="2000" kern="1200" dirty="0" smtClean="0">
              <a:solidFill>
                <a:schemeClr val="tx1"/>
              </a:solidFill>
            </a:rPr>
            <a:t> Кодексу, </a:t>
          </a:r>
          <a:r>
            <a:rPr lang="ru-RU" sz="2000" kern="1200" dirty="0" err="1" smtClean="0">
              <a:solidFill>
                <a:schemeClr val="tx1"/>
              </a:solidFill>
            </a:rPr>
            <a:t>який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визначається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платником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рентної</a:t>
          </a:r>
          <a:r>
            <a:rPr lang="ru-RU" sz="2000" kern="1200" dirty="0" smtClean="0">
              <a:solidFill>
                <a:schemeClr val="tx1"/>
              </a:solidFill>
            </a:rPr>
            <a:t> плати за </a:t>
          </a:r>
          <a:r>
            <a:rPr lang="ru-RU" sz="2000" kern="1200" dirty="0" err="1" smtClean="0">
              <a:solidFill>
                <a:schemeClr val="tx1"/>
              </a:solidFill>
            </a:rPr>
            <a:t>показниками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вимірювальних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пристроїв</a:t>
          </a:r>
          <a:r>
            <a:rPr lang="ru-RU" sz="2000" kern="1200" dirty="0" smtClean="0">
              <a:solidFill>
                <a:schemeClr val="tx1"/>
              </a:solidFill>
            </a:rPr>
            <a:t>, </a:t>
          </a:r>
          <a:r>
            <a:rPr lang="ru-RU" sz="2000" kern="1200" dirty="0" err="1" smtClean="0">
              <a:solidFill>
                <a:schemeClr val="tx1"/>
              </a:solidFill>
            </a:rPr>
            <a:t>що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зазначені</a:t>
          </a:r>
          <a:r>
            <a:rPr lang="ru-RU" sz="2000" kern="1200" dirty="0" smtClean="0">
              <a:solidFill>
                <a:schemeClr val="tx1"/>
              </a:solidFill>
            </a:rPr>
            <a:t> у </a:t>
          </a:r>
          <a:r>
            <a:rPr lang="ru-RU" sz="2000" kern="1200" dirty="0" err="1" smtClean="0">
              <a:solidFill>
                <a:schemeClr val="tx1"/>
              </a:solidFill>
            </a:rPr>
            <a:t>журналі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обліку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видобутих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корисних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копалин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із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дотриманням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самостійно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затверджених</a:t>
          </a:r>
          <a:r>
            <a:rPr lang="ru-RU" sz="2000" kern="1200" dirty="0" smtClean="0">
              <a:solidFill>
                <a:schemeClr val="tx1"/>
              </a:solidFill>
            </a:rPr>
            <a:t> ним </a:t>
          </a:r>
          <a:r>
            <a:rPr lang="ru-RU" sz="2000" kern="1200" dirty="0" err="1" smtClean="0">
              <a:solidFill>
                <a:schemeClr val="tx1"/>
              </a:solidFill>
            </a:rPr>
            <a:t>відповідно</a:t>
          </a:r>
          <a:r>
            <a:rPr lang="ru-RU" sz="2000" kern="1200" dirty="0" smtClean="0">
              <a:solidFill>
                <a:schemeClr val="tx1"/>
              </a:solidFill>
            </a:rPr>
            <a:t> до </a:t>
          </a:r>
          <a:r>
            <a:rPr lang="ru-RU" sz="2000" kern="1200" dirty="0" err="1" smtClean="0">
              <a:solidFill>
                <a:schemeClr val="tx1"/>
              </a:solidFill>
            </a:rPr>
            <a:t>вимог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ліцензійних</a:t>
          </a:r>
          <a:r>
            <a:rPr lang="ru-RU" sz="2000" kern="1200" dirty="0" smtClean="0">
              <a:solidFill>
                <a:schemeClr val="tx1"/>
              </a:solidFill>
            </a:rPr>
            <a:t> умов схем </a:t>
          </a:r>
          <a:r>
            <a:rPr lang="ru-RU" sz="2000" kern="1200" dirty="0" err="1" smtClean="0">
              <a:solidFill>
                <a:schemeClr val="tx1"/>
              </a:solidFill>
            </a:rPr>
            <a:t>руху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видобутої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вуглеводневої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сировини</a:t>
          </a:r>
          <a:r>
            <a:rPr lang="ru-RU" sz="2000" kern="1200" dirty="0" smtClean="0">
              <a:solidFill>
                <a:schemeClr val="tx1"/>
              </a:solidFill>
            </a:rPr>
            <a:t> на </a:t>
          </a:r>
          <a:r>
            <a:rPr lang="ru-RU" sz="2000" kern="1200" dirty="0" err="1" smtClean="0">
              <a:solidFill>
                <a:schemeClr val="tx1"/>
              </a:solidFill>
            </a:rPr>
            <a:t>виробничих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дільницях</a:t>
          </a:r>
          <a:r>
            <a:rPr lang="ru-RU" sz="2000" kern="1200" dirty="0" smtClean="0">
              <a:solidFill>
                <a:schemeClr val="tx1"/>
              </a:solidFill>
            </a:rPr>
            <a:t> та </a:t>
          </a:r>
          <a:r>
            <a:rPr lang="ru-RU" sz="2000" kern="1200" dirty="0" err="1" smtClean="0">
              <a:solidFill>
                <a:schemeClr val="tx1"/>
              </a:solidFill>
            </a:rPr>
            <a:t>місцях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зберігання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з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урахуванням</a:t>
          </a:r>
          <a:r>
            <a:rPr lang="ru-RU" sz="2000" kern="1200" dirty="0" smtClean="0">
              <a:solidFill>
                <a:schemeClr val="tx1"/>
              </a:solidFill>
            </a:rPr>
            <a:t> складу </a:t>
          </a:r>
          <a:r>
            <a:rPr lang="ru-RU" sz="2000" kern="1200" dirty="0" err="1" smtClean="0">
              <a:solidFill>
                <a:schemeClr val="tx1"/>
              </a:solidFill>
            </a:rPr>
            <a:t>вихідної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сировини</a:t>
          </a:r>
          <a:r>
            <a:rPr lang="ru-RU" sz="2000" kern="1200" dirty="0" smtClean="0">
              <a:solidFill>
                <a:schemeClr val="tx1"/>
              </a:solidFill>
            </a:rPr>
            <a:t>, умов конкретного </a:t>
          </a:r>
          <a:r>
            <a:rPr lang="ru-RU" sz="2000" kern="1200" dirty="0" err="1" smtClean="0">
              <a:solidFill>
                <a:schemeClr val="tx1"/>
              </a:solidFill>
            </a:rPr>
            <a:t>виробництва</a:t>
          </a:r>
          <a:r>
            <a:rPr lang="ru-RU" sz="2000" kern="1200" dirty="0" smtClean="0">
              <a:solidFill>
                <a:schemeClr val="tx1"/>
              </a:solidFill>
            </a:rPr>
            <a:t>, </a:t>
          </a:r>
          <a:r>
            <a:rPr lang="ru-RU" sz="2000" kern="1200" dirty="0" err="1" smtClean="0">
              <a:solidFill>
                <a:schemeClr val="tx1"/>
              </a:solidFill>
            </a:rPr>
            <a:t>особливостей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технологічного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процесу</a:t>
          </a:r>
          <a:r>
            <a:rPr lang="ru-RU" sz="2000" kern="1200" dirty="0" smtClean="0">
              <a:solidFill>
                <a:schemeClr val="tx1"/>
              </a:solidFill>
            </a:rPr>
            <a:t>;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23368" y="428847"/>
        <a:ext cx="8440064" cy="2280464"/>
      </dsp:txXfrm>
    </dsp:sp>
    <dsp:sp modelId="{5DE02356-1000-4793-B1DF-AD4E9445C986}">
      <dsp:nvSpPr>
        <dsp:cNvPr id="0" name=""/>
        <dsp:cNvSpPr/>
      </dsp:nvSpPr>
      <dsp:spPr>
        <a:xfrm>
          <a:off x="0" y="2890279"/>
          <a:ext cx="8686800" cy="2527200"/>
        </a:xfrm>
        <a:prstGeom prst="roundRect">
          <a:avLst/>
        </a:prstGeom>
        <a:solidFill>
          <a:srgbClr val="D3E52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обсяги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мінеральних</a:t>
          </a:r>
          <a:r>
            <a:rPr lang="ru-RU" sz="2000" kern="1200" dirty="0" smtClean="0">
              <a:solidFill>
                <a:schemeClr val="tx1"/>
              </a:solidFill>
            </a:rPr>
            <a:t> вод, </a:t>
          </a:r>
          <a:r>
            <a:rPr lang="ru-RU" sz="2000" kern="1200" dirty="0" err="1" smtClean="0">
              <a:solidFill>
                <a:schemeClr val="tx1"/>
              </a:solidFill>
            </a:rPr>
            <a:t>що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видобуті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державними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дитячими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спеціалізованими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санаторно-курортними</a:t>
          </a:r>
          <a:r>
            <a:rPr lang="ru-RU" sz="2000" kern="1200" dirty="0" smtClean="0">
              <a:solidFill>
                <a:schemeClr val="tx1"/>
              </a:solidFill>
            </a:rPr>
            <a:t> закладами, в </a:t>
          </a:r>
          <a:r>
            <a:rPr lang="ru-RU" sz="2000" kern="1200" dirty="0" err="1" smtClean="0">
              <a:solidFill>
                <a:schemeClr val="tx1"/>
              </a:solidFill>
            </a:rPr>
            <a:t>частині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обсягів</a:t>
          </a:r>
          <a:r>
            <a:rPr lang="ru-RU" sz="2000" kern="1200" dirty="0" smtClean="0">
              <a:solidFill>
                <a:schemeClr val="tx1"/>
              </a:solidFill>
            </a:rPr>
            <a:t>, </a:t>
          </a:r>
          <a:r>
            <a:rPr lang="ru-RU" sz="2000" kern="1200" dirty="0" err="1" smtClean="0">
              <a:solidFill>
                <a:schemeClr val="tx1"/>
              </a:solidFill>
            </a:rPr>
            <a:t>що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використовуються</a:t>
          </a:r>
          <a:r>
            <a:rPr lang="ru-RU" sz="2000" kern="1200" dirty="0" smtClean="0">
              <a:solidFill>
                <a:schemeClr val="tx1"/>
              </a:solidFill>
            </a:rPr>
            <a:t> для </a:t>
          </a:r>
          <a:r>
            <a:rPr lang="ru-RU" sz="2000" kern="1200" dirty="0" err="1" smtClean="0">
              <a:solidFill>
                <a:schemeClr val="tx1"/>
              </a:solidFill>
            </a:rPr>
            <a:t>лікування</a:t>
          </a:r>
          <a:r>
            <a:rPr lang="ru-RU" sz="2000" kern="1200" dirty="0" smtClean="0">
              <a:solidFill>
                <a:schemeClr val="tx1"/>
              </a:solidFill>
            </a:rPr>
            <a:t> на </a:t>
          </a:r>
          <a:r>
            <a:rPr lang="ru-RU" sz="2000" kern="1200" dirty="0" err="1" smtClean="0">
              <a:solidFill>
                <a:schemeClr val="tx1"/>
              </a:solidFill>
            </a:rPr>
            <a:t>їх</a:t>
          </a:r>
          <a:r>
            <a:rPr lang="ru-RU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err="1" smtClean="0">
              <a:solidFill>
                <a:schemeClr val="tx1"/>
              </a:solidFill>
            </a:rPr>
            <a:t>території</a:t>
          </a:r>
          <a:r>
            <a:rPr lang="ru-RU" sz="2000" kern="1200" dirty="0" smtClean="0">
              <a:solidFill>
                <a:schemeClr val="tx1"/>
              </a:solidFill>
            </a:rPr>
            <a:t>.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23368" y="3013647"/>
        <a:ext cx="8440064" cy="2280464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EE77EA-7457-4AAE-A157-BDF4A3D501AA}">
      <dsp:nvSpPr>
        <dsp:cNvPr id="0" name=""/>
        <dsp:cNvSpPr/>
      </dsp:nvSpPr>
      <dsp:spPr>
        <a:xfrm>
          <a:off x="0" y="12113"/>
          <a:ext cx="8686800" cy="110565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Види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товарної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продукції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гірничого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підприємства</a:t>
          </a:r>
          <a:endParaRPr lang="ru-RU" sz="2100" kern="1200" dirty="0"/>
        </a:p>
      </dsp:txBody>
      <dsp:txXfrm>
        <a:off x="53973" y="66086"/>
        <a:ext cx="8578854" cy="997704"/>
      </dsp:txXfrm>
    </dsp:sp>
    <dsp:sp modelId="{A1505ED0-0A07-41F4-B56C-E60BC497F506}">
      <dsp:nvSpPr>
        <dsp:cNvPr id="0" name=""/>
        <dsp:cNvSpPr/>
      </dsp:nvSpPr>
      <dsp:spPr>
        <a:xfrm>
          <a:off x="0" y="1178243"/>
          <a:ext cx="8686800" cy="110565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–  </a:t>
          </a:r>
          <a:r>
            <a:rPr lang="ru-RU" sz="2100" kern="1200" dirty="0" err="1" smtClean="0"/>
            <a:t>видобутої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корисної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копалини</a:t>
          </a:r>
          <a:r>
            <a:rPr lang="ru-RU" sz="2100" kern="1200" dirty="0" smtClean="0"/>
            <a:t> (</a:t>
          </a:r>
          <a:r>
            <a:rPr lang="ru-RU" sz="2100" kern="1200" dirty="0" err="1" smtClean="0"/>
            <a:t>мінеральної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сировини</a:t>
          </a:r>
          <a:r>
            <a:rPr lang="ru-RU" sz="2100" kern="1200" dirty="0" smtClean="0"/>
            <a:t>) </a:t>
          </a:r>
          <a:r>
            <a:rPr lang="ru-RU" sz="2100" kern="1200" dirty="0" err="1" smtClean="0"/>
            <a:t>визначаються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платником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рентної</a:t>
          </a:r>
          <a:r>
            <a:rPr lang="ru-RU" sz="2100" kern="1200" dirty="0" smtClean="0"/>
            <a:t> плати </a:t>
          </a:r>
          <a:r>
            <a:rPr lang="ru-RU" sz="2100" kern="1200" dirty="0" err="1" smtClean="0"/>
            <a:t>відповідно</a:t>
          </a:r>
          <a:r>
            <a:rPr lang="ru-RU" sz="2100" kern="1200" dirty="0" smtClean="0"/>
            <a:t> до </a:t>
          </a:r>
          <a:r>
            <a:rPr lang="ru-RU" sz="2100" kern="1200" dirty="0" err="1" smtClean="0"/>
            <a:t>затверджених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законодавством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переліків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видів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корисних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копалин</a:t>
          </a:r>
          <a:r>
            <a:rPr lang="ru-RU" sz="2100" kern="1200" dirty="0" smtClean="0"/>
            <a:t>, </a:t>
          </a:r>
          <a:endParaRPr lang="ru-RU" sz="2100" kern="1200" dirty="0"/>
        </a:p>
      </dsp:txBody>
      <dsp:txXfrm>
        <a:off x="53973" y="1232216"/>
        <a:ext cx="8578854" cy="997704"/>
      </dsp:txXfrm>
    </dsp:sp>
    <dsp:sp modelId="{47EAC04B-A1B5-4D72-B8FC-9BAC2900242D}">
      <dsp:nvSpPr>
        <dsp:cNvPr id="0" name=""/>
        <dsp:cNvSpPr/>
      </dsp:nvSpPr>
      <dsp:spPr>
        <a:xfrm>
          <a:off x="0" y="2344373"/>
          <a:ext cx="8686800" cy="110565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а </a:t>
          </a:r>
          <a:r>
            <a:rPr lang="ru-RU" sz="2100" kern="1200" dirty="0" err="1" smtClean="0"/>
            <a:t>також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кодифікації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товарів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послуг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урахуванням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затверджених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платником</a:t>
          </a:r>
          <a:r>
            <a:rPr lang="ru-RU" sz="2100" kern="1200" dirty="0" smtClean="0"/>
            <a:t> схем </a:t>
          </a:r>
          <a:r>
            <a:rPr lang="ru-RU" sz="2100" kern="1200" dirty="0" err="1" smtClean="0"/>
            <a:t>руху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товарної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продукції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гірничого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підприємства</a:t>
          </a:r>
          <a:endParaRPr lang="ru-RU" sz="2100" kern="1200" dirty="0"/>
        </a:p>
      </dsp:txBody>
      <dsp:txXfrm>
        <a:off x="53973" y="2398346"/>
        <a:ext cx="8578854" cy="997704"/>
      </dsp:txXfrm>
    </dsp:sp>
    <dsp:sp modelId="{4E854ACA-AA4D-4E4E-AA62-E69A170F3B71}">
      <dsp:nvSpPr>
        <dsp:cNvPr id="0" name=""/>
        <dsp:cNvSpPr/>
      </dsp:nvSpPr>
      <dsp:spPr>
        <a:xfrm>
          <a:off x="0" y="3510503"/>
          <a:ext cx="8686800" cy="110565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- </a:t>
          </a:r>
          <a:r>
            <a:rPr lang="ru-RU" sz="2100" kern="1200" dirty="0" err="1" smtClean="0"/>
            <a:t>видобутої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корисної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копалини</a:t>
          </a:r>
          <a:r>
            <a:rPr lang="ru-RU" sz="2100" kern="1200" dirty="0" smtClean="0"/>
            <a:t> (</a:t>
          </a:r>
          <a:r>
            <a:rPr lang="ru-RU" sz="2100" kern="1200" dirty="0" err="1" smtClean="0"/>
            <a:t>мінеральної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сировини</a:t>
          </a:r>
          <a:r>
            <a:rPr lang="ru-RU" sz="2100" kern="1200" dirty="0" smtClean="0"/>
            <a:t>) на </a:t>
          </a:r>
          <a:r>
            <a:rPr lang="ru-RU" sz="2100" kern="1200" dirty="0" err="1" smtClean="0"/>
            <a:t>виробничих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дільницях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місцях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зберігання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урахуванням</a:t>
          </a:r>
          <a:r>
            <a:rPr lang="ru-RU" sz="2100" kern="1200" dirty="0" smtClean="0"/>
            <a:t> складу </a:t>
          </a:r>
          <a:r>
            <a:rPr lang="ru-RU" sz="2100" kern="1200" dirty="0" err="1" smtClean="0"/>
            <a:t>вихідної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сировини</a:t>
          </a:r>
          <a:r>
            <a:rPr lang="ru-RU" sz="2100" kern="1200" dirty="0" smtClean="0"/>
            <a:t>, </a:t>
          </a:r>
          <a:endParaRPr lang="ru-RU" sz="2100" kern="1200" dirty="0"/>
        </a:p>
      </dsp:txBody>
      <dsp:txXfrm>
        <a:off x="53973" y="3564476"/>
        <a:ext cx="8578854" cy="997704"/>
      </dsp:txXfrm>
    </dsp:sp>
    <dsp:sp modelId="{21E8F463-E984-432D-8498-758C0C795881}">
      <dsp:nvSpPr>
        <dsp:cNvPr id="0" name=""/>
        <dsp:cNvSpPr/>
      </dsp:nvSpPr>
      <dsp:spPr>
        <a:xfrm>
          <a:off x="0" y="4676633"/>
          <a:ext cx="8686800" cy="110565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умов конкретного </a:t>
          </a:r>
          <a:r>
            <a:rPr lang="ru-RU" sz="2100" kern="1200" dirty="0" err="1" smtClean="0"/>
            <a:t>виробництва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особливостей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технологічного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процесу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вимог</a:t>
          </a:r>
          <a:r>
            <a:rPr lang="ru-RU" sz="2100" kern="1200" dirty="0" smtClean="0"/>
            <a:t> до </a:t>
          </a:r>
          <a:r>
            <a:rPr lang="ru-RU" sz="2100" kern="1200" dirty="0" err="1" smtClean="0"/>
            <a:t>кінцевої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продукції</a:t>
          </a:r>
          <a:r>
            <a:rPr lang="ru-RU" sz="2100" kern="1200" dirty="0" smtClean="0"/>
            <a:t>.</a:t>
          </a:r>
          <a:endParaRPr lang="ru-RU" sz="2100" kern="1200" dirty="0"/>
        </a:p>
      </dsp:txBody>
      <dsp:txXfrm>
        <a:off x="53973" y="4730606"/>
        <a:ext cx="8578854" cy="997704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07D196-22ED-40CE-8742-9C66046E825F}">
      <dsp:nvSpPr>
        <dsp:cNvPr id="0" name=""/>
        <dsp:cNvSpPr/>
      </dsp:nvSpPr>
      <dsp:spPr>
        <a:xfrm>
          <a:off x="0" y="51678"/>
          <a:ext cx="8686800" cy="1821360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Базою </a:t>
          </a:r>
          <a:r>
            <a:rPr lang="ru-RU" sz="2700" kern="1200" dirty="0" err="1" smtClean="0"/>
            <a:t>оподаткування</a:t>
          </a:r>
          <a:r>
            <a:rPr lang="ru-RU" sz="2700" kern="1200" dirty="0" smtClean="0"/>
            <a:t> рентною платою за </a:t>
          </a:r>
          <a:r>
            <a:rPr lang="ru-RU" sz="2700" kern="1200" dirty="0" err="1" smtClean="0"/>
            <a:t>користування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надрами</a:t>
          </a:r>
          <a:r>
            <a:rPr lang="ru-RU" sz="2700" kern="1200" dirty="0" smtClean="0"/>
            <a:t> для </a:t>
          </a:r>
          <a:r>
            <a:rPr lang="ru-RU" sz="2700" kern="1200" dirty="0" err="1" smtClean="0"/>
            <a:t>видобування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корисних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</a:t>
          </a:r>
          <a:r>
            <a:rPr lang="ru-RU" sz="2700" kern="1200" dirty="0" smtClean="0"/>
            <a:t> </a:t>
          </a:r>
          <a:endParaRPr lang="ru-RU" sz="2700" kern="1200" dirty="0"/>
        </a:p>
      </dsp:txBody>
      <dsp:txXfrm>
        <a:off x="88911" y="140589"/>
        <a:ext cx="8508978" cy="1643538"/>
      </dsp:txXfrm>
    </dsp:sp>
    <dsp:sp modelId="{7867D5C2-9ECF-417A-A816-ADAB6EB53E24}">
      <dsp:nvSpPr>
        <dsp:cNvPr id="0" name=""/>
        <dsp:cNvSpPr/>
      </dsp:nvSpPr>
      <dsp:spPr>
        <a:xfrm>
          <a:off x="0" y="1950799"/>
          <a:ext cx="8686800" cy="1821360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/>
            <a:t>є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вартість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обсягів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видобутих</a:t>
          </a:r>
          <a:r>
            <a:rPr lang="ru-RU" sz="2700" kern="1200" dirty="0" smtClean="0"/>
            <a:t> у </a:t>
          </a:r>
          <a:r>
            <a:rPr lang="ru-RU" sz="2700" kern="1200" dirty="0" err="1" smtClean="0"/>
            <a:t>податковому</a:t>
          </a:r>
          <a:r>
            <a:rPr lang="ru-RU" sz="2700" kern="1200" dirty="0" smtClean="0"/>
            <a:t> (</a:t>
          </a:r>
          <a:r>
            <a:rPr lang="ru-RU" sz="2700" kern="1200" dirty="0" err="1" smtClean="0"/>
            <a:t>звітному</a:t>
          </a:r>
          <a:r>
            <a:rPr lang="ru-RU" sz="2700" kern="1200" dirty="0" smtClean="0"/>
            <a:t>) </a:t>
          </a:r>
          <a:r>
            <a:rPr lang="ru-RU" sz="2700" kern="1200" dirty="0" err="1" smtClean="0"/>
            <a:t>періоді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корисних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</a:t>
          </a:r>
          <a:r>
            <a:rPr lang="ru-RU" sz="2700" kern="1200" dirty="0" smtClean="0"/>
            <a:t> (</a:t>
          </a:r>
          <a:r>
            <a:rPr lang="ru-RU" sz="2700" kern="1200" dirty="0" err="1" smtClean="0"/>
            <a:t>мінеральної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сировини</a:t>
          </a:r>
          <a:r>
            <a:rPr lang="ru-RU" sz="2700" kern="1200" dirty="0" smtClean="0"/>
            <a:t>), </a:t>
          </a:r>
          <a:endParaRPr lang="ru-RU" sz="2700" kern="1200" dirty="0"/>
        </a:p>
      </dsp:txBody>
      <dsp:txXfrm>
        <a:off x="88911" y="2039710"/>
        <a:ext cx="8508978" cy="1643538"/>
      </dsp:txXfrm>
    </dsp:sp>
    <dsp:sp modelId="{23021578-36BA-402C-8DA1-002B7367D4A7}">
      <dsp:nvSpPr>
        <dsp:cNvPr id="0" name=""/>
        <dsp:cNvSpPr/>
      </dsp:nvSpPr>
      <dsp:spPr>
        <a:xfrm>
          <a:off x="0" y="3849919"/>
          <a:ext cx="8686800" cy="1821360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яка </a:t>
          </a:r>
          <a:r>
            <a:rPr lang="ru-RU" sz="2700" kern="1200" dirty="0" err="1" smtClean="0"/>
            <a:t>окремо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обчислюється</a:t>
          </a:r>
          <a:r>
            <a:rPr lang="ru-RU" sz="2700" kern="1200" dirty="0" smtClean="0"/>
            <a:t> для кожного виду </a:t>
          </a:r>
          <a:r>
            <a:rPr lang="ru-RU" sz="2700" kern="1200" dirty="0" err="1" smtClean="0"/>
            <a:t>корисної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копалини</a:t>
          </a:r>
          <a:r>
            <a:rPr lang="ru-RU" sz="2700" kern="1200" dirty="0" smtClean="0"/>
            <a:t> (</a:t>
          </a:r>
          <a:r>
            <a:rPr lang="ru-RU" sz="2700" kern="1200" dirty="0" err="1" smtClean="0"/>
            <a:t>мінеральної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сировини</a:t>
          </a:r>
          <a:r>
            <a:rPr lang="ru-RU" sz="2700" kern="1200" dirty="0" smtClean="0"/>
            <a:t>) для </a:t>
          </a:r>
          <a:r>
            <a:rPr lang="ru-RU" sz="2700" kern="1200" dirty="0" err="1" smtClean="0"/>
            <a:t>кожної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ділянки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надр</a:t>
          </a:r>
          <a:r>
            <a:rPr lang="ru-RU" sz="2700" kern="1200" dirty="0" smtClean="0"/>
            <a:t> на </a:t>
          </a:r>
          <a:r>
            <a:rPr lang="ru-RU" sz="2700" kern="1200" dirty="0" err="1" smtClean="0"/>
            <a:t>базових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умовах</a:t>
          </a:r>
          <a:r>
            <a:rPr lang="ru-RU" sz="2700" kern="1200" dirty="0" smtClean="0"/>
            <a:t> поставки (склад </a:t>
          </a:r>
          <a:r>
            <a:rPr lang="ru-RU" sz="2700" kern="1200" dirty="0" err="1" smtClean="0"/>
            <a:t>готової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продукції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гірничого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підприємства</a:t>
          </a:r>
          <a:r>
            <a:rPr lang="ru-RU" sz="2700" kern="1200" dirty="0" smtClean="0"/>
            <a:t>).</a:t>
          </a:r>
          <a:endParaRPr lang="ru-RU" sz="2700" kern="1200" dirty="0"/>
        </a:p>
      </dsp:txBody>
      <dsp:txXfrm>
        <a:off x="88911" y="3938830"/>
        <a:ext cx="8508978" cy="1643538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01E8F2-A021-41E7-9EA8-9BB61E7EAD4D}">
      <dsp:nvSpPr>
        <dsp:cNvPr id="0" name=""/>
        <dsp:cNvSpPr/>
      </dsp:nvSpPr>
      <dsp:spPr>
        <a:xfrm>
          <a:off x="61869" y="3408"/>
          <a:ext cx="8563060" cy="1764506"/>
        </a:xfrm>
        <a:prstGeom prst="chevron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Вартість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відповідного</a:t>
          </a:r>
          <a:r>
            <a:rPr lang="ru-RU" sz="2000" kern="1200" dirty="0" smtClean="0"/>
            <a:t> виду </a:t>
          </a:r>
          <a:r>
            <a:rPr lang="ru-RU" sz="2000" kern="1200" dirty="0" err="1" smtClean="0"/>
            <a:t>товарної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 - </a:t>
          </a:r>
          <a:r>
            <a:rPr lang="ru-RU" sz="2000" kern="1200" dirty="0" err="1" smtClean="0"/>
            <a:t>видобутої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корисної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копалини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мінеральної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) у </a:t>
          </a:r>
          <a:r>
            <a:rPr lang="ru-RU" sz="2000" kern="1200" dirty="0" err="1" smtClean="0"/>
            <a:t>податковому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звітному</a:t>
          </a:r>
          <a:r>
            <a:rPr lang="ru-RU" sz="2000" kern="1200" dirty="0" smtClean="0"/>
            <a:t>) </a:t>
          </a:r>
          <a:r>
            <a:rPr lang="ru-RU" sz="2000" kern="1200" dirty="0" err="1" smtClean="0"/>
            <a:t>періоді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обчислюється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платником</a:t>
          </a:r>
          <a:r>
            <a:rPr lang="ru-RU" sz="2000" kern="1200" dirty="0" smtClean="0"/>
            <a:t> для </a:t>
          </a:r>
          <a:r>
            <a:rPr lang="ru-RU" sz="2000" kern="1200" dirty="0" err="1" smtClean="0"/>
            <a:t>кожної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ділянки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надр</a:t>
          </a:r>
          <a:r>
            <a:rPr lang="ru-RU" sz="2000" kern="1200" dirty="0" smtClean="0"/>
            <a:t> на </a:t>
          </a:r>
          <a:r>
            <a:rPr lang="ru-RU" sz="2000" kern="1200" dirty="0" err="1" smtClean="0"/>
            <a:t>базових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умовах</a:t>
          </a:r>
          <a:r>
            <a:rPr lang="ru-RU" sz="2000" kern="1200" dirty="0" smtClean="0"/>
            <a:t> поставки (склад </a:t>
          </a:r>
          <a:r>
            <a:rPr lang="ru-RU" sz="2000" kern="1200" dirty="0" err="1" smtClean="0"/>
            <a:t>готової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) за </a:t>
          </a:r>
          <a:r>
            <a:rPr lang="ru-RU" sz="2000" kern="1200" dirty="0" err="1" smtClean="0"/>
            <a:t>більшою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з</a:t>
          </a:r>
          <a:r>
            <a:rPr lang="ru-RU" sz="2000" kern="1200" dirty="0" smtClean="0"/>
            <a:t> таких </a:t>
          </a:r>
          <a:r>
            <a:rPr lang="ru-RU" sz="2000" kern="1200" dirty="0" err="1" smtClean="0"/>
            <a:t>її</a:t>
          </a:r>
          <a:r>
            <a:rPr lang="ru-RU" sz="2000" kern="1200" dirty="0" smtClean="0"/>
            <a:t> величин:</a:t>
          </a:r>
          <a:endParaRPr lang="ru-RU" sz="2000" kern="1200" dirty="0"/>
        </a:p>
      </dsp:txBody>
      <dsp:txXfrm>
        <a:off x="944122" y="3408"/>
        <a:ext cx="6798554" cy="1764506"/>
      </dsp:txXfrm>
    </dsp:sp>
    <dsp:sp modelId="{3853A174-5219-473F-892F-3CCE1059847C}">
      <dsp:nvSpPr>
        <dsp:cNvPr id="0" name=""/>
        <dsp:cNvSpPr/>
      </dsp:nvSpPr>
      <dsp:spPr>
        <a:xfrm>
          <a:off x="61869" y="2014945"/>
          <a:ext cx="8563060" cy="1764506"/>
        </a:xfrm>
        <a:prstGeom prst="chevron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 </a:t>
          </a:r>
          <a:r>
            <a:rPr lang="ru-RU" sz="2000" kern="1200" dirty="0" err="1" smtClean="0"/>
            <a:t>фактичними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цінами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реалізації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відповідного</a:t>
          </a:r>
          <a:r>
            <a:rPr lang="ru-RU" sz="2000" kern="1200" dirty="0" smtClean="0"/>
            <a:t> виду </a:t>
          </a:r>
          <a:r>
            <a:rPr lang="ru-RU" sz="2000" kern="1200" dirty="0" err="1" smtClean="0"/>
            <a:t>товарної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 - </a:t>
          </a:r>
          <a:r>
            <a:rPr lang="ru-RU" sz="2000" kern="1200" dirty="0" err="1" smtClean="0"/>
            <a:t>видобутої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корисної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копалини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мінеральної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);</a:t>
          </a:r>
          <a:endParaRPr lang="ru-RU" sz="2000" kern="1200" dirty="0"/>
        </a:p>
      </dsp:txBody>
      <dsp:txXfrm>
        <a:off x="944122" y="2014945"/>
        <a:ext cx="6798554" cy="1764506"/>
      </dsp:txXfrm>
    </dsp:sp>
    <dsp:sp modelId="{FD63C10C-FA34-4ADF-A7E3-C74B5E055562}">
      <dsp:nvSpPr>
        <dsp:cNvPr id="0" name=""/>
        <dsp:cNvSpPr/>
      </dsp:nvSpPr>
      <dsp:spPr>
        <a:xfrm>
          <a:off x="61869" y="4026482"/>
          <a:ext cx="8563060" cy="1764506"/>
        </a:xfrm>
        <a:prstGeom prst="chevron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 </a:t>
          </a:r>
          <a:r>
            <a:rPr lang="ru-RU" sz="2000" kern="1200" dirty="0" err="1" smtClean="0"/>
            <a:t>розрахунковою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вартістю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відповідного</a:t>
          </a:r>
          <a:r>
            <a:rPr lang="ru-RU" sz="2000" kern="1200" dirty="0" smtClean="0"/>
            <a:t> виду </a:t>
          </a:r>
          <a:r>
            <a:rPr lang="ru-RU" sz="2000" kern="1200" dirty="0" err="1" smtClean="0"/>
            <a:t>товарної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 - </a:t>
          </a:r>
          <a:r>
            <a:rPr lang="ru-RU" sz="2000" kern="1200" dirty="0" err="1" smtClean="0"/>
            <a:t>видобутої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корисної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копалини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мінеральної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), </a:t>
          </a:r>
          <a:r>
            <a:rPr lang="ru-RU" sz="2000" kern="1200" dirty="0" err="1" smtClean="0"/>
            <a:t>крім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вуглеводневої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>
        <a:off x="944122" y="4026482"/>
        <a:ext cx="6798554" cy="1764506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3EFE7-56D2-4C3B-8154-E5215178D5F1}">
      <dsp:nvSpPr>
        <dsp:cNvPr id="0" name=""/>
        <dsp:cNvSpPr/>
      </dsp:nvSpPr>
      <dsp:spPr>
        <a:xfrm>
          <a:off x="0" y="266042"/>
          <a:ext cx="8686800" cy="10086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У </a:t>
          </a:r>
          <a:r>
            <a:rPr lang="ru-RU" sz="1900" b="1" kern="1200" dirty="0" err="1" smtClean="0"/>
            <a:t>разі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обчислення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вартості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товарної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продукції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гірничого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підприємства</a:t>
          </a:r>
          <a:r>
            <a:rPr lang="ru-RU" sz="1900" b="1" kern="1200" dirty="0" smtClean="0"/>
            <a:t> </a:t>
          </a:r>
          <a:endParaRPr lang="ru-RU" sz="1900" b="1" kern="1200" dirty="0"/>
        </a:p>
      </dsp:txBody>
      <dsp:txXfrm>
        <a:off x="49240" y="315282"/>
        <a:ext cx="8588320" cy="910206"/>
      </dsp:txXfrm>
    </dsp:sp>
    <dsp:sp modelId="{21E29501-44E1-4BC2-8895-5F3B456256D0}">
      <dsp:nvSpPr>
        <dsp:cNvPr id="0" name=""/>
        <dsp:cNvSpPr/>
      </dsp:nvSpPr>
      <dsp:spPr>
        <a:xfrm>
          <a:off x="0" y="1329449"/>
          <a:ext cx="8686800" cy="100868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- </a:t>
          </a:r>
          <a:r>
            <a:rPr lang="ru-RU" sz="1900" b="1" kern="1200" dirty="0" err="1" smtClean="0"/>
            <a:t>видобутої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корисної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копалини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мінеральної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сировини</a:t>
          </a:r>
          <a:r>
            <a:rPr lang="ru-RU" sz="1900" b="1" kern="1200" dirty="0" smtClean="0"/>
            <a:t>) за </a:t>
          </a:r>
          <a:r>
            <a:rPr lang="ru-RU" sz="1900" b="1" kern="1200" dirty="0" err="1" smtClean="0"/>
            <a:t>фактичними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цінами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реалізації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вартість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одиниці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відповідного</a:t>
          </a:r>
          <a:r>
            <a:rPr lang="ru-RU" sz="1900" b="1" kern="1200" dirty="0" smtClean="0"/>
            <a:t> виду </a:t>
          </a:r>
          <a:r>
            <a:rPr lang="ru-RU" sz="1900" b="1" kern="1200" dirty="0" err="1" smtClean="0"/>
            <a:t>товарної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продукції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гірничого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підприємства</a:t>
          </a:r>
          <a:r>
            <a:rPr lang="ru-RU" sz="1900" b="1" kern="1200" dirty="0" smtClean="0"/>
            <a:t> </a:t>
          </a:r>
          <a:endParaRPr lang="ru-RU" sz="1900" b="1" kern="1200" dirty="0"/>
        </a:p>
      </dsp:txBody>
      <dsp:txXfrm>
        <a:off x="49240" y="1378689"/>
        <a:ext cx="8588320" cy="910206"/>
      </dsp:txXfrm>
    </dsp:sp>
    <dsp:sp modelId="{DBCB22F1-BA10-4A19-9DE9-89BE42D569B6}">
      <dsp:nvSpPr>
        <dsp:cNvPr id="0" name=""/>
        <dsp:cNvSpPr/>
      </dsp:nvSpPr>
      <dsp:spPr>
        <a:xfrm>
          <a:off x="0" y="2392855"/>
          <a:ext cx="8686800" cy="100868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- </a:t>
          </a:r>
          <a:r>
            <a:rPr lang="ru-RU" sz="1900" b="1" kern="1200" dirty="0" err="1" smtClean="0"/>
            <a:t>видобутої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корисної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копалини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мінеральної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сировини</a:t>
          </a:r>
          <a:r>
            <a:rPr lang="ru-RU" sz="1900" b="1" kern="1200" dirty="0" smtClean="0"/>
            <a:t>) </a:t>
          </a:r>
          <a:r>
            <a:rPr lang="ru-RU" sz="1900" b="1" kern="1200" dirty="0" err="1" smtClean="0"/>
            <a:t>встановлюється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платником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рентної</a:t>
          </a:r>
          <a:r>
            <a:rPr lang="ru-RU" sz="1900" b="1" kern="1200" dirty="0" smtClean="0"/>
            <a:t> плати за величиною </a:t>
          </a:r>
          <a:r>
            <a:rPr lang="ru-RU" sz="1900" b="1" kern="1200" dirty="0" err="1" smtClean="0"/>
            <a:t>суми</a:t>
          </a:r>
          <a:r>
            <a:rPr lang="ru-RU" sz="1900" b="1" kern="1200" dirty="0" smtClean="0"/>
            <a:t> доходу, </a:t>
          </a:r>
          <a:endParaRPr lang="ru-RU" sz="1900" b="1" kern="1200" dirty="0"/>
        </a:p>
      </dsp:txBody>
      <dsp:txXfrm>
        <a:off x="49240" y="2442095"/>
        <a:ext cx="8588320" cy="910206"/>
      </dsp:txXfrm>
    </dsp:sp>
    <dsp:sp modelId="{40B37090-10D3-4951-B845-F3B4815A0BA5}">
      <dsp:nvSpPr>
        <dsp:cNvPr id="0" name=""/>
        <dsp:cNvSpPr/>
      </dsp:nvSpPr>
      <dsp:spPr>
        <a:xfrm>
          <a:off x="0" y="3456261"/>
          <a:ext cx="8686800" cy="100868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err="1" smtClean="0"/>
            <a:t>отриманого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нарахованого</a:t>
          </a:r>
          <a:r>
            <a:rPr lang="ru-RU" sz="1900" b="1" kern="1200" dirty="0" smtClean="0"/>
            <a:t>) </a:t>
          </a:r>
          <a:r>
            <a:rPr lang="ru-RU" sz="1900" b="1" kern="1200" dirty="0" err="1" smtClean="0"/>
            <a:t>від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виконаних</a:t>
          </a:r>
          <a:r>
            <a:rPr lang="ru-RU" sz="1900" b="1" kern="1200" dirty="0" smtClean="0"/>
            <a:t> у </a:t>
          </a:r>
          <a:r>
            <a:rPr lang="ru-RU" sz="1900" b="1" kern="1200" dirty="0" err="1" smtClean="0"/>
            <a:t>податковому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звітному</a:t>
          </a:r>
          <a:r>
            <a:rPr lang="ru-RU" sz="1900" b="1" kern="1200" dirty="0" smtClean="0"/>
            <a:t>) </a:t>
          </a:r>
          <a:r>
            <a:rPr lang="ru-RU" sz="1900" b="1" kern="1200" dirty="0" err="1" smtClean="0"/>
            <a:t>періоді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господарських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зобов'язань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з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реалізації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відповідного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обсягу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кількості</a:t>
          </a:r>
          <a:r>
            <a:rPr lang="ru-RU" sz="1900" b="1" kern="1200" dirty="0" smtClean="0"/>
            <a:t>) такого виду </a:t>
          </a:r>
          <a:r>
            <a:rPr lang="ru-RU" sz="1900" b="1" kern="1200" dirty="0" err="1" smtClean="0"/>
            <a:t>товарної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продукції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гірничого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підприємства</a:t>
          </a:r>
          <a:endParaRPr lang="ru-RU" sz="1900" b="1" kern="1200" dirty="0"/>
        </a:p>
      </dsp:txBody>
      <dsp:txXfrm>
        <a:off x="49240" y="3505501"/>
        <a:ext cx="8588320" cy="910206"/>
      </dsp:txXfrm>
    </dsp:sp>
    <dsp:sp modelId="{060945CD-90BA-447B-A678-596F5B9EF473}">
      <dsp:nvSpPr>
        <dsp:cNvPr id="0" name=""/>
        <dsp:cNvSpPr/>
      </dsp:nvSpPr>
      <dsp:spPr>
        <a:xfrm>
          <a:off x="0" y="4519667"/>
          <a:ext cx="8686800" cy="100868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- </a:t>
          </a:r>
          <a:r>
            <a:rPr lang="ru-RU" sz="1900" b="1" kern="1200" dirty="0" err="1" smtClean="0"/>
            <a:t>видобутої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корисної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копалини</a:t>
          </a:r>
          <a:r>
            <a:rPr lang="ru-RU" sz="1900" b="1" kern="1200" dirty="0" smtClean="0"/>
            <a:t> (</a:t>
          </a:r>
          <a:r>
            <a:rPr lang="ru-RU" sz="1900" b="1" kern="1200" dirty="0" err="1" smtClean="0"/>
            <a:t>мінеральної</a:t>
          </a:r>
          <a:r>
            <a:rPr lang="ru-RU" sz="1900" b="1" kern="1200" dirty="0" smtClean="0"/>
            <a:t> </a:t>
          </a:r>
          <a:r>
            <a:rPr lang="ru-RU" sz="1900" b="1" kern="1200" dirty="0" err="1" smtClean="0"/>
            <a:t>сировини</a:t>
          </a:r>
          <a:r>
            <a:rPr lang="ru-RU" sz="1900" b="1" kern="1200" dirty="0" smtClean="0"/>
            <a:t>).</a:t>
          </a:r>
          <a:endParaRPr lang="ru-RU" sz="1900" b="1" kern="1200" dirty="0"/>
        </a:p>
      </dsp:txBody>
      <dsp:txXfrm>
        <a:off x="49240" y="4568907"/>
        <a:ext cx="8588320" cy="910206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EBB05-3976-4C94-B40B-26C22A3BA16B}">
      <dsp:nvSpPr>
        <dsp:cNvPr id="0" name=""/>
        <dsp:cNvSpPr/>
      </dsp:nvSpPr>
      <dsp:spPr>
        <a:xfrm>
          <a:off x="0" y="2946"/>
          <a:ext cx="8686800" cy="1037318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До </a:t>
          </a:r>
          <a:r>
            <a:rPr lang="ru-RU" sz="1600" b="1" i="1" kern="1200" dirty="0" err="1" smtClean="0"/>
            <a:t>витрат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платника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рентної</a:t>
          </a:r>
          <a:r>
            <a:rPr lang="ru-RU" sz="1600" b="1" i="1" kern="1200" dirty="0" smtClean="0"/>
            <a:t> плати, </a:t>
          </a:r>
          <a:r>
            <a:rPr lang="ru-RU" sz="1600" b="1" i="1" kern="1200" dirty="0" err="1" smtClean="0"/>
            <a:t>пов'язаних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доставкою (</a:t>
          </a:r>
          <a:r>
            <a:rPr lang="ru-RU" sz="1600" b="1" i="1" kern="1200" dirty="0" err="1" smtClean="0"/>
            <a:t>перевезенням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транспортуванням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товарної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продукції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гірничого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підприємства</a:t>
          </a:r>
          <a:r>
            <a:rPr lang="ru-RU" sz="1600" b="1" i="1" kern="1200" dirty="0" smtClean="0"/>
            <a:t> - </a:t>
          </a:r>
          <a:r>
            <a:rPr lang="ru-RU" sz="1600" b="1" i="1" kern="1200" dirty="0" err="1" smtClean="0"/>
            <a:t>видобутої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корисної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копалини</a:t>
          </a:r>
          <a:r>
            <a:rPr lang="ru-RU" sz="1600" b="1" i="1" kern="1200" dirty="0" smtClean="0"/>
            <a:t> (</a:t>
          </a:r>
          <a:r>
            <a:rPr lang="ru-RU" sz="1600" b="1" i="1" kern="1200" dirty="0" err="1" smtClean="0"/>
            <a:t>мінеральної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сировини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споживачу</a:t>
          </a:r>
          <a:r>
            <a:rPr lang="ru-RU" sz="1600" b="1" i="1" kern="1200" dirty="0" smtClean="0"/>
            <a:t>, належать:</a:t>
          </a:r>
          <a:endParaRPr lang="ru-RU" sz="1600" b="1" i="1" kern="1200" dirty="0"/>
        </a:p>
      </dsp:txBody>
      <dsp:txXfrm>
        <a:off x="50638" y="53584"/>
        <a:ext cx="8585524" cy="936042"/>
      </dsp:txXfrm>
    </dsp:sp>
    <dsp:sp modelId="{610CFD76-7D19-475F-B428-3F89E4C9DDEC}">
      <dsp:nvSpPr>
        <dsp:cNvPr id="0" name=""/>
        <dsp:cNvSpPr/>
      </dsp:nvSpPr>
      <dsp:spPr>
        <a:xfrm>
          <a:off x="0" y="1051613"/>
          <a:ext cx="8686800" cy="1037318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витрати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пов'язані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доставкою (</a:t>
          </a:r>
          <a:r>
            <a:rPr lang="ru-RU" sz="1600" b="1" i="1" kern="1200" dirty="0" err="1" smtClean="0"/>
            <a:t>перевезенням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транспортуванням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товарної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продукції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гірничого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підприємства</a:t>
          </a:r>
          <a:r>
            <a:rPr lang="ru-RU" sz="1600" b="1" i="1" kern="1200" dirty="0" smtClean="0"/>
            <a:t> - </a:t>
          </a:r>
          <a:r>
            <a:rPr lang="ru-RU" sz="1600" b="1" i="1" kern="1200" dirty="0" err="1" smtClean="0"/>
            <a:t>видобутої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корисної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копалини</a:t>
          </a:r>
          <a:r>
            <a:rPr lang="ru-RU" sz="1600" b="1" i="1" kern="1200" dirty="0" smtClean="0"/>
            <a:t> (</a:t>
          </a:r>
          <a:r>
            <a:rPr lang="ru-RU" sz="1600" b="1" i="1" kern="1200" dirty="0" err="1" smtClean="0"/>
            <a:t>мінеральної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сировини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із</a:t>
          </a:r>
          <a:r>
            <a:rPr lang="ru-RU" sz="1600" b="1" i="1" kern="1200" dirty="0" smtClean="0"/>
            <a:t> складу </a:t>
          </a:r>
          <a:r>
            <a:rPr lang="ru-RU" sz="1600" b="1" i="1" kern="1200" dirty="0" err="1" smtClean="0"/>
            <a:t>готової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продукції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платника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рентної</a:t>
          </a:r>
          <a:r>
            <a:rPr lang="ru-RU" sz="1600" b="1" i="1" kern="1200" dirty="0" smtClean="0"/>
            <a:t> плати (</a:t>
          </a:r>
          <a:r>
            <a:rPr lang="ru-RU" sz="1600" b="1" i="1" kern="1200" dirty="0" err="1" smtClean="0"/>
            <a:t>вузла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обліку</a:t>
          </a:r>
          <a:r>
            <a:rPr lang="ru-RU" sz="1600" b="1" i="1" kern="1200" dirty="0" smtClean="0"/>
            <a:t>, входу до </a:t>
          </a:r>
          <a:r>
            <a:rPr lang="ru-RU" sz="1600" b="1" i="1" kern="1200" dirty="0" err="1" smtClean="0"/>
            <a:t>магістрального</a:t>
          </a:r>
          <a:r>
            <a:rPr lang="ru-RU" sz="1600" b="1" i="1" kern="1200" dirty="0" smtClean="0"/>
            <a:t> трубопроводу, пункту </a:t>
          </a:r>
          <a:r>
            <a:rPr lang="ru-RU" sz="1600" b="1" i="1" kern="1200" dirty="0" err="1" smtClean="0"/>
            <a:t>відвантаження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споживачу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або</a:t>
          </a:r>
          <a:r>
            <a:rPr lang="ru-RU" sz="1600" b="1" i="1" kern="1200" dirty="0" smtClean="0"/>
            <a:t> на </a:t>
          </a:r>
          <a:r>
            <a:rPr lang="ru-RU" sz="1600" b="1" i="1" kern="1200" dirty="0" err="1" smtClean="0"/>
            <a:t>переробку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межі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розділу</a:t>
          </a:r>
          <a:r>
            <a:rPr lang="ru-RU" sz="1600" b="1" i="1" kern="1200" dirty="0" smtClean="0"/>
            <a:t> мереж </a:t>
          </a:r>
          <a:r>
            <a:rPr lang="ru-RU" sz="1600" b="1" i="1" kern="1200" dirty="0" err="1" smtClean="0"/>
            <a:t>із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споживачем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споживачу</a:t>
          </a:r>
          <a:r>
            <a:rPr lang="ru-RU" sz="1600" b="1" i="1" kern="1200" dirty="0" smtClean="0"/>
            <a:t>, а </a:t>
          </a:r>
          <a:r>
            <a:rPr lang="ru-RU" sz="1600" b="1" i="1" kern="1200" dirty="0" err="1" smtClean="0"/>
            <a:t>саме</a:t>
          </a:r>
          <a:r>
            <a:rPr lang="ru-RU" sz="1600" b="1" i="1" kern="1200" dirty="0" smtClean="0"/>
            <a:t>:</a:t>
          </a:r>
          <a:endParaRPr lang="ru-RU" sz="1600" b="1" i="1" kern="1200" dirty="0"/>
        </a:p>
      </dsp:txBody>
      <dsp:txXfrm>
        <a:off x="50638" y="1102251"/>
        <a:ext cx="8585524" cy="936042"/>
      </dsp:txXfrm>
    </dsp:sp>
    <dsp:sp modelId="{4A5D6B52-A853-42FE-8923-DA79DA361EE4}">
      <dsp:nvSpPr>
        <dsp:cNvPr id="0" name=""/>
        <dsp:cNvSpPr/>
      </dsp:nvSpPr>
      <dsp:spPr>
        <a:xfrm>
          <a:off x="0" y="2100279"/>
          <a:ext cx="8686800" cy="1037318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доставкою (</a:t>
          </a:r>
          <a:r>
            <a:rPr lang="ru-RU" sz="1600" b="1" i="1" kern="1200" dirty="0" err="1" smtClean="0"/>
            <a:t>перевезенням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транспортуванням</a:t>
          </a:r>
          <a:r>
            <a:rPr lang="ru-RU" sz="1600" b="1" i="1" kern="1200" dirty="0" smtClean="0"/>
            <a:t>) </a:t>
          </a:r>
          <a:r>
            <a:rPr lang="ru-RU" sz="1600" b="1" i="1" kern="1200" dirty="0" err="1" smtClean="0"/>
            <a:t>магістральними</a:t>
          </a:r>
          <a:r>
            <a:rPr lang="ru-RU" sz="1600" b="1" i="1" kern="1200" dirty="0" smtClean="0"/>
            <a:t> трубопроводами, </a:t>
          </a:r>
          <a:r>
            <a:rPr lang="ru-RU" sz="1600" b="1" i="1" kern="1200" dirty="0" err="1" smtClean="0"/>
            <a:t>залізничним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водним</a:t>
          </a:r>
          <a:r>
            <a:rPr lang="ru-RU" sz="1600" b="1" i="1" kern="1200" dirty="0" smtClean="0"/>
            <a:t> та </a:t>
          </a:r>
          <a:r>
            <a:rPr lang="ru-RU" sz="1600" b="1" i="1" kern="1200" dirty="0" err="1" smtClean="0"/>
            <a:t>іншими</a:t>
          </a:r>
          <a:r>
            <a:rPr lang="ru-RU" sz="1600" b="1" i="1" kern="1200" dirty="0" smtClean="0"/>
            <a:t> видами транспорту;</a:t>
          </a:r>
          <a:endParaRPr lang="ru-RU" sz="1600" b="1" i="1" kern="1200" dirty="0"/>
        </a:p>
      </dsp:txBody>
      <dsp:txXfrm>
        <a:off x="50638" y="2150917"/>
        <a:ext cx="8585524" cy="936042"/>
      </dsp:txXfrm>
    </dsp:sp>
    <dsp:sp modelId="{57AA929F-A766-4A54-9568-03321C43D05F}">
      <dsp:nvSpPr>
        <dsp:cNvPr id="0" name=""/>
        <dsp:cNvSpPr/>
      </dsp:nvSpPr>
      <dsp:spPr>
        <a:xfrm>
          <a:off x="0" y="3148946"/>
          <a:ext cx="8686800" cy="1037318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із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зливанням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наливанням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навантаженням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розвантаженням</a:t>
          </a:r>
          <a:r>
            <a:rPr lang="ru-RU" sz="1600" b="1" i="1" kern="1200" dirty="0" smtClean="0"/>
            <a:t> та </a:t>
          </a:r>
          <a:r>
            <a:rPr lang="ru-RU" sz="1600" b="1" i="1" kern="1200" dirty="0" err="1" smtClean="0"/>
            <a:t>перевантаженням</a:t>
          </a:r>
          <a:r>
            <a:rPr lang="ru-RU" sz="1600" b="1" i="1" kern="1200" dirty="0" smtClean="0"/>
            <a:t>;</a:t>
          </a:r>
          <a:endParaRPr lang="ru-RU" sz="1600" b="1" i="1" kern="1200" dirty="0"/>
        </a:p>
      </dsp:txBody>
      <dsp:txXfrm>
        <a:off x="50638" y="3199584"/>
        <a:ext cx="8585524" cy="936042"/>
      </dsp:txXfrm>
    </dsp:sp>
    <dsp:sp modelId="{1B2DBD7B-7A8F-4B61-8228-4ED70C2D9F13}">
      <dsp:nvSpPr>
        <dsp:cNvPr id="0" name=""/>
        <dsp:cNvSpPr/>
      </dsp:nvSpPr>
      <dsp:spPr>
        <a:xfrm>
          <a:off x="0" y="4197612"/>
          <a:ext cx="8686800" cy="1037318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оплатою </a:t>
          </a:r>
          <a:r>
            <a:rPr lang="ru-RU" sz="1600" b="1" i="1" kern="1200" dirty="0" err="1" smtClean="0"/>
            <a:t>послуг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портів</a:t>
          </a:r>
          <a:r>
            <a:rPr lang="ru-RU" sz="1600" b="1" i="1" kern="1200" dirty="0" smtClean="0"/>
            <a:t>, </a:t>
          </a:r>
          <a:r>
            <a:rPr lang="ru-RU" sz="1600" b="1" i="1" kern="1200" dirty="0" err="1" smtClean="0"/>
            <a:t>зокрема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портових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зборів</a:t>
          </a:r>
          <a:r>
            <a:rPr lang="ru-RU" sz="1600" b="1" i="1" kern="1200" dirty="0" smtClean="0"/>
            <a:t>;</a:t>
          </a:r>
          <a:endParaRPr lang="ru-RU" sz="1600" b="1" i="1" kern="1200" dirty="0"/>
        </a:p>
      </dsp:txBody>
      <dsp:txXfrm>
        <a:off x="50638" y="4248250"/>
        <a:ext cx="8585524" cy="936042"/>
      </dsp:txXfrm>
    </dsp:sp>
    <dsp:sp modelId="{B3EEF254-9E30-44E7-BEE1-388B4ED021EA}">
      <dsp:nvSpPr>
        <dsp:cNvPr id="0" name=""/>
        <dsp:cNvSpPr/>
      </dsp:nvSpPr>
      <dsp:spPr>
        <a:xfrm>
          <a:off x="0" y="5246279"/>
          <a:ext cx="8686800" cy="1037318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/>
            <a:t>з</a:t>
          </a:r>
          <a:r>
            <a:rPr lang="ru-RU" sz="1600" b="1" i="1" kern="1200" dirty="0" smtClean="0"/>
            <a:t> оплатою </a:t>
          </a:r>
          <a:r>
            <a:rPr lang="ru-RU" sz="1600" b="1" i="1" kern="1200" dirty="0" err="1" smtClean="0"/>
            <a:t>транспортно-експедиторських</a:t>
          </a:r>
          <a:r>
            <a:rPr lang="ru-RU" sz="1600" b="1" i="1" kern="1200" dirty="0" smtClean="0"/>
            <a:t> </a:t>
          </a:r>
          <a:r>
            <a:rPr lang="ru-RU" sz="1600" b="1" i="1" kern="1200" dirty="0" err="1" smtClean="0"/>
            <a:t>послуг</a:t>
          </a:r>
          <a:r>
            <a:rPr lang="ru-RU" sz="1600" b="1" i="1" kern="1200" dirty="0" smtClean="0"/>
            <a:t>;</a:t>
          </a:r>
          <a:endParaRPr lang="ru-RU" sz="1600" b="1" i="1" kern="1200" dirty="0"/>
        </a:p>
      </dsp:txBody>
      <dsp:txXfrm>
        <a:off x="50638" y="5296917"/>
        <a:ext cx="8585524" cy="936042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87486A-B239-4944-867F-81C61EC4F13C}">
      <dsp:nvSpPr>
        <dsp:cNvPr id="0" name=""/>
        <dsp:cNvSpPr/>
      </dsp:nvSpPr>
      <dsp:spPr>
        <a:xfrm>
          <a:off x="0" y="679508"/>
          <a:ext cx="8686800" cy="2158649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just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err="1" smtClean="0"/>
            <a:t>витрати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з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обов'язкового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страхування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вантажів</a:t>
          </a:r>
          <a:r>
            <a:rPr lang="ru-RU" sz="4100" kern="1200" dirty="0" smtClean="0"/>
            <a:t>, </a:t>
          </a:r>
          <a:r>
            <a:rPr lang="ru-RU" sz="4100" kern="1200" dirty="0" err="1" smtClean="0"/>
            <a:t>обчислені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відповідно</a:t>
          </a:r>
          <a:r>
            <a:rPr lang="ru-RU" sz="4100" kern="1200" dirty="0" smtClean="0"/>
            <a:t> до </a:t>
          </a:r>
          <a:r>
            <a:rPr lang="ru-RU" sz="4100" kern="1200" dirty="0" err="1" smtClean="0"/>
            <a:t>законодавства</a:t>
          </a:r>
          <a:r>
            <a:rPr lang="ru-RU" sz="4100" kern="1200" dirty="0" smtClean="0"/>
            <a:t>;</a:t>
          </a:r>
          <a:endParaRPr lang="ru-RU" sz="4100" kern="1200" dirty="0"/>
        </a:p>
      </dsp:txBody>
      <dsp:txXfrm>
        <a:off x="105377" y="784885"/>
        <a:ext cx="8476046" cy="1947895"/>
      </dsp:txXfrm>
    </dsp:sp>
    <dsp:sp modelId="{E728D0AF-9AFE-42C3-AEF0-BF8F1C2D5D46}">
      <dsp:nvSpPr>
        <dsp:cNvPr id="0" name=""/>
        <dsp:cNvSpPr/>
      </dsp:nvSpPr>
      <dsp:spPr>
        <a:xfrm>
          <a:off x="0" y="2956238"/>
          <a:ext cx="8686800" cy="2158649"/>
        </a:xfrm>
        <a:prstGeom prst="roundRect">
          <a:avLst/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just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err="1" smtClean="0"/>
            <a:t>митні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платежі</a:t>
          </a:r>
          <a:r>
            <a:rPr lang="ru-RU" sz="4100" kern="1200" dirty="0" smtClean="0"/>
            <a:t> у </a:t>
          </a:r>
          <a:r>
            <a:rPr lang="ru-RU" sz="4100" kern="1200" dirty="0" err="1" smtClean="0"/>
            <a:t>разі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реалізації</a:t>
          </a:r>
          <a:r>
            <a:rPr lang="ru-RU" sz="4100" kern="1200" dirty="0" smtClean="0"/>
            <a:t> за </a:t>
          </a:r>
          <a:r>
            <a:rPr lang="ru-RU" sz="4100" kern="1200" dirty="0" err="1" smtClean="0"/>
            <a:t>межі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митної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території</a:t>
          </a:r>
          <a:r>
            <a:rPr lang="ru-RU" sz="4100" kern="1200" dirty="0" smtClean="0"/>
            <a:t> </a:t>
          </a:r>
          <a:r>
            <a:rPr lang="ru-RU" sz="4100" kern="1200" dirty="0" err="1" smtClean="0"/>
            <a:t>України</a:t>
          </a:r>
          <a:r>
            <a:rPr lang="ru-RU" sz="4100" kern="1200" dirty="0" smtClean="0"/>
            <a:t>.</a:t>
          </a:r>
          <a:endParaRPr lang="ru-RU" sz="4100" kern="1200" dirty="0"/>
        </a:p>
      </dsp:txBody>
      <dsp:txXfrm>
        <a:off x="105377" y="3061615"/>
        <a:ext cx="8476046" cy="1947895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51B83-6145-47AF-8460-D5BEEB5C6D98}">
      <dsp:nvSpPr>
        <dsp:cNvPr id="0" name=""/>
        <dsp:cNvSpPr/>
      </dsp:nvSpPr>
      <dsp:spPr>
        <a:xfrm>
          <a:off x="0" y="91841"/>
          <a:ext cx="8686800" cy="10617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Вартість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одиниці</a:t>
          </a:r>
          <a:r>
            <a:rPr lang="ru-RU" sz="2000" kern="1200" dirty="0" smtClean="0"/>
            <a:t> кожного виду </a:t>
          </a:r>
          <a:r>
            <a:rPr lang="ru-RU" sz="2000" kern="1200" dirty="0" err="1" smtClean="0"/>
            <a:t>товарної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 – </a:t>
          </a:r>
          <a:endParaRPr lang="en-US" sz="2000" kern="1200" dirty="0"/>
        </a:p>
      </dsp:txBody>
      <dsp:txXfrm>
        <a:off x="51832" y="143673"/>
        <a:ext cx="8583136" cy="958111"/>
      </dsp:txXfrm>
    </dsp:sp>
    <dsp:sp modelId="{2CBF6F3C-D63D-4F0C-B5F4-EA3A0DB67061}">
      <dsp:nvSpPr>
        <dsp:cNvPr id="0" name=""/>
        <dsp:cNvSpPr/>
      </dsp:nvSpPr>
      <dsp:spPr>
        <a:xfrm>
          <a:off x="0" y="1211216"/>
          <a:ext cx="8686800" cy="10617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видобутої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корисної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копалини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мінеральної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) </a:t>
          </a:r>
          <a:endParaRPr lang="en-US" sz="2000" kern="1200" dirty="0"/>
        </a:p>
      </dsp:txBody>
      <dsp:txXfrm>
        <a:off x="51832" y="1263048"/>
        <a:ext cx="8583136" cy="958111"/>
      </dsp:txXfrm>
    </dsp:sp>
    <dsp:sp modelId="{F38B10B7-E7BC-4826-B9B4-DAB41D23E133}">
      <dsp:nvSpPr>
        <dsp:cNvPr id="0" name=""/>
        <dsp:cNvSpPr/>
      </dsp:nvSpPr>
      <dsp:spPr>
        <a:xfrm>
          <a:off x="0" y="2330591"/>
          <a:ext cx="8686800" cy="10617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обчислюється</a:t>
          </a:r>
          <a:r>
            <a:rPr lang="ru-RU" sz="2000" kern="1200" dirty="0" smtClean="0"/>
            <a:t> як </a:t>
          </a:r>
          <a:r>
            <a:rPr lang="ru-RU" sz="2000" kern="1200" dirty="0" err="1" smtClean="0"/>
            <a:t>співвідношення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суми</a:t>
          </a:r>
          <a:r>
            <a:rPr lang="ru-RU" sz="2000" kern="1200" dirty="0" smtClean="0"/>
            <a:t> доходу, </a:t>
          </a:r>
          <a:r>
            <a:rPr lang="ru-RU" sz="2000" kern="1200" dirty="0" err="1" smtClean="0"/>
            <a:t>отриманого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платником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рентної</a:t>
          </a:r>
          <a:r>
            <a:rPr lang="ru-RU" sz="2000" kern="1200" dirty="0" smtClean="0"/>
            <a:t> плати </a:t>
          </a:r>
          <a:r>
            <a:rPr lang="ru-RU" sz="2000" kern="1200" dirty="0" err="1" smtClean="0"/>
            <a:t>від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реалізації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відповідного</a:t>
          </a:r>
          <a:r>
            <a:rPr lang="ru-RU" sz="2000" kern="1200" dirty="0" smtClean="0"/>
            <a:t> виду </a:t>
          </a:r>
          <a:r>
            <a:rPr lang="ru-RU" sz="2000" kern="1200" dirty="0" err="1" smtClean="0"/>
            <a:t>товарної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 –</a:t>
          </a:r>
          <a:endParaRPr lang="en-US" sz="2000" kern="1200" dirty="0"/>
        </a:p>
      </dsp:txBody>
      <dsp:txXfrm>
        <a:off x="51832" y="2382423"/>
        <a:ext cx="8583136" cy="958111"/>
      </dsp:txXfrm>
    </dsp:sp>
    <dsp:sp modelId="{04ACFB05-B8A0-470F-BACC-1677DFB08115}">
      <dsp:nvSpPr>
        <dsp:cNvPr id="0" name=""/>
        <dsp:cNvSpPr/>
      </dsp:nvSpPr>
      <dsp:spPr>
        <a:xfrm>
          <a:off x="0" y="3449967"/>
          <a:ext cx="8686800" cy="10617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видобутої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корисної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копалини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мінеральної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), </a:t>
          </a:r>
          <a:r>
            <a:rPr lang="ru-RU" sz="2000" kern="1200" dirty="0" err="1" smtClean="0"/>
            <a:t>визначеної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відповідно</a:t>
          </a:r>
          <a:r>
            <a:rPr lang="ru-RU" sz="2000" kern="1200" dirty="0" smtClean="0"/>
            <a:t> до пункту 252.8 </a:t>
          </a:r>
          <a:r>
            <a:rPr lang="ru-RU" sz="2000" kern="1200" dirty="0" err="1" smtClean="0"/>
            <a:t>цієї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статті</a:t>
          </a:r>
          <a:r>
            <a:rPr lang="ru-RU" sz="2000" kern="1200" dirty="0" smtClean="0"/>
            <a:t>, та </a:t>
          </a:r>
          <a:r>
            <a:rPr lang="ru-RU" sz="2000" kern="1200" dirty="0" err="1" smtClean="0"/>
            <a:t>обсягу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кількості</a:t>
          </a:r>
          <a:r>
            <a:rPr lang="ru-RU" sz="2000" kern="1200" dirty="0" smtClean="0"/>
            <a:t>) </a:t>
          </a:r>
          <a:r>
            <a:rPr lang="ru-RU" sz="2000" kern="1200" dirty="0" err="1" smtClean="0"/>
            <a:t>відповідного</a:t>
          </a:r>
          <a:r>
            <a:rPr lang="ru-RU" sz="2000" kern="1200" dirty="0" smtClean="0"/>
            <a:t> виду </a:t>
          </a:r>
          <a:r>
            <a:rPr lang="ru-RU" sz="2000" kern="1200" dirty="0" err="1" smtClean="0"/>
            <a:t>реалізованої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товарної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гірничого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підприємства</a:t>
          </a:r>
          <a:r>
            <a:rPr lang="ru-RU" sz="2000" kern="1200" dirty="0" smtClean="0"/>
            <a:t> –</a:t>
          </a:r>
          <a:endParaRPr lang="en-US" sz="2000" kern="1200" dirty="0"/>
        </a:p>
      </dsp:txBody>
      <dsp:txXfrm>
        <a:off x="51832" y="3501799"/>
        <a:ext cx="8583136" cy="958111"/>
      </dsp:txXfrm>
    </dsp:sp>
    <dsp:sp modelId="{25CE5725-B97F-466C-AA5D-C8E8DD7534AA}">
      <dsp:nvSpPr>
        <dsp:cNvPr id="0" name=""/>
        <dsp:cNvSpPr/>
      </dsp:nvSpPr>
      <dsp:spPr>
        <a:xfrm>
          <a:off x="0" y="4569342"/>
          <a:ext cx="8686800" cy="10617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видобутої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корисної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копалини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мінеральної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сировини</a:t>
          </a:r>
          <a:r>
            <a:rPr lang="ru-RU" sz="2000" kern="1200" dirty="0" smtClean="0"/>
            <a:t>), </a:t>
          </a:r>
          <a:r>
            <a:rPr lang="ru-RU" sz="2000" kern="1200" dirty="0" err="1" smtClean="0"/>
            <a:t>що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визначається</a:t>
          </a:r>
          <a:r>
            <a:rPr lang="ru-RU" sz="2000" kern="1200" dirty="0" smtClean="0"/>
            <a:t> за </a:t>
          </a:r>
          <a:r>
            <a:rPr lang="ru-RU" sz="2000" kern="1200" dirty="0" err="1" smtClean="0"/>
            <a:t>даними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бухгалтерського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обліку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запасів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готової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продукції</a:t>
          </a:r>
          <a:r>
            <a:rPr lang="ru-RU" sz="2000" kern="1200" dirty="0" smtClean="0"/>
            <a:t> такого </a:t>
          </a:r>
          <a:r>
            <a:rPr lang="ru-RU" sz="2000" kern="1200" dirty="0" err="1" smtClean="0"/>
            <a:t>платника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>
        <a:off x="51832" y="4621174"/>
        <a:ext cx="8583136" cy="958111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849588-F274-44DB-ABD5-2571172E91D8}">
      <dsp:nvSpPr>
        <dsp:cNvPr id="0" name=""/>
        <dsp:cNvSpPr/>
      </dsp:nvSpPr>
      <dsp:spPr>
        <a:xfrm>
          <a:off x="0" y="1622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 </a:t>
          </a:r>
          <a:r>
            <a:rPr lang="ru-RU" sz="1600" kern="1200" dirty="0" err="1" smtClean="0"/>
            <a:t>разі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обчислення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вартості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відповідного</a:t>
          </a:r>
          <a:r>
            <a:rPr lang="ru-RU" sz="1600" kern="1200" dirty="0" smtClean="0"/>
            <a:t> виду </a:t>
          </a:r>
          <a:r>
            <a:rPr lang="ru-RU" sz="1600" kern="1200" dirty="0" err="1" smtClean="0"/>
            <a:t>товарної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продукції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гірничого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підприємства</a:t>
          </a:r>
          <a:r>
            <a:rPr lang="ru-RU" sz="1600" kern="1200" dirty="0" smtClean="0"/>
            <a:t> - </a:t>
          </a:r>
          <a:r>
            <a:rPr lang="ru-RU" sz="1600" kern="1200" dirty="0" err="1" smtClean="0"/>
            <a:t>видобутої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корисної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копалини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мінеральної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сировини</a:t>
          </a:r>
          <a:r>
            <a:rPr lang="ru-RU" sz="1600" kern="1200" dirty="0" smtClean="0"/>
            <a:t>) за </a:t>
          </a:r>
          <a:r>
            <a:rPr lang="ru-RU" sz="1600" kern="1200" dirty="0" err="1" smtClean="0"/>
            <a:t>розрахунковою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вартістю</a:t>
          </a:r>
          <a:r>
            <a:rPr lang="ru-RU" sz="1600" kern="1200" dirty="0" smtClean="0"/>
            <a:t> до </a:t>
          </a:r>
          <a:r>
            <a:rPr lang="ru-RU" sz="1600" kern="1200" dirty="0" err="1" smtClean="0"/>
            <a:t>витрат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платника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рентної</a:t>
          </a:r>
          <a:r>
            <a:rPr lang="ru-RU" sz="1600" kern="1200" dirty="0" smtClean="0"/>
            <a:t> плати за </a:t>
          </a:r>
          <a:r>
            <a:rPr lang="ru-RU" sz="1600" kern="1200" dirty="0" err="1" smtClean="0"/>
            <a:t>податковий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звітний</a:t>
          </a:r>
          <a:r>
            <a:rPr lang="ru-RU" sz="1600" kern="1200" dirty="0" smtClean="0"/>
            <a:t>) </a:t>
          </a:r>
          <a:r>
            <a:rPr lang="ru-RU" sz="1600" kern="1200" dirty="0" err="1" smtClean="0"/>
            <a:t>період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включаються</a:t>
          </a:r>
          <a:r>
            <a:rPr lang="ru-RU" sz="1600" kern="1200" dirty="0" smtClean="0"/>
            <a:t>:</a:t>
          </a:r>
          <a:endParaRPr lang="ru-RU" sz="1600" kern="1200" dirty="0"/>
        </a:p>
      </dsp:txBody>
      <dsp:txXfrm>
        <a:off x="364778" y="1622"/>
        <a:ext cx="7957243" cy="729555"/>
      </dsp:txXfrm>
    </dsp:sp>
    <dsp:sp modelId="{F93BD466-7745-49D6-B795-B908C9602731}">
      <dsp:nvSpPr>
        <dsp:cNvPr id="0" name=""/>
        <dsp:cNvSpPr/>
      </dsp:nvSpPr>
      <dsp:spPr>
        <a:xfrm>
          <a:off x="0" y="833315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матеріальні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витрати</a:t>
          </a:r>
          <a:r>
            <a:rPr lang="ru-RU" sz="1600" kern="1200" dirty="0" smtClean="0"/>
            <a:t>, у тому </a:t>
          </a:r>
          <a:r>
            <a:rPr lang="ru-RU" sz="1600" kern="1200" dirty="0" err="1" smtClean="0"/>
            <a:t>числі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витрати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пов'язані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виконанням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господарських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договорів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із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давальницькою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сировиною</a:t>
          </a:r>
          <a:r>
            <a:rPr lang="ru-RU" sz="1600" kern="1200" dirty="0" smtClean="0"/>
            <a:t>, за </a:t>
          </a:r>
          <a:r>
            <a:rPr lang="ru-RU" sz="1600" kern="1200" dirty="0" err="1" smtClean="0"/>
            <a:t>винятком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матеріальних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витрат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пов'язаних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із</a:t>
          </a:r>
          <a:r>
            <a:rPr lang="ru-RU" sz="1600" kern="1200" dirty="0" smtClean="0"/>
            <a:t>:</a:t>
          </a:r>
          <a:endParaRPr lang="ru-RU" sz="1600" kern="1200" dirty="0"/>
        </a:p>
      </dsp:txBody>
      <dsp:txXfrm>
        <a:off x="364778" y="833315"/>
        <a:ext cx="7957243" cy="729555"/>
      </dsp:txXfrm>
    </dsp:sp>
    <dsp:sp modelId="{4BF09E96-88FD-48B8-8B89-F0CD03BF81DA}">
      <dsp:nvSpPr>
        <dsp:cNvPr id="0" name=""/>
        <dsp:cNvSpPr/>
      </dsp:nvSpPr>
      <dsp:spPr>
        <a:xfrm>
          <a:off x="0" y="1665008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зберіганням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364778" y="1665008"/>
        <a:ext cx="7957243" cy="729555"/>
      </dsp:txXfrm>
    </dsp:sp>
    <dsp:sp modelId="{00C34105-F0FE-40DD-8D80-D45B3BB7E785}">
      <dsp:nvSpPr>
        <dsp:cNvPr id="0" name=""/>
        <dsp:cNvSpPr/>
      </dsp:nvSpPr>
      <dsp:spPr>
        <a:xfrm>
          <a:off x="0" y="2496701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транспортуванням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364778" y="2496701"/>
        <a:ext cx="7957243" cy="729555"/>
      </dsp:txXfrm>
    </dsp:sp>
    <dsp:sp modelId="{70B252C6-6083-4906-8FEA-C5ADA02EA807}">
      <dsp:nvSpPr>
        <dsp:cNvPr id="0" name=""/>
        <dsp:cNvSpPr/>
      </dsp:nvSpPr>
      <dsp:spPr>
        <a:xfrm>
          <a:off x="0" y="3328394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пакуванням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364778" y="3328394"/>
        <a:ext cx="7957243" cy="729555"/>
      </dsp:txXfrm>
    </dsp:sp>
    <dsp:sp modelId="{C8AE5132-CC8E-48C2-88CF-0C5EAD39E2FC}">
      <dsp:nvSpPr>
        <dsp:cNvPr id="0" name=""/>
        <dsp:cNvSpPr/>
      </dsp:nvSpPr>
      <dsp:spPr>
        <a:xfrm>
          <a:off x="0" y="4160088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проведенням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іншого</a:t>
          </a:r>
          <a:r>
            <a:rPr lang="ru-RU" sz="1600" kern="1200" dirty="0" smtClean="0"/>
            <a:t> виду </a:t>
          </a:r>
          <a:r>
            <a:rPr lang="ru-RU" sz="1600" kern="1200" dirty="0" err="1" smtClean="0"/>
            <a:t>підготовки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включаючи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передпродажну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підготовку</a:t>
          </a:r>
          <a:r>
            <a:rPr lang="ru-RU" sz="1600" kern="1200" dirty="0" smtClean="0"/>
            <a:t>), </a:t>
          </a:r>
          <a:r>
            <a:rPr lang="ru-RU" sz="1600" kern="1200" dirty="0" err="1" smtClean="0"/>
            <a:t>крім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операцій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що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віднесені</a:t>
          </a:r>
          <a:r>
            <a:rPr lang="ru-RU" sz="1600" kern="1200" dirty="0" smtClean="0"/>
            <a:t> до </a:t>
          </a:r>
          <a:r>
            <a:rPr lang="ru-RU" sz="1600" kern="1200" dirty="0" err="1" smtClean="0"/>
            <a:t>операцій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первинної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переробки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збагачення</a:t>
          </a:r>
          <a:r>
            <a:rPr lang="ru-RU" sz="1600" kern="1200" dirty="0" smtClean="0"/>
            <a:t>) у </a:t>
          </a:r>
          <a:r>
            <a:rPr lang="ru-RU" sz="1600" kern="1200" dirty="0" err="1" smtClean="0"/>
            <a:t>значенні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наведеному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розділі</a:t>
          </a:r>
          <a:r>
            <a:rPr lang="ru-RU" sz="1600" kern="1200" dirty="0" smtClean="0"/>
            <a:t> I </a:t>
          </a:r>
          <a:r>
            <a:rPr lang="ru-RU" sz="1600" kern="1200" dirty="0" err="1" smtClean="0"/>
            <a:t>цього</a:t>
          </a:r>
          <a:r>
            <a:rPr lang="ru-RU" sz="1600" kern="1200" dirty="0" smtClean="0"/>
            <a:t> Кодексу, для </a:t>
          </a:r>
          <a:r>
            <a:rPr lang="ru-RU" sz="1600" kern="1200" dirty="0" err="1" smtClean="0"/>
            <a:t>реалізації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відповідного</a:t>
          </a:r>
          <a:r>
            <a:rPr lang="ru-RU" sz="1600" kern="1200" dirty="0" smtClean="0"/>
            <a:t> виду </a:t>
          </a:r>
          <a:r>
            <a:rPr lang="ru-RU" sz="1600" kern="1200" dirty="0" err="1" smtClean="0"/>
            <a:t>товарної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продукції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гірничого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підприємства</a:t>
          </a:r>
          <a:r>
            <a:rPr lang="ru-RU" sz="1600" kern="1200" dirty="0" smtClean="0"/>
            <a:t> - </a:t>
          </a:r>
          <a:r>
            <a:rPr lang="ru-RU" sz="1600" kern="1200" dirty="0" err="1" smtClean="0"/>
            <a:t>видобутої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корисної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копалини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мінеральної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сировини</a:t>
          </a:r>
          <a:r>
            <a:rPr lang="ru-RU" sz="1600" kern="1200" dirty="0" smtClean="0"/>
            <a:t>);</a:t>
          </a:r>
          <a:endParaRPr lang="ru-RU" sz="1600" kern="1200" dirty="0"/>
        </a:p>
      </dsp:txBody>
      <dsp:txXfrm>
        <a:off x="364778" y="4160088"/>
        <a:ext cx="7957243" cy="729555"/>
      </dsp:txXfrm>
    </dsp:sp>
    <dsp:sp modelId="{FD8273E2-6B27-481B-8E6E-73314234C513}">
      <dsp:nvSpPr>
        <dsp:cNvPr id="0" name=""/>
        <dsp:cNvSpPr/>
      </dsp:nvSpPr>
      <dsp:spPr>
        <a:xfrm>
          <a:off x="0" y="4991781"/>
          <a:ext cx="8686798" cy="72955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виробництвом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реалізацією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інших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видів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продукції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товарів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робіт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послуг</a:t>
          </a:r>
          <a:r>
            <a:rPr lang="ru-RU" sz="1600" kern="1200" dirty="0" smtClean="0"/>
            <a:t>);</a:t>
          </a:r>
          <a:endParaRPr lang="ru-RU" sz="1600" kern="1200" dirty="0"/>
        </a:p>
      </dsp:txBody>
      <dsp:txXfrm>
        <a:off x="364778" y="4991781"/>
        <a:ext cx="7957243" cy="729555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A52A4-042B-4B53-9145-88BC8DD83993}">
      <dsp:nvSpPr>
        <dsp:cNvPr id="0" name=""/>
        <dsp:cNvSpPr/>
      </dsp:nvSpPr>
      <dsp:spPr>
        <a:xfrm>
          <a:off x="0" y="331095"/>
          <a:ext cx="8686800" cy="2528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err="1" smtClean="0"/>
            <a:t>витрати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оплати </a:t>
          </a:r>
          <a:r>
            <a:rPr lang="ru-RU" sz="2600" kern="1200" dirty="0" err="1" smtClean="0"/>
            <a:t>праці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крім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витрат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оплати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праці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працівників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які</a:t>
          </a:r>
          <a:r>
            <a:rPr lang="ru-RU" sz="2600" kern="1200" dirty="0" smtClean="0"/>
            <a:t> не </a:t>
          </a:r>
          <a:r>
            <a:rPr lang="ru-RU" sz="2600" kern="1200" dirty="0" err="1" smtClean="0"/>
            <a:t>зайняті</a:t>
          </a:r>
          <a:r>
            <a:rPr lang="ru-RU" sz="2600" kern="1200" dirty="0" smtClean="0"/>
            <a:t> в </a:t>
          </a:r>
          <a:r>
            <a:rPr lang="ru-RU" sz="2600" kern="1200" dirty="0" err="1" smtClean="0"/>
            <a:t>господарській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діяльності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видобування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відповідного</a:t>
          </a:r>
          <a:r>
            <a:rPr lang="ru-RU" sz="2600" kern="1200" dirty="0" smtClean="0"/>
            <a:t> виду </a:t>
          </a:r>
          <a:r>
            <a:rPr lang="ru-RU" sz="2600" kern="1200" dirty="0" err="1" smtClean="0"/>
            <a:t>товарної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продукції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гірничого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підприємства</a:t>
          </a:r>
          <a:r>
            <a:rPr lang="ru-RU" sz="2600" kern="1200" dirty="0" smtClean="0"/>
            <a:t> - </a:t>
          </a:r>
          <a:r>
            <a:rPr lang="ru-RU" sz="2600" kern="1200" dirty="0" err="1" smtClean="0"/>
            <a:t>видобутої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корисної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копалини</a:t>
          </a:r>
          <a:r>
            <a:rPr lang="ru-RU" sz="2600" kern="1200" dirty="0" smtClean="0"/>
            <a:t> (</a:t>
          </a:r>
          <a:r>
            <a:rPr lang="ru-RU" sz="2600" kern="1200" dirty="0" err="1" smtClean="0"/>
            <a:t>мінеральної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сировини</a:t>
          </a:r>
          <a:r>
            <a:rPr lang="ru-RU" sz="2600" kern="1200" dirty="0" smtClean="0"/>
            <a:t>);</a:t>
          </a:r>
          <a:endParaRPr lang="ru-RU" sz="2600" kern="1200" dirty="0"/>
        </a:p>
      </dsp:txBody>
      <dsp:txXfrm>
        <a:off x="123439" y="454534"/>
        <a:ext cx="8439922" cy="2281784"/>
      </dsp:txXfrm>
    </dsp:sp>
    <dsp:sp modelId="{3BB1E305-3196-4767-9FAC-5DAE6A6A79D5}">
      <dsp:nvSpPr>
        <dsp:cNvPr id="0" name=""/>
        <dsp:cNvSpPr/>
      </dsp:nvSpPr>
      <dsp:spPr>
        <a:xfrm>
          <a:off x="0" y="2934638"/>
          <a:ext cx="8686800" cy="25286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err="1" smtClean="0"/>
            <a:t>витрати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ремонту </a:t>
          </a:r>
          <a:r>
            <a:rPr lang="ru-RU" sz="2600" kern="1200" dirty="0" err="1" smtClean="0"/>
            <a:t>основних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засобів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крім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витрат</a:t>
          </a:r>
          <a:r>
            <a:rPr lang="ru-RU" sz="2600" kern="1200" dirty="0" smtClean="0"/>
            <a:t> на ремонт </a:t>
          </a:r>
          <a:r>
            <a:rPr lang="ru-RU" sz="2600" kern="1200" dirty="0" err="1" smtClean="0"/>
            <a:t>основних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засобів</a:t>
          </a:r>
          <a:r>
            <a:rPr lang="ru-RU" sz="2600" kern="1200" dirty="0" smtClean="0"/>
            <a:t>, не </a:t>
          </a:r>
          <a:r>
            <a:rPr lang="ru-RU" sz="2600" kern="1200" dirty="0" err="1" smtClean="0"/>
            <a:t>пов'язаних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технічно</a:t>
          </a:r>
          <a:r>
            <a:rPr lang="ru-RU" sz="2600" kern="1200" dirty="0" smtClean="0"/>
            <a:t> та </a:t>
          </a:r>
          <a:r>
            <a:rPr lang="ru-RU" sz="2600" kern="1200" dirty="0" err="1" smtClean="0"/>
            <a:t>технологічно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господарською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діяльністю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видобування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відповідного</a:t>
          </a:r>
          <a:r>
            <a:rPr lang="ru-RU" sz="2600" kern="1200" dirty="0" smtClean="0"/>
            <a:t> виду </a:t>
          </a:r>
          <a:r>
            <a:rPr lang="ru-RU" sz="2600" kern="1200" dirty="0" err="1" smtClean="0"/>
            <a:t>товарної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продукції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гірничого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підприємства</a:t>
          </a:r>
          <a:r>
            <a:rPr lang="ru-RU" sz="2600" kern="1200" dirty="0" smtClean="0"/>
            <a:t> - </a:t>
          </a:r>
          <a:r>
            <a:rPr lang="ru-RU" sz="2600" kern="1200" dirty="0" err="1" smtClean="0"/>
            <a:t>видобутої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корисної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копалини</a:t>
          </a:r>
          <a:r>
            <a:rPr lang="ru-RU" sz="2600" kern="1200" dirty="0" smtClean="0"/>
            <a:t> (</a:t>
          </a:r>
          <a:r>
            <a:rPr lang="ru-RU" sz="2600" kern="1200" dirty="0" err="1" smtClean="0"/>
            <a:t>мінеральної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сировини</a:t>
          </a:r>
          <a:r>
            <a:rPr lang="ru-RU" sz="2600" kern="1200" dirty="0" smtClean="0"/>
            <a:t>);</a:t>
          </a:r>
          <a:endParaRPr lang="ru-RU" sz="2600" kern="1200" dirty="0"/>
        </a:p>
      </dsp:txBody>
      <dsp:txXfrm>
        <a:off x="123439" y="3058077"/>
        <a:ext cx="8439922" cy="22817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C50C7-0750-417C-8C78-7F7096EC6523}">
      <dsp:nvSpPr>
        <dsp:cNvPr id="0" name=""/>
        <dsp:cNvSpPr/>
      </dsp:nvSpPr>
      <dsp:spPr>
        <a:xfrm>
          <a:off x="1060" y="173364"/>
          <a:ext cx="4135561" cy="24813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err="1" smtClean="0"/>
            <a:t>Об'єктом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оподаткування</a:t>
          </a:r>
          <a:r>
            <a:rPr lang="ru-RU" sz="2700" b="1" kern="1200" dirty="0" smtClean="0"/>
            <a:t> рентною платою за </a:t>
          </a:r>
          <a:r>
            <a:rPr lang="ru-RU" sz="2700" b="1" kern="1200" dirty="0" err="1" smtClean="0"/>
            <a:t>спеціальне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використання</a:t>
          </a:r>
          <a:r>
            <a:rPr lang="ru-RU" sz="2700" b="1" kern="1200" dirty="0" smtClean="0"/>
            <a:t> води для потреб </a:t>
          </a:r>
          <a:r>
            <a:rPr lang="ru-RU" sz="2700" b="1" kern="1200" dirty="0" err="1" smtClean="0"/>
            <a:t>рибництва</a:t>
          </a:r>
          <a:r>
            <a:rPr lang="ru-RU" sz="2700" b="1" kern="1200" dirty="0" smtClean="0"/>
            <a:t> </a:t>
          </a:r>
          <a:endParaRPr lang="ru-RU" sz="2700" b="1" kern="1200" dirty="0"/>
        </a:p>
      </dsp:txBody>
      <dsp:txXfrm>
        <a:off x="1060" y="173364"/>
        <a:ext cx="4135561" cy="2481336"/>
      </dsp:txXfrm>
    </dsp:sp>
    <dsp:sp modelId="{A377798D-505A-46E9-9F18-B0297DE6FA12}">
      <dsp:nvSpPr>
        <dsp:cNvPr id="0" name=""/>
        <dsp:cNvSpPr/>
      </dsp:nvSpPr>
      <dsp:spPr>
        <a:xfrm>
          <a:off x="4550178" y="173364"/>
          <a:ext cx="4135561" cy="24813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err="1" smtClean="0"/>
            <a:t>є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фактичний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обсяг</a:t>
          </a:r>
          <a:r>
            <a:rPr lang="ru-RU" sz="2700" b="1" kern="1200" dirty="0" smtClean="0"/>
            <a:t> води, </a:t>
          </a:r>
          <a:endParaRPr lang="ru-RU" sz="2700" b="1" kern="1200" dirty="0"/>
        </a:p>
      </dsp:txBody>
      <dsp:txXfrm>
        <a:off x="4550178" y="173364"/>
        <a:ext cx="4135561" cy="2481336"/>
      </dsp:txXfrm>
    </dsp:sp>
    <dsp:sp modelId="{D2B9EBA7-1426-48FD-8236-57BAAE8EF0E2}">
      <dsp:nvSpPr>
        <dsp:cNvPr id="0" name=""/>
        <dsp:cNvSpPr/>
      </dsp:nvSpPr>
      <dsp:spPr>
        <a:xfrm>
          <a:off x="1060" y="3068257"/>
          <a:ext cx="4135561" cy="248133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err="1" smtClean="0"/>
            <a:t>необхідної</a:t>
          </a:r>
          <a:r>
            <a:rPr lang="ru-RU" sz="2700" b="1" kern="1200" dirty="0" smtClean="0"/>
            <a:t> для </a:t>
          </a:r>
          <a:r>
            <a:rPr lang="ru-RU" sz="2700" b="1" kern="1200" dirty="0" err="1" smtClean="0"/>
            <a:t>поповнення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водних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об'єктів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під</a:t>
          </a:r>
          <a:r>
            <a:rPr lang="ru-RU" sz="2700" b="1" kern="1200" dirty="0" smtClean="0"/>
            <a:t> час </a:t>
          </a:r>
          <a:r>
            <a:rPr lang="ru-RU" sz="2700" b="1" kern="1200" dirty="0" err="1" smtClean="0"/>
            <a:t>розведення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риби</a:t>
          </a:r>
          <a:r>
            <a:rPr lang="ru-RU" sz="2700" b="1" kern="1200" dirty="0" smtClean="0"/>
            <a:t> та </a:t>
          </a:r>
          <a:r>
            <a:rPr lang="ru-RU" sz="2700" b="1" kern="1200" dirty="0" err="1" smtClean="0"/>
            <a:t>інших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водних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живих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ресурсів</a:t>
          </a:r>
          <a:r>
            <a:rPr lang="ru-RU" sz="2700" b="1" kern="1200" dirty="0" smtClean="0"/>
            <a:t> </a:t>
          </a:r>
          <a:endParaRPr lang="ru-RU" sz="2700" b="1" kern="1200" dirty="0"/>
        </a:p>
      </dsp:txBody>
      <dsp:txXfrm>
        <a:off x="1060" y="3068257"/>
        <a:ext cx="4135561" cy="2481336"/>
      </dsp:txXfrm>
    </dsp:sp>
    <dsp:sp modelId="{98962D6B-6591-4A28-8FD9-59A4A7FD8174}">
      <dsp:nvSpPr>
        <dsp:cNvPr id="0" name=""/>
        <dsp:cNvSpPr/>
      </dsp:nvSpPr>
      <dsp:spPr>
        <a:xfrm>
          <a:off x="4550178" y="3068257"/>
          <a:ext cx="4135561" cy="248133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(у тому </a:t>
          </a:r>
          <a:r>
            <a:rPr lang="ru-RU" sz="2700" b="1" kern="1200" dirty="0" err="1" smtClean="0"/>
            <a:t>числі</a:t>
          </a:r>
          <a:r>
            <a:rPr lang="ru-RU" sz="2700" b="1" kern="1200" dirty="0" smtClean="0"/>
            <a:t> для </a:t>
          </a:r>
          <a:r>
            <a:rPr lang="ru-RU" sz="2700" b="1" kern="1200" dirty="0" err="1" smtClean="0"/>
            <a:t>поповнення</a:t>
          </a:r>
          <a:r>
            <a:rPr lang="ru-RU" sz="2700" b="1" kern="1200" dirty="0" smtClean="0"/>
            <a:t>, яке </a:t>
          </a:r>
          <a:r>
            <a:rPr lang="ru-RU" sz="2700" b="1" kern="1200" dirty="0" err="1" smtClean="0"/>
            <a:t>пов'язане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із</a:t>
          </a:r>
          <a:r>
            <a:rPr lang="ru-RU" sz="2700" b="1" kern="1200" dirty="0" smtClean="0"/>
            <a:t> </a:t>
          </a:r>
          <a:r>
            <a:rPr lang="ru-RU" sz="2700" b="1" kern="1200" dirty="0" err="1" smtClean="0"/>
            <a:t>втратами</a:t>
          </a:r>
          <a:r>
            <a:rPr lang="ru-RU" sz="2700" b="1" kern="1200" dirty="0" smtClean="0"/>
            <a:t> води на </a:t>
          </a:r>
          <a:r>
            <a:rPr lang="ru-RU" sz="2700" b="1" kern="1200" dirty="0" err="1" smtClean="0"/>
            <a:t>фільтрацію</a:t>
          </a:r>
          <a:r>
            <a:rPr lang="ru-RU" sz="2700" b="1" kern="1200" dirty="0" smtClean="0"/>
            <a:t> та </a:t>
          </a:r>
          <a:r>
            <a:rPr lang="ru-RU" sz="2700" b="1" kern="1200" dirty="0" err="1" smtClean="0"/>
            <a:t>випаровування</a:t>
          </a:r>
          <a:r>
            <a:rPr lang="ru-RU" sz="2700" b="1" kern="1200" dirty="0" smtClean="0"/>
            <a:t>).</a:t>
          </a:r>
          <a:endParaRPr lang="ru-RU" sz="2700" b="1" kern="1200" dirty="0"/>
        </a:p>
      </dsp:txBody>
      <dsp:txXfrm>
        <a:off x="4550178" y="3068257"/>
        <a:ext cx="4135561" cy="2481336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BD55E-DDBA-48D0-9D8C-A209766068C4}">
      <dsp:nvSpPr>
        <dsp:cNvPr id="0" name=""/>
        <dsp:cNvSpPr/>
      </dsp:nvSpPr>
      <dsp:spPr>
        <a:xfrm>
          <a:off x="651509" y="0"/>
          <a:ext cx="7383780" cy="5651521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9B7F0E-37F6-465A-BAF7-316042D8F714}">
      <dsp:nvSpPr>
        <dsp:cNvPr id="0" name=""/>
        <dsp:cNvSpPr/>
      </dsp:nvSpPr>
      <dsp:spPr>
        <a:xfrm>
          <a:off x="95011" y="1695456"/>
          <a:ext cx="8496776" cy="226060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Ставки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за </a:t>
          </a:r>
          <a:r>
            <a:rPr lang="ru-RU" sz="2600" kern="1200" dirty="0" err="1" smtClean="0"/>
            <a:t>користування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надрами</a:t>
          </a:r>
          <a:r>
            <a:rPr lang="ru-RU" sz="2600" kern="1200" dirty="0" smtClean="0"/>
            <a:t> для </a:t>
          </a:r>
          <a:r>
            <a:rPr lang="ru-RU" sz="2600" kern="1200" dirty="0" err="1" smtClean="0"/>
            <a:t>видобування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корисних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копалин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установлюються</a:t>
          </a:r>
          <a:r>
            <a:rPr lang="ru-RU" sz="2600" kern="1200" dirty="0" smtClean="0"/>
            <a:t> у </a:t>
          </a:r>
          <a:r>
            <a:rPr lang="ru-RU" sz="2600" kern="1200" dirty="0" err="1" smtClean="0"/>
            <a:t>відсотках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вартості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товарної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продукції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гірничого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підприємства</a:t>
          </a:r>
          <a:r>
            <a:rPr lang="ru-RU" sz="2600" kern="1200" dirty="0" smtClean="0"/>
            <a:t> - </a:t>
          </a:r>
          <a:r>
            <a:rPr lang="ru-RU" sz="2600" kern="1200" dirty="0" err="1" smtClean="0"/>
            <a:t>видобутої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корисної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копалини</a:t>
          </a:r>
          <a:r>
            <a:rPr lang="ru-RU" sz="2600" kern="1200" dirty="0" smtClean="0"/>
            <a:t> (</a:t>
          </a:r>
          <a:r>
            <a:rPr lang="ru-RU" sz="2600" kern="1200" dirty="0" err="1" smtClean="0"/>
            <a:t>мінеральної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сировини</a:t>
          </a:r>
          <a:r>
            <a:rPr lang="ru-RU" sz="2600" kern="1200" dirty="0" smtClean="0"/>
            <a:t>) </a:t>
          </a:r>
          <a:r>
            <a:rPr lang="ru-RU" sz="2600" kern="1200" dirty="0" err="1" smtClean="0"/>
            <a:t>у</a:t>
          </a:r>
          <a:r>
            <a:rPr lang="ru-RU" sz="2600" kern="1200" dirty="0" smtClean="0"/>
            <a:t> таких </a:t>
          </a:r>
          <a:r>
            <a:rPr lang="ru-RU" sz="2600" kern="1200" dirty="0" err="1" smtClean="0"/>
            <a:t>розмірах</a:t>
          </a:r>
          <a:r>
            <a:rPr lang="ru-RU" sz="2600" kern="1200" dirty="0" smtClean="0"/>
            <a:t>:</a:t>
          </a:r>
          <a:endParaRPr lang="ru-RU" sz="2600" kern="1200" dirty="0"/>
        </a:p>
      </dsp:txBody>
      <dsp:txXfrm>
        <a:off x="205365" y="1805810"/>
        <a:ext cx="8276068" cy="2039900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8D6D07-D00F-4856-B698-7C5C76830AD5}">
      <dsp:nvSpPr>
        <dsp:cNvPr id="0" name=""/>
        <dsp:cNvSpPr/>
      </dsp:nvSpPr>
      <dsp:spPr>
        <a:xfrm>
          <a:off x="651509" y="0"/>
          <a:ext cx="7383780" cy="5865834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6C61CB-6BDD-4839-B0E5-20B08DADD136}">
      <dsp:nvSpPr>
        <dsp:cNvPr id="0" name=""/>
        <dsp:cNvSpPr/>
      </dsp:nvSpPr>
      <dsp:spPr>
        <a:xfrm>
          <a:off x="0" y="1759750"/>
          <a:ext cx="8686800" cy="234633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До ставок </a:t>
          </a:r>
          <a:r>
            <a:rPr lang="ru-RU" sz="2700" kern="1200" dirty="0" err="1" smtClean="0"/>
            <a:t>рентної</a:t>
          </a:r>
          <a:r>
            <a:rPr lang="ru-RU" sz="2700" kern="1200" dirty="0" smtClean="0"/>
            <a:t> плати за </a:t>
          </a:r>
          <a:r>
            <a:rPr lang="ru-RU" sz="2700" kern="1200" dirty="0" err="1" smtClean="0"/>
            <a:t>користування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надрами</a:t>
          </a:r>
          <a:r>
            <a:rPr lang="ru-RU" sz="2700" kern="1200" dirty="0" smtClean="0"/>
            <a:t> для </a:t>
          </a:r>
          <a:r>
            <a:rPr lang="ru-RU" sz="2700" kern="1200" dirty="0" err="1" smtClean="0"/>
            <a:t>видобування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корисних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застосовуються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коригуючі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коефіцієнти</a:t>
          </a:r>
          <a:r>
            <a:rPr lang="ru-RU" sz="2700" kern="1200" dirty="0" smtClean="0"/>
            <a:t>, </a:t>
          </a:r>
          <a:r>
            <a:rPr lang="ru-RU" sz="2700" kern="1200" dirty="0" err="1" smtClean="0"/>
            <a:t>які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визначаються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залежно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від</a:t>
          </a:r>
          <a:r>
            <a:rPr lang="ru-RU" sz="2700" kern="1200" dirty="0" smtClean="0"/>
            <a:t> виду </a:t>
          </a:r>
          <a:r>
            <a:rPr lang="ru-RU" sz="2700" kern="1200" dirty="0" err="1" smtClean="0"/>
            <a:t>корисної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копалини</a:t>
          </a:r>
          <a:r>
            <a:rPr lang="ru-RU" sz="2700" kern="1200" dirty="0" smtClean="0"/>
            <a:t> (</a:t>
          </a:r>
          <a:r>
            <a:rPr lang="ru-RU" sz="2700" kern="1200" dirty="0" err="1" smtClean="0"/>
            <a:t>мінеральної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сировини</a:t>
          </a:r>
          <a:r>
            <a:rPr lang="ru-RU" sz="2700" kern="1200" dirty="0" smtClean="0"/>
            <a:t>) та умов </a:t>
          </a:r>
          <a:r>
            <a:rPr lang="ru-RU" sz="2700" kern="1200" dirty="0" err="1" smtClean="0"/>
            <a:t>її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видобування</a:t>
          </a:r>
          <a:r>
            <a:rPr lang="ru-RU" sz="2700" kern="1200" dirty="0" smtClean="0"/>
            <a:t>:</a:t>
          </a:r>
          <a:endParaRPr lang="ru-RU" sz="2700" kern="1200" dirty="0"/>
        </a:p>
      </dsp:txBody>
      <dsp:txXfrm>
        <a:off x="114539" y="1874289"/>
        <a:ext cx="8457722" cy="2117256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F5117-BDAC-4EC9-8795-07A62DE4D019}">
      <dsp:nvSpPr>
        <dsp:cNvPr id="0" name=""/>
        <dsp:cNvSpPr/>
      </dsp:nvSpPr>
      <dsp:spPr>
        <a:xfrm>
          <a:off x="651509" y="0"/>
          <a:ext cx="7383780" cy="5794397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BE177F-2F60-4BE4-AA18-CCAB2FDC2800}">
      <dsp:nvSpPr>
        <dsp:cNvPr id="0" name=""/>
        <dsp:cNvSpPr/>
      </dsp:nvSpPr>
      <dsp:spPr>
        <a:xfrm>
          <a:off x="0" y="1738319"/>
          <a:ext cx="8686800" cy="231775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/>
            <a:t>Податкові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декларації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рентної</a:t>
          </a:r>
          <a:r>
            <a:rPr lang="ru-RU" sz="2700" kern="1200" dirty="0" smtClean="0"/>
            <a:t> плати за </a:t>
          </a:r>
          <a:r>
            <a:rPr lang="ru-RU" sz="2700" kern="1200" dirty="0" err="1" smtClean="0"/>
            <a:t>користування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надрами</a:t>
          </a:r>
          <a:r>
            <a:rPr lang="ru-RU" sz="2700" kern="1200" dirty="0" smtClean="0"/>
            <a:t> для </a:t>
          </a:r>
          <a:r>
            <a:rPr lang="ru-RU" sz="2700" kern="1200" dirty="0" err="1" smtClean="0"/>
            <a:t>видобування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корисних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копалин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подаються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її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платником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починаючи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</a:t>
          </a:r>
          <a:r>
            <a:rPr lang="ru-RU" sz="2700" kern="1200" dirty="0" smtClean="0"/>
            <a:t> календарного кварталу, </a:t>
          </a:r>
          <a:r>
            <a:rPr lang="ru-RU" sz="2700" kern="1200" dirty="0" err="1" smtClean="0"/>
            <a:t>що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настає</a:t>
          </a:r>
          <a:r>
            <a:rPr lang="ru-RU" sz="2700" kern="1200" dirty="0" smtClean="0"/>
            <a:t> за кварталом, у </a:t>
          </a:r>
          <a:r>
            <a:rPr lang="ru-RU" sz="2700" kern="1200" dirty="0" err="1" smtClean="0"/>
            <a:t>якому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такий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платник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отримав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спеціальний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дозвіл</a:t>
          </a:r>
          <a:r>
            <a:rPr lang="ru-RU" sz="2700" kern="1200" dirty="0" smtClean="0"/>
            <a:t>.</a:t>
          </a:r>
          <a:endParaRPr lang="ru-RU" sz="2700" kern="1200" dirty="0"/>
        </a:p>
      </dsp:txBody>
      <dsp:txXfrm>
        <a:off x="113144" y="1851463"/>
        <a:ext cx="8460512" cy="2091470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046BA3-5411-4021-BAF5-47ABD0926D43}">
      <dsp:nvSpPr>
        <dsp:cNvPr id="0" name=""/>
        <dsp:cNvSpPr/>
      </dsp:nvSpPr>
      <dsp:spPr>
        <a:xfrm>
          <a:off x="1" y="3408"/>
          <a:ext cx="8686796" cy="1764506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err="1" smtClean="0"/>
            <a:t>Платник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та </a:t>
          </a:r>
          <a:r>
            <a:rPr lang="ru-RU" sz="2600" kern="1200" dirty="0" err="1" smtClean="0"/>
            <a:t>уповноважена</a:t>
          </a:r>
          <a:r>
            <a:rPr lang="ru-RU" sz="2600" kern="1200" dirty="0" smtClean="0"/>
            <a:t> особа </a:t>
          </a:r>
          <a:r>
            <a:rPr lang="ru-RU" sz="2600" kern="1200" dirty="0" err="1" smtClean="0"/>
            <a:t>сплачують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податкові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зобов'язання</a:t>
          </a:r>
          <a:r>
            <a:rPr lang="ru-RU" sz="2600" kern="1200" dirty="0" smtClean="0"/>
            <a:t>:</a:t>
          </a:r>
          <a:endParaRPr lang="ru-RU" sz="2600" kern="1200" dirty="0"/>
        </a:p>
      </dsp:txBody>
      <dsp:txXfrm>
        <a:off x="882254" y="3408"/>
        <a:ext cx="6922290" cy="1764506"/>
      </dsp:txXfrm>
    </dsp:sp>
    <dsp:sp modelId="{9066BBFE-12E3-49B9-ACDB-E8C1D58E318A}">
      <dsp:nvSpPr>
        <dsp:cNvPr id="0" name=""/>
        <dsp:cNvSpPr/>
      </dsp:nvSpPr>
      <dsp:spPr>
        <a:xfrm>
          <a:off x="1" y="2014945"/>
          <a:ext cx="8686796" cy="1764506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за </a:t>
          </a:r>
          <a:r>
            <a:rPr lang="ru-RU" sz="2600" kern="1200" dirty="0" err="1" smtClean="0"/>
            <a:t>місцезнаходженням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ділянки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надр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якої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видобуті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корисні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копалини</a:t>
          </a:r>
          <a:r>
            <a:rPr lang="ru-RU" sz="2600" kern="1200" dirty="0" smtClean="0"/>
            <a:t>, у </a:t>
          </a:r>
          <a:r>
            <a:rPr lang="ru-RU" sz="2600" kern="1200" dirty="0" err="1" smtClean="0"/>
            <a:t>разі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розміщення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такої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ділянки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надр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у</a:t>
          </a:r>
          <a:r>
            <a:rPr lang="ru-RU" sz="2600" kern="1200" dirty="0" smtClean="0"/>
            <a:t> межах </a:t>
          </a:r>
          <a:r>
            <a:rPr lang="ru-RU" sz="2600" kern="1200" dirty="0" err="1" smtClean="0"/>
            <a:t>території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України</a:t>
          </a:r>
          <a:r>
            <a:rPr lang="ru-RU" sz="2600" kern="1200" dirty="0" smtClean="0"/>
            <a:t>;</a:t>
          </a:r>
          <a:endParaRPr lang="ru-RU" sz="2600" kern="1200" dirty="0"/>
        </a:p>
      </dsp:txBody>
      <dsp:txXfrm>
        <a:off x="882254" y="2014945"/>
        <a:ext cx="6922290" cy="1764506"/>
      </dsp:txXfrm>
    </dsp:sp>
    <dsp:sp modelId="{C9BEF7D8-EE89-4741-B6C4-372606F98511}">
      <dsp:nvSpPr>
        <dsp:cNvPr id="0" name=""/>
        <dsp:cNvSpPr/>
      </dsp:nvSpPr>
      <dsp:spPr>
        <a:xfrm>
          <a:off x="1" y="4026482"/>
          <a:ext cx="8686796" cy="1764506"/>
        </a:xfrm>
        <a:prstGeom prst="chevron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за </a:t>
          </a:r>
          <a:r>
            <a:rPr lang="ru-RU" sz="2600" kern="1200" dirty="0" err="1" smtClean="0"/>
            <a:t>місцем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обліку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платника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у </a:t>
          </a:r>
          <a:r>
            <a:rPr lang="ru-RU" sz="2600" kern="1200" dirty="0" err="1" smtClean="0"/>
            <a:t>разі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розміщення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ділянки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надр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якої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видобуто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корисні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копалини</a:t>
          </a:r>
          <a:r>
            <a:rPr lang="ru-RU" sz="2600" kern="1200" dirty="0" smtClean="0"/>
            <a:t>, в межах континентального шельфу та/</a:t>
          </a:r>
          <a:r>
            <a:rPr lang="ru-RU" sz="2600" kern="1200" dirty="0" err="1" smtClean="0"/>
            <a:t>або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виключної</a:t>
          </a:r>
          <a:r>
            <a:rPr lang="ru-RU" sz="2600" kern="1200" dirty="0" smtClean="0"/>
            <a:t> (</a:t>
          </a:r>
          <a:r>
            <a:rPr lang="ru-RU" sz="2600" kern="1200" dirty="0" err="1" smtClean="0"/>
            <a:t>морської</a:t>
          </a:r>
          <a:r>
            <a:rPr lang="ru-RU" sz="2600" kern="1200" dirty="0" smtClean="0"/>
            <a:t>) </a:t>
          </a:r>
          <a:r>
            <a:rPr lang="ru-RU" sz="2600" kern="1200" dirty="0" err="1" smtClean="0"/>
            <a:t>економічної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зони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України</a:t>
          </a:r>
          <a:r>
            <a:rPr lang="ru-RU" sz="2600" kern="1200" dirty="0" smtClean="0"/>
            <a:t>.</a:t>
          </a:r>
          <a:endParaRPr lang="ru-RU" sz="2600" kern="1200" dirty="0"/>
        </a:p>
      </dsp:txBody>
      <dsp:txXfrm>
        <a:off x="882254" y="4026482"/>
        <a:ext cx="6922290" cy="1764506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B4D26-17AB-4D28-B5BA-15A345A9C127}">
      <dsp:nvSpPr>
        <dsp:cNvPr id="0" name=""/>
        <dsp:cNvSpPr/>
      </dsp:nvSpPr>
      <dsp:spPr>
        <a:xfrm>
          <a:off x="0" y="31701"/>
          <a:ext cx="8686800" cy="1081080"/>
        </a:xfrm>
        <a:prstGeom prst="roundRect">
          <a:avLst/>
        </a:prstGeom>
        <a:gradFill rotWithShape="1">
          <a:gsLst>
            <a:gs pos="0">
              <a:schemeClr val="accent2">
                <a:tint val="30000"/>
                <a:satMod val="250000"/>
              </a:schemeClr>
            </a:gs>
            <a:gs pos="72000">
              <a:schemeClr val="accent2">
                <a:tint val="75000"/>
                <a:satMod val="210000"/>
              </a:schemeClr>
            </a:gs>
            <a:gs pos="100000">
              <a:schemeClr val="accent2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Платниками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рентної</a:t>
          </a:r>
          <a:r>
            <a:rPr lang="ru-RU" sz="1600" b="1" kern="1200" dirty="0" smtClean="0"/>
            <a:t> плати за </a:t>
          </a:r>
          <a:r>
            <a:rPr lang="ru-RU" sz="1600" b="1" kern="1200" dirty="0" err="1" smtClean="0"/>
            <a:t>спеціальне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використання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лісових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ресурсів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є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лісокористувачі</a:t>
          </a:r>
          <a:endParaRPr lang="en-US" sz="1600" b="1" kern="1200" dirty="0"/>
        </a:p>
      </dsp:txBody>
      <dsp:txXfrm>
        <a:off x="52774" y="84475"/>
        <a:ext cx="8581252" cy="975532"/>
      </dsp:txXfrm>
    </dsp:sp>
    <dsp:sp modelId="{63D8803D-922E-4F48-A1A3-5AD4ABB71693}">
      <dsp:nvSpPr>
        <dsp:cNvPr id="0" name=""/>
        <dsp:cNvSpPr/>
      </dsp:nvSpPr>
      <dsp:spPr>
        <a:xfrm>
          <a:off x="0" y="1158861"/>
          <a:ext cx="8686800" cy="1081080"/>
        </a:xfrm>
        <a:prstGeom prst="roundRect">
          <a:avLst/>
        </a:prstGeom>
        <a:gradFill rotWithShape="1">
          <a:gsLst>
            <a:gs pos="0">
              <a:schemeClr val="accent2">
                <a:tint val="30000"/>
                <a:satMod val="250000"/>
              </a:schemeClr>
            </a:gs>
            <a:gs pos="72000">
              <a:schemeClr val="accent2">
                <a:tint val="75000"/>
                <a:satMod val="210000"/>
              </a:schemeClr>
            </a:gs>
            <a:gs pos="100000">
              <a:schemeClr val="accent2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- </a:t>
          </a:r>
          <a:r>
            <a:rPr lang="ru-RU" sz="1600" b="1" kern="1200" dirty="0" err="1" smtClean="0"/>
            <a:t>юридичні</a:t>
          </a:r>
          <a:r>
            <a:rPr lang="ru-RU" sz="1600" b="1" kern="1200" dirty="0" smtClean="0"/>
            <a:t> особи, </a:t>
          </a:r>
          <a:r>
            <a:rPr lang="ru-RU" sz="1600" b="1" kern="1200" dirty="0" err="1" smtClean="0"/>
            <a:t>їх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філії</a:t>
          </a:r>
          <a:r>
            <a:rPr lang="ru-RU" sz="1600" b="1" kern="1200" dirty="0" smtClean="0"/>
            <a:t>, </a:t>
          </a:r>
          <a:r>
            <a:rPr lang="ru-RU" sz="1600" b="1" kern="1200" dirty="0" err="1" smtClean="0"/>
            <a:t>відділення</a:t>
          </a:r>
          <a:r>
            <a:rPr lang="ru-RU" sz="1600" b="1" kern="1200" dirty="0" smtClean="0"/>
            <a:t>, </a:t>
          </a:r>
          <a:r>
            <a:rPr lang="ru-RU" sz="1600" b="1" kern="1200" dirty="0" err="1" smtClean="0"/>
            <a:t>інші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відокремлені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підрозділи</a:t>
          </a:r>
          <a:r>
            <a:rPr lang="ru-RU" sz="1600" b="1" kern="1200" dirty="0" smtClean="0"/>
            <a:t>, </a:t>
          </a:r>
          <a:r>
            <a:rPr lang="ru-RU" sz="1600" b="1" kern="1200" dirty="0" err="1" smtClean="0"/>
            <a:t>що</a:t>
          </a:r>
          <a:r>
            <a:rPr lang="ru-RU" sz="1600" b="1" kern="1200" dirty="0" smtClean="0"/>
            <a:t> не </a:t>
          </a:r>
          <a:r>
            <a:rPr lang="ru-RU" sz="1600" b="1" kern="1200" dirty="0" err="1" smtClean="0"/>
            <a:t>мають</a:t>
          </a:r>
          <a:r>
            <a:rPr lang="ru-RU" sz="1600" b="1" kern="1200" dirty="0" smtClean="0"/>
            <a:t> статусу </a:t>
          </a:r>
          <a:r>
            <a:rPr lang="ru-RU" sz="1600" b="1" kern="1200" dirty="0" err="1" smtClean="0"/>
            <a:t>юридичної</a:t>
          </a:r>
          <a:r>
            <a:rPr lang="ru-RU" sz="1600" b="1" kern="1200" dirty="0" smtClean="0"/>
            <a:t> особи, </a:t>
          </a:r>
          <a:r>
            <a:rPr lang="ru-RU" sz="1600" b="1" kern="1200" dirty="0" err="1" smtClean="0"/>
            <a:t>постійні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представництва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нерезидентів</a:t>
          </a:r>
          <a:r>
            <a:rPr lang="ru-RU" sz="1600" b="1" kern="1200" dirty="0" smtClean="0"/>
            <a:t>, </a:t>
          </a:r>
          <a:r>
            <a:rPr lang="ru-RU" sz="1600" b="1" kern="1200" dirty="0" err="1" smtClean="0"/>
            <a:t>які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отримують</a:t>
          </a:r>
          <a:r>
            <a:rPr lang="ru-RU" sz="1600" b="1" kern="1200" dirty="0" smtClean="0"/>
            <a:t> доходи </a:t>
          </a:r>
          <a:r>
            <a:rPr lang="ru-RU" sz="1600" b="1" kern="1200" dirty="0" err="1" smtClean="0"/>
            <a:t>з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джерел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їх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походження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з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України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або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виконують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агентські</a:t>
          </a:r>
          <a:r>
            <a:rPr lang="ru-RU" sz="1600" b="1" kern="1200" dirty="0" smtClean="0"/>
            <a:t> (</a:t>
          </a:r>
          <a:r>
            <a:rPr lang="ru-RU" sz="1600" b="1" kern="1200" dirty="0" err="1" smtClean="0"/>
            <a:t>представницькі</a:t>
          </a:r>
          <a:r>
            <a:rPr lang="ru-RU" sz="1600" b="1" kern="1200" dirty="0" smtClean="0"/>
            <a:t>) </a:t>
          </a:r>
          <a:r>
            <a:rPr lang="ru-RU" sz="1600" b="1" kern="1200" dirty="0" err="1" smtClean="0"/>
            <a:t>функції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стосовно</a:t>
          </a:r>
          <a:r>
            <a:rPr lang="ru-RU" sz="1600" b="1" kern="1200" dirty="0" smtClean="0"/>
            <a:t> таких </a:t>
          </a:r>
          <a:r>
            <a:rPr lang="ru-RU" sz="1600" b="1" kern="1200" dirty="0" err="1" smtClean="0"/>
            <a:t>нерезидентів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або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їх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засновників</a:t>
          </a:r>
          <a:r>
            <a:rPr lang="ru-RU" sz="1600" b="1" kern="1200" dirty="0" smtClean="0"/>
            <a:t>,</a:t>
          </a:r>
          <a:endParaRPr lang="en-US" sz="1600" b="1" kern="1200" dirty="0"/>
        </a:p>
      </dsp:txBody>
      <dsp:txXfrm>
        <a:off x="52774" y="1211635"/>
        <a:ext cx="8581252" cy="975532"/>
      </dsp:txXfrm>
    </dsp:sp>
    <dsp:sp modelId="{EA38A538-0803-43D4-B002-4CA028B845F7}">
      <dsp:nvSpPr>
        <dsp:cNvPr id="0" name=""/>
        <dsp:cNvSpPr/>
      </dsp:nvSpPr>
      <dsp:spPr>
        <a:xfrm>
          <a:off x="0" y="2286021"/>
          <a:ext cx="8686800" cy="1081080"/>
        </a:xfrm>
        <a:prstGeom prst="roundRect">
          <a:avLst/>
        </a:prstGeom>
        <a:gradFill rotWithShape="1">
          <a:gsLst>
            <a:gs pos="0">
              <a:schemeClr val="accent2">
                <a:tint val="30000"/>
                <a:satMod val="250000"/>
              </a:schemeClr>
            </a:gs>
            <a:gs pos="72000">
              <a:schemeClr val="accent2">
                <a:tint val="75000"/>
                <a:satMod val="210000"/>
              </a:schemeClr>
            </a:gs>
            <a:gs pos="100000">
              <a:schemeClr val="accent2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фізичні</a:t>
          </a:r>
          <a:r>
            <a:rPr lang="ru-RU" sz="1600" b="1" kern="1200" dirty="0" smtClean="0"/>
            <a:t> особи (</a:t>
          </a:r>
          <a:r>
            <a:rPr lang="ru-RU" sz="1600" b="1" kern="1200" dirty="0" err="1" smtClean="0"/>
            <a:t>крім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фізичних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осіб</a:t>
          </a:r>
          <a:r>
            <a:rPr lang="ru-RU" sz="1600" b="1" kern="1200" dirty="0" smtClean="0"/>
            <a:t>, </a:t>
          </a:r>
          <a:r>
            <a:rPr lang="ru-RU" sz="1600" b="1" kern="1200" dirty="0" err="1" smtClean="0"/>
            <a:t>які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мають</a:t>
          </a:r>
          <a:r>
            <a:rPr lang="ru-RU" sz="1600" b="1" kern="1200" dirty="0" smtClean="0"/>
            <a:t> право </a:t>
          </a:r>
          <a:r>
            <a:rPr lang="ru-RU" sz="1600" b="1" kern="1200" dirty="0" err="1" smtClean="0"/>
            <a:t>безоплатно</a:t>
          </a:r>
          <a:r>
            <a:rPr lang="ru-RU" sz="1600" b="1" kern="1200" dirty="0" smtClean="0"/>
            <a:t> без </a:t>
          </a:r>
          <a:r>
            <a:rPr lang="ru-RU" sz="1600" b="1" kern="1200" dirty="0" err="1" smtClean="0"/>
            <a:t>видачі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спеціального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дозволу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використовувати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лісові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ресурси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відповідно</a:t>
          </a:r>
          <a:r>
            <a:rPr lang="ru-RU" sz="1600" b="1" kern="1200" dirty="0" smtClean="0"/>
            <a:t> до </a:t>
          </a:r>
          <a:r>
            <a:rPr lang="ru-RU" sz="1600" b="1" kern="1200" dirty="0" err="1" smtClean="0"/>
            <a:t>лісового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законодавства</a:t>
          </a:r>
          <a:r>
            <a:rPr lang="ru-RU" sz="1600" b="1" kern="1200" dirty="0" smtClean="0"/>
            <a:t>), </a:t>
          </a:r>
          <a:endParaRPr lang="en-US" sz="1600" b="1" kern="1200" dirty="0"/>
        </a:p>
      </dsp:txBody>
      <dsp:txXfrm>
        <a:off x="52774" y="2338795"/>
        <a:ext cx="8581252" cy="975532"/>
      </dsp:txXfrm>
    </dsp:sp>
    <dsp:sp modelId="{567BAFD2-FBB0-4224-87C4-DF8BE7516438}">
      <dsp:nvSpPr>
        <dsp:cNvPr id="0" name=""/>
        <dsp:cNvSpPr/>
      </dsp:nvSpPr>
      <dsp:spPr>
        <a:xfrm>
          <a:off x="0" y="3413181"/>
          <a:ext cx="8686800" cy="1081080"/>
        </a:xfrm>
        <a:prstGeom prst="roundRect">
          <a:avLst/>
        </a:prstGeom>
        <a:gradFill rotWithShape="1">
          <a:gsLst>
            <a:gs pos="0">
              <a:schemeClr val="accent2">
                <a:tint val="30000"/>
                <a:satMod val="250000"/>
              </a:schemeClr>
            </a:gs>
            <a:gs pos="72000">
              <a:schemeClr val="accent2">
                <a:tint val="75000"/>
                <a:satMod val="210000"/>
              </a:schemeClr>
            </a:gs>
            <a:gs pos="100000">
              <a:schemeClr val="accent2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а </a:t>
          </a:r>
          <a:r>
            <a:rPr lang="ru-RU" sz="1600" b="1" kern="1200" dirty="0" err="1" smtClean="0"/>
            <a:t>також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фізичні</a:t>
          </a:r>
          <a:r>
            <a:rPr lang="ru-RU" sz="1600" b="1" kern="1200" dirty="0" smtClean="0"/>
            <a:t> особи - </a:t>
          </a:r>
          <a:r>
            <a:rPr lang="ru-RU" sz="1600" b="1" kern="1200" dirty="0" err="1" smtClean="0"/>
            <a:t>підприємці</a:t>
          </a:r>
          <a:r>
            <a:rPr lang="ru-RU" sz="1600" b="1" kern="1200" dirty="0" smtClean="0"/>
            <a:t>, </a:t>
          </a:r>
          <a:r>
            <a:rPr lang="ru-RU" sz="1600" b="1" kern="1200" dirty="0" err="1" smtClean="0"/>
            <a:t>які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здійснюють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спеціальне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використання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лісових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ресурсів</a:t>
          </a:r>
          <a:r>
            <a:rPr lang="ru-RU" sz="1600" b="1" kern="1200" dirty="0" smtClean="0"/>
            <a:t> на </a:t>
          </a:r>
          <a:r>
            <a:rPr lang="ru-RU" sz="1600" b="1" kern="1200" dirty="0" err="1" smtClean="0"/>
            <a:t>підставі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спеціального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дозволу</a:t>
          </a:r>
          <a:r>
            <a:rPr lang="ru-RU" sz="1600" b="1" kern="1200" dirty="0" smtClean="0"/>
            <a:t> (</a:t>
          </a:r>
          <a:r>
            <a:rPr lang="ru-RU" sz="1600" b="1" kern="1200" dirty="0" err="1" smtClean="0"/>
            <a:t>лісорубного</a:t>
          </a:r>
          <a:r>
            <a:rPr lang="ru-RU" sz="1600" b="1" kern="1200" dirty="0" smtClean="0"/>
            <a:t> квитка </a:t>
          </a:r>
          <a:r>
            <a:rPr lang="ru-RU" sz="1600" b="1" kern="1200" dirty="0" err="1" smtClean="0"/>
            <a:t>або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лісового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квитка</a:t>
          </a:r>
          <a:r>
            <a:rPr lang="ru-RU" sz="1600" b="1" kern="1200" dirty="0" smtClean="0"/>
            <a:t>) </a:t>
          </a:r>
          <a:r>
            <a:rPr lang="ru-RU" sz="1600" b="1" kern="1200" dirty="0" err="1" smtClean="0"/>
            <a:t>або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відповідно</a:t>
          </a:r>
          <a:r>
            <a:rPr lang="ru-RU" sz="1600" b="1" kern="1200" dirty="0" smtClean="0"/>
            <a:t> до умов договору </a:t>
          </a:r>
          <a:r>
            <a:rPr lang="ru-RU" sz="1600" b="1" kern="1200" dirty="0" err="1" smtClean="0"/>
            <a:t>довгострокового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тимчасового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користування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лісами</a:t>
          </a:r>
          <a:r>
            <a:rPr lang="ru-RU" sz="1600" b="1" kern="1200" dirty="0" smtClean="0"/>
            <a:t>.</a:t>
          </a:r>
          <a:endParaRPr lang="ru-RU" sz="1600" b="1" kern="1200" dirty="0"/>
        </a:p>
      </dsp:txBody>
      <dsp:txXfrm>
        <a:off x="52774" y="3465955"/>
        <a:ext cx="8581252" cy="975532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819B06-1D66-4F11-820F-64F11B3EC310}">
      <dsp:nvSpPr>
        <dsp:cNvPr id="0" name=""/>
        <dsp:cNvSpPr/>
      </dsp:nvSpPr>
      <dsp:spPr>
        <a:xfrm>
          <a:off x="0" y="564443"/>
          <a:ext cx="8686800" cy="8745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Об'єктом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оподаткування</a:t>
          </a:r>
          <a:r>
            <a:rPr lang="ru-RU" sz="1300" b="1" kern="1200" dirty="0" smtClean="0"/>
            <a:t> рентною платою за </a:t>
          </a:r>
          <a:r>
            <a:rPr lang="ru-RU" sz="1300" b="1" kern="1200" dirty="0" err="1" smtClean="0"/>
            <a:t>спеціальне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використання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лісових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ресурсів</a:t>
          </a:r>
          <a:r>
            <a:rPr lang="ru-RU" sz="1300" b="1" kern="1200" dirty="0" smtClean="0"/>
            <a:t> є:</a:t>
          </a:r>
          <a:endParaRPr lang="ru-RU" sz="1300" b="1" kern="1200" dirty="0"/>
        </a:p>
      </dsp:txBody>
      <dsp:txXfrm>
        <a:off x="42693" y="607136"/>
        <a:ext cx="8601414" cy="789189"/>
      </dsp:txXfrm>
    </dsp:sp>
    <dsp:sp modelId="{200DED14-1F1A-4D94-9AAD-FD48516756C3}">
      <dsp:nvSpPr>
        <dsp:cNvPr id="0" name=""/>
        <dsp:cNvSpPr/>
      </dsp:nvSpPr>
      <dsp:spPr>
        <a:xfrm>
          <a:off x="0" y="1476458"/>
          <a:ext cx="8686800" cy="8745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деревина, заготовлена в порядку рубок головного </a:t>
          </a:r>
          <a:r>
            <a:rPr lang="ru-RU" sz="1300" b="1" kern="1200" dirty="0" err="1" smtClean="0"/>
            <a:t>користування</a:t>
          </a:r>
          <a:r>
            <a:rPr lang="ru-RU" sz="1300" b="1" kern="1200" dirty="0" smtClean="0"/>
            <a:t>;</a:t>
          </a:r>
          <a:endParaRPr lang="ru-RU" sz="1300" b="1" kern="1200" dirty="0"/>
        </a:p>
      </dsp:txBody>
      <dsp:txXfrm>
        <a:off x="42693" y="1519151"/>
        <a:ext cx="8601414" cy="789189"/>
      </dsp:txXfrm>
    </dsp:sp>
    <dsp:sp modelId="{339241E1-99BD-46CF-9573-45223B812828}">
      <dsp:nvSpPr>
        <dsp:cNvPr id="0" name=""/>
        <dsp:cNvSpPr/>
      </dsp:nvSpPr>
      <dsp:spPr>
        <a:xfrm>
          <a:off x="0" y="2388473"/>
          <a:ext cx="8686800" cy="8745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деревина, заготовлена </a:t>
          </a:r>
          <a:r>
            <a:rPr lang="ru-RU" sz="1300" b="1" kern="1200" dirty="0" err="1" smtClean="0"/>
            <a:t>під</a:t>
          </a:r>
          <a:r>
            <a:rPr lang="ru-RU" sz="1300" b="1" kern="1200" dirty="0" smtClean="0"/>
            <a:t> час </a:t>
          </a:r>
          <a:r>
            <a:rPr lang="ru-RU" sz="1300" b="1" kern="1200" dirty="0" err="1" smtClean="0"/>
            <a:t>проведення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заходів</a:t>
          </a:r>
          <a:r>
            <a:rPr lang="ru-RU" sz="1300" b="1" kern="1200" dirty="0" smtClean="0"/>
            <a:t>:</a:t>
          </a:r>
          <a:endParaRPr lang="ru-RU" sz="1300" b="1" kern="1200" dirty="0"/>
        </a:p>
      </dsp:txBody>
      <dsp:txXfrm>
        <a:off x="42693" y="2431166"/>
        <a:ext cx="8601414" cy="789189"/>
      </dsp:txXfrm>
    </dsp:sp>
    <dsp:sp modelId="{86191791-F44A-4A3C-BD2C-961E04D7723B}">
      <dsp:nvSpPr>
        <dsp:cNvPr id="0" name=""/>
        <dsp:cNvSpPr/>
      </dsp:nvSpPr>
      <dsp:spPr>
        <a:xfrm>
          <a:off x="0" y="3300488"/>
          <a:ext cx="8686800" cy="8745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щодо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поліпшення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якісного</a:t>
          </a:r>
          <a:r>
            <a:rPr lang="ru-RU" sz="1300" b="1" kern="1200" dirty="0" smtClean="0"/>
            <a:t> складу </a:t>
          </a:r>
          <a:r>
            <a:rPr lang="ru-RU" sz="1300" b="1" kern="1200" dirty="0" err="1" smtClean="0"/>
            <a:t>лісів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їх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оздоровлення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посилення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захисних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властивостей</a:t>
          </a:r>
          <a:r>
            <a:rPr lang="ru-RU" sz="1300" b="1" kern="1200" dirty="0" smtClean="0"/>
            <a:t> (у </a:t>
          </a:r>
          <a:r>
            <a:rPr lang="ru-RU" sz="1300" b="1" kern="1200" dirty="0" err="1" smtClean="0"/>
            <a:t>деревостанах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віком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понад</a:t>
          </a:r>
          <a:r>
            <a:rPr lang="ru-RU" sz="1300" b="1" kern="1200" dirty="0" smtClean="0"/>
            <a:t> 40 </a:t>
          </a:r>
          <a:r>
            <a:rPr lang="ru-RU" sz="1300" b="1" kern="1200" dirty="0" err="1" smtClean="0"/>
            <a:t>років</a:t>
          </a:r>
          <a:r>
            <a:rPr lang="ru-RU" sz="1300" b="1" kern="1200" dirty="0" smtClean="0"/>
            <a:t> - рубки догляду за </a:t>
          </a:r>
          <a:r>
            <a:rPr lang="ru-RU" sz="1300" b="1" kern="1200" dirty="0" err="1" smtClean="0"/>
            <a:t>лісом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вибіркові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санітарні</a:t>
          </a:r>
          <a:r>
            <a:rPr lang="ru-RU" sz="1300" b="1" kern="1200" dirty="0" smtClean="0"/>
            <a:t> рубки, </a:t>
          </a:r>
          <a:r>
            <a:rPr lang="ru-RU" sz="1300" b="1" kern="1200" dirty="0" err="1" smtClean="0"/>
            <a:t>вибіркові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лісовідновні</a:t>
          </a:r>
          <a:r>
            <a:rPr lang="ru-RU" sz="1300" b="1" kern="1200" dirty="0" smtClean="0"/>
            <a:t> рубки, рубки, </a:t>
          </a:r>
          <a:r>
            <a:rPr lang="ru-RU" sz="1300" b="1" kern="1200" dirty="0" err="1" smtClean="0"/>
            <a:t>пов'язані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реконструкцією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ландшафтні</a:t>
          </a:r>
          <a:r>
            <a:rPr lang="ru-RU" sz="1300" b="1" kern="1200" dirty="0" smtClean="0"/>
            <a:t> рубки </a:t>
          </a:r>
          <a:r>
            <a:rPr lang="ru-RU" sz="1300" b="1" kern="1200" dirty="0" err="1" smtClean="0"/>
            <a:t>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рубки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переформування</a:t>
          </a:r>
          <a:r>
            <a:rPr lang="ru-RU" sz="1300" b="1" kern="1200" dirty="0" smtClean="0"/>
            <a:t>; </a:t>
          </a:r>
          <a:r>
            <a:rPr lang="ru-RU" sz="1300" b="1" kern="1200" dirty="0" err="1" smtClean="0"/>
            <a:t>незалежно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від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віку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деревостанів</a:t>
          </a:r>
          <a:r>
            <a:rPr lang="ru-RU" sz="1300" b="1" kern="1200" dirty="0" smtClean="0"/>
            <a:t> - </a:t>
          </a:r>
          <a:r>
            <a:rPr lang="ru-RU" sz="1300" b="1" kern="1200" dirty="0" err="1" smtClean="0"/>
            <a:t>суцільні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санітарні</a:t>
          </a:r>
          <a:r>
            <a:rPr lang="ru-RU" sz="1300" b="1" kern="1200" dirty="0" smtClean="0"/>
            <a:t> та </a:t>
          </a:r>
          <a:r>
            <a:rPr lang="ru-RU" sz="1300" b="1" kern="1200" dirty="0" err="1" smtClean="0"/>
            <a:t>суцільні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лісовідновні</a:t>
          </a:r>
          <a:r>
            <a:rPr lang="ru-RU" sz="1300" b="1" kern="1200" dirty="0" smtClean="0"/>
            <a:t> рубки);</a:t>
          </a:r>
          <a:endParaRPr lang="ru-RU" sz="1300" b="1" kern="1200" dirty="0"/>
        </a:p>
      </dsp:txBody>
      <dsp:txXfrm>
        <a:off x="42693" y="3343181"/>
        <a:ext cx="8601414" cy="789189"/>
      </dsp:txXfrm>
    </dsp:sp>
    <dsp:sp modelId="{5863F6A5-0277-4EEE-94E3-64375C7D29F0}">
      <dsp:nvSpPr>
        <dsp:cNvPr id="0" name=""/>
        <dsp:cNvSpPr/>
      </dsp:nvSpPr>
      <dsp:spPr>
        <a:xfrm>
          <a:off x="0" y="4212503"/>
          <a:ext cx="8686800" cy="8745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з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розчищення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лісових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ділянок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вкритих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лісовою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рослинністю</a:t>
          </a:r>
          <a:r>
            <a:rPr lang="ru-RU" sz="1300" b="1" kern="1200" dirty="0" smtClean="0"/>
            <a:t>, у </a:t>
          </a:r>
          <a:r>
            <a:rPr lang="ru-RU" sz="1300" b="1" kern="1200" dirty="0" err="1" smtClean="0"/>
            <a:t>зв'язку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з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будівництвом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гідровузлів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трубопроводів</a:t>
          </a:r>
          <a:r>
            <a:rPr lang="ru-RU" sz="1300" b="1" kern="1200" dirty="0" smtClean="0"/>
            <a:t>, </a:t>
          </a:r>
          <a:r>
            <a:rPr lang="ru-RU" sz="1300" b="1" kern="1200" dirty="0" err="1" smtClean="0"/>
            <a:t>шляхів</a:t>
          </a:r>
          <a:r>
            <a:rPr lang="ru-RU" sz="1300" b="1" kern="1200" dirty="0" smtClean="0"/>
            <a:t> </a:t>
          </a:r>
          <a:r>
            <a:rPr lang="ru-RU" sz="1300" b="1" kern="1200" dirty="0" err="1" smtClean="0"/>
            <a:t>тощо</a:t>
          </a:r>
          <a:r>
            <a:rPr lang="ru-RU" sz="1300" b="1" kern="1200" dirty="0" smtClean="0"/>
            <a:t>;</a:t>
          </a:r>
          <a:endParaRPr lang="ru-RU" sz="1300" b="1" kern="1200" dirty="0"/>
        </a:p>
      </dsp:txBody>
      <dsp:txXfrm>
        <a:off x="42693" y="4255196"/>
        <a:ext cx="8601414" cy="789189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9A2922-FAE1-4E74-BD72-8DF516A26039}">
      <dsp:nvSpPr>
        <dsp:cNvPr id="0" name=""/>
        <dsp:cNvSpPr/>
      </dsp:nvSpPr>
      <dsp:spPr>
        <a:xfrm>
          <a:off x="0" y="287029"/>
          <a:ext cx="8686800" cy="165408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другорядні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матеріали</a:t>
          </a:r>
          <a:r>
            <a:rPr lang="ru-RU" sz="2000" b="1" kern="1200" dirty="0" smtClean="0"/>
            <a:t> (</a:t>
          </a:r>
          <a:r>
            <a:rPr lang="ru-RU" sz="2000" b="1" kern="1200" dirty="0" err="1" smtClean="0"/>
            <a:t>заготівля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живиці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пнів</a:t>
          </a:r>
          <a:r>
            <a:rPr lang="ru-RU" sz="2000" b="1" kern="1200" dirty="0" smtClean="0"/>
            <a:t>, лубу та кори, </a:t>
          </a:r>
          <a:r>
            <a:rPr lang="ru-RU" sz="2000" b="1" kern="1200" dirty="0" err="1" smtClean="0"/>
            <a:t>деревної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зелені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деревних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соків</a:t>
          </a:r>
          <a:r>
            <a:rPr lang="ru-RU" sz="2000" b="1" kern="1200" dirty="0" smtClean="0"/>
            <a:t> та </a:t>
          </a:r>
          <a:r>
            <a:rPr lang="ru-RU" sz="2000" b="1" kern="1200" dirty="0" err="1" smtClean="0"/>
            <a:t>інших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другорядних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матеріалів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передбачених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нормативно-правовими</a:t>
          </a:r>
          <a:r>
            <a:rPr lang="ru-RU" sz="2000" b="1" kern="1200" dirty="0" smtClean="0"/>
            <a:t> актами </a:t>
          </a:r>
          <a:r>
            <a:rPr lang="ru-RU" sz="2000" b="1" kern="1200" dirty="0" err="1" smtClean="0"/>
            <a:t>з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ведення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лісового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господарства</a:t>
          </a:r>
          <a:r>
            <a:rPr lang="ru-RU" sz="2000" b="1" kern="1200" dirty="0" smtClean="0"/>
            <a:t>);</a:t>
          </a:r>
          <a:endParaRPr lang="ru-RU" sz="2000" b="1" kern="1200" dirty="0"/>
        </a:p>
      </dsp:txBody>
      <dsp:txXfrm>
        <a:off x="80746" y="367775"/>
        <a:ext cx="8525308" cy="1492595"/>
      </dsp:txXfrm>
    </dsp:sp>
    <dsp:sp modelId="{F9CA24CF-3092-45FC-97CD-B28C5D8B9768}">
      <dsp:nvSpPr>
        <dsp:cNvPr id="0" name=""/>
        <dsp:cNvSpPr/>
      </dsp:nvSpPr>
      <dsp:spPr>
        <a:xfrm>
          <a:off x="0" y="1998716"/>
          <a:ext cx="8686800" cy="165408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побічні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користування</a:t>
          </a:r>
          <a:r>
            <a:rPr lang="ru-RU" sz="2000" b="1" kern="1200" dirty="0" smtClean="0"/>
            <a:t> (</a:t>
          </a:r>
          <a:r>
            <a:rPr lang="ru-RU" sz="2000" b="1" kern="1200" dirty="0" err="1" smtClean="0"/>
            <a:t>заготівля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сіна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випасання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худоби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заготівля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дикорослих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плодів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горіхів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грибів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ягід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лікарських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рослин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збирання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лісової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підстилки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заготівля</a:t>
          </a:r>
          <a:r>
            <a:rPr lang="ru-RU" sz="2000" b="1" kern="1200" dirty="0" smtClean="0"/>
            <a:t> очерету та </a:t>
          </a:r>
          <a:r>
            <a:rPr lang="ru-RU" sz="2000" b="1" kern="1200" dirty="0" err="1" smtClean="0"/>
            <a:t>інших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побічних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користувань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передбачених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нормативно-правовими</a:t>
          </a:r>
          <a:r>
            <a:rPr lang="ru-RU" sz="2000" b="1" kern="1200" dirty="0" smtClean="0"/>
            <a:t> актами </a:t>
          </a:r>
          <a:r>
            <a:rPr lang="ru-RU" sz="2000" b="1" kern="1200" dirty="0" err="1" smtClean="0"/>
            <a:t>з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ведення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лісового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господарства</a:t>
          </a:r>
          <a:r>
            <a:rPr lang="ru-RU" sz="2000" b="1" kern="1200" dirty="0" smtClean="0"/>
            <a:t>);</a:t>
          </a:r>
          <a:endParaRPr lang="ru-RU" sz="2000" b="1" kern="1200" dirty="0"/>
        </a:p>
      </dsp:txBody>
      <dsp:txXfrm>
        <a:off x="80746" y="2079462"/>
        <a:ext cx="8525308" cy="1492595"/>
      </dsp:txXfrm>
    </dsp:sp>
    <dsp:sp modelId="{D52A6A00-C5BA-456B-A6E8-91781C17D634}">
      <dsp:nvSpPr>
        <dsp:cNvPr id="0" name=""/>
        <dsp:cNvSpPr/>
      </dsp:nvSpPr>
      <dsp:spPr>
        <a:xfrm>
          <a:off x="0" y="3710404"/>
          <a:ext cx="8686800" cy="165408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використання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корисних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властивостей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лісів</a:t>
          </a:r>
          <a:r>
            <a:rPr lang="ru-RU" sz="2000" b="1" kern="1200" dirty="0" smtClean="0"/>
            <a:t> для </a:t>
          </a:r>
          <a:r>
            <a:rPr lang="ru-RU" sz="2000" b="1" kern="1200" dirty="0" err="1" smtClean="0"/>
            <a:t>культурно-оздоровчих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рекреаційних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спортивних</a:t>
          </a:r>
          <a:r>
            <a:rPr lang="ru-RU" sz="2000" b="1" kern="1200" dirty="0" smtClean="0"/>
            <a:t>, </a:t>
          </a:r>
          <a:r>
            <a:rPr lang="ru-RU" sz="2000" b="1" kern="1200" dirty="0" err="1" smtClean="0"/>
            <a:t>туристичних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і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освітньо-виховних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цілей</a:t>
          </a:r>
          <a:r>
            <a:rPr lang="ru-RU" sz="2000" b="1" kern="1200" dirty="0" smtClean="0"/>
            <a:t> та </a:t>
          </a:r>
          <a:r>
            <a:rPr lang="ru-RU" sz="2000" b="1" kern="1200" dirty="0" err="1" smtClean="0"/>
            <a:t>проведення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науково-дослідних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робіт</a:t>
          </a:r>
          <a:r>
            <a:rPr lang="ru-RU" sz="2000" b="1" kern="1200" dirty="0" smtClean="0"/>
            <a:t>.</a:t>
          </a:r>
          <a:endParaRPr lang="ru-RU" sz="2000" b="1" kern="1200" dirty="0"/>
        </a:p>
      </dsp:txBody>
      <dsp:txXfrm>
        <a:off x="80746" y="3791150"/>
        <a:ext cx="8525308" cy="1492595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67BE0-19D3-420E-83FB-25953B2ABCD3}">
      <dsp:nvSpPr>
        <dsp:cNvPr id="0" name=""/>
        <dsp:cNvSpPr/>
      </dsp:nvSpPr>
      <dsp:spPr>
        <a:xfrm>
          <a:off x="0" y="3497225"/>
          <a:ext cx="8686800" cy="22945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just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за </a:t>
          </a:r>
          <a:r>
            <a:rPr lang="ru-RU" sz="3800" kern="1200" dirty="0" err="1" smtClean="0"/>
            <a:t>заготівлю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деревини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основних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лісових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порід</a:t>
          </a:r>
          <a:r>
            <a:rPr lang="ru-RU" sz="3800" kern="1200" dirty="0" smtClean="0"/>
            <a:t>:</a:t>
          </a:r>
          <a:endParaRPr lang="ru-RU" sz="3800" kern="1200" dirty="0"/>
        </a:p>
      </dsp:txBody>
      <dsp:txXfrm>
        <a:off x="0" y="3497225"/>
        <a:ext cx="8686800" cy="2294558"/>
      </dsp:txXfrm>
    </dsp:sp>
    <dsp:sp modelId="{45A595D5-7C30-42BD-8238-265BD3A5A266}">
      <dsp:nvSpPr>
        <dsp:cNvPr id="0" name=""/>
        <dsp:cNvSpPr/>
      </dsp:nvSpPr>
      <dsp:spPr>
        <a:xfrm rot="10800000">
          <a:off x="0" y="2612"/>
          <a:ext cx="8686800" cy="352903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Ставки </a:t>
          </a:r>
          <a:r>
            <a:rPr lang="ru-RU" sz="3800" kern="1200" dirty="0" err="1" smtClean="0"/>
            <a:t>рентної</a:t>
          </a:r>
          <a:r>
            <a:rPr lang="ru-RU" sz="3800" kern="1200" dirty="0" smtClean="0"/>
            <a:t> плати за </a:t>
          </a:r>
          <a:r>
            <a:rPr lang="ru-RU" sz="3800" kern="1200" dirty="0" err="1" smtClean="0"/>
            <a:t>спеціальне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використання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лісових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ресурсів</a:t>
          </a:r>
          <a:r>
            <a:rPr lang="ru-RU" sz="3800" kern="1200" dirty="0" smtClean="0"/>
            <a:t> </a:t>
          </a:r>
          <a:r>
            <a:rPr lang="ru-RU" sz="3800" kern="1200" dirty="0" err="1" smtClean="0"/>
            <a:t>встановлюються</a:t>
          </a:r>
          <a:r>
            <a:rPr lang="ru-RU" sz="3800" kern="1200" dirty="0" smtClean="0"/>
            <a:t> у таких </a:t>
          </a:r>
          <a:r>
            <a:rPr lang="ru-RU" sz="3800" kern="1200" dirty="0" err="1" smtClean="0"/>
            <a:t>розмірах</a:t>
          </a:r>
          <a:r>
            <a:rPr lang="ru-RU" sz="3800" kern="1200" dirty="0" smtClean="0"/>
            <a:t>:</a:t>
          </a:r>
          <a:endParaRPr lang="ru-RU" sz="3800" kern="1200" dirty="0"/>
        </a:p>
      </dsp:txBody>
      <dsp:txXfrm rot="10800000">
        <a:off x="0" y="2612"/>
        <a:ext cx="8686800" cy="2293058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6956E-429B-475C-89BE-0239440B4D65}">
      <dsp:nvSpPr>
        <dsp:cNvPr id="0" name=""/>
        <dsp:cNvSpPr/>
      </dsp:nvSpPr>
      <dsp:spPr>
        <a:xfrm>
          <a:off x="61881" y="553"/>
          <a:ext cx="8563037" cy="129453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Ставки </a:t>
          </a:r>
          <a:r>
            <a:rPr lang="ru-RU" sz="1900" kern="1200" dirty="0" err="1" smtClean="0"/>
            <a:t>рентної</a:t>
          </a:r>
          <a:r>
            <a:rPr lang="ru-RU" sz="1900" kern="1200" dirty="0" smtClean="0"/>
            <a:t> плати, </a:t>
          </a:r>
          <a:r>
            <a:rPr lang="ru-RU" sz="1900" kern="1200" dirty="0" err="1" smtClean="0"/>
            <a:t>встановлені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підпунктами</a:t>
          </a:r>
          <a:r>
            <a:rPr lang="ru-RU" sz="1900" kern="1200" dirty="0" smtClean="0"/>
            <a:t> 256.3.1 </a:t>
          </a:r>
          <a:r>
            <a:rPr lang="ru-RU" sz="1900" kern="1200" dirty="0" err="1" smtClean="0"/>
            <a:t>і</a:t>
          </a:r>
          <a:r>
            <a:rPr lang="ru-RU" sz="1900" kern="1200" dirty="0" smtClean="0"/>
            <a:t> 256.3.2 пункту 256.3 </a:t>
          </a:r>
          <a:r>
            <a:rPr lang="ru-RU" sz="1900" kern="1200" dirty="0" err="1" smtClean="0"/>
            <a:t>цієї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статті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застосовуються</a:t>
          </a:r>
          <a:r>
            <a:rPr lang="ru-RU" sz="1900" kern="1200" dirty="0" smtClean="0"/>
            <a:t> при </a:t>
          </a:r>
          <a:r>
            <a:rPr lang="ru-RU" sz="1900" kern="1200" dirty="0" err="1" smtClean="0"/>
            <a:t>заготівлі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деревини</a:t>
          </a:r>
          <a:r>
            <a:rPr lang="ru-RU" sz="1900" kern="1200" dirty="0" smtClean="0"/>
            <a:t> в порядку рубок головного </a:t>
          </a:r>
          <a:r>
            <a:rPr lang="ru-RU" sz="1900" kern="1200" dirty="0" err="1" smtClean="0"/>
            <a:t>користування</a:t>
          </a:r>
          <a:r>
            <a:rPr lang="ru-RU" sz="1900" kern="1200" dirty="0" smtClean="0"/>
            <a:t> </a:t>
          </a:r>
          <a:endParaRPr lang="en-US" sz="1900" kern="1200" dirty="0"/>
        </a:p>
      </dsp:txBody>
      <dsp:txXfrm>
        <a:off x="709149" y="553"/>
        <a:ext cx="7268501" cy="1294536"/>
      </dsp:txXfrm>
    </dsp:sp>
    <dsp:sp modelId="{0F437377-1842-4E29-9118-9DF08E8DB9D6}">
      <dsp:nvSpPr>
        <dsp:cNvPr id="0" name=""/>
        <dsp:cNvSpPr/>
      </dsp:nvSpPr>
      <dsp:spPr>
        <a:xfrm>
          <a:off x="61881" y="1476325"/>
          <a:ext cx="8563037" cy="129453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та </a:t>
          </a:r>
          <a:r>
            <a:rPr lang="ru-RU" sz="1900" kern="1200" dirty="0" err="1" smtClean="0"/>
            <a:t>під</a:t>
          </a:r>
          <a:r>
            <a:rPr lang="ru-RU" sz="1900" kern="1200" dirty="0" smtClean="0"/>
            <a:t> час </a:t>
          </a:r>
          <a:r>
            <a:rPr lang="ru-RU" sz="1900" kern="1200" dirty="0" err="1" smtClean="0"/>
            <a:t>проведення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заходів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щодо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поліпшення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якісного</a:t>
          </a:r>
          <a:r>
            <a:rPr lang="ru-RU" sz="1900" kern="1200" dirty="0" smtClean="0"/>
            <a:t> складу </a:t>
          </a:r>
          <a:r>
            <a:rPr lang="ru-RU" sz="1900" kern="1200" dirty="0" err="1" smtClean="0"/>
            <a:t>лісів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їх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оздоровлення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посилення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захисних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властивостей</a:t>
          </a:r>
          <a:r>
            <a:rPr lang="ru-RU" sz="1900" kern="1200" dirty="0" smtClean="0"/>
            <a:t> </a:t>
          </a:r>
          <a:endParaRPr lang="en-US" sz="1900" kern="1200" dirty="0"/>
        </a:p>
      </dsp:txBody>
      <dsp:txXfrm>
        <a:off x="709149" y="1476325"/>
        <a:ext cx="7268501" cy="1294536"/>
      </dsp:txXfrm>
    </dsp:sp>
    <dsp:sp modelId="{DD73902B-C04D-4299-AD1C-8F2AFA36914F}">
      <dsp:nvSpPr>
        <dsp:cNvPr id="0" name=""/>
        <dsp:cNvSpPr/>
      </dsp:nvSpPr>
      <dsp:spPr>
        <a:xfrm>
          <a:off x="61881" y="2952097"/>
          <a:ext cx="8563037" cy="129453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(у </a:t>
          </a:r>
          <a:r>
            <a:rPr lang="ru-RU" sz="1900" kern="1200" dirty="0" err="1" smtClean="0"/>
            <a:t>деревостанах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віком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понад</a:t>
          </a:r>
          <a:r>
            <a:rPr lang="ru-RU" sz="1900" kern="1200" dirty="0" smtClean="0"/>
            <a:t> 40 </a:t>
          </a:r>
          <a:r>
            <a:rPr lang="ru-RU" sz="1900" kern="1200" dirty="0" err="1" smtClean="0"/>
            <a:t>років</a:t>
          </a:r>
          <a:r>
            <a:rPr lang="ru-RU" sz="1900" kern="1200" dirty="0" smtClean="0"/>
            <a:t> - рубки догляду за </a:t>
          </a:r>
          <a:r>
            <a:rPr lang="ru-RU" sz="1900" kern="1200" dirty="0" err="1" smtClean="0"/>
            <a:t>лісом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вибіркові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санітарні</a:t>
          </a:r>
          <a:r>
            <a:rPr lang="ru-RU" sz="1900" kern="1200" dirty="0" smtClean="0"/>
            <a:t> рубки, </a:t>
          </a:r>
          <a:r>
            <a:rPr lang="ru-RU" sz="1900" kern="1200" dirty="0" err="1" smtClean="0"/>
            <a:t>вибіркові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лісовідновні</a:t>
          </a:r>
          <a:r>
            <a:rPr lang="ru-RU" sz="1900" kern="1200" dirty="0" smtClean="0"/>
            <a:t> рубки, рубки, </a:t>
          </a:r>
          <a:r>
            <a:rPr lang="ru-RU" sz="1900" kern="1200" dirty="0" err="1" smtClean="0"/>
            <a:t>пов'язані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реконструкцією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ландшафтні</a:t>
          </a:r>
          <a:r>
            <a:rPr lang="ru-RU" sz="1900" kern="1200" dirty="0" smtClean="0"/>
            <a:t> рубки </a:t>
          </a:r>
          <a:r>
            <a:rPr lang="ru-RU" sz="1900" kern="1200" dirty="0" err="1" smtClean="0"/>
            <a:t>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рубки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переформування</a:t>
          </a:r>
          <a:r>
            <a:rPr lang="ru-RU" sz="1900" kern="1200" dirty="0" smtClean="0"/>
            <a:t>; </a:t>
          </a:r>
          <a:r>
            <a:rPr lang="ru-RU" sz="1900" kern="1200" dirty="0" err="1" smtClean="0"/>
            <a:t>незалежно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від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віку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деревостанів</a:t>
          </a:r>
          <a:r>
            <a:rPr lang="ru-RU" sz="1900" kern="1200" dirty="0" smtClean="0"/>
            <a:t> - </a:t>
          </a:r>
          <a:r>
            <a:rPr lang="ru-RU" sz="1900" kern="1200" dirty="0" err="1" smtClean="0"/>
            <a:t>суцільні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санітарні</a:t>
          </a:r>
          <a:r>
            <a:rPr lang="ru-RU" sz="1900" kern="1200" dirty="0" smtClean="0"/>
            <a:t> та </a:t>
          </a:r>
          <a:r>
            <a:rPr lang="ru-RU" sz="1900" kern="1200" dirty="0" err="1" smtClean="0"/>
            <a:t>суцільні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лісовідновні</a:t>
          </a:r>
          <a:r>
            <a:rPr lang="ru-RU" sz="1900" kern="1200" dirty="0" smtClean="0"/>
            <a:t> рубки) </a:t>
          </a:r>
          <a:endParaRPr lang="en-US" sz="1900" kern="1200" dirty="0"/>
        </a:p>
      </dsp:txBody>
      <dsp:txXfrm>
        <a:off x="709149" y="2952097"/>
        <a:ext cx="7268501" cy="1294536"/>
      </dsp:txXfrm>
    </dsp:sp>
    <dsp:sp modelId="{2A9D1D79-1A61-4F76-A763-7C177969B4E6}">
      <dsp:nvSpPr>
        <dsp:cNvPr id="0" name=""/>
        <dsp:cNvSpPr/>
      </dsp:nvSpPr>
      <dsp:spPr>
        <a:xfrm>
          <a:off x="61881" y="4427869"/>
          <a:ext cx="8563037" cy="129453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та </a:t>
          </a:r>
          <a:r>
            <a:rPr lang="ru-RU" sz="1900" kern="1200" dirty="0" err="1" smtClean="0"/>
            <a:t>заходів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розчищення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лісових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ділянок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вкритих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лісовою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рослинністю</a:t>
          </a:r>
          <a:r>
            <a:rPr lang="ru-RU" sz="1900" kern="1200" dirty="0" smtClean="0"/>
            <a:t>, у </a:t>
          </a:r>
          <a:r>
            <a:rPr lang="ru-RU" sz="1900" kern="1200" dirty="0" err="1" smtClean="0"/>
            <a:t>зв'язку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будівництвом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гідровузлів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трубопроводів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шляхів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тощо</a:t>
          </a:r>
          <a:r>
            <a:rPr lang="ru-RU" sz="1900" kern="1200" dirty="0" smtClean="0"/>
            <a:t>.</a:t>
          </a:r>
          <a:endParaRPr lang="ru-RU" sz="1900" kern="1200" dirty="0"/>
        </a:p>
      </dsp:txBody>
      <dsp:txXfrm>
        <a:off x="709149" y="4427869"/>
        <a:ext cx="7268501" cy="1294536"/>
      </dsp:txXfrm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B19503-C083-4228-8D94-A8FEB5A79AEB}">
      <dsp:nvSpPr>
        <dsp:cNvPr id="0" name=""/>
        <dsp:cNvSpPr/>
      </dsp:nvSpPr>
      <dsp:spPr>
        <a:xfrm>
          <a:off x="651509" y="0"/>
          <a:ext cx="7383780" cy="586583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642E8-34A8-4034-8C32-4952234B1ACC}">
      <dsp:nvSpPr>
        <dsp:cNvPr id="0" name=""/>
        <dsp:cNvSpPr/>
      </dsp:nvSpPr>
      <dsp:spPr>
        <a:xfrm>
          <a:off x="475059" y="1759750"/>
          <a:ext cx="7736681" cy="23463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Ставки </a:t>
          </a:r>
          <a:r>
            <a:rPr lang="ru-RU" sz="3500" kern="1200" dirty="0" err="1" smtClean="0"/>
            <a:t>рентної</a:t>
          </a:r>
          <a:r>
            <a:rPr lang="ru-RU" sz="3500" kern="1200" dirty="0" smtClean="0"/>
            <a:t> плати за </a:t>
          </a:r>
          <a:r>
            <a:rPr lang="ru-RU" sz="3500" kern="1200" dirty="0" err="1" smtClean="0"/>
            <a:t>заготівлю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деревини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застосовуються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з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урахуванням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розподілу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лісів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за</a:t>
          </a:r>
          <a:r>
            <a:rPr lang="ru-RU" sz="3500" kern="1200" dirty="0" smtClean="0"/>
            <a:t> поясами </a:t>
          </a:r>
          <a:r>
            <a:rPr lang="ru-RU" sz="3500" kern="1200" dirty="0" err="1" smtClean="0"/>
            <a:t>і</a:t>
          </a:r>
          <a:r>
            <a:rPr lang="ru-RU" sz="3500" kern="1200" dirty="0" smtClean="0"/>
            <a:t> </a:t>
          </a:r>
          <a:r>
            <a:rPr lang="ru-RU" sz="3500" kern="1200" dirty="0" err="1" smtClean="0"/>
            <a:t>розрядами</a:t>
          </a:r>
          <a:r>
            <a:rPr lang="ru-RU" sz="3500" kern="1200" dirty="0" smtClean="0"/>
            <a:t>.</a:t>
          </a:r>
          <a:endParaRPr lang="ru-RU" sz="3500" kern="1200" dirty="0"/>
        </a:p>
      </dsp:txBody>
      <dsp:txXfrm>
        <a:off x="589598" y="1874289"/>
        <a:ext cx="7507603" cy="21172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276D7-B99A-4C32-977C-E1903873ED77}">
      <dsp:nvSpPr>
        <dsp:cNvPr id="0" name=""/>
        <dsp:cNvSpPr/>
      </dsp:nvSpPr>
      <dsp:spPr>
        <a:xfrm>
          <a:off x="7164" y="7899"/>
          <a:ext cx="8672470" cy="1026467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err="1" smtClean="0"/>
            <a:t>Рентна</a:t>
          </a:r>
          <a:r>
            <a:rPr lang="ru-RU" sz="1900" b="0" kern="1200" dirty="0" smtClean="0"/>
            <a:t> плата за </a:t>
          </a:r>
          <a:r>
            <a:rPr lang="ru-RU" sz="1900" b="0" kern="1200" dirty="0" err="1" smtClean="0"/>
            <a:t>спеціальне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використання</a:t>
          </a:r>
          <a:r>
            <a:rPr lang="ru-RU" sz="1900" b="0" kern="1200" dirty="0" smtClean="0"/>
            <a:t> води не </a:t>
          </a:r>
          <a:r>
            <a:rPr lang="ru-RU" sz="1900" b="0" kern="1200" dirty="0" err="1" smtClean="0"/>
            <a:t>справляється</a:t>
          </a:r>
          <a:r>
            <a:rPr lang="ru-RU" sz="1900" b="0" kern="1200" dirty="0" smtClean="0"/>
            <a:t>:</a:t>
          </a:r>
          <a:endParaRPr lang="ru-RU" sz="1900" b="0" kern="1200" dirty="0"/>
        </a:p>
      </dsp:txBody>
      <dsp:txXfrm>
        <a:off x="520398" y="7899"/>
        <a:ext cx="7646003" cy="1026467"/>
      </dsp:txXfrm>
    </dsp:sp>
    <dsp:sp modelId="{E169CC6D-16D4-4CC9-ACFB-3BA7872CBDD4}">
      <dsp:nvSpPr>
        <dsp:cNvPr id="0" name=""/>
        <dsp:cNvSpPr/>
      </dsp:nvSpPr>
      <dsp:spPr>
        <a:xfrm>
          <a:off x="7164" y="1178072"/>
          <a:ext cx="8672470" cy="1026467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/>
            <a:t>за воду, </a:t>
          </a:r>
          <a:r>
            <a:rPr lang="ru-RU" sz="1900" b="0" kern="1200" dirty="0" err="1" smtClean="0"/>
            <a:t>що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використовується</a:t>
          </a:r>
          <a:r>
            <a:rPr lang="ru-RU" sz="1900" b="0" kern="1200" dirty="0" smtClean="0"/>
            <a:t> для </a:t>
          </a:r>
          <a:r>
            <a:rPr lang="ru-RU" sz="1900" b="0" kern="1200" dirty="0" err="1" smtClean="0"/>
            <a:t>задоволення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питних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і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санітарно-гігієнічних</a:t>
          </a:r>
          <a:r>
            <a:rPr lang="ru-RU" sz="1900" b="0" kern="1200" dirty="0" smtClean="0"/>
            <a:t> потреб </a:t>
          </a:r>
          <a:r>
            <a:rPr lang="ru-RU" sz="1900" b="0" kern="1200" dirty="0" err="1" smtClean="0"/>
            <a:t>населення</a:t>
          </a:r>
          <a:r>
            <a:rPr lang="ru-RU" sz="1900" b="0" kern="1200" dirty="0" smtClean="0"/>
            <a:t>, у тому </a:t>
          </a:r>
          <a:r>
            <a:rPr lang="ru-RU" sz="1900" b="0" kern="1200" dirty="0" err="1" smtClean="0"/>
            <a:t>числі</a:t>
          </a:r>
          <a:r>
            <a:rPr lang="ru-RU" sz="1900" b="0" kern="1200" dirty="0" smtClean="0"/>
            <a:t> для </a:t>
          </a:r>
          <a:r>
            <a:rPr lang="ru-RU" sz="1900" b="0" kern="1200" dirty="0" err="1" smtClean="0"/>
            <a:t>задоволення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виключно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власних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питних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і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санітарно-гігієнічних</a:t>
          </a:r>
          <a:r>
            <a:rPr lang="ru-RU" sz="1900" b="0" kern="1200" dirty="0" smtClean="0"/>
            <a:t> потреб </a:t>
          </a:r>
          <a:r>
            <a:rPr lang="ru-RU" sz="1900" b="0" kern="1200" dirty="0" err="1" smtClean="0"/>
            <a:t>юридичних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осіб</a:t>
          </a:r>
          <a:r>
            <a:rPr lang="ru-RU" sz="1900" b="0" kern="1200" dirty="0" smtClean="0"/>
            <a:t>, </a:t>
          </a:r>
          <a:r>
            <a:rPr lang="ru-RU" sz="1900" b="0" kern="1200" dirty="0" err="1" smtClean="0"/>
            <a:t>фізичних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осіб</a:t>
          </a:r>
          <a:r>
            <a:rPr lang="ru-RU" sz="1900" b="0" kern="1200" dirty="0" smtClean="0"/>
            <a:t> - </a:t>
          </a:r>
          <a:r>
            <a:rPr lang="ru-RU" sz="1900" b="0" kern="1200" dirty="0" err="1" smtClean="0"/>
            <a:t>підприємців</a:t>
          </a:r>
          <a:r>
            <a:rPr lang="ru-RU" sz="1900" b="0" kern="1200" dirty="0" smtClean="0"/>
            <a:t> та </a:t>
          </a:r>
          <a:r>
            <a:rPr lang="ru-RU" sz="1900" b="0" kern="1200" dirty="0" err="1" smtClean="0"/>
            <a:t>платників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єдиного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податку</a:t>
          </a:r>
          <a:r>
            <a:rPr lang="ru-RU" sz="1900" b="0" kern="1200" dirty="0" smtClean="0"/>
            <a:t>;</a:t>
          </a:r>
          <a:endParaRPr lang="ru-RU" sz="1900" b="0" kern="1200" dirty="0"/>
        </a:p>
      </dsp:txBody>
      <dsp:txXfrm>
        <a:off x="520398" y="1178072"/>
        <a:ext cx="7646003" cy="1026467"/>
      </dsp:txXfrm>
    </dsp:sp>
    <dsp:sp modelId="{120D0D30-D907-421E-9284-A17CB630C98B}">
      <dsp:nvSpPr>
        <dsp:cNvPr id="0" name=""/>
        <dsp:cNvSpPr/>
      </dsp:nvSpPr>
      <dsp:spPr>
        <a:xfrm>
          <a:off x="7164" y="2348245"/>
          <a:ext cx="8672470" cy="1026467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/>
            <a:t>за воду, </a:t>
          </a:r>
          <a:r>
            <a:rPr lang="ru-RU" sz="1900" b="0" kern="1200" dirty="0" err="1" smtClean="0"/>
            <a:t>що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використовується</a:t>
          </a:r>
          <a:r>
            <a:rPr lang="ru-RU" sz="1900" b="0" kern="1200" dirty="0" smtClean="0"/>
            <a:t> для </a:t>
          </a:r>
          <a:r>
            <a:rPr lang="ru-RU" sz="1900" b="0" kern="1200" dirty="0" err="1" smtClean="0"/>
            <a:t>протипожежних</a:t>
          </a:r>
          <a:r>
            <a:rPr lang="ru-RU" sz="1900" b="0" kern="1200" dirty="0" smtClean="0"/>
            <a:t> потреб;</a:t>
          </a:r>
          <a:endParaRPr lang="ru-RU" sz="1900" b="0" kern="1200" dirty="0"/>
        </a:p>
      </dsp:txBody>
      <dsp:txXfrm>
        <a:off x="520398" y="2348245"/>
        <a:ext cx="7646003" cy="1026467"/>
      </dsp:txXfrm>
    </dsp:sp>
    <dsp:sp modelId="{902630F3-DFC6-44E0-A8EE-B0E72810AC09}">
      <dsp:nvSpPr>
        <dsp:cNvPr id="0" name=""/>
        <dsp:cNvSpPr/>
      </dsp:nvSpPr>
      <dsp:spPr>
        <a:xfrm>
          <a:off x="7164" y="3518418"/>
          <a:ext cx="8672470" cy="1026467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/>
            <a:t>за воду, </a:t>
          </a:r>
          <a:r>
            <a:rPr lang="ru-RU" sz="1900" b="0" kern="1200" dirty="0" err="1" smtClean="0"/>
            <a:t>що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використовується</a:t>
          </a:r>
          <a:r>
            <a:rPr lang="ru-RU" sz="1900" b="0" kern="1200" dirty="0" smtClean="0"/>
            <a:t> для потреб </a:t>
          </a:r>
          <a:r>
            <a:rPr lang="ru-RU" sz="1900" b="0" kern="1200" dirty="0" err="1" smtClean="0"/>
            <a:t>зовнішнього</a:t>
          </a:r>
          <a:r>
            <a:rPr lang="ru-RU" sz="1900" b="0" kern="1200" dirty="0" smtClean="0"/>
            <a:t> благоустрою </a:t>
          </a:r>
          <a:r>
            <a:rPr lang="ru-RU" sz="1900" b="0" kern="1200" dirty="0" err="1" smtClean="0"/>
            <a:t>територій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міст</a:t>
          </a:r>
          <a:r>
            <a:rPr lang="ru-RU" sz="1900" b="0" kern="1200" dirty="0" smtClean="0"/>
            <a:t> та </a:t>
          </a:r>
          <a:r>
            <a:rPr lang="ru-RU" sz="1900" b="0" kern="1200" dirty="0" err="1" smtClean="0"/>
            <a:t>інших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населених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пунктів</a:t>
          </a:r>
          <a:r>
            <a:rPr lang="ru-RU" sz="1900" b="0" kern="1200" dirty="0" smtClean="0"/>
            <a:t>;</a:t>
          </a:r>
          <a:endParaRPr lang="ru-RU" sz="1900" b="0" kern="1200" dirty="0"/>
        </a:p>
      </dsp:txBody>
      <dsp:txXfrm>
        <a:off x="520398" y="3518418"/>
        <a:ext cx="7646003" cy="1026467"/>
      </dsp:txXfrm>
    </dsp:sp>
    <dsp:sp modelId="{DF1B4E4E-B401-4AC8-8EDA-E3E32A7C2B62}">
      <dsp:nvSpPr>
        <dsp:cNvPr id="0" name=""/>
        <dsp:cNvSpPr/>
      </dsp:nvSpPr>
      <dsp:spPr>
        <a:xfrm>
          <a:off x="7164" y="4688591"/>
          <a:ext cx="8672470" cy="1026467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/>
            <a:t>за воду, </a:t>
          </a:r>
          <a:r>
            <a:rPr lang="ru-RU" sz="1900" b="0" kern="1200" dirty="0" err="1" smtClean="0"/>
            <a:t>що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використовується</a:t>
          </a:r>
          <a:r>
            <a:rPr lang="ru-RU" sz="1900" b="0" kern="1200" dirty="0" smtClean="0"/>
            <a:t> для </a:t>
          </a:r>
          <a:r>
            <a:rPr lang="ru-RU" sz="1900" b="0" kern="1200" dirty="0" err="1" smtClean="0"/>
            <a:t>пилозаглушення</a:t>
          </a:r>
          <a:r>
            <a:rPr lang="ru-RU" sz="1900" b="0" kern="1200" dirty="0" smtClean="0"/>
            <a:t> у шахтах </a:t>
          </a:r>
          <a:r>
            <a:rPr lang="ru-RU" sz="1900" b="0" kern="1200" dirty="0" err="1" smtClean="0"/>
            <a:t>і</a:t>
          </a:r>
          <a:r>
            <a:rPr lang="ru-RU" sz="1900" b="0" kern="1200" dirty="0" smtClean="0"/>
            <a:t> </a:t>
          </a:r>
          <a:r>
            <a:rPr lang="ru-RU" sz="1900" b="0" kern="1200" dirty="0" err="1" smtClean="0"/>
            <a:t>кар'єрах</a:t>
          </a:r>
          <a:r>
            <a:rPr lang="ru-RU" sz="1900" b="0" kern="1200" dirty="0" smtClean="0"/>
            <a:t>;</a:t>
          </a:r>
          <a:endParaRPr lang="ru-RU" sz="1900" b="0" kern="1200" dirty="0"/>
        </a:p>
      </dsp:txBody>
      <dsp:txXfrm>
        <a:off x="520398" y="4688591"/>
        <a:ext cx="7646003" cy="1026467"/>
      </dsp:txXfrm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D24F1-6DAF-4900-AAE4-3A03EB8693F7}">
      <dsp:nvSpPr>
        <dsp:cNvPr id="0" name=""/>
        <dsp:cNvSpPr/>
      </dsp:nvSpPr>
      <dsp:spPr>
        <a:xfrm>
          <a:off x="0" y="4254198"/>
          <a:ext cx="8686800" cy="13963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до другого поясу належать </a:t>
          </a:r>
          <a:r>
            <a:rPr lang="ru-RU" sz="2600" kern="1200" dirty="0" err="1" smtClean="0"/>
            <a:t>ліси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Закарпатської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Івано-Франківської</a:t>
          </a:r>
          <a:r>
            <a:rPr lang="ru-RU" sz="2600" kern="1200" dirty="0" smtClean="0"/>
            <a:t> та </a:t>
          </a:r>
          <a:r>
            <a:rPr lang="ru-RU" sz="2600" kern="1200" dirty="0" err="1" smtClean="0"/>
            <a:t>Чернівецької</a:t>
          </a:r>
          <a:r>
            <a:rPr lang="ru-RU" sz="2600" kern="1200" dirty="0" smtClean="0"/>
            <a:t> областей </a:t>
          </a:r>
          <a:r>
            <a:rPr lang="ru-RU" sz="2600" kern="1200" dirty="0" err="1" smtClean="0"/>
            <a:t>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гірської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зони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Львівської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області</a:t>
          </a:r>
          <a:r>
            <a:rPr lang="ru-RU" sz="2600" kern="1200" dirty="0" smtClean="0"/>
            <a:t>.</a:t>
          </a:r>
          <a:endParaRPr lang="ru-RU" sz="2600" kern="1200" dirty="0"/>
        </a:p>
      </dsp:txBody>
      <dsp:txXfrm>
        <a:off x="0" y="4254198"/>
        <a:ext cx="8686800" cy="1396323"/>
      </dsp:txXfrm>
    </dsp:sp>
    <dsp:sp modelId="{350BB7CF-B133-4F12-8F4C-51434892FD04}">
      <dsp:nvSpPr>
        <dsp:cNvPr id="0" name=""/>
        <dsp:cNvSpPr/>
      </dsp:nvSpPr>
      <dsp:spPr>
        <a:xfrm rot="10800000">
          <a:off x="0" y="2127598"/>
          <a:ext cx="8686800" cy="21475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до </a:t>
          </a:r>
          <a:r>
            <a:rPr lang="ru-RU" sz="2600" kern="1200" dirty="0" err="1" smtClean="0"/>
            <a:t>першого</a:t>
          </a:r>
          <a:r>
            <a:rPr lang="ru-RU" sz="2600" kern="1200" dirty="0" smtClean="0"/>
            <a:t> поясу належать </a:t>
          </a:r>
          <a:r>
            <a:rPr lang="ru-RU" sz="2600" kern="1200" dirty="0" err="1" smtClean="0"/>
            <a:t>усі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ліси</a:t>
          </a:r>
          <a:r>
            <a:rPr lang="ru-RU" sz="2600" kern="1200" dirty="0" smtClean="0"/>
            <a:t>, за </a:t>
          </a:r>
          <a:r>
            <a:rPr lang="ru-RU" sz="2600" kern="1200" dirty="0" err="1" smtClean="0"/>
            <a:t>винятком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лісів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Закарпатської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Івано-Франківської</a:t>
          </a:r>
          <a:r>
            <a:rPr lang="ru-RU" sz="2600" kern="1200" dirty="0" smtClean="0"/>
            <a:t> та </a:t>
          </a:r>
          <a:r>
            <a:rPr lang="ru-RU" sz="2600" kern="1200" dirty="0" err="1" smtClean="0"/>
            <a:t>Чернівецької</a:t>
          </a:r>
          <a:r>
            <a:rPr lang="ru-RU" sz="2600" kern="1200" dirty="0" smtClean="0"/>
            <a:t> областей </a:t>
          </a:r>
          <a:r>
            <a:rPr lang="ru-RU" sz="2600" kern="1200" dirty="0" err="1" smtClean="0"/>
            <a:t>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лісів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гірської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зони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Львівської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області</a:t>
          </a:r>
          <a:r>
            <a:rPr lang="ru-RU" sz="2600" kern="1200" dirty="0" smtClean="0"/>
            <a:t>;</a:t>
          </a:r>
          <a:endParaRPr lang="ru-RU" sz="2600" kern="1200" dirty="0"/>
        </a:p>
      </dsp:txBody>
      <dsp:txXfrm rot="10800000">
        <a:off x="0" y="2127598"/>
        <a:ext cx="8686800" cy="1395410"/>
      </dsp:txXfrm>
    </dsp:sp>
    <dsp:sp modelId="{43FD674B-149A-4199-B851-AE96A466D073}">
      <dsp:nvSpPr>
        <dsp:cNvPr id="0" name=""/>
        <dsp:cNvSpPr/>
      </dsp:nvSpPr>
      <dsp:spPr>
        <a:xfrm rot="10800000">
          <a:off x="0" y="998"/>
          <a:ext cx="8686800" cy="21475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err="1" smtClean="0"/>
            <a:t>Розподіл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лісів</a:t>
          </a:r>
          <a:r>
            <a:rPr lang="ru-RU" sz="2600" kern="1200" dirty="0" smtClean="0"/>
            <a:t> за поясами:</a:t>
          </a:r>
          <a:endParaRPr lang="ru-RU" sz="2600" kern="1200" dirty="0"/>
        </a:p>
      </dsp:txBody>
      <dsp:txXfrm rot="10800000">
        <a:off x="0" y="998"/>
        <a:ext cx="8686800" cy="1395410"/>
      </dsp:txXfrm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0C1B1-7326-4BA1-BE2A-4AE9813C7DF7}">
      <dsp:nvSpPr>
        <dsp:cNvPr id="0" name=""/>
        <dsp:cNvSpPr/>
      </dsp:nvSpPr>
      <dsp:spPr>
        <a:xfrm>
          <a:off x="0" y="376478"/>
          <a:ext cx="8686800" cy="12214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err="1" smtClean="0"/>
            <a:t>Відстань</a:t>
          </a:r>
          <a:r>
            <a:rPr lang="ru-RU" sz="1800" b="1" i="1" kern="1200" dirty="0" smtClean="0"/>
            <a:t> (пряма) </a:t>
          </a:r>
          <a:r>
            <a:rPr lang="ru-RU" sz="1800" b="1" i="1" kern="1200" dirty="0" err="1" smtClean="0"/>
            <a:t>від</a:t>
          </a:r>
          <a:r>
            <a:rPr lang="ru-RU" sz="1800" b="1" i="1" kern="1200" dirty="0" smtClean="0"/>
            <a:t> центру кварталу (урочища) до </a:t>
          </a:r>
          <a:r>
            <a:rPr lang="ru-RU" sz="1800" b="1" i="1" kern="1200" dirty="0" err="1" smtClean="0"/>
            <a:t>нижнього</a:t>
          </a:r>
          <a:r>
            <a:rPr lang="ru-RU" sz="1800" b="1" i="1" kern="1200" dirty="0" smtClean="0"/>
            <a:t> складу </a:t>
          </a:r>
          <a:r>
            <a:rPr lang="ru-RU" sz="1800" b="1" i="1" kern="1200" dirty="0" err="1" smtClean="0"/>
            <a:t>або</a:t>
          </a:r>
          <a:r>
            <a:rPr lang="ru-RU" sz="1800" b="1" i="1" kern="1200" dirty="0" smtClean="0"/>
            <a:t> пункту </a:t>
          </a:r>
          <a:r>
            <a:rPr lang="ru-RU" sz="1800" b="1" i="1" kern="1200" dirty="0" err="1" smtClean="0"/>
            <a:t>відвантаження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деревини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залізницею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визначається</a:t>
          </a:r>
          <a:r>
            <a:rPr lang="ru-RU" sz="1800" b="1" i="1" kern="1200" dirty="0" smtClean="0"/>
            <a:t> за </a:t>
          </a:r>
          <a:r>
            <a:rPr lang="ru-RU" sz="1800" b="1" i="1" kern="1200" dirty="0" err="1" smtClean="0"/>
            <a:t>картографічними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матеріалами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і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коригується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залежно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від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геоморфологічних</a:t>
          </a:r>
          <a:r>
            <a:rPr lang="ru-RU" sz="1800" b="1" i="1" kern="1200" dirty="0" smtClean="0"/>
            <a:t> умов </a:t>
          </a:r>
          <a:r>
            <a:rPr lang="ru-RU" sz="1800" b="1" i="1" kern="1200" dirty="0" err="1" smtClean="0"/>
            <a:t>місцевості</a:t>
          </a:r>
          <a:r>
            <a:rPr lang="ru-RU" sz="1800" b="1" i="1" kern="1200" dirty="0" smtClean="0"/>
            <a:t> за такими </a:t>
          </a:r>
          <a:r>
            <a:rPr lang="ru-RU" sz="1800" b="1" i="1" kern="1200" dirty="0" err="1" smtClean="0"/>
            <a:t>коефіцієнтами</a:t>
          </a:r>
          <a:r>
            <a:rPr lang="ru-RU" sz="1800" b="1" i="1" kern="1200" dirty="0" smtClean="0"/>
            <a:t>:</a:t>
          </a:r>
          <a:endParaRPr lang="ru-RU" sz="1800" b="1" i="1" kern="1200" dirty="0"/>
        </a:p>
      </dsp:txBody>
      <dsp:txXfrm>
        <a:off x="59628" y="436106"/>
        <a:ext cx="8567544" cy="1102223"/>
      </dsp:txXfrm>
    </dsp:sp>
    <dsp:sp modelId="{DF33851A-584F-4F9D-9EFF-D17E837463D6}">
      <dsp:nvSpPr>
        <dsp:cNvPr id="0" name=""/>
        <dsp:cNvSpPr/>
      </dsp:nvSpPr>
      <dsp:spPr>
        <a:xfrm>
          <a:off x="0" y="1649798"/>
          <a:ext cx="8686800" cy="12214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у </a:t>
          </a:r>
          <a:r>
            <a:rPr lang="ru-RU" sz="1800" b="1" i="1" kern="1200" dirty="0" err="1" smtClean="0"/>
            <a:t>лісах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з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рівнинним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рельєфом</a:t>
          </a:r>
          <a:r>
            <a:rPr lang="ru-RU" sz="1800" b="1" i="1" kern="1200" dirty="0" smtClean="0"/>
            <a:t> - 1,1;</a:t>
          </a:r>
          <a:endParaRPr lang="ru-RU" sz="1800" b="1" i="1" kern="1200" dirty="0"/>
        </a:p>
      </dsp:txBody>
      <dsp:txXfrm>
        <a:off x="59628" y="1709426"/>
        <a:ext cx="8567544" cy="1102223"/>
      </dsp:txXfrm>
    </dsp:sp>
    <dsp:sp modelId="{9F57B0BA-2DA1-40ED-B14F-377BF0D99F67}">
      <dsp:nvSpPr>
        <dsp:cNvPr id="0" name=""/>
        <dsp:cNvSpPr/>
      </dsp:nvSpPr>
      <dsp:spPr>
        <a:xfrm>
          <a:off x="0" y="2923118"/>
          <a:ext cx="8686800" cy="12214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у </a:t>
          </a:r>
          <a:r>
            <a:rPr lang="ru-RU" sz="1800" b="1" i="1" kern="1200" dirty="0" err="1" smtClean="0"/>
            <a:t>лісах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з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горбистим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рельєфом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або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у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лісах</a:t>
          </a:r>
          <a:r>
            <a:rPr lang="ru-RU" sz="1800" b="1" i="1" kern="1200" dirty="0" smtClean="0"/>
            <a:t>, </a:t>
          </a:r>
          <a:r>
            <a:rPr lang="ru-RU" sz="1800" b="1" i="1" kern="1200" dirty="0" err="1" smtClean="0"/>
            <a:t>понад</a:t>
          </a:r>
          <a:r>
            <a:rPr lang="ru-RU" sz="1800" b="1" i="1" kern="1200" dirty="0" smtClean="0"/>
            <a:t> 30 </a:t>
          </a:r>
          <a:r>
            <a:rPr lang="ru-RU" sz="1800" b="1" i="1" kern="1200" dirty="0" err="1" smtClean="0"/>
            <a:t>відсотків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площі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яких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зайнято</a:t>
          </a:r>
          <a:r>
            <a:rPr lang="ru-RU" sz="1800" b="1" i="1" kern="1200" dirty="0" smtClean="0"/>
            <a:t> болотами, - 1,25;</a:t>
          </a:r>
          <a:endParaRPr lang="ru-RU" sz="1800" b="1" i="1" kern="1200" dirty="0"/>
        </a:p>
      </dsp:txBody>
      <dsp:txXfrm>
        <a:off x="59628" y="2982746"/>
        <a:ext cx="8567544" cy="1102223"/>
      </dsp:txXfrm>
    </dsp:sp>
    <dsp:sp modelId="{DEB32B8D-29CD-4999-AFF2-4B3966281D43}">
      <dsp:nvSpPr>
        <dsp:cNvPr id="0" name=""/>
        <dsp:cNvSpPr/>
      </dsp:nvSpPr>
      <dsp:spPr>
        <a:xfrm>
          <a:off x="0" y="4196438"/>
          <a:ext cx="8686800" cy="122147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у </a:t>
          </a:r>
          <a:r>
            <a:rPr lang="ru-RU" sz="1800" b="1" i="1" kern="1200" dirty="0" err="1" smtClean="0"/>
            <a:t>лісах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з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гірським</a:t>
          </a:r>
          <a:r>
            <a:rPr lang="ru-RU" sz="1800" b="1" i="1" kern="1200" dirty="0" smtClean="0"/>
            <a:t> </a:t>
          </a:r>
          <a:r>
            <a:rPr lang="ru-RU" sz="1800" b="1" i="1" kern="1200" dirty="0" err="1" smtClean="0"/>
            <a:t>рельєфом</a:t>
          </a:r>
          <a:r>
            <a:rPr lang="ru-RU" sz="1800" b="1" i="1" kern="1200" dirty="0" smtClean="0"/>
            <a:t> - 1,5.</a:t>
          </a:r>
          <a:endParaRPr lang="ru-RU" sz="1800" b="1" i="1" kern="1200" dirty="0"/>
        </a:p>
      </dsp:txBody>
      <dsp:txXfrm>
        <a:off x="59628" y="4256066"/>
        <a:ext cx="8567544" cy="1102223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505E7-2A74-495A-B33B-53B871B89006}">
      <dsp:nvSpPr>
        <dsp:cNvPr id="0" name=""/>
        <dsp:cNvSpPr/>
      </dsp:nvSpPr>
      <dsp:spPr>
        <a:xfrm>
          <a:off x="651509" y="0"/>
          <a:ext cx="7383780" cy="5794397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82CCD-5A39-4EE2-B806-EF99E7ED7202}">
      <dsp:nvSpPr>
        <dsp:cNvPr id="0" name=""/>
        <dsp:cNvSpPr/>
      </dsp:nvSpPr>
      <dsp:spPr>
        <a:xfrm>
          <a:off x="665083" y="1738319"/>
          <a:ext cx="7356633" cy="231775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Пунктом </a:t>
          </a:r>
          <a:r>
            <a:rPr lang="ru-RU" sz="2800" kern="1200" dirty="0" err="1" smtClean="0"/>
            <a:t>відвантаження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деревини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залізницею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вважається</a:t>
          </a:r>
          <a:r>
            <a:rPr lang="ru-RU" sz="2800" kern="1200" dirty="0" smtClean="0"/>
            <a:t> пункт (</a:t>
          </a:r>
          <a:r>
            <a:rPr lang="ru-RU" sz="2800" kern="1200" dirty="0" err="1" smtClean="0"/>
            <a:t>залізнична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станція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роз'їзд</a:t>
          </a:r>
          <a:r>
            <a:rPr lang="ru-RU" sz="2800" kern="1200" dirty="0" smtClean="0"/>
            <a:t>), у </a:t>
          </a:r>
          <a:r>
            <a:rPr lang="ru-RU" sz="2800" kern="1200" dirty="0" err="1" smtClean="0"/>
            <a:t>якому</a:t>
          </a:r>
          <a:r>
            <a:rPr lang="ru-RU" sz="2800" kern="1200" dirty="0" smtClean="0"/>
            <a:t> дозволено </a:t>
          </a:r>
          <a:r>
            <a:rPr lang="ru-RU" sz="2800" kern="1200" dirty="0" err="1" smtClean="0"/>
            <a:t>здійснення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такої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операції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незалежно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наявності</a:t>
          </a:r>
          <a:r>
            <a:rPr lang="ru-RU" sz="2800" kern="1200" dirty="0" smtClean="0"/>
            <a:t> на </a:t>
          </a:r>
          <a:r>
            <a:rPr lang="ru-RU" sz="2800" kern="1200" dirty="0" err="1" smtClean="0"/>
            <a:t>ньому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відповідних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складів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>
        <a:off x="778227" y="1851463"/>
        <a:ext cx="7130345" cy="2091470"/>
      </dsp:txXfrm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C8883-0E2E-4894-A803-19E95CAD5CC2}">
      <dsp:nvSpPr>
        <dsp:cNvPr id="0" name=""/>
        <dsp:cNvSpPr/>
      </dsp:nvSpPr>
      <dsp:spPr>
        <a:xfrm>
          <a:off x="61874" y="1532"/>
          <a:ext cx="8563050" cy="1722090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370" tIns="19685" rIns="0" bIns="19685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err="1" smtClean="0"/>
            <a:t>Зміна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розподілу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лісів</a:t>
          </a:r>
          <a:r>
            <a:rPr lang="ru-RU" sz="3100" kern="1200" dirty="0" smtClean="0"/>
            <a:t> за </a:t>
          </a:r>
          <a:r>
            <a:rPr lang="ru-RU" sz="3100" kern="1200" dirty="0" err="1" smtClean="0"/>
            <a:t>розрядами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здійснюється</a:t>
          </a:r>
          <a:r>
            <a:rPr lang="ru-RU" sz="3100" kern="1200" dirty="0" smtClean="0"/>
            <a:t> у </a:t>
          </a:r>
          <a:r>
            <a:rPr lang="ru-RU" sz="3100" kern="1200" dirty="0" err="1" smtClean="0"/>
            <a:t>разі</a:t>
          </a:r>
          <a:r>
            <a:rPr lang="ru-RU" sz="3100" kern="1200" dirty="0" smtClean="0"/>
            <a:t>:</a:t>
          </a:r>
          <a:endParaRPr lang="ru-RU" sz="3100" kern="1200" dirty="0"/>
        </a:p>
      </dsp:txBody>
      <dsp:txXfrm>
        <a:off x="922919" y="1532"/>
        <a:ext cx="6840960" cy="1722090"/>
      </dsp:txXfrm>
    </dsp:sp>
    <dsp:sp modelId="{31C64395-7831-4D00-8717-FAAA14EBA0A1}">
      <dsp:nvSpPr>
        <dsp:cNvPr id="0" name=""/>
        <dsp:cNvSpPr/>
      </dsp:nvSpPr>
      <dsp:spPr>
        <a:xfrm>
          <a:off x="61874" y="1964715"/>
          <a:ext cx="8563050" cy="1722090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370" tIns="19685" rIns="0" bIns="19685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err="1" smtClean="0"/>
            <a:t>закриття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діючих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або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відкриття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нових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пунктів</a:t>
          </a:r>
          <a:r>
            <a:rPr lang="ru-RU" sz="3100" kern="1200" dirty="0" smtClean="0"/>
            <a:t> (</a:t>
          </a:r>
          <a:r>
            <a:rPr lang="ru-RU" sz="3100" kern="1200" dirty="0" err="1" smtClean="0"/>
            <a:t>залізничних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станцій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чи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роз'їздів</a:t>
          </a:r>
          <a:r>
            <a:rPr lang="ru-RU" sz="3100" kern="1200" dirty="0" smtClean="0"/>
            <a:t>) </a:t>
          </a:r>
          <a:r>
            <a:rPr lang="ru-RU" sz="3100" kern="1200" dirty="0" err="1" smtClean="0"/>
            <a:t>відвантаження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деревини</a:t>
          </a:r>
          <a:r>
            <a:rPr lang="ru-RU" sz="3100" kern="1200" dirty="0" smtClean="0"/>
            <a:t>;</a:t>
          </a:r>
          <a:endParaRPr lang="ru-RU" sz="3100" kern="1200" dirty="0"/>
        </a:p>
      </dsp:txBody>
      <dsp:txXfrm>
        <a:off x="922919" y="1964715"/>
        <a:ext cx="6840960" cy="1722090"/>
      </dsp:txXfrm>
    </dsp:sp>
    <dsp:sp modelId="{807ED063-38E2-4BF8-B327-B80A8E595807}">
      <dsp:nvSpPr>
        <dsp:cNvPr id="0" name=""/>
        <dsp:cNvSpPr/>
      </dsp:nvSpPr>
      <dsp:spPr>
        <a:xfrm>
          <a:off x="61874" y="3927898"/>
          <a:ext cx="8563050" cy="1722090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370" tIns="19685" rIns="0" bIns="19685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err="1" smtClean="0"/>
            <a:t>виявлення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порушення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установленого</a:t>
          </a:r>
          <a:r>
            <a:rPr lang="ru-RU" sz="3100" kern="1200" dirty="0" smtClean="0"/>
            <a:t> порядку </a:t>
          </a:r>
          <a:r>
            <a:rPr lang="ru-RU" sz="3100" kern="1200" dirty="0" err="1" smtClean="0"/>
            <a:t>розподілу</a:t>
          </a:r>
          <a:r>
            <a:rPr lang="ru-RU" sz="3100" kern="1200" dirty="0" smtClean="0"/>
            <a:t> </a:t>
          </a:r>
          <a:r>
            <a:rPr lang="ru-RU" sz="3100" kern="1200" dirty="0" err="1" smtClean="0"/>
            <a:t>лісів</a:t>
          </a:r>
          <a:r>
            <a:rPr lang="ru-RU" sz="3100" kern="1200" dirty="0" smtClean="0"/>
            <a:t> за </a:t>
          </a:r>
          <a:r>
            <a:rPr lang="ru-RU" sz="3100" kern="1200" dirty="0" err="1" smtClean="0"/>
            <a:t>розрядами</a:t>
          </a:r>
          <a:r>
            <a:rPr lang="ru-RU" sz="3100" kern="1200" dirty="0" smtClean="0"/>
            <a:t>.</a:t>
          </a:r>
          <a:endParaRPr lang="ru-RU" sz="3100" kern="1200" dirty="0"/>
        </a:p>
      </dsp:txBody>
      <dsp:txXfrm>
        <a:off x="922919" y="3927898"/>
        <a:ext cx="6840960" cy="1722090"/>
      </dsp:txXfrm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B4D6F-9C80-469A-8C5B-194AF9080E44}">
      <dsp:nvSpPr>
        <dsp:cNvPr id="0" name=""/>
        <dsp:cNvSpPr/>
      </dsp:nvSpPr>
      <dsp:spPr>
        <a:xfrm>
          <a:off x="1060" y="71435"/>
          <a:ext cx="3859857" cy="5651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До </a:t>
          </a:r>
          <a:r>
            <a:rPr lang="ru-RU" sz="2800" kern="1200" dirty="0" err="1" smtClean="0"/>
            <a:t>великої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деревини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всіх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лісових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порід</a:t>
          </a:r>
          <a:r>
            <a:rPr lang="ru-RU" sz="2800" kern="1200" dirty="0" smtClean="0"/>
            <a:t> належать </a:t>
          </a:r>
          <a:r>
            <a:rPr lang="ru-RU" sz="2800" kern="1200" dirty="0" err="1" smtClean="0"/>
            <a:t>відрізки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стовбура</a:t>
          </a:r>
          <a:r>
            <a:rPr lang="ru-RU" sz="2800" kern="1200" dirty="0" smtClean="0"/>
            <a:t> (у </a:t>
          </a:r>
          <a:r>
            <a:rPr lang="ru-RU" sz="2800" kern="1200" dirty="0" err="1" smtClean="0"/>
            <a:t>верхньому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перетині</a:t>
          </a:r>
          <a:r>
            <a:rPr lang="ru-RU" sz="2800" kern="1200" dirty="0" smtClean="0"/>
            <a:t> без кори) </a:t>
          </a:r>
          <a:r>
            <a:rPr lang="ru-RU" sz="2800" kern="1200" dirty="0" err="1" smtClean="0"/>
            <a:t>діаметром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</a:t>
          </a:r>
          <a:r>
            <a:rPr lang="ru-RU" sz="2800" kern="1200" dirty="0" smtClean="0"/>
            <a:t> 25 </a:t>
          </a:r>
          <a:r>
            <a:rPr lang="ru-RU" sz="2800" kern="1200" dirty="0" err="1" smtClean="0"/>
            <a:t>сантиметрів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більше</a:t>
          </a:r>
          <a:r>
            <a:rPr lang="ru-RU" sz="2800" kern="1200" dirty="0" smtClean="0"/>
            <a:t>, до </a:t>
          </a:r>
          <a:r>
            <a:rPr lang="ru-RU" sz="2800" kern="1200" dirty="0" err="1" smtClean="0"/>
            <a:t>середньої</a:t>
          </a:r>
          <a:r>
            <a:rPr lang="ru-RU" sz="2800" kern="1200" dirty="0" smtClean="0"/>
            <a:t> - </a:t>
          </a:r>
          <a:r>
            <a:rPr lang="ru-RU" sz="2800" kern="1200" dirty="0" err="1" smtClean="0"/>
            <a:t>діаметром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</a:t>
          </a:r>
          <a:r>
            <a:rPr lang="ru-RU" sz="2800" kern="1200" dirty="0" smtClean="0"/>
            <a:t> 13 до 24 </a:t>
          </a:r>
          <a:r>
            <a:rPr lang="ru-RU" sz="2800" kern="1200" dirty="0" err="1" smtClean="0"/>
            <a:t>сантиметрів</a:t>
          </a:r>
          <a:r>
            <a:rPr lang="ru-RU" sz="2800" kern="1200" dirty="0" smtClean="0"/>
            <a:t>, до </a:t>
          </a:r>
          <a:r>
            <a:rPr lang="ru-RU" sz="2800" kern="1200" dirty="0" err="1" smtClean="0"/>
            <a:t>дрібної</a:t>
          </a:r>
          <a:r>
            <a:rPr lang="ru-RU" sz="2800" kern="1200" dirty="0" smtClean="0"/>
            <a:t> - </a:t>
          </a:r>
          <a:r>
            <a:rPr lang="ru-RU" sz="2800" kern="1200" dirty="0" err="1" smtClean="0"/>
            <a:t>діаметром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від</a:t>
          </a:r>
          <a:r>
            <a:rPr lang="ru-RU" sz="2800" kern="1200" dirty="0" smtClean="0"/>
            <a:t> 3 до 12 </a:t>
          </a:r>
          <a:r>
            <a:rPr lang="ru-RU" sz="2800" kern="1200" dirty="0" err="1" smtClean="0"/>
            <a:t>сантиметрів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>
        <a:off x="114111" y="184486"/>
        <a:ext cx="3633755" cy="5425424"/>
      </dsp:txXfrm>
    </dsp:sp>
    <dsp:sp modelId="{DF743143-DF0F-488B-A107-1CD4048C2F53}">
      <dsp:nvSpPr>
        <dsp:cNvPr id="0" name=""/>
        <dsp:cNvSpPr/>
      </dsp:nvSpPr>
      <dsp:spPr>
        <a:xfrm>
          <a:off x="4825882" y="71435"/>
          <a:ext cx="3859857" cy="5651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До </a:t>
          </a:r>
          <a:r>
            <a:rPr lang="ru-RU" sz="2800" kern="1200" dirty="0" err="1" smtClean="0"/>
            <a:t>дров'яної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деревини</a:t>
          </a:r>
          <a:r>
            <a:rPr lang="ru-RU" sz="2800" kern="1200" dirty="0" smtClean="0"/>
            <a:t> належать </a:t>
          </a:r>
          <a:r>
            <a:rPr lang="ru-RU" sz="2800" kern="1200" dirty="0" err="1" smtClean="0"/>
            <a:t>сортименти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які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можна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використовувати</a:t>
          </a:r>
          <a:r>
            <a:rPr lang="ru-RU" sz="2800" kern="1200" dirty="0" smtClean="0"/>
            <a:t> для </a:t>
          </a:r>
          <a:r>
            <a:rPr lang="ru-RU" sz="2800" kern="1200" dirty="0" err="1" smtClean="0"/>
            <a:t>технологічних</a:t>
          </a:r>
          <a:r>
            <a:rPr lang="ru-RU" sz="2800" kern="1200" dirty="0" smtClean="0"/>
            <a:t> потреб, а </a:t>
          </a:r>
          <a:r>
            <a:rPr lang="ru-RU" sz="2800" kern="1200" dirty="0" err="1" smtClean="0"/>
            <a:t>також</a:t>
          </a:r>
          <a:r>
            <a:rPr lang="ru-RU" sz="2800" kern="1200" dirty="0" smtClean="0"/>
            <a:t> не </a:t>
          </a:r>
          <a:r>
            <a:rPr lang="ru-RU" sz="2800" kern="1200" dirty="0" err="1" smtClean="0"/>
            <a:t>придатні</a:t>
          </a:r>
          <a:r>
            <a:rPr lang="ru-RU" sz="2800" kern="1200" dirty="0" smtClean="0"/>
            <a:t> для </a:t>
          </a:r>
          <a:r>
            <a:rPr lang="ru-RU" sz="2800" kern="1200" dirty="0" err="1" smtClean="0"/>
            <a:t>промислової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переробки</a:t>
          </a:r>
          <a:r>
            <a:rPr lang="ru-RU" sz="2800" kern="1200" dirty="0" smtClean="0"/>
            <a:t> (дрова </a:t>
          </a:r>
          <a:r>
            <a:rPr lang="ru-RU" sz="2800" kern="1200" dirty="0" err="1" smtClean="0"/>
            <a:t>паливні</a:t>
          </a:r>
          <a:r>
            <a:rPr lang="ru-RU" sz="2800" kern="1200" dirty="0" smtClean="0"/>
            <a:t>).</a:t>
          </a:r>
          <a:endParaRPr lang="ru-RU" sz="2800" kern="1200" dirty="0"/>
        </a:p>
      </dsp:txBody>
      <dsp:txXfrm>
        <a:off x="4938933" y="184486"/>
        <a:ext cx="3633755" cy="5425424"/>
      </dsp:txXfrm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DF8E6-564A-4FED-90B9-147063C8A61F}">
      <dsp:nvSpPr>
        <dsp:cNvPr id="0" name=""/>
        <dsp:cNvSpPr/>
      </dsp:nvSpPr>
      <dsp:spPr>
        <a:xfrm>
          <a:off x="1060" y="71439"/>
          <a:ext cx="3859857" cy="558008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На </a:t>
          </a:r>
          <a:r>
            <a:rPr lang="ru-RU" sz="2500" kern="1200" dirty="0" err="1" smtClean="0"/>
            <a:t>дров'яну</a:t>
          </a:r>
          <a:r>
            <a:rPr lang="ru-RU" sz="2500" kern="1200" dirty="0" smtClean="0"/>
            <a:t> деревину, </a:t>
          </a:r>
          <a:r>
            <a:rPr lang="ru-RU" sz="2500" kern="1200" dirty="0" err="1" smtClean="0"/>
            <a:t>використану</a:t>
          </a:r>
          <a:r>
            <a:rPr lang="ru-RU" sz="2500" kern="1200" dirty="0" smtClean="0"/>
            <a:t> для </a:t>
          </a:r>
          <a:r>
            <a:rPr lang="ru-RU" sz="2500" kern="1200" dirty="0" err="1" smtClean="0"/>
            <a:t>технологічних</a:t>
          </a:r>
          <a:r>
            <a:rPr lang="ru-RU" sz="2500" kern="1200" dirty="0" smtClean="0"/>
            <a:t> потреб, </a:t>
          </a:r>
          <a:r>
            <a:rPr lang="ru-RU" sz="2500" kern="1200" dirty="0" err="1" smtClean="0"/>
            <a:t>донараховується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рентна</a:t>
          </a:r>
          <a:r>
            <a:rPr lang="ru-RU" sz="2500" kern="1200" dirty="0" smtClean="0"/>
            <a:t> плата за результатами </a:t>
          </a:r>
          <a:r>
            <a:rPr lang="ru-RU" sz="2500" kern="1200" dirty="0" err="1" smtClean="0"/>
            <a:t>фактичної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заготівлі</a:t>
          </a:r>
          <a:r>
            <a:rPr lang="ru-RU" sz="2500" kern="1200" dirty="0" smtClean="0"/>
            <a:t> у </a:t>
          </a:r>
          <a:r>
            <a:rPr lang="ru-RU" sz="2500" kern="1200" dirty="0" err="1" smtClean="0"/>
            <a:t>розмірі</a:t>
          </a:r>
          <a:r>
            <a:rPr lang="ru-RU" sz="2500" kern="1200" dirty="0" smtClean="0"/>
            <a:t> 70 </a:t>
          </a:r>
          <a:r>
            <a:rPr lang="ru-RU" sz="2500" kern="1200" dirty="0" err="1" smtClean="0"/>
            <a:t>відсотків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установлених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підпунктами</a:t>
          </a:r>
          <a:r>
            <a:rPr lang="ru-RU" sz="2500" kern="1200" dirty="0" smtClean="0"/>
            <a:t> 256.3.1 </a:t>
          </a:r>
          <a:r>
            <a:rPr lang="ru-RU" sz="2500" kern="1200" dirty="0" err="1" smtClean="0"/>
            <a:t>і</a:t>
          </a:r>
          <a:r>
            <a:rPr lang="ru-RU" sz="2500" kern="1200" dirty="0" smtClean="0"/>
            <a:t> 256.3.2 пункту 256.3 </a:t>
          </a:r>
          <a:r>
            <a:rPr lang="ru-RU" sz="2500" kern="1200" dirty="0" err="1" smtClean="0"/>
            <a:t>цієї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статті</a:t>
          </a:r>
          <a:r>
            <a:rPr lang="ru-RU" sz="2500" kern="1200" dirty="0" smtClean="0"/>
            <a:t> ставок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за </a:t>
          </a:r>
          <a:r>
            <a:rPr lang="ru-RU" sz="2500" kern="1200" dirty="0" err="1" smtClean="0"/>
            <a:t>ділову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дрібну</a:t>
          </a:r>
          <a:r>
            <a:rPr lang="ru-RU" sz="2500" kern="1200" dirty="0" smtClean="0"/>
            <a:t> деревину </a:t>
          </a:r>
          <a:r>
            <a:rPr lang="ru-RU" sz="2500" kern="1200" dirty="0" err="1" smtClean="0"/>
            <a:t>відповідної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лісової</a:t>
          </a:r>
          <a:r>
            <a:rPr lang="ru-RU" sz="2500" kern="1200" dirty="0" smtClean="0"/>
            <a:t> породи.</a:t>
          </a:r>
          <a:endParaRPr lang="ru-RU" sz="2500" kern="1200" dirty="0"/>
        </a:p>
      </dsp:txBody>
      <dsp:txXfrm>
        <a:off x="114111" y="184490"/>
        <a:ext cx="3633755" cy="5353978"/>
      </dsp:txXfrm>
    </dsp:sp>
    <dsp:sp modelId="{CE970A11-3583-4BFF-9359-2B005A8A176B}">
      <dsp:nvSpPr>
        <dsp:cNvPr id="0" name=""/>
        <dsp:cNvSpPr/>
      </dsp:nvSpPr>
      <dsp:spPr>
        <a:xfrm>
          <a:off x="4825882" y="71439"/>
          <a:ext cx="3859857" cy="558008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30000"/>
                <a:satMod val="250000"/>
              </a:schemeClr>
            </a:gs>
            <a:gs pos="72000">
              <a:schemeClr val="dk1">
                <a:tint val="75000"/>
                <a:satMod val="210000"/>
              </a:schemeClr>
            </a:gs>
            <a:gs pos="100000">
              <a:schemeClr val="dk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dk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Ставки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за </a:t>
          </a:r>
          <a:r>
            <a:rPr lang="ru-RU" sz="2500" kern="1200" dirty="0" err="1" smtClean="0"/>
            <a:t>ділову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дров'яну</a:t>
          </a:r>
          <a:r>
            <a:rPr lang="ru-RU" sz="2500" kern="1200" dirty="0" smtClean="0"/>
            <a:t> деревину </a:t>
          </a:r>
          <a:r>
            <a:rPr lang="ru-RU" sz="2500" kern="1200" dirty="0" err="1" smtClean="0"/>
            <a:t>липи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встановлені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підпунктами</a:t>
          </a:r>
          <a:r>
            <a:rPr lang="ru-RU" sz="2500" kern="1200" dirty="0" smtClean="0"/>
            <a:t> 256.3.1 </a:t>
          </a:r>
          <a:r>
            <a:rPr lang="ru-RU" sz="2500" kern="1200" dirty="0" err="1" smtClean="0"/>
            <a:t>і</a:t>
          </a:r>
          <a:r>
            <a:rPr lang="ru-RU" sz="2500" kern="1200" dirty="0" smtClean="0"/>
            <a:t> 256.3.2 пункту 256.3 </a:t>
          </a:r>
          <a:r>
            <a:rPr lang="ru-RU" sz="2500" kern="1200" dirty="0" err="1" smtClean="0"/>
            <a:t>цієї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статті</a:t>
          </a:r>
          <a:r>
            <a:rPr lang="ru-RU" sz="2500" kern="1200" dirty="0" smtClean="0"/>
            <a:t> без </a:t>
          </a:r>
          <a:r>
            <a:rPr lang="ru-RU" sz="2500" kern="1200" dirty="0" err="1" smtClean="0"/>
            <a:t>урахування</a:t>
          </a:r>
          <a:r>
            <a:rPr lang="ru-RU" sz="2500" kern="1200" dirty="0" smtClean="0"/>
            <a:t> кори, а за </a:t>
          </a:r>
          <a:r>
            <a:rPr lang="ru-RU" sz="2500" kern="1200" dirty="0" err="1" smtClean="0"/>
            <a:t>дров'яну</a:t>
          </a:r>
          <a:r>
            <a:rPr lang="ru-RU" sz="2500" kern="1200" dirty="0" smtClean="0"/>
            <a:t> деревину </a:t>
          </a:r>
          <a:r>
            <a:rPr lang="ru-RU" sz="2500" kern="1200" dirty="0" err="1" smtClean="0"/>
            <a:t>решти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лісових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порід</a:t>
          </a:r>
          <a:r>
            <a:rPr lang="ru-RU" sz="2500" kern="1200" dirty="0" smtClean="0"/>
            <a:t> -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корою.</a:t>
          </a:r>
          <a:endParaRPr lang="ru-RU" sz="2500" kern="1200" dirty="0"/>
        </a:p>
      </dsp:txBody>
      <dsp:txXfrm>
        <a:off x="4938933" y="184490"/>
        <a:ext cx="3633755" cy="5353978"/>
      </dsp:txXfrm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5C0DD6-579C-4A32-B862-4154377BBB5E}">
      <dsp:nvSpPr>
        <dsp:cNvPr id="0" name=""/>
        <dsp:cNvSpPr/>
      </dsp:nvSpPr>
      <dsp:spPr>
        <a:xfrm>
          <a:off x="1060" y="142877"/>
          <a:ext cx="3859857" cy="558008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0000"/>
                <a:satMod val="250000"/>
              </a:schemeClr>
            </a:gs>
            <a:gs pos="72000">
              <a:schemeClr val="accent4">
                <a:tint val="75000"/>
                <a:satMod val="210000"/>
              </a:schemeClr>
            </a:gs>
            <a:gs pos="100000">
              <a:schemeClr val="accent4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4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 </a:t>
          </a:r>
          <a:r>
            <a:rPr lang="ru-RU" sz="1900" kern="1200" dirty="0" err="1" smtClean="0"/>
            <a:t>ліквід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крони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встановлюється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рентна</a:t>
          </a:r>
          <a:r>
            <a:rPr lang="ru-RU" sz="1900" kern="1200" dirty="0" smtClean="0"/>
            <a:t> плата у </a:t>
          </a:r>
          <a:r>
            <a:rPr lang="ru-RU" sz="1900" kern="1200" dirty="0" err="1" smtClean="0"/>
            <a:t>розмірі</a:t>
          </a:r>
          <a:r>
            <a:rPr lang="ru-RU" sz="1900" kern="1200" dirty="0" smtClean="0"/>
            <a:t> 40 </a:t>
          </a:r>
          <a:r>
            <a:rPr lang="ru-RU" sz="1900" kern="1200" dirty="0" err="1" smtClean="0"/>
            <a:t>відсотків</a:t>
          </a:r>
          <a:r>
            <a:rPr lang="ru-RU" sz="1900" kern="1200" dirty="0" smtClean="0"/>
            <a:t>, а за </a:t>
          </a:r>
          <a:r>
            <a:rPr lang="ru-RU" sz="1900" kern="1200" dirty="0" err="1" smtClean="0"/>
            <a:t>порубкові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залишки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що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підлягають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використанню</a:t>
          </a:r>
          <a:r>
            <a:rPr lang="ru-RU" sz="1900" kern="1200" dirty="0" smtClean="0"/>
            <a:t>, - 20 </a:t>
          </a:r>
          <a:r>
            <a:rPr lang="ru-RU" sz="1900" kern="1200" dirty="0" err="1" smtClean="0"/>
            <a:t>відсотків</a:t>
          </a:r>
          <a:r>
            <a:rPr lang="ru-RU" sz="1900" kern="1200" dirty="0" smtClean="0"/>
            <a:t> ставок </a:t>
          </a:r>
          <a:r>
            <a:rPr lang="ru-RU" sz="1900" kern="1200" dirty="0" err="1" smtClean="0"/>
            <a:t>рентної</a:t>
          </a:r>
          <a:r>
            <a:rPr lang="ru-RU" sz="1900" kern="1200" dirty="0" smtClean="0"/>
            <a:t> плати за </a:t>
          </a:r>
          <a:r>
            <a:rPr lang="ru-RU" sz="1900" kern="1200" dirty="0" err="1" smtClean="0"/>
            <a:t>дров'яну</a:t>
          </a:r>
          <a:r>
            <a:rPr lang="ru-RU" sz="1900" kern="1200" dirty="0" smtClean="0"/>
            <a:t> деревину </a:t>
          </a:r>
          <a:r>
            <a:rPr lang="ru-RU" sz="1900" kern="1200" dirty="0" err="1" smtClean="0"/>
            <a:t>відповідної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лісової</a:t>
          </a:r>
          <a:r>
            <a:rPr lang="ru-RU" sz="1900" kern="1200" dirty="0" smtClean="0"/>
            <a:t> породи.</a:t>
          </a:r>
          <a:endParaRPr lang="ru-RU" sz="1900" kern="1200" dirty="0"/>
        </a:p>
      </dsp:txBody>
      <dsp:txXfrm>
        <a:off x="114111" y="255928"/>
        <a:ext cx="3633755" cy="5353978"/>
      </dsp:txXfrm>
    </dsp:sp>
    <dsp:sp modelId="{40AFE330-A03F-4274-A188-47BB4844DB16}">
      <dsp:nvSpPr>
        <dsp:cNvPr id="0" name=""/>
        <dsp:cNvSpPr/>
      </dsp:nvSpPr>
      <dsp:spPr>
        <a:xfrm>
          <a:off x="4825882" y="142877"/>
          <a:ext cx="3859857" cy="558008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0000"/>
                <a:satMod val="250000"/>
              </a:schemeClr>
            </a:gs>
            <a:gs pos="72000">
              <a:schemeClr val="accent4">
                <a:tint val="75000"/>
                <a:satMod val="210000"/>
              </a:schemeClr>
            </a:gs>
            <a:gs pos="100000">
              <a:schemeClr val="accent4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4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На деревину, </a:t>
          </a:r>
          <a:r>
            <a:rPr lang="ru-RU" sz="1900" kern="1200" dirty="0" err="1" smtClean="0"/>
            <a:t>заготовлену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під</a:t>
          </a:r>
          <a:r>
            <a:rPr lang="ru-RU" sz="1900" kern="1200" dirty="0" smtClean="0"/>
            <a:t> час </a:t>
          </a:r>
          <a:r>
            <a:rPr lang="ru-RU" sz="1900" kern="1200" dirty="0" err="1" smtClean="0"/>
            <a:t>вибіркових</a:t>
          </a:r>
          <a:r>
            <a:rPr lang="ru-RU" sz="1900" kern="1200" dirty="0" smtClean="0"/>
            <a:t> рубок головного </a:t>
          </a:r>
          <a:r>
            <a:rPr lang="ru-RU" sz="1900" kern="1200" dirty="0" err="1" smtClean="0"/>
            <a:t>користування</a:t>
          </a:r>
          <a:r>
            <a:rPr lang="ru-RU" sz="1900" kern="1200" dirty="0" smtClean="0"/>
            <a:t> ставки </a:t>
          </a:r>
          <a:r>
            <a:rPr lang="ru-RU" sz="1900" kern="1200" dirty="0" err="1" smtClean="0"/>
            <a:t>рентної</a:t>
          </a:r>
          <a:r>
            <a:rPr lang="ru-RU" sz="1900" kern="1200" dirty="0" smtClean="0"/>
            <a:t> плати </a:t>
          </a:r>
          <a:r>
            <a:rPr lang="ru-RU" sz="1900" kern="1200" dirty="0" err="1" smtClean="0"/>
            <a:t>знижуються</a:t>
          </a:r>
          <a:r>
            <a:rPr lang="ru-RU" sz="1900" kern="1200" dirty="0" smtClean="0"/>
            <a:t> на 20 </a:t>
          </a:r>
          <a:r>
            <a:rPr lang="ru-RU" sz="1900" kern="1200" dirty="0" err="1" smtClean="0"/>
            <a:t>відсотків</a:t>
          </a:r>
          <a:r>
            <a:rPr lang="ru-RU" sz="1900" kern="1200" dirty="0" smtClean="0"/>
            <a:t>, а </a:t>
          </a:r>
          <a:r>
            <a:rPr lang="ru-RU" sz="1900" kern="1200" dirty="0" err="1" smtClean="0"/>
            <a:t>заходів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щодо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поліпшення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якісного</a:t>
          </a:r>
          <a:r>
            <a:rPr lang="ru-RU" sz="1900" kern="1200" dirty="0" smtClean="0"/>
            <a:t> складу </a:t>
          </a:r>
          <a:r>
            <a:rPr lang="ru-RU" sz="1900" kern="1200" dirty="0" err="1" smtClean="0"/>
            <a:t>лісів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їх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оздоровлення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посилення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захисних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властивостей</a:t>
          </a:r>
          <a:r>
            <a:rPr lang="ru-RU" sz="1900" kern="1200" dirty="0" smtClean="0"/>
            <a:t> (у </a:t>
          </a:r>
          <a:r>
            <a:rPr lang="ru-RU" sz="1900" kern="1200" dirty="0" err="1" smtClean="0"/>
            <a:t>деревостанах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віком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понад</a:t>
          </a:r>
          <a:r>
            <a:rPr lang="ru-RU" sz="1900" kern="1200" dirty="0" smtClean="0"/>
            <a:t> 40 </a:t>
          </a:r>
          <a:r>
            <a:rPr lang="ru-RU" sz="1900" kern="1200" dirty="0" err="1" smtClean="0"/>
            <a:t>років</a:t>
          </a:r>
          <a:r>
            <a:rPr lang="ru-RU" sz="1900" kern="1200" dirty="0" smtClean="0"/>
            <a:t> - рубки догляду за </a:t>
          </a:r>
          <a:r>
            <a:rPr lang="ru-RU" sz="1900" kern="1200" dirty="0" err="1" smtClean="0"/>
            <a:t>лісом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вибіркові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санітарні</a:t>
          </a:r>
          <a:r>
            <a:rPr lang="ru-RU" sz="1900" kern="1200" dirty="0" smtClean="0"/>
            <a:t> рубки, </a:t>
          </a:r>
          <a:r>
            <a:rPr lang="ru-RU" sz="1900" kern="1200" dirty="0" err="1" smtClean="0"/>
            <a:t>вибіркові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лісовідновні</a:t>
          </a:r>
          <a:r>
            <a:rPr lang="ru-RU" sz="1900" kern="1200" dirty="0" smtClean="0"/>
            <a:t> рубки, рубки, </a:t>
          </a:r>
          <a:r>
            <a:rPr lang="ru-RU" sz="1900" kern="1200" dirty="0" err="1" smtClean="0"/>
            <a:t>пов'язані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з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реконструкцією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ландшафтні</a:t>
          </a:r>
          <a:r>
            <a:rPr lang="ru-RU" sz="1900" kern="1200" dirty="0" smtClean="0"/>
            <a:t> рубки </a:t>
          </a:r>
          <a:r>
            <a:rPr lang="ru-RU" sz="1900" kern="1200" dirty="0" err="1" smtClean="0"/>
            <a:t>і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рубки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переформування</a:t>
          </a:r>
          <a:r>
            <a:rPr lang="ru-RU" sz="1900" kern="1200" dirty="0" smtClean="0"/>
            <a:t>) - на 50 </a:t>
          </a:r>
          <a:r>
            <a:rPr lang="ru-RU" sz="1900" kern="1200" dirty="0" err="1" smtClean="0"/>
            <a:t>відсотків</a:t>
          </a:r>
          <a:r>
            <a:rPr lang="ru-RU" sz="1900" kern="1200" dirty="0" smtClean="0"/>
            <a:t>. </a:t>
          </a:r>
          <a:r>
            <a:rPr lang="ru-RU" sz="1900" kern="1200" dirty="0" err="1" smtClean="0"/>
            <a:t>Знижки</a:t>
          </a:r>
          <a:r>
            <a:rPr lang="ru-RU" sz="1900" kern="1200" dirty="0" smtClean="0"/>
            <a:t> у </a:t>
          </a:r>
          <a:r>
            <a:rPr lang="ru-RU" sz="1900" kern="1200" dirty="0" err="1" smtClean="0"/>
            <a:t>відсотках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обчислюються</a:t>
          </a:r>
          <a:r>
            <a:rPr lang="ru-RU" sz="1900" kern="1200" dirty="0" smtClean="0"/>
            <a:t> за кожною ставкою </a:t>
          </a:r>
          <a:r>
            <a:rPr lang="ru-RU" sz="1900" kern="1200" dirty="0" err="1" smtClean="0"/>
            <a:t>рентної</a:t>
          </a:r>
          <a:r>
            <a:rPr lang="ru-RU" sz="1900" kern="1200" dirty="0" smtClean="0"/>
            <a:t> плати </a:t>
          </a:r>
          <a:r>
            <a:rPr lang="ru-RU" sz="1900" kern="1200" dirty="0" err="1" smtClean="0"/>
            <a:t>окремо</a:t>
          </a:r>
          <a:r>
            <a:rPr lang="ru-RU" sz="1900" kern="1200" dirty="0" smtClean="0"/>
            <a:t>.</a:t>
          </a:r>
          <a:endParaRPr lang="ru-RU" sz="1900" kern="1200" dirty="0"/>
        </a:p>
      </dsp:txBody>
      <dsp:txXfrm>
        <a:off x="4938933" y="255928"/>
        <a:ext cx="3633755" cy="5353978"/>
      </dsp:txXfrm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9FAAA0-DA16-48A9-872A-214B8C9FBB40}">
      <dsp:nvSpPr>
        <dsp:cNvPr id="0" name=""/>
        <dsp:cNvSpPr/>
      </dsp:nvSpPr>
      <dsp:spPr>
        <a:xfrm>
          <a:off x="0" y="230217"/>
          <a:ext cx="8686800" cy="26465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i="1" u="sng" kern="1200" dirty="0" smtClean="0"/>
            <a:t>Порядок </a:t>
          </a:r>
          <a:r>
            <a:rPr lang="ru-RU" sz="3900" i="1" u="sng" kern="1200" dirty="0" err="1" smtClean="0"/>
            <a:t>нарахування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податкових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зобов'язань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з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рентної</a:t>
          </a:r>
          <a:r>
            <a:rPr lang="ru-RU" sz="3900" i="1" u="sng" kern="1200" dirty="0" smtClean="0"/>
            <a:t> плати за </a:t>
          </a:r>
          <a:r>
            <a:rPr lang="ru-RU" sz="3900" i="1" u="sng" kern="1200" dirty="0" err="1" smtClean="0"/>
            <a:t>спеціальне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використання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лісових</a:t>
          </a:r>
          <a:r>
            <a:rPr lang="ru-RU" sz="3900" i="1" u="sng" kern="1200" dirty="0" smtClean="0"/>
            <a:t> </a:t>
          </a:r>
          <a:r>
            <a:rPr lang="ru-RU" sz="3900" i="1" u="sng" kern="1200" dirty="0" err="1" smtClean="0"/>
            <a:t>ресурсів</a:t>
          </a:r>
          <a:endParaRPr lang="ru-RU" sz="3900" i="1" u="sng" kern="1200" dirty="0"/>
        </a:p>
      </dsp:txBody>
      <dsp:txXfrm>
        <a:off x="129193" y="359410"/>
        <a:ext cx="8428414" cy="2388154"/>
      </dsp:txXfrm>
    </dsp:sp>
    <dsp:sp modelId="{47F5E6DE-F161-46B1-A116-D683882BB843}">
      <dsp:nvSpPr>
        <dsp:cNvPr id="0" name=""/>
        <dsp:cNvSpPr/>
      </dsp:nvSpPr>
      <dsp:spPr>
        <a:xfrm>
          <a:off x="0" y="2989077"/>
          <a:ext cx="8686800" cy="26465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just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Сума </a:t>
          </a:r>
          <a:r>
            <a:rPr lang="ru-RU" sz="3900" kern="1200" dirty="0" err="1" smtClean="0"/>
            <a:t>рентної</a:t>
          </a:r>
          <a:r>
            <a:rPr lang="ru-RU" sz="3900" kern="1200" dirty="0" smtClean="0"/>
            <a:t> плати </a:t>
          </a:r>
          <a:r>
            <a:rPr lang="ru-RU" sz="3900" kern="1200" dirty="0" err="1" smtClean="0"/>
            <a:t>обчислюється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суб'єктами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лісових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відносин</a:t>
          </a:r>
          <a:r>
            <a:rPr lang="ru-RU" sz="3900" kern="1200" dirty="0" smtClean="0"/>
            <a:t>, </a:t>
          </a:r>
          <a:r>
            <a:rPr lang="ru-RU" sz="3900" kern="1200" dirty="0" err="1" smtClean="0"/>
            <a:t>які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видають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спеціальні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дозволи</a:t>
          </a:r>
          <a:r>
            <a:rPr lang="ru-RU" sz="3900" kern="1200" dirty="0" smtClean="0"/>
            <a:t>, </a:t>
          </a:r>
          <a:r>
            <a:rPr lang="ru-RU" sz="3900" kern="1200" dirty="0" err="1" smtClean="0"/>
            <a:t>і</a:t>
          </a:r>
          <a:r>
            <a:rPr lang="ru-RU" sz="3900" kern="1200" dirty="0" smtClean="0"/>
            <a:t> </a:t>
          </a:r>
          <a:r>
            <a:rPr lang="ru-RU" sz="3900" kern="1200" dirty="0" err="1" smtClean="0"/>
            <a:t>зазначається</a:t>
          </a:r>
          <a:r>
            <a:rPr lang="ru-RU" sz="3900" kern="1200" dirty="0" smtClean="0"/>
            <a:t> у таких </a:t>
          </a:r>
          <a:r>
            <a:rPr lang="ru-RU" sz="3900" kern="1200" dirty="0" err="1" smtClean="0"/>
            <a:t>дозволах</a:t>
          </a:r>
          <a:r>
            <a:rPr lang="ru-RU" sz="3900" kern="1200" dirty="0" smtClean="0"/>
            <a:t>.</a:t>
          </a:r>
          <a:endParaRPr lang="ru-RU" sz="3900" kern="1200" dirty="0"/>
        </a:p>
      </dsp:txBody>
      <dsp:txXfrm>
        <a:off x="129193" y="3118270"/>
        <a:ext cx="8428414" cy="2388154"/>
      </dsp:txXfrm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CC931-134A-4206-B380-6BF599F1E52A}">
      <dsp:nvSpPr>
        <dsp:cNvPr id="0" name=""/>
        <dsp:cNvSpPr/>
      </dsp:nvSpPr>
      <dsp:spPr>
        <a:xfrm>
          <a:off x="0" y="68621"/>
          <a:ext cx="8686800" cy="1764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Сума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плати, </a:t>
          </a:r>
          <a:r>
            <a:rPr lang="ru-RU" sz="2600" kern="1200" dirty="0" err="1" smtClean="0"/>
            <a:t>зазначена</a:t>
          </a:r>
          <a:r>
            <a:rPr lang="ru-RU" sz="2600" kern="1200" dirty="0" smtClean="0"/>
            <a:t> в </a:t>
          </a:r>
          <a:r>
            <a:rPr lang="ru-RU" sz="2600" kern="1200" dirty="0" err="1" smtClean="0"/>
            <a:t>лісорубному</a:t>
          </a:r>
          <a:r>
            <a:rPr lang="ru-RU" sz="2600" kern="1200" dirty="0" smtClean="0"/>
            <a:t> та в </a:t>
          </a:r>
          <a:r>
            <a:rPr lang="ru-RU" sz="2600" kern="1200" dirty="0" err="1" smtClean="0"/>
            <a:t>лісовому</a:t>
          </a:r>
          <a:r>
            <a:rPr lang="ru-RU" sz="2600" kern="1200" dirty="0" smtClean="0"/>
            <a:t> квитках, </a:t>
          </a:r>
          <a:r>
            <a:rPr lang="ru-RU" sz="2600" kern="1200" dirty="0" err="1" smtClean="0"/>
            <a:t>підлягає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перерахунку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суб'єктом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лісових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відносин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який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видає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спеціальні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дозволи</a:t>
          </a:r>
          <a:r>
            <a:rPr lang="ru-RU" sz="2600" kern="1200" dirty="0" smtClean="0"/>
            <a:t>, у </a:t>
          </a:r>
          <a:r>
            <a:rPr lang="ru-RU" sz="2600" kern="1200" dirty="0" err="1" smtClean="0"/>
            <a:t>разі</a:t>
          </a:r>
          <a:r>
            <a:rPr lang="ru-RU" sz="2600" kern="1200" dirty="0" smtClean="0"/>
            <a:t> коли:</a:t>
          </a:r>
          <a:endParaRPr lang="ru-RU" sz="2600" kern="1200" dirty="0"/>
        </a:p>
      </dsp:txBody>
      <dsp:txXfrm>
        <a:off x="86129" y="154750"/>
        <a:ext cx="8514542" cy="1592102"/>
      </dsp:txXfrm>
    </dsp:sp>
    <dsp:sp modelId="{9A22138F-2CD8-4CF0-99E5-A636A6285800}">
      <dsp:nvSpPr>
        <dsp:cNvPr id="0" name=""/>
        <dsp:cNvSpPr/>
      </dsp:nvSpPr>
      <dsp:spPr>
        <a:xfrm>
          <a:off x="0" y="1907861"/>
          <a:ext cx="8686800" cy="1764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err="1" smtClean="0"/>
            <a:t>загальна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кількість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фактично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заготовленої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деревини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під</a:t>
          </a:r>
          <a:r>
            <a:rPr lang="ru-RU" sz="2600" kern="1200" dirty="0" smtClean="0"/>
            <a:t> час </a:t>
          </a:r>
          <a:r>
            <a:rPr lang="ru-RU" sz="2600" kern="1200" dirty="0" err="1" smtClean="0"/>
            <a:t>її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відпуску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обліком</a:t>
          </a:r>
          <a:r>
            <a:rPr lang="ru-RU" sz="2600" kern="1200" dirty="0" smtClean="0"/>
            <a:t> за </a:t>
          </a:r>
          <a:r>
            <a:rPr lang="ru-RU" sz="2600" kern="1200" dirty="0" err="1" smtClean="0"/>
            <a:t>площею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перевищує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зазначену</a:t>
          </a:r>
          <a:r>
            <a:rPr lang="ru-RU" sz="2600" kern="1200" dirty="0" smtClean="0"/>
            <a:t> в </a:t>
          </a:r>
          <a:r>
            <a:rPr lang="ru-RU" sz="2600" kern="1200" dirty="0" err="1" smtClean="0"/>
            <a:t>лісорубному</a:t>
          </a:r>
          <a:r>
            <a:rPr lang="ru-RU" sz="2600" kern="1200" dirty="0" smtClean="0"/>
            <a:t> квитку та </a:t>
          </a:r>
          <a:r>
            <a:rPr lang="ru-RU" sz="2600" kern="1200" dirty="0" err="1" smtClean="0"/>
            <a:t>кількість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більше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ніж</a:t>
          </a:r>
          <a:r>
            <a:rPr lang="ru-RU" sz="2600" kern="1200" dirty="0" smtClean="0"/>
            <a:t> на 10 </a:t>
          </a:r>
          <a:r>
            <a:rPr lang="ru-RU" sz="2600" kern="1200" dirty="0" err="1" smtClean="0"/>
            <a:t>відсотків</a:t>
          </a:r>
          <a:r>
            <a:rPr lang="ru-RU" sz="2600" kern="1200" dirty="0" smtClean="0"/>
            <a:t>;</a:t>
          </a:r>
          <a:endParaRPr lang="ru-RU" sz="2600" kern="1200" dirty="0"/>
        </a:p>
      </dsp:txBody>
      <dsp:txXfrm>
        <a:off x="86129" y="1993990"/>
        <a:ext cx="8514542" cy="1592102"/>
      </dsp:txXfrm>
    </dsp:sp>
    <dsp:sp modelId="{41B5438C-E1A8-47E9-BB49-64D8EB16415E}">
      <dsp:nvSpPr>
        <dsp:cNvPr id="0" name=""/>
        <dsp:cNvSpPr/>
      </dsp:nvSpPr>
      <dsp:spPr>
        <a:xfrm>
          <a:off x="0" y="3747101"/>
          <a:ext cx="8686800" cy="1764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err="1" smtClean="0"/>
            <a:t>фактичний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обсяг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використання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лісових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ресурсів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перевищує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зазначений</a:t>
          </a:r>
          <a:r>
            <a:rPr lang="ru-RU" sz="2600" kern="1200" dirty="0" smtClean="0"/>
            <a:t> у </a:t>
          </a:r>
          <a:r>
            <a:rPr lang="ru-RU" sz="2600" kern="1200" dirty="0" err="1" smtClean="0"/>
            <a:t>лісовому</a:t>
          </a:r>
          <a:r>
            <a:rPr lang="ru-RU" sz="2600" kern="1200" dirty="0" smtClean="0"/>
            <a:t> квитку на весь </a:t>
          </a:r>
          <a:r>
            <a:rPr lang="ru-RU" sz="2600" kern="1200" dirty="0" err="1" smtClean="0"/>
            <a:t>обсяг</a:t>
          </a:r>
          <a:r>
            <a:rPr lang="ru-RU" sz="2600" kern="1200" dirty="0" smtClean="0"/>
            <a:t> такого </a:t>
          </a:r>
          <a:r>
            <a:rPr lang="ru-RU" sz="2600" kern="1200" dirty="0" err="1" smtClean="0"/>
            <a:t>перевищення</a:t>
          </a:r>
          <a:r>
            <a:rPr lang="ru-RU" sz="2600" kern="1200" dirty="0" smtClean="0"/>
            <a:t>.</a:t>
          </a:r>
          <a:endParaRPr lang="ru-RU" sz="2600" kern="1200" dirty="0"/>
        </a:p>
      </dsp:txBody>
      <dsp:txXfrm>
        <a:off x="86129" y="3833230"/>
        <a:ext cx="8514542" cy="1592102"/>
      </dsp:txXfrm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C5E84E-9BAC-4744-993B-71A557E08963}">
      <dsp:nvSpPr>
        <dsp:cNvPr id="0" name=""/>
        <dsp:cNvSpPr/>
      </dsp:nvSpPr>
      <dsp:spPr>
        <a:xfrm>
          <a:off x="0" y="325026"/>
          <a:ext cx="8686800" cy="16583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Суб'єктом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відносин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який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видає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спеціальні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дозволи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перерахунок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рентної</a:t>
          </a:r>
          <a:r>
            <a:rPr lang="ru-RU" sz="1700" kern="1200" dirty="0" smtClean="0"/>
            <a:t> плати за </a:t>
          </a:r>
          <a:r>
            <a:rPr lang="ru-RU" sz="1700" kern="1200" dirty="0" err="1" smtClean="0"/>
            <a:t>заготівлю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деревини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заготівлю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другорядних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матеріалів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побічні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користування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використання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корисних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властивостей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лісів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здійснюється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також</a:t>
          </a:r>
          <a:r>
            <a:rPr lang="ru-RU" sz="1700" kern="1200" dirty="0" smtClean="0"/>
            <a:t> у </a:t>
          </a:r>
          <a:r>
            <a:rPr lang="ru-RU" sz="1700" kern="1200" dirty="0" err="1" smtClean="0"/>
            <a:t>разі</a:t>
          </a:r>
          <a:r>
            <a:rPr lang="ru-RU" sz="1700" kern="1200" dirty="0" smtClean="0"/>
            <a:t>:</a:t>
          </a:r>
          <a:endParaRPr lang="ru-RU" sz="1700" kern="1200" dirty="0"/>
        </a:p>
      </dsp:txBody>
      <dsp:txXfrm>
        <a:off x="80953" y="405979"/>
        <a:ext cx="8524894" cy="1496422"/>
      </dsp:txXfrm>
    </dsp:sp>
    <dsp:sp modelId="{D8EEEB81-A72C-44B3-B327-2DB4FFC0BFB0}">
      <dsp:nvSpPr>
        <dsp:cNvPr id="0" name=""/>
        <dsp:cNvSpPr/>
      </dsp:nvSpPr>
      <dsp:spPr>
        <a:xfrm>
          <a:off x="0" y="2032315"/>
          <a:ext cx="8686800" cy="16583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а) </a:t>
          </a:r>
          <a:r>
            <a:rPr lang="ru-RU" sz="1700" kern="1200" dirty="0" err="1" smtClean="0"/>
            <a:t>виправлення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технічних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помилок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які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можуть</a:t>
          </a:r>
          <a:r>
            <a:rPr lang="ru-RU" sz="1700" kern="1200" dirty="0" smtClean="0"/>
            <a:t> бути </a:t>
          </a:r>
          <a:r>
            <a:rPr lang="ru-RU" sz="1700" kern="1200" dirty="0" err="1" smtClean="0"/>
            <a:t>допущені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під</a:t>
          </a:r>
          <a:r>
            <a:rPr lang="ru-RU" sz="1700" kern="1200" dirty="0" smtClean="0"/>
            <a:t> час </a:t>
          </a:r>
          <a:r>
            <a:rPr lang="ru-RU" sz="1700" kern="1200" dirty="0" err="1" smtClean="0"/>
            <a:t>проведення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матеріальної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грошової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оцінки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лісосік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другорядних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матеріалів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побічних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користувань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використання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корисних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властивостей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лісів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відпущених</a:t>
          </a:r>
          <a:r>
            <a:rPr lang="ru-RU" sz="1700" kern="1200" dirty="0" smtClean="0"/>
            <a:t> за </a:t>
          </a:r>
          <a:r>
            <a:rPr lang="ru-RU" sz="1700" kern="1200" dirty="0" err="1" smtClean="0"/>
            <a:t>лісорубними</a:t>
          </a:r>
          <a:r>
            <a:rPr lang="ru-RU" sz="1700" kern="1200" dirty="0" smtClean="0"/>
            <a:t> квитками </a:t>
          </a:r>
          <a:r>
            <a:rPr lang="ru-RU" sz="1700" kern="1200" dirty="0" err="1" smtClean="0"/>
            <a:t>або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лісовими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квитками</a:t>
          </a:r>
          <a:r>
            <a:rPr lang="ru-RU" sz="1700" kern="1200" dirty="0" smtClean="0"/>
            <a:t>, неправильного </a:t>
          </a:r>
          <a:r>
            <a:rPr lang="ru-RU" sz="1700" kern="1200" dirty="0" err="1" smtClean="0"/>
            <a:t>застосування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сортиментних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таблиць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поясів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розрядів</a:t>
          </a:r>
          <a:r>
            <a:rPr lang="ru-RU" sz="1700" kern="1200" dirty="0" smtClean="0"/>
            <a:t> та ставок </a:t>
          </a:r>
          <a:r>
            <a:rPr lang="ru-RU" sz="1700" kern="1200" dirty="0" err="1" smtClean="0"/>
            <a:t>рентної</a:t>
          </a:r>
          <a:r>
            <a:rPr lang="ru-RU" sz="1700" kern="1200" dirty="0" smtClean="0"/>
            <a:t> плати, а </a:t>
          </a:r>
          <a:r>
            <a:rPr lang="ru-RU" sz="1700" kern="1200" dirty="0" err="1" smtClean="0"/>
            <a:t>також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виправлення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арифметичних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помилок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допущених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під</a:t>
          </a:r>
          <a:r>
            <a:rPr lang="ru-RU" sz="1700" kern="1200" dirty="0" smtClean="0"/>
            <a:t> час </a:t>
          </a:r>
          <a:r>
            <a:rPr lang="ru-RU" sz="1700" kern="1200" dirty="0" err="1" smtClean="0"/>
            <a:t>підрахунків</a:t>
          </a:r>
          <a:r>
            <a:rPr lang="ru-RU" sz="1700" kern="1200" dirty="0" smtClean="0"/>
            <a:t>;</a:t>
          </a:r>
          <a:endParaRPr lang="ru-RU" sz="1700" kern="1200" dirty="0"/>
        </a:p>
      </dsp:txBody>
      <dsp:txXfrm>
        <a:off x="80953" y="2113268"/>
        <a:ext cx="8524894" cy="1496422"/>
      </dsp:txXfrm>
    </dsp:sp>
    <dsp:sp modelId="{9C11E0B9-351A-426B-8AD7-A88490CB80CA}">
      <dsp:nvSpPr>
        <dsp:cNvPr id="0" name=""/>
        <dsp:cNvSpPr/>
      </dsp:nvSpPr>
      <dsp:spPr>
        <a:xfrm>
          <a:off x="0" y="3739603"/>
          <a:ext cx="8686800" cy="16583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б) </a:t>
          </a:r>
          <a:r>
            <a:rPr lang="ru-RU" sz="1700" kern="1200" dirty="0" err="1" smtClean="0"/>
            <a:t>анулювання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лісорубного</a:t>
          </a:r>
          <a:r>
            <a:rPr lang="ru-RU" sz="1700" kern="1200" dirty="0" smtClean="0"/>
            <a:t> та/</a:t>
          </a:r>
          <a:r>
            <a:rPr lang="ru-RU" sz="1700" kern="1200" dirty="0" err="1" smtClean="0"/>
            <a:t>або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лісового</a:t>
          </a:r>
          <a:r>
            <a:rPr lang="ru-RU" sz="1700" kern="1200" dirty="0" smtClean="0"/>
            <a:t> квитка у </a:t>
          </a:r>
          <a:r>
            <a:rPr lang="ru-RU" sz="1700" kern="1200" dirty="0" err="1" smtClean="0"/>
            <a:t>зв'язку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з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вилученням</a:t>
          </a:r>
          <a:r>
            <a:rPr lang="ru-RU" sz="1700" kern="1200" dirty="0" smtClean="0"/>
            <a:t> земель для </a:t>
          </a:r>
          <a:r>
            <a:rPr lang="ru-RU" sz="1700" kern="1200" dirty="0" err="1" smtClean="0"/>
            <a:t>інших</a:t>
          </a:r>
          <a:r>
            <a:rPr lang="ru-RU" sz="1700" kern="1200" dirty="0" smtClean="0"/>
            <a:t> потреб. В </a:t>
          </a:r>
          <a:r>
            <a:rPr lang="ru-RU" sz="1700" kern="1200" dirty="0" err="1" smtClean="0"/>
            <a:t>інших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випадках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анулювання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або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видачі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дубліката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лісорубного</a:t>
          </a:r>
          <a:r>
            <a:rPr lang="ru-RU" sz="1700" kern="1200" dirty="0" smtClean="0"/>
            <a:t> квитка та/</a:t>
          </a:r>
          <a:r>
            <a:rPr lang="ru-RU" sz="1700" kern="1200" dirty="0" err="1" smtClean="0"/>
            <a:t>або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лісового</a:t>
          </a:r>
          <a:r>
            <a:rPr lang="ru-RU" sz="1700" kern="1200" dirty="0" smtClean="0"/>
            <a:t> квитка </a:t>
          </a:r>
          <a:r>
            <a:rPr lang="ru-RU" sz="1700" kern="1200" dirty="0" err="1" smtClean="0"/>
            <a:t>перерахунок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рентної</a:t>
          </a:r>
          <a:r>
            <a:rPr lang="ru-RU" sz="1700" kern="1200" dirty="0" smtClean="0"/>
            <a:t> плати не </a:t>
          </a:r>
          <a:r>
            <a:rPr lang="ru-RU" sz="1700" kern="1200" dirty="0" err="1" smtClean="0"/>
            <a:t>здійснюється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і</a:t>
          </a:r>
          <a:r>
            <a:rPr lang="ru-RU" sz="1700" kern="1200" dirty="0" smtClean="0"/>
            <a:t> вся </a:t>
          </a:r>
          <a:r>
            <a:rPr lang="ru-RU" sz="1700" kern="1200" dirty="0" err="1" smtClean="0"/>
            <a:t>нарахована</a:t>
          </a:r>
          <a:r>
            <a:rPr lang="ru-RU" sz="1700" kern="1200" dirty="0" smtClean="0"/>
            <a:t> за такими квитками сума </a:t>
          </a:r>
          <a:r>
            <a:rPr lang="ru-RU" sz="1700" kern="1200" dirty="0" err="1" smtClean="0"/>
            <a:t>рентної</a:t>
          </a:r>
          <a:r>
            <a:rPr lang="ru-RU" sz="1700" kern="1200" dirty="0" smtClean="0"/>
            <a:t> плати </a:t>
          </a:r>
          <a:r>
            <a:rPr lang="ru-RU" sz="1700" kern="1200" dirty="0" err="1" smtClean="0"/>
            <a:t>повністю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сплачується</a:t>
          </a:r>
          <a:r>
            <a:rPr lang="ru-RU" sz="1700" kern="1200" dirty="0" smtClean="0"/>
            <a:t> до </a:t>
          </a:r>
          <a:r>
            <a:rPr lang="ru-RU" sz="1700" kern="1200" dirty="0" err="1" smtClean="0"/>
            <a:t>відповідних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бюджетів</a:t>
          </a:r>
          <a:r>
            <a:rPr lang="ru-RU" sz="1700" kern="1200" dirty="0" smtClean="0"/>
            <a:t>;</a:t>
          </a:r>
          <a:endParaRPr lang="ru-RU" sz="1700" kern="1200" dirty="0"/>
        </a:p>
      </dsp:txBody>
      <dsp:txXfrm>
        <a:off x="80953" y="3820556"/>
        <a:ext cx="8524894" cy="149642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72A77A-E2AA-44FA-93D4-81ABE06DE07B}">
      <dsp:nvSpPr>
        <dsp:cNvPr id="0" name=""/>
        <dsp:cNvSpPr/>
      </dsp:nvSpPr>
      <dsp:spPr>
        <a:xfrm>
          <a:off x="1" y="3408"/>
          <a:ext cx="8686796" cy="17645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за воду, </a:t>
          </a:r>
          <a:r>
            <a:rPr lang="ru-RU" sz="2100" kern="1200" dirty="0" err="1" smtClean="0"/>
            <a:t>що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забирається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науково-дослідними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установами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перелік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яких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затверджується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Кабінетом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Міністрів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України</a:t>
          </a:r>
          <a:r>
            <a:rPr lang="ru-RU" sz="2100" kern="1200" dirty="0" smtClean="0"/>
            <a:t>, для </a:t>
          </a:r>
          <a:r>
            <a:rPr lang="ru-RU" sz="2100" kern="1200" dirty="0" err="1" smtClean="0"/>
            <a:t>проведення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наукових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досліджень</a:t>
          </a:r>
          <a:r>
            <a:rPr lang="ru-RU" sz="2100" kern="1200" dirty="0" smtClean="0"/>
            <a:t> у </a:t>
          </a:r>
          <a:r>
            <a:rPr lang="ru-RU" sz="2100" kern="1200" dirty="0" err="1" smtClean="0"/>
            <a:t>галузі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рисосіяння</a:t>
          </a:r>
          <a:r>
            <a:rPr lang="ru-RU" sz="2100" kern="1200" dirty="0" smtClean="0"/>
            <a:t> та для </a:t>
          </a:r>
          <a:r>
            <a:rPr lang="ru-RU" sz="2100" kern="1200" dirty="0" err="1" smtClean="0"/>
            <a:t>виробництва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елітного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насіння</a:t>
          </a:r>
          <a:r>
            <a:rPr lang="ru-RU" sz="2100" kern="1200" dirty="0" smtClean="0"/>
            <a:t> рису;</a:t>
          </a:r>
          <a:endParaRPr lang="ru-RU" sz="2100" kern="1200" dirty="0"/>
        </a:p>
      </dsp:txBody>
      <dsp:txXfrm>
        <a:off x="882254" y="3408"/>
        <a:ext cx="6922290" cy="1764506"/>
      </dsp:txXfrm>
    </dsp:sp>
    <dsp:sp modelId="{D4103E9E-A762-46F0-A023-5531E3EEF59E}">
      <dsp:nvSpPr>
        <dsp:cNvPr id="0" name=""/>
        <dsp:cNvSpPr/>
      </dsp:nvSpPr>
      <dsp:spPr>
        <a:xfrm>
          <a:off x="1" y="2014945"/>
          <a:ext cx="8686796" cy="17645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за воду, </a:t>
          </a:r>
          <a:r>
            <a:rPr lang="ru-RU" sz="2100" kern="1200" dirty="0" err="1" smtClean="0"/>
            <a:t>що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втрачена</a:t>
          </a:r>
          <a:r>
            <a:rPr lang="ru-RU" sz="2100" kern="1200" dirty="0" smtClean="0"/>
            <a:t> в </a:t>
          </a:r>
          <a:r>
            <a:rPr lang="ru-RU" sz="2100" kern="1200" dirty="0" err="1" smtClean="0"/>
            <a:t>магістральних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міжгосподарських</a:t>
          </a:r>
          <a:r>
            <a:rPr lang="ru-RU" sz="2100" kern="1200" dirty="0" smtClean="0"/>
            <a:t> каналах </a:t>
          </a:r>
          <a:r>
            <a:rPr lang="ru-RU" sz="2100" kern="1200" dirty="0" err="1" smtClean="0"/>
            <a:t>зрошувальних</a:t>
          </a:r>
          <a:r>
            <a:rPr lang="ru-RU" sz="2100" kern="1200" dirty="0" smtClean="0"/>
            <a:t> систем та </a:t>
          </a:r>
          <a:r>
            <a:rPr lang="ru-RU" sz="2100" kern="1200" dirty="0" err="1" smtClean="0"/>
            <a:t>магістральних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водогонах</a:t>
          </a:r>
          <a:r>
            <a:rPr lang="ru-RU" sz="2100" kern="1200" dirty="0" smtClean="0"/>
            <a:t>;</a:t>
          </a:r>
          <a:endParaRPr lang="ru-RU" sz="2100" kern="1200" dirty="0"/>
        </a:p>
      </dsp:txBody>
      <dsp:txXfrm>
        <a:off x="882254" y="2014945"/>
        <a:ext cx="6922290" cy="1764506"/>
      </dsp:txXfrm>
    </dsp:sp>
    <dsp:sp modelId="{FE6E3CA3-599B-4D14-A760-C79FD04CF92B}">
      <dsp:nvSpPr>
        <dsp:cNvPr id="0" name=""/>
        <dsp:cNvSpPr/>
      </dsp:nvSpPr>
      <dsp:spPr>
        <a:xfrm>
          <a:off x="1" y="4026482"/>
          <a:ext cx="8686796" cy="17645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за </a:t>
          </a:r>
          <a:r>
            <a:rPr lang="ru-RU" sz="2100" kern="1200" dirty="0" err="1" smtClean="0"/>
            <a:t>підземну</a:t>
          </a:r>
          <a:r>
            <a:rPr lang="ru-RU" sz="2100" kern="1200" dirty="0" smtClean="0"/>
            <a:t> воду, </a:t>
          </a:r>
          <a:r>
            <a:rPr lang="ru-RU" sz="2100" kern="1200" dirty="0" err="1" smtClean="0"/>
            <a:t>що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вилучається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з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надр</a:t>
          </a:r>
          <a:r>
            <a:rPr lang="ru-RU" sz="2100" kern="1200" dirty="0" smtClean="0"/>
            <a:t> для </a:t>
          </a:r>
          <a:r>
            <a:rPr lang="ru-RU" sz="2100" kern="1200" dirty="0" err="1" smtClean="0"/>
            <a:t>усунення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шкідливої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дії</a:t>
          </a:r>
          <a:r>
            <a:rPr lang="ru-RU" sz="2100" kern="1200" dirty="0" smtClean="0"/>
            <a:t> вод (</a:t>
          </a:r>
          <a:r>
            <a:rPr lang="ru-RU" sz="2100" kern="1200" dirty="0" err="1" smtClean="0"/>
            <a:t>підтоплення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засолення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заболочення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зсуву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забруднення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тощо</a:t>
          </a:r>
          <a:r>
            <a:rPr lang="ru-RU" sz="2100" kern="1200" dirty="0" smtClean="0"/>
            <a:t>), </a:t>
          </a:r>
          <a:r>
            <a:rPr lang="ru-RU" sz="2100" kern="1200" dirty="0" err="1" smtClean="0"/>
            <a:t>крім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кар'єрної</a:t>
          </a:r>
          <a:r>
            <a:rPr lang="ru-RU" sz="2100" kern="1200" dirty="0" smtClean="0"/>
            <a:t>, </a:t>
          </a:r>
          <a:r>
            <a:rPr lang="ru-RU" sz="2100" kern="1200" dirty="0" err="1" smtClean="0"/>
            <a:t>шахтної</a:t>
          </a:r>
          <a:r>
            <a:rPr lang="ru-RU" sz="2100" kern="1200" dirty="0" smtClean="0"/>
            <a:t> та </a:t>
          </a:r>
          <a:r>
            <a:rPr lang="ru-RU" sz="2100" kern="1200" dirty="0" err="1" smtClean="0"/>
            <a:t>дренажної</a:t>
          </a:r>
          <a:r>
            <a:rPr lang="ru-RU" sz="2100" kern="1200" dirty="0" smtClean="0"/>
            <a:t> води, </a:t>
          </a:r>
          <a:r>
            <a:rPr lang="ru-RU" sz="2100" kern="1200" dirty="0" err="1" smtClean="0"/>
            <a:t>що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використовується</a:t>
          </a:r>
          <a:r>
            <a:rPr lang="ru-RU" sz="2100" kern="1200" dirty="0" smtClean="0"/>
            <a:t> у </a:t>
          </a:r>
          <a:r>
            <a:rPr lang="ru-RU" sz="2100" kern="1200" dirty="0" err="1" smtClean="0"/>
            <a:t>господарській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діяльності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після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вилучення</a:t>
          </a:r>
          <a:r>
            <a:rPr lang="ru-RU" sz="2100" kern="1200" dirty="0" smtClean="0"/>
            <a:t> та/</a:t>
          </a:r>
          <a:r>
            <a:rPr lang="ru-RU" sz="2100" kern="1200" dirty="0" err="1" smtClean="0"/>
            <a:t>або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отримується</a:t>
          </a:r>
          <a:r>
            <a:rPr lang="ru-RU" sz="2100" kern="1200" dirty="0" smtClean="0"/>
            <a:t> для </a:t>
          </a:r>
          <a:r>
            <a:rPr lang="ru-RU" sz="2100" kern="1200" dirty="0" err="1" smtClean="0"/>
            <a:t>використання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іншими</a:t>
          </a:r>
          <a:r>
            <a:rPr lang="ru-RU" sz="2100" kern="1200" dirty="0" smtClean="0"/>
            <a:t> </a:t>
          </a:r>
          <a:r>
            <a:rPr lang="ru-RU" sz="2100" kern="1200" dirty="0" err="1" smtClean="0"/>
            <a:t>користувачами</a:t>
          </a:r>
          <a:r>
            <a:rPr lang="ru-RU" sz="2100" kern="1200" dirty="0" smtClean="0"/>
            <a:t>;</a:t>
          </a:r>
          <a:endParaRPr lang="ru-RU" sz="2100" kern="1200" dirty="0"/>
        </a:p>
      </dsp:txBody>
      <dsp:txXfrm>
        <a:off x="882254" y="4026482"/>
        <a:ext cx="6922290" cy="1764506"/>
      </dsp:txXfrm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BCC1C-CE33-4291-AA3D-A2A474148A18}">
      <dsp:nvSpPr>
        <dsp:cNvPr id="0" name=""/>
        <dsp:cNvSpPr/>
      </dsp:nvSpPr>
      <dsp:spPr>
        <a:xfrm>
          <a:off x="0" y="91436"/>
          <a:ext cx="8686800" cy="1749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в) </a:t>
          </a:r>
          <a:r>
            <a:rPr lang="ru-RU" sz="2600" kern="1200" dirty="0" err="1" smtClean="0"/>
            <a:t>надання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лісокористувачеві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відстрочки</a:t>
          </a:r>
          <a:r>
            <a:rPr lang="ru-RU" sz="2600" kern="1200" dirty="0" smtClean="0"/>
            <a:t>:</a:t>
          </a:r>
          <a:endParaRPr lang="ru-RU" sz="2600" kern="1200" dirty="0"/>
        </a:p>
      </dsp:txBody>
      <dsp:txXfrm>
        <a:off x="85386" y="176822"/>
        <a:ext cx="8516028" cy="1578378"/>
      </dsp:txXfrm>
    </dsp:sp>
    <dsp:sp modelId="{082B8102-2FC4-40BA-9718-C542018909D8}">
      <dsp:nvSpPr>
        <dsp:cNvPr id="0" name=""/>
        <dsp:cNvSpPr/>
      </dsp:nvSpPr>
      <dsp:spPr>
        <a:xfrm>
          <a:off x="0" y="1915466"/>
          <a:ext cx="8686800" cy="1749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на </a:t>
          </a:r>
          <a:r>
            <a:rPr lang="ru-RU" sz="2600" kern="1200" dirty="0" err="1" smtClean="0"/>
            <a:t>заготівлю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деревини</a:t>
          </a:r>
          <a:r>
            <a:rPr lang="ru-RU" sz="2600" kern="1200" dirty="0" smtClean="0"/>
            <a:t> - сума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за </a:t>
          </a:r>
          <a:r>
            <a:rPr lang="ru-RU" sz="2600" kern="1200" dirty="0" err="1" smtClean="0"/>
            <a:t>заготівлю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залишеної</a:t>
          </a:r>
          <a:r>
            <a:rPr lang="ru-RU" sz="2600" kern="1200" dirty="0" smtClean="0"/>
            <a:t> на </a:t>
          </a:r>
          <a:r>
            <a:rPr lang="ru-RU" sz="2600" kern="1200" dirty="0" err="1" smtClean="0"/>
            <a:t>пні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деревини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збільшується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</a:t>
          </a:r>
          <a:r>
            <a:rPr lang="ru-RU" sz="2600" kern="1200" dirty="0" smtClean="0"/>
            <a:t> 1,5 </a:t>
          </a:r>
          <a:r>
            <a:rPr lang="ru-RU" sz="2600" kern="1200" dirty="0" err="1" smtClean="0"/>
            <a:t>відсотка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незалежно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</a:t>
          </a:r>
          <a:r>
            <a:rPr lang="ru-RU" sz="2600" kern="1200" dirty="0" smtClean="0"/>
            <a:t> строку, на </a:t>
          </a:r>
          <a:r>
            <a:rPr lang="ru-RU" sz="2600" kern="1200" dirty="0" err="1" smtClean="0"/>
            <a:t>який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надано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відстрочку</a:t>
          </a:r>
          <a:r>
            <a:rPr lang="ru-RU" sz="2600" kern="1200" dirty="0" smtClean="0"/>
            <a:t>;</a:t>
          </a:r>
          <a:endParaRPr lang="ru-RU" sz="2600" kern="1200" dirty="0"/>
        </a:p>
      </dsp:txBody>
      <dsp:txXfrm>
        <a:off x="85386" y="2000852"/>
        <a:ext cx="8516028" cy="1578378"/>
      </dsp:txXfrm>
    </dsp:sp>
    <dsp:sp modelId="{C18E0A22-7B07-48CA-AC39-FCF1138F49F0}">
      <dsp:nvSpPr>
        <dsp:cNvPr id="0" name=""/>
        <dsp:cNvSpPr/>
      </dsp:nvSpPr>
      <dsp:spPr>
        <a:xfrm>
          <a:off x="0" y="3739496"/>
          <a:ext cx="8686800" cy="1749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на </a:t>
          </a:r>
          <a:r>
            <a:rPr lang="ru-RU" sz="2600" kern="1200" dirty="0" err="1" smtClean="0"/>
            <a:t>вивезення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деревини</a:t>
          </a:r>
          <a:r>
            <a:rPr lang="ru-RU" sz="2600" kern="1200" dirty="0" smtClean="0"/>
            <a:t> - сума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за </a:t>
          </a:r>
          <a:r>
            <a:rPr lang="ru-RU" sz="2600" kern="1200" dirty="0" err="1" smtClean="0"/>
            <a:t>невивезену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вчасно</a:t>
          </a:r>
          <a:r>
            <a:rPr lang="ru-RU" sz="2600" kern="1200" dirty="0" smtClean="0"/>
            <a:t> деревину </a:t>
          </a:r>
          <a:r>
            <a:rPr lang="ru-RU" sz="2600" kern="1200" dirty="0" err="1" smtClean="0"/>
            <a:t>збільшується</a:t>
          </a:r>
          <a:r>
            <a:rPr lang="ru-RU" sz="2600" kern="1200" dirty="0" smtClean="0"/>
            <a:t> на 1,5 </a:t>
          </a:r>
          <a:r>
            <a:rPr lang="ru-RU" sz="2600" kern="1200" dirty="0" err="1" smtClean="0"/>
            <a:t>відсотка</a:t>
          </a:r>
          <a:r>
            <a:rPr lang="ru-RU" sz="2600" kern="1200" dirty="0" smtClean="0"/>
            <a:t> за </a:t>
          </a:r>
          <a:r>
            <a:rPr lang="ru-RU" sz="2600" kern="1200" dirty="0" err="1" smtClean="0"/>
            <a:t>кожний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місяць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відстрочки</a:t>
          </a:r>
          <a:r>
            <a:rPr lang="ru-RU" sz="2600" kern="1200" dirty="0" smtClean="0"/>
            <a:t>;</a:t>
          </a:r>
          <a:endParaRPr lang="ru-RU" sz="2600" kern="1200" dirty="0"/>
        </a:p>
      </dsp:txBody>
      <dsp:txXfrm>
        <a:off x="85386" y="3824882"/>
        <a:ext cx="8516028" cy="1578378"/>
      </dsp:txXfrm>
    </dsp:sp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E16161-80F5-4EB1-B284-EC2D52E5B6DA}">
      <dsp:nvSpPr>
        <dsp:cNvPr id="0" name=""/>
        <dsp:cNvSpPr/>
      </dsp:nvSpPr>
      <dsp:spPr>
        <a:xfrm>
          <a:off x="0" y="381158"/>
          <a:ext cx="8686800" cy="2428481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just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г) </a:t>
          </a:r>
          <a:r>
            <a:rPr lang="ru-RU" sz="3600" kern="1200" dirty="0" err="1" smtClean="0"/>
            <a:t>додаткового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продовження</a:t>
          </a:r>
          <a:r>
            <a:rPr lang="ru-RU" sz="3600" kern="1200" dirty="0" smtClean="0"/>
            <a:t> строку </a:t>
          </a:r>
          <a:r>
            <a:rPr lang="ru-RU" sz="3600" kern="1200" dirty="0" err="1" smtClean="0"/>
            <a:t>вивезення</a:t>
          </a:r>
          <a:r>
            <a:rPr lang="ru-RU" sz="3600" kern="1200" dirty="0" smtClean="0"/>
            <a:t>, </a:t>
          </a:r>
          <a:r>
            <a:rPr lang="ru-RU" sz="3600" kern="1200" dirty="0" err="1" smtClean="0"/>
            <a:t>але</a:t>
          </a:r>
          <a:r>
            <a:rPr lang="ru-RU" sz="3600" kern="1200" dirty="0" smtClean="0"/>
            <a:t> не </a:t>
          </a:r>
          <a:r>
            <a:rPr lang="ru-RU" sz="3600" kern="1200" dirty="0" err="1" smtClean="0"/>
            <a:t>більш</a:t>
          </a:r>
          <a:r>
            <a:rPr lang="ru-RU" sz="3600" kern="1200" dirty="0" smtClean="0"/>
            <a:t> як на три </a:t>
          </a:r>
          <a:r>
            <a:rPr lang="ru-RU" sz="3600" kern="1200" dirty="0" err="1" smtClean="0"/>
            <a:t>місяці</a:t>
          </a:r>
          <a:r>
            <a:rPr lang="ru-RU" sz="3600" kern="1200" dirty="0" smtClean="0"/>
            <a:t>. </a:t>
          </a:r>
          <a:endParaRPr lang="en-US" sz="3600" kern="1200" dirty="0"/>
        </a:p>
      </dsp:txBody>
      <dsp:txXfrm>
        <a:off x="118549" y="499707"/>
        <a:ext cx="8449702" cy="2191383"/>
      </dsp:txXfrm>
    </dsp:sp>
    <dsp:sp modelId="{64EAB436-212F-4196-9D82-D33F09D55012}">
      <dsp:nvSpPr>
        <dsp:cNvPr id="0" name=""/>
        <dsp:cNvSpPr/>
      </dsp:nvSpPr>
      <dsp:spPr>
        <a:xfrm>
          <a:off x="0" y="2913319"/>
          <a:ext cx="8686800" cy="2428481"/>
        </a:xfrm>
        <a:prstGeom prst="round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just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При </a:t>
          </a:r>
          <a:r>
            <a:rPr lang="ru-RU" sz="3600" kern="1200" dirty="0" err="1" smtClean="0"/>
            <a:t>цьому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лісокористувачем</a:t>
          </a:r>
          <a:r>
            <a:rPr lang="ru-RU" sz="3600" kern="1200" dirty="0" smtClean="0"/>
            <a:t> сума </a:t>
          </a:r>
          <a:r>
            <a:rPr lang="ru-RU" sz="3600" kern="1200" dirty="0" err="1" smtClean="0"/>
            <a:t>рентної</a:t>
          </a:r>
          <a:r>
            <a:rPr lang="ru-RU" sz="3600" kern="1200" dirty="0" smtClean="0"/>
            <a:t> плати за </a:t>
          </a:r>
          <a:r>
            <a:rPr lang="ru-RU" sz="3600" kern="1200" dirty="0" err="1" smtClean="0"/>
            <a:t>обсяг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невивезеної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вчасно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деревини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збільшується</a:t>
          </a:r>
          <a:r>
            <a:rPr lang="ru-RU" sz="3600" kern="1200" dirty="0" smtClean="0"/>
            <a:t> на 5 </a:t>
          </a:r>
          <a:r>
            <a:rPr lang="ru-RU" sz="3600" kern="1200" dirty="0" err="1" smtClean="0"/>
            <a:t>відсотків</a:t>
          </a:r>
          <a:r>
            <a:rPr lang="ru-RU" sz="3600" kern="1200" dirty="0" smtClean="0"/>
            <a:t> за </a:t>
          </a:r>
          <a:r>
            <a:rPr lang="ru-RU" sz="3600" kern="1200" dirty="0" err="1" smtClean="0"/>
            <a:t>кожний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місяць</a:t>
          </a:r>
          <a:r>
            <a:rPr lang="ru-RU" sz="3600" kern="1200" dirty="0" smtClean="0"/>
            <a:t> </a:t>
          </a:r>
          <a:r>
            <a:rPr lang="ru-RU" sz="3600" kern="1200" dirty="0" err="1" smtClean="0"/>
            <a:t>відстрочки</a:t>
          </a:r>
          <a:r>
            <a:rPr lang="ru-RU" sz="3600" kern="1200" dirty="0" smtClean="0"/>
            <a:t>.</a:t>
          </a:r>
          <a:endParaRPr lang="ru-RU" sz="3600" kern="1200" dirty="0"/>
        </a:p>
      </dsp:txBody>
      <dsp:txXfrm>
        <a:off x="118549" y="3031868"/>
        <a:ext cx="8449702" cy="2191383"/>
      </dsp:txXfrm>
    </dsp:sp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EF846-18DA-4537-8630-EF8B3BB75C5D}">
      <dsp:nvSpPr>
        <dsp:cNvPr id="0" name=""/>
        <dsp:cNvSpPr/>
      </dsp:nvSpPr>
      <dsp:spPr>
        <a:xfrm>
          <a:off x="0" y="315570"/>
          <a:ext cx="8686800" cy="1216215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Лісокористувачі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щокварталу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складають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податкову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декларацію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рентної</a:t>
          </a:r>
          <a:r>
            <a:rPr lang="ru-RU" sz="1800" kern="1200" dirty="0" smtClean="0"/>
            <a:t> плати </a:t>
          </a:r>
          <a:r>
            <a:rPr lang="ru-RU" sz="1800" kern="1200" dirty="0" err="1" smtClean="0"/>
            <a:t>наростаючим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підсумком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</a:t>
          </a:r>
          <a:r>
            <a:rPr lang="ru-RU" sz="1800" kern="1200" dirty="0" smtClean="0"/>
            <a:t> початку року, за </a:t>
          </a:r>
          <a:r>
            <a:rPr lang="ru-RU" sz="1800" kern="1200" dirty="0" err="1" smtClean="0"/>
            <a:t>винятком</a:t>
          </a:r>
          <a:r>
            <a:rPr lang="ru-RU" sz="1800" kern="1200" dirty="0" smtClean="0"/>
            <a:t>:</a:t>
          </a:r>
          <a:endParaRPr lang="ru-RU" sz="1800" kern="1200" dirty="0"/>
        </a:p>
      </dsp:txBody>
      <dsp:txXfrm>
        <a:off x="59371" y="374941"/>
        <a:ext cx="8568058" cy="1097473"/>
      </dsp:txXfrm>
    </dsp:sp>
    <dsp:sp modelId="{6D9DC53E-3D4B-4A9A-A4A4-BFE0B6136624}">
      <dsp:nvSpPr>
        <dsp:cNvPr id="0" name=""/>
        <dsp:cNvSpPr/>
      </dsp:nvSpPr>
      <dsp:spPr>
        <a:xfrm>
          <a:off x="0" y="1583625"/>
          <a:ext cx="8686800" cy="1216215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а) </a:t>
          </a:r>
          <a:r>
            <a:rPr lang="ru-RU" sz="1800" kern="1200" dirty="0" err="1" smtClean="0"/>
            <a:t>лісокористувачів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якими</a:t>
          </a:r>
          <a:r>
            <a:rPr lang="ru-RU" sz="1800" kern="1200" dirty="0" smtClean="0"/>
            <a:t> до </a:t>
          </a:r>
          <a:r>
            <a:rPr lang="ru-RU" sz="1800" kern="1200" dirty="0" err="1" smtClean="0"/>
            <a:t>отримання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лісорубних</a:t>
          </a:r>
          <a:r>
            <a:rPr lang="ru-RU" sz="1800" kern="1200" dirty="0" smtClean="0"/>
            <a:t> та </a:t>
          </a:r>
          <a:r>
            <a:rPr lang="ru-RU" sz="1800" kern="1200" dirty="0" err="1" smtClean="0"/>
            <a:t>лісових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квитків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рентна</a:t>
          </a:r>
          <a:r>
            <a:rPr lang="ru-RU" sz="1800" kern="1200" dirty="0" smtClean="0"/>
            <a:t> плата вноситься в </a:t>
          </a:r>
          <a:r>
            <a:rPr lang="ru-RU" sz="1800" kern="1200" dirty="0" err="1" smtClean="0"/>
            <a:t>каси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суб'єктів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лісових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відносин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які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їх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видають</a:t>
          </a:r>
          <a:r>
            <a:rPr lang="ru-RU" sz="1800" kern="1200" dirty="0" smtClean="0"/>
            <a:t>:</a:t>
          </a:r>
          <a:endParaRPr lang="ru-RU" sz="1800" kern="1200" dirty="0"/>
        </a:p>
      </dsp:txBody>
      <dsp:txXfrm>
        <a:off x="59371" y="1642996"/>
        <a:ext cx="8568058" cy="1097473"/>
      </dsp:txXfrm>
    </dsp:sp>
    <dsp:sp modelId="{06D59058-CDAA-4D57-BC17-3412519678A7}">
      <dsp:nvSpPr>
        <dsp:cNvPr id="0" name=""/>
        <dsp:cNvSpPr/>
      </dsp:nvSpPr>
      <dsp:spPr>
        <a:xfrm>
          <a:off x="0" y="2851680"/>
          <a:ext cx="8686800" cy="1216215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фізичних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осіб</a:t>
          </a:r>
          <a:r>
            <a:rPr lang="ru-RU" sz="1800" kern="1200" dirty="0" smtClean="0"/>
            <a:t>, а </a:t>
          </a:r>
          <a:r>
            <a:rPr lang="ru-RU" sz="1800" kern="1200" dirty="0" err="1" smtClean="0"/>
            <a:t>також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фізичних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осіб</a:t>
          </a:r>
          <a:r>
            <a:rPr lang="ru-RU" sz="1800" kern="1200" dirty="0" smtClean="0"/>
            <a:t> - </a:t>
          </a:r>
          <a:r>
            <a:rPr lang="ru-RU" sz="1800" kern="1200" dirty="0" err="1" smtClean="0"/>
            <a:t>підприємців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яким</a:t>
          </a:r>
          <a:r>
            <a:rPr lang="ru-RU" sz="1800" kern="1200" dirty="0" smtClean="0"/>
            <a:t> видано </a:t>
          </a:r>
          <a:r>
            <a:rPr lang="ru-RU" sz="1800" kern="1200" dirty="0" err="1" smtClean="0"/>
            <a:t>лісорубні</a:t>
          </a:r>
          <a:r>
            <a:rPr lang="ru-RU" sz="1800" kern="1200" dirty="0" smtClean="0"/>
            <a:t> та </a:t>
          </a:r>
          <a:r>
            <a:rPr lang="ru-RU" sz="1800" kern="1200" dirty="0" err="1" smtClean="0"/>
            <a:t>лісові</a:t>
          </a:r>
          <a:r>
            <a:rPr lang="ru-RU" sz="1800" kern="1200" dirty="0" smtClean="0"/>
            <a:t> квитки;</a:t>
          </a:r>
          <a:endParaRPr lang="ru-RU" sz="1800" kern="1200" dirty="0"/>
        </a:p>
      </dsp:txBody>
      <dsp:txXfrm>
        <a:off x="59371" y="2911051"/>
        <a:ext cx="8568058" cy="1097473"/>
      </dsp:txXfrm>
    </dsp:sp>
    <dsp:sp modelId="{400B5A8E-999E-4890-975E-D8B156757DE8}">
      <dsp:nvSpPr>
        <dsp:cNvPr id="0" name=""/>
        <dsp:cNvSpPr/>
      </dsp:nvSpPr>
      <dsp:spPr>
        <a:xfrm>
          <a:off x="0" y="4119735"/>
          <a:ext cx="8686800" cy="1216215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лісокористувачів</a:t>
          </a:r>
          <a:r>
            <a:rPr lang="ru-RU" sz="1800" kern="1200" dirty="0" smtClean="0"/>
            <a:t> (</a:t>
          </a:r>
          <a:r>
            <a:rPr lang="ru-RU" sz="1800" kern="1200" dirty="0" err="1" smtClean="0"/>
            <a:t>крім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фізичних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осіб</a:t>
          </a:r>
          <a:r>
            <a:rPr lang="ru-RU" sz="1800" kern="1200" dirty="0" smtClean="0"/>
            <a:t>, а </a:t>
          </a:r>
          <a:r>
            <a:rPr lang="ru-RU" sz="1800" kern="1200" dirty="0" err="1" smtClean="0"/>
            <a:t>також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фізичних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осіб</a:t>
          </a:r>
          <a:r>
            <a:rPr lang="ru-RU" sz="1800" kern="1200" dirty="0" smtClean="0"/>
            <a:t> - </a:t>
          </a:r>
          <a:r>
            <a:rPr lang="ru-RU" sz="1800" kern="1200" dirty="0" err="1" smtClean="0"/>
            <a:t>підприємців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яким</a:t>
          </a:r>
          <a:r>
            <a:rPr lang="ru-RU" sz="1800" kern="1200" dirty="0" smtClean="0"/>
            <a:t> видано </a:t>
          </a:r>
          <a:r>
            <a:rPr lang="ru-RU" sz="1800" kern="1200" dirty="0" err="1" smtClean="0"/>
            <a:t>лісові</a:t>
          </a:r>
          <a:r>
            <a:rPr lang="ru-RU" sz="1800" kern="1200" dirty="0" smtClean="0"/>
            <a:t> квитки), у </a:t>
          </a:r>
          <a:r>
            <a:rPr lang="ru-RU" sz="1800" kern="1200" dirty="0" err="1" smtClean="0"/>
            <a:t>яких</a:t>
          </a:r>
          <a:r>
            <a:rPr lang="ru-RU" sz="1800" kern="1200" dirty="0" smtClean="0"/>
            <a:t> сума </a:t>
          </a:r>
          <a:r>
            <a:rPr lang="ru-RU" sz="1800" kern="1200" dirty="0" err="1" smtClean="0"/>
            <a:t>рентної</a:t>
          </a:r>
          <a:r>
            <a:rPr lang="ru-RU" sz="1800" kern="1200" dirty="0" smtClean="0"/>
            <a:t> плати в </a:t>
          </a:r>
          <a:r>
            <a:rPr lang="ru-RU" sz="1800" kern="1200" dirty="0" err="1" smtClean="0"/>
            <a:t>лісорубному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чи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лісовому</a:t>
          </a:r>
          <a:r>
            <a:rPr lang="ru-RU" sz="1800" kern="1200" dirty="0" smtClean="0"/>
            <a:t> квитках не </a:t>
          </a:r>
          <a:r>
            <a:rPr lang="ru-RU" sz="1800" kern="1200" dirty="0" err="1" smtClean="0"/>
            <a:t>перевищує</a:t>
          </a:r>
          <a:r>
            <a:rPr lang="ru-RU" sz="1800" kern="1200" dirty="0" smtClean="0"/>
            <a:t> 50 </a:t>
          </a:r>
          <a:r>
            <a:rPr lang="ru-RU" sz="1800" kern="1200" dirty="0" err="1" smtClean="0"/>
            <a:t>відсотків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однієї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мінімальної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заробітної</a:t>
          </a:r>
          <a:r>
            <a:rPr lang="ru-RU" sz="1800" kern="1200" dirty="0" smtClean="0"/>
            <a:t> плати, </a:t>
          </a:r>
          <a:r>
            <a:rPr lang="ru-RU" sz="1800" kern="1200" dirty="0" err="1" smtClean="0"/>
            <a:t>встановленої</a:t>
          </a:r>
          <a:r>
            <a:rPr lang="ru-RU" sz="1800" kern="1200" dirty="0" smtClean="0"/>
            <a:t> законом на 1 </a:t>
          </a:r>
          <a:r>
            <a:rPr lang="ru-RU" sz="1800" kern="1200" dirty="0" err="1" smtClean="0"/>
            <a:t>січня</a:t>
          </a:r>
          <a:r>
            <a:rPr lang="ru-RU" sz="1800" kern="1200" dirty="0" smtClean="0"/>
            <a:t> року, в </a:t>
          </a:r>
          <a:r>
            <a:rPr lang="ru-RU" sz="1800" kern="1200" dirty="0" err="1" smtClean="0"/>
            <a:t>якому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сплачується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рентна</a:t>
          </a:r>
          <a:r>
            <a:rPr lang="ru-RU" sz="1800" kern="1200" dirty="0" smtClean="0"/>
            <a:t> плата;</a:t>
          </a:r>
          <a:endParaRPr lang="ru-RU" sz="1800" kern="1200" dirty="0"/>
        </a:p>
      </dsp:txBody>
      <dsp:txXfrm>
        <a:off x="59371" y="4179106"/>
        <a:ext cx="8568058" cy="1097473"/>
      </dsp:txXfrm>
    </dsp:sp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D3A15-8A78-4B0B-AB90-BA17574E8424}">
      <dsp:nvSpPr>
        <dsp:cNvPr id="0" name=""/>
        <dsp:cNvSpPr/>
      </dsp:nvSpPr>
      <dsp:spPr>
        <a:xfrm>
          <a:off x="651509" y="0"/>
          <a:ext cx="7383780" cy="572295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1F304E-DD8D-4BBF-B080-E921D7BDA50C}">
      <dsp:nvSpPr>
        <dsp:cNvPr id="0" name=""/>
        <dsp:cNvSpPr/>
      </dsp:nvSpPr>
      <dsp:spPr>
        <a:xfrm>
          <a:off x="855106" y="1716887"/>
          <a:ext cx="6976586" cy="22891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б) </a:t>
          </a:r>
          <a:r>
            <a:rPr lang="ru-RU" sz="2800" kern="1200" dirty="0" err="1" smtClean="0"/>
            <a:t>лісокористувачів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іншої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області</a:t>
          </a:r>
          <a:r>
            <a:rPr lang="ru-RU" sz="2800" kern="1200" dirty="0" smtClean="0"/>
            <a:t>, </a:t>
          </a:r>
          <a:r>
            <a:rPr lang="ru-RU" sz="2800" kern="1200" dirty="0" err="1" smtClean="0"/>
            <a:t>які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сплачують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рентну</a:t>
          </a:r>
          <a:r>
            <a:rPr lang="ru-RU" sz="2800" kern="1200" dirty="0" smtClean="0"/>
            <a:t> плату </a:t>
          </a:r>
          <a:r>
            <a:rPr lang="ru-RU" sz="2800" kern="1200" dirty="0" err="1" smtClean="0"/>
            <a:t>повністю</a:t>
          </a:r>
          <a:r>
            <a:rPr lang="ru-RU" sz="2800" kern="1200" dirty="0" smtClean="0"/>
            <a:t> до </a:t>
          </a:r>
          <a:r>
            <a:rPr lang="ru-RU" sz="2800" kern="1200" dirty="0" err="1" smtClean="0"/>
            <a:t>видачі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їм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спеціального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дозволу</a:t>
          </a:r>
          <a:r>
            <a:rPr lang="ru-RU" sz="2800" kern="1200" dirty="0" smtClean="0"/>
            <a:t> за </a:t>
          </a:r>
          <a:r>
            <a:rPr lang="ru-RU" sz="2800" kern="1200" dirty="0" err="1" smtClean="0"/>
            <a:t>місцезнаходженням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лісової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ділянки</a:t>
          </a:r>
          <a:r>
            <a:rPr lang="ru-RU" sz="2800" kern="1200" dirty="0" smtClean="0"/>
            <a:t>, на </a:t>
          </a:r>
          <a:r>
            <a:rPr lang="ru-RU" sz="2800" kern="1200" dirty="0" err="1" smtClean="0"/>
            <a:t>якій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здійснюється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заготівля</a:t>
          </a:r>
          <a:r>
            <a:rPr lang="ru-RU" sz="2800" kern="1200" dirty="0" smtClean="0"/>
            <a:t> </a:t>
          </a:r>
          <a:r>
            <a:rPr lang="ru-RU" sz="2800" kern="1200" dirty="0" err="1" smtClean="0"/>
            <a:t>деревини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>
        <a:off x="966855" y="1828636"/>
        <a:ext cx="6753088" cy="2065685"/>
      </dsp:txXfrm>
    </dsp:sp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EE8BA9-632A-4266-9968-505BD0A2F3BA}">
      <dsp:nvSpPr>
        <dsp:cNvPr id="0" name=""/>
        <dsp:cNvSpPr/>
      </dsp:nvSpPr>
      <dsp:spPr>
        <a:xfrm>
          <a:off x="0" y="63638"/>
          <a:ext cx="8686800" cy="278459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just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Про </a:t>
          </a:r>
          <a:r>
            <a:rPr lang="ru-RU" sz="3400" kern="1200" dirty="0" err="1" smtClean="0"/>
            <a:t>надходження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суми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рентної</a:t>
          </a:r>
          <a:r>
            <a:rPr lang="ru-RU" sz="3400" kern="1200" dirty="0" smtClean="0"/>
            <a:t> плати в </a:t>
          </a:r>
          <a:r>
            <a:rPr lang="ru-RU" sz="3400" kern="1200" dirty="0" err="1" smtClean="0"/>
            <a:t>касу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суб'єкта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лісових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відносин</a:t>
          </a:r>
          <a:r>
            <a:rPr lang="ru-RU" sz="3400" kern="1200" dirty="0" smtClean="0"/>
            <a:t>, </a:t>
          </a:r>
          <a:r>
            <a:rPr lang="ru-RU" sz="3400" kern="1200" dirty="0" err="1" smtClean="0"/>
            <a:t>що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видає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спеціальні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дозволи</a:t>
          </a:r>
          <a:r>
            <a:rPr lang="ru-RU" sz="3400" kern="1200" dirty="0" smtClean="0"/>
            <a:t>, у </a:t>
          </a:r>
          <a:r>
            <a:rPr lang="ru-RU" sz="3400" kern="1200" dirty="0" err="1" smtClean="0"/>
            <a:t>спеціально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заведеній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книзі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робиться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запис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і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лісокористувачеві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видається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квитанція</a:t>
          </a:r>
          <a:r>
            <a:rPr lang="ru-RU" sz="3400" kern="1200" dirty="0" smtClean="0"/>
            <a:t>. </a:t>
          </a:r>
          <a:endParaRPr lang="en-US" sz="3400" kern="1200" dirty="0"/>
        </a:p>
      </dsp:txBody>
      <dsp:txXfrm>
        <a:off x="135933" y="199571"/>
        <a:ext cx="8414934" cy="2512733"/>
      </dsp:txXfrm>
    </dsp:sp>
    <dsp:sp modelId="{68D8E9E1-3F3B-4064-A456-5AA71D9C12B1}">
      <dsp:nvSpPr>
        <dsp:cNvPr id="0" name=""/>
        <dsp:cNvSpPr/>
      </dsp:nvSpPr>
      <dsp:spPr>
        <a:xfrm>
          <a:off x="0" y="2946158"/>
          <a:ext cx="8686800" cy="278459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just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err="1" smtClean="0"/>
            <a:t>Одночасно</a:t>
          </a:r>
          <a:r>
            <a:rPr lang="ru-RU" sz="3400" kern="1200" dirty="0" smtClean="0"/>
            <a:t> в </a:t>
          </a:r>
          <a:r>
            <a:rPr lang="ru-RU" sz="3400" kern="1200" dirty="0" err="1" smtClean="0"/>
            <a:t>лісорубних</a:t>
          </a:r>
          <a:r>
            <a:rPr lang="ru-RU" sz="3400" kern="1200" dirty="0" smtClean="0"/>
            <a:t> та </a:t>
          </a:r>
          <a:r>
            <a:rPr lang="ru-RU" sz="3400" kern="1200" dirty="0" err="1" smtClean="0"/>
            <a:t>лісових</a:t>
          </a:r>
          <a:r>
            <a:rPr lang="ru-RU" sz="3400" kern="1200" dirty="0" smtClean="0"/>
            <a:t> квитках </a:t>
          </a:r>
          <a:r>
            <a:rPr lang="ru-RU" sz="3400" kern="1200" dirty="0" err="1" smtClean="0"/>
            <a:t>робиться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позначка</a:t>
          </a:r>
          <a:r>
            <a:rPr lang="ru-RU" sz="3400" kern="1200" dirty="0" smtClean="0"/>
            <a:t> про </a:t>
          </a:r>
          <a:r>
            <a:rPr lang="ru-RU" sz="3400" kern="1200" dirty="0" err="1" smtClean="0"/>
            <a:t>сплату</a:t>
          </a:r>
          <a:r>
            <a:rPr lang="ru-RU" sz="3400" kern="1200" dirty="0" smtClean="0"/>
            <a:t> </a:t>
          </a:r>
          <a:r>
            <a:rPr lang="ru-RU" sz="3400" kern="1200" dirty="0" err="1" smtClean="0"/>
            <a:t>рентної</a:t>
          </a:r>
          <a:r>
            <a:rPr lang="ru-RU" sz="3400" kern="1200" dirty="0" smtClean="0"/>
            <a:t> плати в </a:t>
          </a:r>
          <a:r>
            <a:rPr lang="ru-RU" sz="3400" kern="1200" dirty="0" err="1" smtClean="0"/>
            <a:t>касу</a:t>
          </a:r>
          <a:r>
            <a:rPr lang="ru-RU" sz="3400" kern="1200" dirty="0" smtClean="0"/>
            <a:t> (</a:t>
          </a:r>
          <a:r>
            <a:rPr lang="ru-RU" sz="3400" kern="1200" dirty="0" err="1" smtClean="0"/>
            <a:t>зазначаються</a:t>
          </a:r>
          <a:r>
            <a:rPr lang="ru-RU" sz="3400" kern="1200" dirty="0" smtClean="0"/>
            <a:t> номер </a:t>
          </a:r>
          <a:r>
            <a:rPr lang="ru-RU" sz="3400" kern="1200" dirty="0" err="1" smtClean="0"/>
            <a:t>і</a:t>
          </a:r>
          <a:r>
            <a:rPr lang="ru-RU" sz="3400" kern="1200" dirty="0" smtClean="0"/>
            <a:t> дата </a:t>
          </a:r>
          <a:r>
            <a:rPr lang="ru-RU" sz="3400" kern="1200" dirty="0" err="1" smtClean="0"/>
            <a:t>квитанції</a:t>
          </a:r>
          <a:r>
            <a:rPr lang="ru-RU" sz="3400" kern="1200" dirty="0" smtClean="0"/>
            <a:t> про </a:t>
          </a:r>
          <a:r>
            <a:rPr lang="ru-RU" sz="3400" kern="1200" dirty="0" err="1" smtClean="0"/>
            <a:t>сплату</a:t>
          </a:r>
          <a:r>
            <a:rPr lang="ru-RU" sz="3400" kern="1200" dirty="0" smtClean="0"/>
            <a:t>).</a:t>
          </a:r>
          <a:endParaRPr lang="ru-RU" sz="3400" kern="1200" dirty="0"/>
        </a:p>
      </dsp:txBody>
      <dsp:txXfrm>
        <a:off x="135933" y="3082091"/>
        <a:ext cx="8414934" cy="2512733"/>
      </dsp:txXfrm>
    </dsp:sp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2456B-4E7F-4234-AD11-F98B2AED59FC}">
      <dsp:nvSpPr>
        <dsp:cNvPr id="0" name=""/>
        <dsp:cNvSpPr/>
      </dsp:nvSpPr>
      <dsp:spPr>
        <a:xfrm>
          <a:off x="2094" y="142880"/>
          <a:ext cx="3928783" cy="3579809"/>
        </a:xfrm>
        <a:prstGeom prst="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Платниками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</a:t>
          </a:r>
          <a:r>
            <a:rPr lang="ru-RU" sz="2500" kern="1200" dirty="0" err="1" smtClean="0"/>
            <a:t>є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суб'єкти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господарювання</a:t>
          </a:r>
          <a:r>
            <a:rPr lang="ru-RU" sz="2500" kern="1200" dirty="0" smtClean="0"/>
            <a:t>, </a:t>
          </a:r>
          <a:r>
            <a:rPr lang="ru-RU" sz="2500" kern="1200" dirty="0" err="1" smtClean="0"/>
            <a:t>які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експлуатують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об'єкти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магістральних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трубопроводів</a:t>
          </a:r>
          <a:r>
            <a:rPr lang="ru-RU" sz="2500" kern="1200" dirty="0" smtClean="0"/>
            <a:t> та </a:t>
          </a:r>
          <a:r>
            <a:rPr lang="ru-RU" sz="2500" kern="1200" dirty="0" err="1" smtClean="0"/>
            <a:t>надають</a:t>
          </a:r>
          <a:r>
            <a:rPr lang="ru-RU" sz="2500" kern="1200" dirty="0" smtClean="0"/>
            <a:t> (</a:t>
          </a:r>
          <a:r>
            <a:rPr lang="ru-RU" sz="2500" kern="1200" dirty="0" err="1" smtClean="0"/>
            <a:t>організовують</a:t>
          </a:r>
          <a:r>
            <a:rPr lang="ru-RU" sz="2500" kern="1200" dirty="0" smtClean="0"/>
            <a:t>) </a:t>
          </a:r>
          <a:r>
            <a:rPr lang="ru-RU" sz="2500" kern="1200" dirty="0" err="1" smtClean="0"/>
            <a:t>послуги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транспортування</a:t>
          </a:r>
          <a:r>
            <a:rPr lang="ru-RU" sz="2500" kern="1200" dirty="0" smtClean="0"/>
            <a:t> (</a:t>
          </a:r>
          <a:r>
            <a:rPr lang="ru-RU" sz="2500" kern="1200" dirty="0" err="1" smtClean="0"/>
            <a:t>переміщення</a:t>
          </a:r>
          <a:r>
            <a:rPr lang="ru-RU" sz="2500" kern="1200" dirty="0" smtClean="0"/>
            <a:t>) </a:t>
          </a:r>
          <a:r>
            <a:rPr lang="ru-RU" sz="2500" kern="1200" dirty="0" err="1" smtClean="0"/>
            <a:t>вантажу</a:t>
          </a:r>
          <a:r>
            <a:rPr lang="ru-RU" sz="2500" kern="1200" dirty="0" smtClean="0"/>
            <a:t> трубопроводами </a:t>
          </a:r>
          <a:r>
            <a:rPr lang="ru-RU" sz="2500" kern="1200" dirty="0" err="1" smtClean="0"/>
            <a:t>України</a:t>
          </a:r>
          <a:r>
            <a:rPr lang="ru-RU" sz="2500" kern="1200" dirty="0" smtClean="0"/>
            <a:t>.</a:t>
          </a:r>
          <a:endParaRPr lang="ru-RU" sz="2500" kern="1200" dirty="0"/>
        </a:p>
      </dsp:txBody>
      <dsp:txXfrm>
        <a:off x="2094" y="142880"/>
        <a:ext cx="3928783" cy="3579809"/>
      </dsp:txXfrm>
    </dsp:sp>
    <dsp:sp modelId="{F488D030-3627-47E5-8BD4-D58335735ADA}">
      <dsp:nvSpPr>
        <dsp:cNvPr id="0" name=""/>
        <dsp:cNvSpPr/>
      </dsp:nvSpPr>
      <dsp:spPr>
        <a:xfrm>
          <a:off x="4755922" y="142880"/>
          <a:ext cx="3928783" cy="3579809"/>
        </a:xfrm>
        <a:prstGeom prst="rect">
          <a:avLst/>
        </a:prstGeom>
        <a:gradFill rotWithShape="1">
          <a:gsLst>
            <a:gs pos="0">
              <a:schemeClr val="accent5">
                <a:tint val="30000"/>
                <a:satMod val="250000"/>
              </a:schemeClr>
            </a:gs>
            <a:gs pos="72000">
              <a:schemeClr val="accent5">
                <a:tint val="75000"/>
                <a:satMod val="210000"/>
              </a:schemeClr>
            </a:gs>
            <a:gs pos="100000">
              <a:schemeClr val="accent5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Платником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рентної</a:t>
          </a:r>
          <a:r>
            <a:rPr lang="ru-RU" sz="2500" kern="1200" dirty="0" smtClean="0"/>
            <a:t> плати за транзит природного газу </a:t>
          </a:r>
          <a:r>
            <a:rPr lang="ru-RU" sz="2500" kern="1200" dirty="0" err="1" smtClean="0"/>
            <a:t>територією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України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є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уповноважений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Кабінетом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Міністрів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України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суб'єкт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господарювання</a:t>
          </a:r>
          <a:r>
            <a:rPr lang="ru-RU" sz="2500" kern="1200" dirty="0" smtClean="0"/>
            <a:t>, </a:t>
          </a:r>
          <a:r>
            <a:rPr lang="ru-RU" sz="2500" kern="1200" dirty="0" err="1" smtClean="0"/>
            <a:t>який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надає</a:t>
          </a:r>
          <a:r>
            <a:rPr lang="ru-RU" sz="2500" kern="1200" dirty="0" smtClean="0"/>
            <a:t> (</a:t>
          </a:r>
          <a:r>
            <a:rPr lang="ru-RU" sz="2500" kern="1200" dirty="0" err="1" smtClean="0"/>
            <a:t>організовує</a:t>
          </a:r>
          <a:r>
            <a:rPr lang="ru-RU" sz="2500" kern="1200" dirty="0" smtClean="0"/>
            <a:t>) </a:t>
          </a:r>
          <a:r>
            <a:rPr lang="ru-RU" sz="2500" kern="1200" dirty="0" err="1" smtClean="0"/>
            <a:t>послуги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з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його</a:t>
          </a:r>
          <a:r>
            <a:rPr lang="ru-RU" sz="2500" kern="1200" dirty="0" smtClean="0"/>
            <a:t> транзиту </a:t>
          </a:r>
          <a:r>
            <a:rPr lang="ru-RU" sz="2500" kern="1200" dirty="0" err="1" smtClean="0"/>
            <a:t>територією</a:t>
          </a:r>
          <a:r>
            <a:rPr lang="ru-RU" sz="2500" kern="1200" dirty="0" smtClean="0"/>
            <a:t> </a:t>
          </a:r>
          <a:r>
            <a:rPr lang="ru-RU" sz="2500" kern="1200" dirty="0" err="1" smtClean="0"/>
            <a:t>України</a:t>
          </a:r>
          <a:r>
            <a:rPr lang="ru-RU" sz="2500" kern="1200" dirty="0" smtClean="0"/>
            <a:t>.</a:t>
          </a:r>
          <a:endParaRPr lang="ru-RU" sz="2500" kern="1200" dirty="0"/>
        </a:p>
      </dsp:txBody>
      <dsp:txXfrm>
        <a:off x="4755922" y="142880"/>
        <a:ext cx="3928783" cy="3579809"/>
      </dsp:txXfrm>
    </dsp:sp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235DBB-238B-435E-9182-F56DB4DD433A}">
      <dsp:nvSpPr>
        <dsp:cNvPr id="0" name=""/>
        <dsp:cNvSpPr/>
      </dsp:nvSpPr>
      <dsp:spPr>
        <a:xfrm>
          <a:off x="3904972" y="1097226"/>
          <a:ext cx="84265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842655" y="45720"/>
              </a:lnTo>
            </a:path>
          </a:pathLst>
        </a:custGeom>
        <a:noFill/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304468" y="1138576"/>
        <a:ext cx="43662" cy="8741"/>
      </dsp:txXfrm>
    </dsp:sp>
    <dsp:sp modelId="{C6885AE5-C2C1-45E5-B929-2333B9AED587}">
      <dsp:nvSpPr>
        <dsp:cNvPr id="0" name=""/>
        <dsp:cNvSpPr/>
      </dsp:nvSpPr>
      <dsp:spPr>
        <a:xfrm>
          <a:off x="110008" y="3917"/>
          <a:ext cx="3796763" cy="227805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Об'єктом</a:t>
          </a:r>
          <a:r>
            <a:rPr lang="ru-RU" sz="3200" kern="1200" dirty="0" smtClean="0"/>
            <a:t> </a:t>
          </a:r>
          <a:r>
            <a:rPr lang="ru-RU" sz="3200" kern="1200" dirty="0" err="1" smtClean="0"/>
            <a:t>оподаткування</a:t>
          </a:r>
          <a:r>
            <a:rPr lang="ru-RU" sz="3200" kern="1200" dirty="0" smtClean="0"/>
            <a:t> рентною платою:</a:t>
          </a:r>
          <a:endParaRPr lang="ru-RU" sz="3200" kern="1200" dirty="0"/>
        </a:p>
      </dsp:txBody>
      <dsp:txXfrm>
        <a:off x="110008" y="3917"/>
        <a:ext cx="3796763" cy="2278058"/>
      </dsp:txXfrm>
    </dsp:sp>
    <dsp:sp modelId="{29CB813E-A6C7-4BA0-AE1D-216DA1281EE8}">
      <dsp:nvSpPr>
        <dsp:cNvPr id="0" name=""/>
        <dsp:cNvSpPr/>
      </dsp:nvSpPr>
      <dsp:spPr>
        <a:xfrm>
          <a:off x="3225310" y="2280175"/>
          <a:ext cx="3453099" cy="842655"/>
        </a:xfrm>
        <a:custGeom>
          <a:avLst/>
          <a:gdLst/>
          <a:ahLst/>
          <a:cxnLst/>
          <a:rect l="0" t="0" r="0" b="0"/>
          <a:pathLst>
            <a:path>
              <a:moveTo>
                <a:pt x="3453099" y="0"/>
              </a:moveTo>
              <a:lnTo>
                <a:pt x="3453099" y="438427"/>
              </a:lnTo>
              <a:lnTo>
                <a:pt x="0" y="438427"/>
              </a:lnTo>
              <a:lnTo>
                <a:pt x="0" y="842655"/>
              </a:lnTo>
            </a:path>
          </a:pathLst>
        </a:custGeom>
        <a:noFill/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862814" y="2697132"/>
        <a:ext cx="178090" cy="8741"/>
      </dsp:txXfrm>
    </dsp:sp>
    <dsp:sp modelId="{9597B924-E783-456D-AFE2-32E5FD55EE10}">
      <dsp:nvSpPr>
        <dsp:cNvPr id="0" name=""/>
        <dsp:cNvSpPr/>
      </dsp:nvSpPr>
      <dsp:spPr>
        <a:xfrm>
          <a:off x="4780027" y="3917"/>
          <a:ext cx="3796763" cy="227805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для </a:t>
          </a:r>
          <a:r>
            <a:rPr lang="ru-RU" sz="1800" kern="1200" dirty="0" err="1" smtClean="0"/>
            <a:t>нафти</a:t>
          </a:r>
          <a:r>
            <a:rPr lang="ru-RU" sz="1800" kern="1200" dirty="0" smtClean="0"/>
            <a:t> та </a:t>
          </a:r>
          <a:r>
            <a:rPr lang="ru-RU" sz="1800" kern="1200" dirty="0" err="1" smtClean="0"/>
            <a:t>нафтопродуктів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є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їх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фактичні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обсяги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що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транспортуються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територією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України</a:t>
          </a:r>
          <a:r>
            <a:rPr lang="ru-RU" sz="1800" kern="1200" dirty="0" smtClean="0"/>
            <a:t> у </a:t>
          </a:r>
          <a:r>
            <a:rPr lang="ru-RU" sz="1800" kern="1200" dirty="0" err="1" smtClean="0"/>
            <a:t>податковому</a:t>
          </a:r>
          <a:r>
            <a:rPr lang="ru-RU" sz="1800" kern="1200" dirty="0" smtClean="0"/>
            <a:t> (</a:t>
          </a:r>
          <a:r>
            <a:rPr lang="ru-RU" sz="1800" kern="1200" dirty="0" err="1" smtClean="0"/>
            <a:t>звітному</a:t>
          </a:r>
          <a:r>
            <a:rPr lang="ru-RU" sz="1800" kern="1200" dirty="0" smtClean="0"/>
            <a:t>) </a:t>
          </a:r>
          <a:r>
            <a:rPr lang="ru-RU" sz="1800" kern="1200" dirty="0" err="1" smtClean="0"/>
            <a:t>періоді</a:t>
          </a:r>
          <a:r>
            <a:rPr lang="ru-RU" sz="1800" kern="1200" dirty="0" smtClean="0"/>
            <a:t>;</a:t>
          </a:r>
          <a:endParaRPr lang="ru-RU" sz="1800" kern="1200" dirty="0"/>
        </a:p>
      </dsp:txBody>
      <dsp:txXfrm>
        <a:off x="4780027" y="3917"/>
        <a:ext cx="3796763" cy="2278058"/>
      </dsp:txXfrm>
    </dsp:sp>
    <dsp:sp modelId="{6AC89F79-3B18-4D5E-8FDE-323330C2CE48}">
      <dsp:nvSpPr>
        <dsp:cNvPr id="0" name=""/>
        <dsp:cNvSpPr/>
      </dsp:nvSpPr>
      <dsp:spPr>
        <a:xfrm>
          <a:off x="110008" y="3155231"/>
          <a:ext cx="6230602" cy="227805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для природного газу та </a:t>
          </a:r>
          <a:r>
            <a:rPr lang="ru-RU" sz="1600" kern="1200" dirty="0" err="1" smtClean="0"/>
            <a:t>аміаку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є</a:t>
          </a:r>
          <a:r>
            <a:rPr lang="ru-RU" sz="1600" kern="1200" dirty="0" smtClean="0"/>
            <a:t> сума </a:t>
          </a:r>
          <a:r>
            <a:rPr lang="ru-RU" sz="1600" kern="1200" dirty="0" err="1" smtClean="0"/>
            <a:t>добутків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відстаней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відповідних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маршрутів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їх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переміщення</a:t>
          </a:r>
          <a:r>
            <a:rPr lang="ru-RU" sz="1600" kern="1200" dirty="0" smtClean="0"/>
            <a:t>), </a:t>
          </a:r>
          <a:r>
            <a:rPr lang="ru-RU" sz="1600" kern="1200" dirty="0" err="1" smtClean="0"/>
            <a:t>узгоджених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між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платником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рентної</a:t>
          </a:r>
          <a:r>
            <a:rPr lang="ru-RU" sz="1600" kern="1200" dirty="0" smtClean="0"/>
            <a:t> плати та </a:t>
          </a:r>
          <a:r>
            <a:rPr lang="ru-RU" sz="1600" kern="1200" dirty="0" err="1" smtClean="0"/>
            <a:t>замовником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відповідний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податковий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звітний</a:t>
          </a:r>
          <a:r>
            <a:rPr lang="ru-RU" sz="1600" kern="1200" dirty="0" smtClean="0"/>
            <a:t>) </a:t>
          </a:r>
          <a:r>
            <a:rPr lang="ru-RU" sz="1600" kern="1200" dirty="0" err="1" smtClean="0"/>
            <a:t>період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на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обсяги</a:t>
          </a:r>
          <a:r>
            <a:rPr lang="ru-RU" sz="1600" kern="1200" dirty="0" smtClean="0"/>
            <a:t> природного газу та </a:t>
          </a:r>
          <a:r>
            <a:rPr lang="ru-RU" sz="1600" kern="1200" dirty="0" err="1" smtClean="0"/>
            <a:t>аміаку</a:t>
          </a:r>
          <a:r>
            <a:rPr lang="ru-RU" sz="1600" kern="1200" dirty="0" smtClean="0"/>
            <a:t>, </a:t>
          </a:r>
          <a:r>
            <a:rPr lang="ru-RU" sz="1600" kern="1200" dirty="0" err="1" smtClean="0"/>
            <a:t>транспортованих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переміщених</a:t>
          </a:r>
          <a:r>
            <a:rPr lang="ru-RU" sz="1600" kern="1200" dirty="0" smtClean="0"/>
            <a:t>) </a:t>
          </a:r>
          <a:r>
            <a:rPr lang="ru-RU" sz="1600" kern="1200" dirty="0" err="1" smtClean="0"/>
            <a:t>кожним</a:t>
          </a:r>
          <a:r>
            <a:rPr lang="ru-RU" sz="1600" kern="1200" dirty="0" smtClean="0"/>
            <a:t> маршрутом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110008" y="3155231"/>
        <a:ext cx="6230602" cy="2278058"/>
      </dsp:txXfrm>
    </dsp:sp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97945D-81D4-42F3-81DA-02D7EF5DB491}">
      <dsp:nvSpPr>
        <dsp:cNvPr id="0" name=""/>
        <dsp:cNvSpPr/>
      </dsp:nvSpPr>
      <dsp:spPr>
        <a:xfrm>
          <a:off x="0" y="0"/>
          <a:ext cx="6688836" cy="10044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Ставки </a:t>
          </a:r>
          <a:r>
            <a:rPr lang="ru-RU" sz="1600" kern="1200" dirty="0" err="1" smtClean="0"/>
            <a:t>оподаткування</a:t>
          </a:r>
          <a:r>
            <a:rPr lang="ru-RU" sz="1600" kern="1200" dirty="0" smtClean="0"/>
            <a:t>:</a:t>
          </a:r>
          <a:endParaRPr lang="ru-RU" sz="1600" kern="1200" dirty="0"/>
        </a:p>
      </dsp:txBody>
      <dsp:txXfrm>
        <a:off x="29418" y="29418"/>
        <a:ext cx="5487478" cy="945578"/>
      </dsp:txXfrm>
    </dsp:sp>
    <dsp:sp modelId="{0D0EAEDD-9DA2-4AE6-8D65-62F4CE7F5B62}">
      <dsp:nvSpPr>
        <dsp:cNvPr id="0" name=""/>
        <dsp:cNvSpPr/>
      </dsp:nvSpPr>
      <dsp:spPr>
        <a:xfrm>
          <a:off x="499491" y="1143917"/>
          <a:ext cx="6688836" cy="10044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0,21 </a:t>
          </a:r>
          <a:r>
            <a:rPr lang="ru-RU" sz="1600" kern="1200" dirty="0" err="1" smtClean="0"/>
            <a:t>долара</a:t>
          </a:r>
          <a:r>
            <a:rPr lang="ru-RU" sz="1600" kern="1200" dirty="0" smtClean="0"/>
            <a:t> США за </a:t>
          </a:r>
          <a:r>
            <a:rPr lang="ru-RU" sz="1600" kern="1200" dirty="0" err="1" smtClean="0"/>
            <a:t>транзитне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 1000 куб. </a:t>
          </a:r>
          <a:r>
            <a:rPr lang="ru-RU" sz="1600" kern="1200" dirty="0" err="1" smtClean="0"/>
            <a:t>метрів</a:t>
          </a:r>
          <a:r>
            <a:rPr lang="ru-RU" sz="1600" kern="1200" dirty="0" smtClean="0"/>
            <a:t> природного газу за </a:t>
          </a:r>
          <a:r>
            <a:rPr lang="ru-RU" sz="1600" kern="1200" dirty="0" err="1" smtClean="0"/>
            <a:t>кожні</a:t>
          </a:r>
          <a:r>
            <a:rPr lang="ru-RU" sz="1600" kern="1200" dirty="0" smtClean="0"/>
            <a:t> 100 </a:t>
          </a:r>
          <a:r>
            <a:rPr lang="ru-RU" sz="1600" kern="1200" dirty="0" err="1" smtClean="0"/>
            <a:t>кілометрів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відстані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відповідних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маршрутів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його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528909" y="1173335"/>
        <a:ext cx="5477639" cy="945578"/>
      </dsp:txXfrm>
    </dsp:sp>
    <dsp:sp modelId="{A3AA8E59-9FBE-44C3-A3F6-0D45E8B99F1A}">
      <dsp:nvSpPr>
        <dsp:cNvPr id="0" name=""/>
        <dsp:cNvSpPr/>
      </dsp:nvSpPr>
      <dsp:spPr>
        <a:xfrm>
          <a:off x="998982" y="2287834"/>
          <a:ext cx="6688836" cy="10044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0,56 </a:t>
          </a:r>
          <a:r>
            <a:rPr lang="ru-RU" sz="1600" kern="1200" dirty="0" err="1" smtClean="0"/>
            <a:t>долара</a:t>
          </a:r>
          <a:r>
            <a:rPr lang="ru-RU" sz="1600" kern="1200" dirty="0" smtClean="0"/>
            <a:t> США за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однієї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тонни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нафти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магістральними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нафтопроводами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1028400" y="2317252"/>
        <a:ext cx="5477639" cy="945578"/>
      </dsp:txXfrm>
    </dsp:sp>
    <dsp:sp modelId="{940D1D55-300B-4AA1-92E6-4C6F3C4FB193}">
      <dsp:nvSpPr>
        <dsp:cNvPr id="0" name=""/>
        <dsp:cNvSpPr/>
      </dsp:nvSpPr>
      <dsp:spPr>
        <a:xfrm>
          <a:off x="1498473" y="3431751"/>
          <a:ext cx="6688836" cy="10044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0,56 </a:t>
          </a:r>
          <a:r>
            <a:rPr lang="ru-RU" sz="1600" kern="1200" dirty="0" err="1" smtClean="0"/>
            <a:t>долара</a:t>
          </a:r>
          <a:r>
            <a:rPr lang="ru-RU" sz="1600" kern="1200" dirty="0" smtClean="0"/>
            <a:t> США за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однієї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тонни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нафтопродуктів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магістральними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нафтопродуктопроводами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1527891" y="3461169"/>
        <a:ext cx="5477639" cy="945578"/>
      </dsp:txXfrm>
    </dsp:sp>
    <dsp:sp modelId="{2C41A5AB-9BB0-401E-9F0B-D97A112FFD75}">
      <dsp:nvSpPr>
        <dsp:cNvPr id="0" name=""/>
        <dsp:cNvSpPr/>
      </dsp:nvSpPr>
      <dsp:spPr>
        <a:xfrm>
          <a:off x="1997964" y="4575668"/>
          <a:ext cx="6688836" cy="10044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0,64 </a:t>
          </a:r>
          <a:r>
            <a:rPr lang="ru-RU" sz="1600" kern="1200" dirty="0" err="1" smtClean="0"/>
            <a:t>долара</a:t>
          </a:r>
          <a:r>
            <a:rPr lang="ru-RU" sz="1600" kern="1200" dirty="0" smtClean="0"/>
            <a:t> США за </a:t>
          </a:r>
          <a:r>
            <a:rPr lang="ru-RU" sz="1600" kern="1200" dirty="0" err="1" smtClean="0"/>
            <a:t>транзитне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однієї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тонни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аміаку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за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кожні</a:t>
          </a:r>
          <a:r>
            <a:rPr lang="ru-RU" sz="1600" kern="1200" dirty="0" smtClean="0"/>
            <a:t> 100 </a:t>
          </a:r>
          <a:r>
            <a:rPr lang="ru-RU" sz="1600" kern="1200" dirty="0" err="1" smtClean="0"/>
            <a:t>кілометрів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відстані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відповідних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маршрутів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його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транспортування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2027382" y="4605086"/>
        <a:ext cx="5477639" cy="945578"/>
      </dsp:txXfrm>
    </dsp:sp>
    <dsp:sp modelId="{CF81560E-438C-49C9-A870-86C39B9F2821}">
      <dsp:nvSpPr>
        <dsp:cNvPr id="0" name=""/>
        <dsp:cNvSpPr/>
      </dsp:nvSpPr>
      <dsp:spPr>
        <a:xfrm>
          <a:off x="6035966" y="733780"/>
          <a:ext cx="652869" cy="652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6182862" y="733780"/>
        <a:ext cx="359077" cy="491284"/>
      </dsp:txXfrm>
    </dsp:sp>
    <dsp:sp modelId="{D773CDD4-9169-4EA3-A6C1-CF7714845CAB}">
      <dsp:nvSpPr>
        <dsp:cNvPr id="0" name=""/>
        <dsp:cNvSpPr/>
      </dsp:nvSpPr>
      <dsp:spPr>
        <a:xfrm>
          <a:off x="6535457" y="1877697"/>
          <a:ext cx="652869" cy="652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6682353" y="1877697"/>
        <a:ext cx="359077" cy="491284"/>
      </dsp:txXfrm>
    </dsp:sp>
    <dsp:sp modelId="{C2E78D1D-E657-4FA1-964B-294312EFC859}">
      <dsp:nvSpPr>
        <dsp:cNvPr id="0" name=""/>
        <dsp:cNvSpPr/>
      </dsp:nvSpPr>
      <dsp:spPr>
        <a:xfrm>
          <a:off x="7034948" y="3004874"/>
          <a:ext cx="652869" cy="652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7181844" y="3004874"/>
        <a:ext cx="359077" cy="491284"/>
      </dsp:txXfrm>
    </dsp:sp>
    <dsp:sp modelId="{453A4A31-5B2A-4EC4-AC64-76821736BE05}">
      <dsp:nvSpPr>
        <dsp:cNvPr id="0" name=""/>
        <dsp:cNvSpPr/>
      </dsp:nvSpPr>
      <dsp:spPr>
        <a:xfrm>
          <a:off x="7534439" y="4159951"/>
          <a:ext cx="652869" cy="652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7681335" y="4159951"/>
        <a:ext cx="359077" cy="491284"/>
      </dsp:txXfrm>
    </dsp:sp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26D021-FC80-492A-9B8C-EDA361E8A208}">
      <dsp:nvSpPr>
        <dsp:cNvPr id="0" name=""/>
        <dsp:cNvSpPr/>
      </dsp:nvSpPr>
      <dsp:spPr>
        <a:xfrm>
          <a:off x="651509" y="0"/>
          <a:ext cx="7383780" cy="536576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CD1C88-1FEB-40FE-808E-A8BCB36EBE32}">
      <dsp:nvSpPr>
        <dsp:cNvPr id="0" name=""/>
        <dsp:cNvSpPr/>
      </dsp:nvSpPr>
      <dsp:spPr>
        <a:xfrm>
          <a:off x="190023" y="1609730"/>
          <a:ext cx="8306752" cy="214630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У </a:t>
          </a:r>
          <a:r>
            <a:rPr lang="ru-RU" sz="2600" kern="1200" dirty="0" err="1" smtClean="0"/>
            <a:t>разі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зміни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тарифів</a:t>
          </a:r>
          <a:r>
            <a:rPr lang="ru-RU" sz="2600" kern="1200" dirty="0" smtClean="0"/>
            <a:t> до ставок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</a:t>
          </a:r>
          <a:r>
            <a:rPr lang="ru-RU" sz="2600" kern="1200" dirty="0" err="1" smtClean="0"/>
            <a:t>застосовується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коригуючий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коефіцієнт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який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обчислюється</a:t>
          </a:r>
          <a:r>
            <a:rPr lang="ru-RU" sz="2600" kern="1200" dirty="0" smtClean="0"/>
            <a:t> у порядку, </a:t>
          </a:r>
          <a:r>
            <a:rPr lang="ru-RU" sz="2600" kern="1200" dirty="0" err="1" smtClean="0"/>
            <a:t>встановленому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Кабінетом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Міністрів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України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крім</a:t>
          </a:r>
          <a:r>
            <a:rPr lang="ru-RU" sz="2600" kern="1200" dirty="0" smtClean="0"/>
            <a:t> ставки </a:t>
          </a:r>
          <a:r>
            <a:rPr lang="ru-RU" sz="2600" kern="1200" dirty="0" err="1" smtClean="0"/>
            <a:t>рентної</a:t>
          </a:r>
          <a:r>
            <a:rPr lang="ru-RU" sz="2600" kern="1200" dirty="0" smtClean="0"/>
            <a:t> плати за </a:t>
          </a:r>
          <a:r>
            <a:rPr lang="ru-RU" sz="2600" kern="1200" dirty="0" err="1" smtClean="0"/>
            <a:t>транзитне</a:t>
          </a:r>
          <a:r>
            <a:rPr lang="ru-RU" sz="2600" kern="1200" dirty="0" smtClean="0"/>
            <a:t> </a:t>
          </a:r>
          <a:r>
            <a:rPr lang="ru-RU" sz="2600" kern="1200" dirty="0" err="1" smtClean="0"/>
            <a:t>транспортування</a:t>
          </a:r>
          <a:r>
            <a:rPr lang="ru-RU" sz="2600" kern="1200" dirty="0" smtClean="0"/>
            <a:t> природного газу.</a:t>
          </a:r>
          <a:endParaRPr lang="ru-RU" sz="2600" kern="1200" dirty="0"/>
        </a:p>
      </dsp:txBody>
      <dsp:txXfrm>
        <a:off x="294797" y="1714504"/>
        <a:ext cx="8097204" cy="1936759"/>
      </dsp:txXfrm>
    </dsp:sp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5CE319-849E-42DC-ABF5-78F14CAF6490}">
      <dsp:nvSpPr>
        <dsp:cNvPr id="0" name=""/>
        <dsp:cNvSpPr/>
      </dsp:nvSpPr>
      <dsp:spPr>
        <a:xfrm>
          <a:off x="0" y="4225309"/>
          <a:ext cx="8686800" cy="92439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та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урахуванням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коригуючого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коефіцієнта</a:t>
          </a:r>
          <a:r>
            <a:rPr lang="ru-RU" sz="2200" kern="1200" dirty="0" smtClean="0"/>
            <a:t>, </a:t>
          </a:r>
          <a:r>
            <a:rPr lang="ru-RU" sz="2200" kern="1200" dirty="0" err="1" smtClean="0"/>
            <a:t>визначеного</a:t>
          </a:r>
          <a:r>
            <a:rPr lang="ru-RU" sz="2200" kern="1200" dirty="0" smtClean="0"/>
            <a:t> в </a:t>
          </a:r>
          <a:r>
            <a:rPr lang="ru-RU" sz="2200" kern="1200" dirty="0" err="1" smtClean="0"/>
            <a:t>установленому</a:t>
          </a:r>
          <a:r>
            <a:rPr lang="ru-RU" sz="2200" kern="1200" dirty="0" smtClean="0"/>
            <a:t> порядку.</a:t>
          </a:r>
          <a:endParaRPr lang="ru-RU" sz="2200" kern="1200" dirty="0"/>
        </a:p>
      </dsp:txBody>
      <dsp:txXfrm>
        <a:off x="0" y="4225309"/>
        <a:ext cx="8686800" cy="924394"/>
      </dsp:txXfrm>
    </dsp:sp>
    <dsp:sp modelId="{5E1AC6BC-D355-4877-BAA4-A862630263FE}">
      <dsp:nvSpPr>
        <dsp:cNvPr id="0" name=""/>
        <dsp:cNvSpPr/>
      </dsp:nvSpPr>
      <dsp:spPr>
        <a:xfrm rot="10800000">
          <a:off x="0" y="2817456"/>
          <a:ext cx="8686800" cy="14217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</a:t>
          </a:r>
          <a:r>
            <a:rPr lang="ru-RU" sz="2200" kern="1200" dirty="0" err="1" smtClean="0"/>
            <a:t>відповідну</a:t>
          </a:r>
          <a:r>
            <a:rPr lang="ru-RU" sz="2200" kern="1200" dirty="0" smtClean="0"/>
            <a:t> ставку </a:t>
          </a:r>
          <a:r>
            <a:rPr lang="ru-RU" sz="2200" kern="1200" dirty="0" err="1" smtClean="0"/>
            <a:t>оподаткування</a:t>
          </a:r>
          <a:endParaRPr lang="en-US" sz="2200" kern="1200" dirty="0"/>
        </a:p>
      </dsp:txBody>
      <dsp:txXfrm rot="10800000">
        <a:off x="0" y="2817456"/>
        <a:ext cx="8686800" cy="923790"/>
      </dsp:txXfrm>
    </dsp:sp>
    <dsp:sp modelId="{E811574F-1CEF-4E13-8DAC-09AE6473DC20}">
      <dsp:nvSpPr>
        <dsp:cNvPr id="0" name=""/>
        <dsp:cNvSpPr/>
      </dsp:nvSpPr>
      <dsp:spPr>
        <a:xfrm rot="10800000">
          <a:off x="0" y="1409603"/>
          <a:ext cx="8686800" cy="14217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як </a:t>
          </a:r>
          <a:r>
            <a:rPr lang="ru-RU" sz="2200" kern="1200" dirty="0" err="1" smtClean="0"/>
            <a:t>добуток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відповідного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об'єкта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оподаткування</a:t>
          </a:r>
          <a:r>
            <a:rPr lang="ru-RU" sz="2200" kern="1200" dirty="0" smtClean="0"/>
            <a:t>,</a:t>
          </a:r>
          <a:endParaRPr lang="en-US" sz="2200" kern="1200" dirty="0"/>
        </a:p>
      </dsp:txBody>
      <dsp:txXfrm rot="10800000">
        <a:off x="0" y="1409603"/>
        <a:ext cx="8686800" cy="923790"/>
      </dsp:txXfrm>
    </dsp:sp>
    <dsp:sp modelId="{215CE9E6-98B2-487F-AE7A-D6D7D590F239}">
      <dsp:nvSpPr>
        <dsp:cNvPr id="0" name=""/>
        <dsp:cNvSpPr/>
      </dsp:nvSpPr>
      <dsp:spPr>
        <a:xfrm rot="10800000">
          <a:off x="0" y="1751"/>
          <a:ext cx="8686800" cy="14217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Сума </a:t>
          </a:r>
          <a:r>
            <a:rPr lang="ru-RU" sz="2200" kern="1200" dirty="0" err="1" smtClean="0"/>
            <a:t>податкових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зобов'язань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з</a:t>
          </a:r>
          <a:r>
            <a:rPr lang="ru-RU" sz="2200" kern="1200" dirty="0" smtClean="0"/>
            <a:t> </a:t>
          </a:r>
          <a:r>
            <a:rPr lang="ru-RU" sz="2200" kern="1200" dirty="0" err="1" smtClean="0"/>
            <a:t>рентної</a:t>
          </a:r>
          <a:r>
            <a:rPr lang="ru-RU" sz="2200" kern="1200" dirty="0" smtClean="0"/>
            <a:t> плати </a:t>
          </a:r>
          <a:r>
            <a:rPr lang="ru-RU" sz="2200" kern="1200" dirty="0" err="1" smtClean="0"/>
            <a:t>обчислюється</a:t>
          </a:r>
          <a:r>
            <a:rPr lang="ru-RU" sz="2200" kern="1200" dirty="0" smtClean="0"/>
            <a:t> </a:t>
          </a:r>
          <a:endParaRPr lang="en-US" sz="2200" kern="1200" dirty="0"/>
        </a:p>
      </dsp:txBody>
      <dsp:txXfrm rot="10800000">
        <a:off x="0" y="1751"/>
        <a:ext cx="8686800" cy="9237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28E002-C558-4D6E-A11C-D141982CB017}">
      <dsp:nvSpPr>
        <dsp:cNvPr id="0" name=""/>
        <dsp:cNvSpPr/>
      </dsp:nvSpPr>
      <dsp:spPr>
        <a:xfrm>
          <a:off x="61887" y="2525"/>
          <a:ext cx="8563024" cy="13098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 воду, </a:t>
          </a:r>
          <a:r>
            <a:rPr lang="ru-RU" sz="1700" kern="1200" dirty="0" err="1" smtClean="0"/>
            <a:t>що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забирається</a:t>
          </a:r>
          <a:r>
            <a:rPr lang="ru-RU" sz="1700" kern="1200" dirty="0" smtClean="0"/>
            <a:t> для </a:t>
          </a:r>
          <a:r>
            <a:rPr lang="ru-RU" sz="1700" kern="1200" dirty="0" err="1" smtClean="0"/>
            <a:t>забезпечення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випуску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молоді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цінних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промислових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видів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риби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інших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водних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живих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ресурсів</a:t>
          </a:r>
          <a:r>
            <a:rPr lang="ru-RU" sz="1700" kern="1200" dirty="0" smtClean="0"/>
            <a:t> у </a:t>
          </a:r>
          <a:r>
            <a:rPr lang="ru-RU" sz="1700" kern="1200" dirty="0" err="1" smtClean="0"/>
            <a:t>водні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об'єкти</a:t>
          </a:r>
          <a:r>
            <a:rPr lang="ru-RU" sz="1700" kern="1200" dirty="0" smtClean="0"/>
            <a:t>;</a:t>
          </a:r>
          <a:endParaRPr lang="ru-RU" sz="1700" kern="1200" dirty="0"/>
        </a:p>
      </dsp:txBody>
      <dsp:txXfrm>
        <a:off x="716790" y="2525"/>
        <a:ext cx="7253218" cy="1309806"/>
      </dsp:txXfrm>
    </dsp:sp>
    <dsp:sp modelId="{7C79CDED-295C-4BFA-8BC1-CAC78A50D99B}">
      <dsp:nvSpPr>
        <dsp:cNvPr id="0" name=""/>
        <dsp:cNvSpPr/>
      </dsp:nvSpPr>
      <dsp:spPr>
        <a:xfrm>
          <a:off x="61887" y="1495705"/>
          <a:ext cx="8563024" cy="13098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 </a:t>
          </a:r>
          <a:r>
            <a:rPr lang="ru-RU" sz="1700" kern="1200" dirty="0" err="1" smtClean="0"/>
            <a:t>морську</a:t>
          </a:r>
          <a:r>
            <a:rPr lang="ru-RU" sz="1700" kern="1200" dirty="0" smtClean="0"/>
            <a:t> воду, </a:t>
          </a:r>
          <a:r>
            <a:rPr lang="ru-RU" sz="1700" kern="1200" dirty="0" err="1" smtClean="0"/>
            <a:t>крім</a:t>
          </a:r>
          <a:r>
            <a:rPr lang="ru-RU" sz="1700" kern="1200" dirty="0" smtClean="0"/>
            <a:t> води </a:t>
          </a:r>
          <a:r>
            <a:rPr lang="ru-RU" sz="1700" kern="1200" dirty="0" err="1" smtClean="0"/>
            <a:t>з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лиманів</a:t>
          </a:r>
          <a:r>
            <a:rPr lang="ru-RU" sz="1700" kern="1200" dirty="0" smtClean="0"/>
            <a:t>;</a:t>
          </a:r>
          <a:endParaRPr lang="ru-RU" sz="1700" kern="1200" dirty="0"/>
        </a:p>
      </dsp:txBody>
      <dsp:txXfrm>
        <a:off x="716790" y="1495705"/>
        <a:ext cx="7253218" cy="1309806"/>
      </dsp:txXfrm>
    </dsp:sp>
    <dsp:sp modelId="{D29FE608-C65F-4E8E-9DEE-8D68FD24E25D}">
      <dsp:nvSpPr>
        <dsp:cNvPr id="0" name=""/>
        <dsp:cNvSpPr/>
      </dsp:nvSpPr>
      <dsp:spPr>
        <a:xfrm>
          <a:off x="61887" y="2988884"/>
          <a:ext cx="8563024" cy="13098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 воду, </a:t>
          </a:r>
          <a:r>
            <a:rPr lang="ru-RU" sz="1700" kern="1200" dirty="0" err="1" smtClean="0"/>
            <a:t>що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використовується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садівницькими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городницькими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товариствами</a:t>
          </a:r>
          <a:r>
            <a:rPr lang="ru-RU" sz="1700" kern="1200" dirty="0" smtClean="0"/>
            <a:t> (кооперативами);</a:t>
          </a:r>
          <a:endParaRPr lang="ru-RU" sz="1700" kern="1200" dirty="0"/>
        </a:p>
      </dsp:txBody>
      <dsp:txXfrm>
        <a:off x="716790" y="2988884"/>
        <a:ext cx="7253218" cy="1309806"/>
      </dsp:txXfrm>
    </dsp:sp>
    <dsp:sp modelId="{3A09AB85-8055-4524-8068-DFDCB142195E}">
      <dsp:nvSpPr>
        <dsp:cNvPr id="0" name=""/>
        <dsp:cNvSpPr/>
      </dsp:nvSpPr>
      <dsp:spPr>
        <a:xfrm>
          <a:off x="61887" y="4482064"/>
          <a:ext cx="8563024" cy="1309806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 воду, </a:t>
          </a:r>
          <a:r>
            <a:rPr lang="ru-RU" sz="1700" kern="1200" dirty="0" err="1" smtClean="0"/>
            <a:t>що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забирається</a:t>
          </a:r>
          <a:r>
            <a:rPr lang="ru-RU" sz="1700" kern="1200" dirty="0" smtClean="0"/>
            <a:t> для </a:t>
          </a:r>
          <a:r>
            <a:rPr lang="ru-RU" sz="1700" kern="1200" dirty="0" err="1" smtClean="0"/>
            <a:t>реабілітації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лікування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оздоровлення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реабілітаційними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установами</a:t>
          </a:r>
          <a:r>
            <a:rPr lang="ru-RU" sz="1700" kern="1200" dirty="0" smtClean="0"/>
            <a:t> для </a:t>
          </a:r>
          <a:r>
            <a:rPr lang="ru-RU" sz="1700" kern="1200" dirty="0" err="1" smtClean="0"/>
            <a:t>інвалідів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дітей-інвалідів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підприємствами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установами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та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організаціями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фізкультури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та</a:t>
          </a:r>
          <a:r>
            <a:rPr lang="ru-RU" sz="1700" kern="1200" dirty="0" smtClean="0"/>
            <a:t> спорту для </a:t>
          </a:r>
          <a:r>
            <a:rPr lang="ru-RU" sz="1700" kern="1200" dirty="0" err="1" smtClean="0"/>
            <a:t>інвалідів</a:t>
          </a:r>
          <a:r>
            <a:rPr lang="ru-RU" sz="1700" kern="1200" dirty="0" smtClean="0"/>
            <a:t> та </a:t>
          </a:r>
          <a:r>
            <a:rPr lang="ru-RU" sz="1700" kern="1200" dirty="0" err="1" smtClean="0"/>
            <a:t>дітей-інвалідів</a:t>
          </a:r>
          <a:r>
            <a:rPr lang="ru-RU" sz="1700" kern="1200" dirty="0" smtClean="0"/>
            <a:t>, </a:t>
          </a:r>
          <a:r>
            <a:rPr lang="ru-RU" sz="1700" kern="1200" dirty="0" err="1" smtClean="0"/>
            <a:t>які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засновані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всеукраїнськими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громадськими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організаціями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інвалідів</a:t>
          </a:r>
          <a:r>
            <a:rPr lang="ru-RU" sz="1700" kern="1200" dirty="0" smtClean="0"/>
            <a:t> </a:t>
          </a:r>
          <a:r>
            <a:rPr lang="ru-RU" sz="1700" kern="1200" dirty="0" err="1" smtClean="0"/>
            <a:t>відповідно</a:t>
          </a:r>
          <a:r>
            <a:rPr lang="ru-RU" sz="1700" kern="1200" dirty="0" smtClean="0"/>
            <a:t> до закону;</a:t>
          </a:r>
          <a:endParaRPr lang="ru-RU" sz="1700" kern="1200" dirty="0"/>
        </a:p>
      </dsp:txBody>
      <dsp:txXfrm>
        <a:off x="716790" y="4482064"/>
        <a:ext cx="7253218" cy="1309806"/>
      </dsp:txXfrm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CE5A24-59FF-4972-BAC3-356AB3A17701}">
      <dsp:nvSpPr>
        <dsp:cNvPr id="0" name=""/>
        <dsp:cNvSpPr/>
      </dsp:nvSpPr>
      <dsp:spPr>
        <a:xfrm>
          <a:off x="0" y="508518"/>
          <a:ext cx="8686800" cy="14215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Сума </a:t>
          </a:r>
          <a:r>
            <a:rPr lang="ru-RU" sz="2700" kern="1200" dirty="0" err="1" smtClean="0"/>
            <a:t>податкових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зобов'язань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з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рентної</a:t>
          </a:r>
          <a:r>
            <a:rPr lang="ru-RU" sz="2700" kern="1200" dirty="0" smtClean="0"/>
            <a:t> плати за </a:t>
          </a:r>
          <a:r>
            <a:rPr lang="ru-RU" sz="2700" kern="1200" dirty="0" err="1" smtClean="0"/>
            <a:t>податковий</a:t>
          </a:r>
          <a:r>
            <a:rPr lang="ru-RU" sz="2700" kern="1200" dirty="0" smtClean="0"/>
            <a:t> (</a:t>
          </a:r>
          <a:r>
            <a:rPr lang="ru-RU" sz="2700" kern="1200" dirty="0" err="1" smtClean="0"/>
            <a:t>звітний</a:t>
          </a:r>
          <a:r>
            <a:rPr lang="ru-RU" sz="2700" kern="1200" dirty="0" smtClean="0"/>
            <a:t>) </a:t>
          </a:r>
          <a:r>
            <a:rPr lang="ru-RU" sz="2700" kern="1200" dirty="0" err="1" smtClean="0"/>
            <a:t>період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сплачується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виходячи</a:t>
          </a:r>
          <a:r>
            <a:rPr lang="ru-RU" sz="2700" kern="1200" dirty="0" smtClean="0"/>
            <a:t> з:</a:t>
          </a:r>
          <a:endParaRPr lang="ru-RU" sz="2700" kern="1200" dirty="0"/>
        </a:p>
      </dsp:txBody>
      <dsp:txXfrm>
        <a:off x="69394" y="577912"/>
        <a:ext cx="8548012" cy="1282762"/>
      </dsp:txXfrm>
    </dsp:sp>
    <dsp:sp modelId="{6B5B7FF4-FA96-446A-946D-08D89C5C75DC}">
      <dsp:nvSpPr>
        <dsp:cNvPr id="0" name=""/>
        <dsp:cNvSpPr/>
      </dsp:nvSpPr>
      <dsp:spPr>
        <a:xfrm>
          <a:off x="0" y="2007828"/>
          <a:ext cx="8686800" cy="14215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/>
            <a:t>фактичних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обсягів</a:t>
          </a:r>
          <a:r>
            <a:rPr lang="ru-RU" sz="2700" kern="1200" dirty="0" smtClean="0"/>
            <a:t> природного газу та </a:t>
          </a:r>
          <a:r>
            <a:rPr lang="ru-RU" sz="2700" kern="1200" dirty="0" err="1" smtClean="0"/>
            <a:t>аміаку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відстані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відповідних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маршрутів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їх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транспортування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територією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України</a:t>
          </a:r>
          <a:r>
            <a:rPr lang="ru-RU" sz="2700" kern="1200" dirty="0" smtClean="0"/>
            <a:t> у </a:t>
          </a:r>
          <a:r>
            <a:rPr lang="ru-RU" sz="2700" kern="1200" dirty="0" err="1" smtClean="0"/>
            <a:t>відповідному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місяці</a:t>
          </a:r>
          <a:r>
            <a:rPr lang="ru-RU" sz="2700" kern="1200" dirty="0" smtClean="0"/>
            <a:t>;</a:t>
          </a:r>
          <a:endParaRPr lang="ru-RU" sz="2700" kern="1200" dirty="0"/>
        </a:p>
      </dsp:txBody>
      <dsp:txXfrm>
        <a:off x="69394" y="2077222"/>
        <a:ext cx="8548012" cy="1282762"/>
      </dsp:txXfrm>
    </dsp:sp>
    <dsp:sp modelId="{2B9960FB-48BB-4338-AA76-8CA360FC7D53}">
      <dsp:nvSpPr>
        <dsp:cNvPr id="0" name=""/>
        <dsp:cNvSpPr/>
      </dsp:nvSpPr>
      <dsp:spPr>
        <a:xfrm>
          <a:off x="0" y="3507138"/>
          <a:ext cx="8686800" cy="14215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/>
            <a:t>фактичних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обсягів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нафти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і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нафтопродуктів</a:t>
          </a:r>
          <a:r>
            <a:rPr lang="ru-RU" sz="2700" kern="1200" dirty="0" smtClean="0"/>
            <a:t>, </a:t>
          </a:r>
          <a:r>
            <a:rPr lang="ru-RU" sz="2700" kern="1200" dirty="0" err="1" smtClean="0"/>
            <a:t>що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транспортуються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територією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України</a:t>
          </a:r>
          <a:r>
            <a:rPr lang="ru-RU" sz="2700" kern="1200" dirty="0" smtClean="0"/>
            <a:t> у </a:t>
          </a:r>
          <a:r>
            <a:rPr lang="ru-RU" sz="2700" kern="1200" dirty="0" err="1" smtClean="0"/>
            <a:t>відповідному</a:t>
          </a:r>
          <a:r>
            <a:rPr lang="ru-RU" sz="2700" kern="1200" dirty="0" smtClean="0"/>
            <a:t> </a:t>
          </a:r>
          <a:r>
            <a:rPr lang="ru-RU" sz="2700" kern="1200" dirty="0" err="1" smtClean="0"/>
            <a:t>місяці</a:t>
          </a:r>
          <a:r>
            <a:rPr lang="ru-RU" sz="2700" kern="1200" dirty="0" smtClean="0"/>
            <a:t>.</a:t>
          </a:r>
          <a:endParaRPr lang="ru-RU" sz="2700" kern="1200" dirty="0"/>
        </a:p>
      </dsp:txBody>
      <dsp:txXfrm>
        <a:off x="69394" y="3576532"/>
        <a:ext cx="8548012" cy="1282762"/>
      </dsp:txXfrm>
    </dsp:sp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86CC6-E2F9-4D32-A916-989EA49EC272}">
      <dsp:nvSpPr>
        <dsp:cNvPr id="0" name=""/>
        <dsp:cNvSpPr/>
      </dsp:nvSpPr>
      <dsp:spPr>
        <a:xfrm>
          <a:off x="0" y="175"/>
          <a:ext cx="8686800" cy="13306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err="1" smtClean="0"/>
            <a:t>Застосовуються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такі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терміни</a:t>
          </a:r>
          <a:r>
            <a:rPr lang="ru-RU" sz="2000" b="1" i="1" kern="1200" dirty="0" smtClean="0"/>
            <a:t>:</a:t>
          </a:r>
          <a:endParaRPr lang="ru-RU" sz="2000" b="1" i="1" kern="1200" dirty="0"/>
        </a:p>
      </dsp:txBody>
      <dsp:txXfrm>
        <a:off x="64956" y="65131"/>
        <a:ext cx="8556888" cy="1200716"/>
      </dsp:txXfrm>
    </dsp:sp>
    <dsp:sp modelId="{B988E71E-B3B6-4135-92D9-164886AB355A}">
      <dsp:nvSpPr>
        <dsp:cNvPr id="0" name=""/>
        <dsp:cNvSpPr/>
      </dsp:nvSpPr>
      <dsp:spPr>
        <a:xfrm>
          <a:off x="0" y="1345105"/>
          <a:ext cx="8686800" cy="13306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err="1" smtClean="0"/>
            <a:t>вантаж</a:t>
          </a:r>
          <a:r>
            <a:rPr lang="ru-RU" sz="2000" b="1" i="1" kern="1200" dirty="0" smtClean="0"/>
            <a:t> - </a:t>
          </a:r>
          <a:r>
            <a:rPr lang="ru-RU" sz="2000" b="1" i="1" kern="1200" dirty="0" err="1" smtClean="0"/>
            <a:t>природний</a:t>
          </a:r>
          <a:r>
            <a:rPr lang="ru-RU" sz="2000" b="1" i="1" kern="1200" dirty="0" smtClean="0"/>
            <a:t> газ, </a:t>
          </a:r>
          <a:r>
            <a:rPr lang="ru-RU" sz="2000" b="1" i="1" kern="1200" dirty="0" err="1" smtClean="0"/>
            <a:t>нафта</a:t>
          </a:r>
          <a:r>
            <a:rPr lang="ru-RU" sz="2000" b="1" i="1" kern="1200" dirty="0" smtClean="0"/>
            <a:t> та </a:t>
          </a:r>
          <a:r>
            <a:rPr lang="ru-RU" sz="2000" b="1" i="1" kern="1200" dirty="0" err="1" smtClean="0"/>
            <a:t>продукти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її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переробки</a:t>
          </a:r>
          <a:r>
            <a:rPr lang="ru-RU" sz="2000" b="1" i="1" kern="1200" dirty="0" smtClean="0"/>
            <a:t> (</a:t>
          </a:r>
          <a:r>
            <a:rPr lang="ru-RU" sz="2000" b="1" i="1" kern="1200" dirty="0" err="1" smtClean="0"/>
            <a:t>нафтопродукти</a:t>
          </a:r>
          <a:r>
            <a:rPr lang="ru-RU" sz="2000" b="1" i="1" kern="1200" dirty="0" smtClean="0"/>
            <a:t>), а </a:t>
          </a:r>
          <a:r>
            <a:rPr lang="ru-RU" sz="2000" b="1" i="1" kern="1200" dirty="0" err="1" smtClean="0"/>
            <a:t>також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аміак</a:t>
          </a:r>
          <a:r>
            <a:rPr lang="ru-RU" sz="2000" b="1" i="1" kern="1200" dirty="0" smtClean="0"/>
            <a:t>;</a:t>
          </a:r>
          <a:endParaRPr lang="ru-RU" sz="2000" b="1" i="1" kern="1200" dirty="0"/>
        </a:p>
      </dsp:txBody>
      <dsp:txXfrm>
        <a:off x="64956" y="1410061"/>
        <a:ext cx="8556888" cy="1200716"/>
      </dsp:txXfrm>
    </dsp:sp>
    <dsp:sp modelId="{3DB38446-1A37-43CB-8696-0243DFF57D92}">
      <dsp:nvSpPr>
        <dsp:cNvPr id="0" name=""/>
        <dsp:cNvSpPr/>
      </dsp:nvSpPr>
      <dsp:spPr>
        <a:xfrm>
          <a:off x="0" y="2690035"/>
          <a:ext cx="8686800" cy="13306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err="1" smtClean="0"/>
            <a:t>відповідний</a:t>
          </a:r>
          <a:r>
            <a:rPr lang="ru-RU" sz="2000" b="1" i="1" kern="1200" dirty="0" smtClean="0"/>
            <a:t> маршрут - шлях </a:t>
          </a:r>
          <a:r>
            <a:rPr lang="ru-RU" sz="2000" b="1" i="1" kern="1200" dirty="0" err="1" smtClean="0"/>
            <a:t>транспортування</a:t>
          </a:r>
          <a:r>
            <a:rPr lang="ru-RU" sz="2000" b="1" i="1" kern="1200" dirty="0" smtClean="0"/>
            <a:t> (</a:t>
          </a:r>
          <a:r>
            <a:rPr lang="ru-RU" sz="2000" b="1" i="1" kern="1200" dirty="0" err="1" smtClean="0"/>
            <a:t>переміщення</a:t>
          </a:r>
          <a:r>
            <a:rPr lang="ru-RU" sz="2000" b="1" i="1" kern="1200" dirty="0" smtClean="0"/>
            <a:t>) </a:t>
          </a:r>
          <a:r>
            <a:rPr lang="ru-RU" sz="2000" b="1" i="1" kern="1200" dirty="0" err="1" smtClean="0"/>
            <a:t>вантажу</a:t>
          </a:r>
          <a:r>
            <a:rPr lang="ru-RU" sz="2000" b="1" i="1" kern="1200" dirty="0" smtClean="0"/>
            <a:t>, </a:t>
          </a:r>
          <a:r>
            <a:rPr lang="ru-RU" sz="2000" b="1" i="1" kern="1200" dirty="0" err="1" smtClean="0"/>
            <a:t>що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визначається</a:t>
          </a:r>
          <a:r>
            <a:rPr lang="ru-RU" sz="2000" b="1" i="1" kern="1200" dirty="0" smtClean="0"/>
            <a:t> видом </a:t>
          </a:r>
          <a:r>
            <a:rPr lang="ru-RU" sz="2000" b="1" i="1" kern="1200" dirty="0" err="1" smtClean="0"/>
            <a:t>транспортних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послуг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під</a:t>
          </a:r>
          <a:r>
            <a:rPr lang="ru-RU" sz="2000" b="1" i="1" kern="1200" dirty="0" smtClean="0"/>
            <a:t> час </a:t>
          </a:r>
          <a:r>
            <a:rPr lang="ru-RU" sz="2000" b="1" i="1" kern="1200" dirty="0" err="1" smtClean="0"/>
            <a:t>його</a:t>
          </a:r>
          <a:r>
            <a:rPr lang="ru-RU" sz="2000" b="1" i="1" kern="1200" dirty="0" smtClean="0"/>
            <a:t> транзиту трубопроводами, </a:t>
          </a:r>
          <a:r>
            <a:rPr lang="ru-RU" sz="2000" b="1" i="1" kern="1200" dirty="0" err="1" smtClean="0"/>
            <a:t>зокрема</a:t>
          </a:r>
          <a:r>
            <a:rPr lang="ru-RU" sz="2000" b="1" i="1" kern="1200" dirty="0" smtClean="0"/>
            <a:t>:</a:t>
          </a:r>
          <a:endParaRPr lang="ru-RU" sz="2000" b="1" i="1" kern="1200" dirty="0"/>
        </a:p>
      </dsp:txBody>
      <dsp:txXfrm>
        <a:off x="64956" y="2754991"/>
        <a:ext cx="8556888" cy="1200716"/>
      </dsp:txXfrm>
    </dsp:sp>
    <dsp:sp modelId="{415505B0-2264-49C8-A35B-D748116B968C}">
      <dsp:nvSpPr>
        <dsp:cNvPr id="0" name=""/>
        <dsp:cNvSpPr/>
      </dsp:nvSpPr>
      <dsp:spPr>
        <a:xfrm>
          <a:off x="0" y="4034965"/>
          <a:ext cx="8686800" cy="13306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а) </a:t>
          </a:r>
          <a:r>
            <a:rPr lang="ru-RU" sz="2000" b="1" i="1" kern="1200" dirty="0" err="1" smtClean="0"/>
            <a:t>між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прикордонними</a:t>
          </a:r>
          <a:r>
            <a:rPr lang="ru-RU" sz="2000" b="1" i="1" kern="1200" dirty="0" smtClean="0"/>
            <a:t> пунктами </a:t>
          </a:r>
          <a:r>
            <a:rPr lang="ru-RU" sz="2000" b="1" i="1" kern="1200" dirty="0" err="1" smtClean="0"/>
            <a:t>приймання</a:t>
          </a:r>
          <a:r>
            <a:rPr lang="ru-RU" sz="2000" b="1" i="1" kern="1200" dirty="0" smtClean="0"/>
            <a:t> (</a:t>
          </a:r>
          <a:r>
            <a:rPr lang="ru-RU" sz="2000" b="1" i="1" kern="1200" dirty="0" err="1" smtClean="0"/>
            <a:t>відправлення</a:t>
          </a:r>
          <a:r>
            <a:rPr lang="ru-RU" sz="2000" b="1" i="1" kern="1200" dirty="0" smtClean="0"/>
            <a:t>) та </a:t>
          </a:r>
          <a:r>
            <a:rPr lang="ru-RU" sz="2000" b="1" i="1" kern="1200" dirty="0" err="1" smtClean="0"/>
            <a:t>призначення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або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перевалювальним</a:t>
          </a:r>
          <a:r>
            <a:rPr lang="ru-RU" sz="2000" b="1" i="1" kern="1200" dirty="0" smtClean="0"/>
            <a:t> комплексом для </a:t>
          </a:r>
          <a:r>
            <a:rPr lang="ru-RU" sz="2000" b="1" i="1" kern="1200" dirty="0" err="1" smtClean="0"/>
            <a:t>вантажу</a:t>
          </a:r>
          <a:r>
            <a:rPr lang="ru-RU" sz="2000" b="1" i="1" kern="1200" dirty="0" smtClean="0"/>
            <a:t>, </a:t>
          </a:r>
          <a:r>
            <a:rPr lang="ru-RU" sz="2000" b="1" i="1" kern="1200" dirty="0" err="1" smtClean="0"/>
            <a:t>що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надійшов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з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територій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інших</a:t>
          </a:r>
          <a:r>
            <a:rPr lang="ru-RU" sz="2000" b="1" i="1" kern="1200" dirty="0" smtClean="0"/>
            <a:t> держав </a:t>
          </a:r>
          <a:r>
            <a:rPr lang="ru-RU" sz="2000" b="1" i="1" kern="1200" dirty="0" err="1" smtClean="0"/>
            <a:t>і</a:t>
          </a:r>
          <a:r>
            <a:rPr lang="ru-RU" sz="2000" b="1" i="1" kern="1200" dirty="0" smtClean="0"/>
            <a:t> </a:t>
          </a:r>
          <a:r>
            <a:rPr lang="ru-RU" sz="2000" b="1" i="1" kern="1200" dirty="0" err="1" smtClean="0"/>
            <a:t>призначений</a:t>
          </a:r>
          <a:r>
            <a:rPr lang="ru-RU" sz="2000" b="1" i="1" kern="1200" dirty="0" smtClean="0"/>
            <a:t> для </a:t>
          </a:r>
          <a:r>
            <a:rPr lang="ru-RU" sz="2000" b="1" i="1" kern="1200" dirty="0" err="1" smtClean="0"/>
            <a:t>споживачів</a:t>
          </a:r>
          <a:r>
            <a:rPr lang="ru-RU" sz="2000" b="1" i="1" kern="1200" dirty="0" smtClean="0"/>
            <a:t> за межами </a:t>
          </a:r>
          <a:r>
            <a:rPr lang="ru-RU" sz="2000" b="1" i="1" kern="1200" dirty="0" err="1" smtClean="0"/>
            <a:t>України</a:t>
          </a:r>
          <a:r>
            <a:rPr lang="ru-RU" sz="2000" b="1" i="1" kern="1200" dirty="0" smtClean="0"/>
            <a:t>;</a:t>
          </a:r>
          <a:endParaRPr lang="ru-RU" sz="2000" b="1" i="1" kern="1200" dirty="0"/>
        </a:p>
      </dsp:txBody>
      <dsp:txXfrm>
        <a:off x="64956" y="4099921"/>
        <a:ext cx="8556888" cy="1200716"/>
      </dsp:txXfrm>
    </dsp:sp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6980D6-FE0E-4A12-840A-70C80C6F4BD1}">
      <dsp:nvSpPr>
        <dsp:cNvPr id="0" name=""/>
        <dsp:cNvSpPr/>
      </dsp:nvSpPr>
      <dsp:spPr>
        <a:xfrm>
          <a:off x="4480" y="3389"/>
          <a:ext cx="8677839" cy="821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б) </a:t>
          </a:r>
          <a:r>
            <a:rPr lang="ru-RU" sz="1500" b="1" i="1" kern="1200" dirty="0" err="1" smtClean="0"/>
            <a:t>магістральними</a:t>
          </a:r>
          <a:r>
            <a:rPr lang="ru-RU" sz="1500" b="1" i="1" kern="1200" dirty="0" smtClean="0"/>
            <a:t> трубопроводами, у тому </a:t>
          </a:r>
          <a:r>
            <a:rPr lang="ru-RU" sz="1500" b="1" i="1" kern="1200" dirty="0" err="1" smtClean="0"/>
            <a:t>числі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з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наданням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послуг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з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тимчасового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зберігання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або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переробки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вантажу</a:t>
          </a:r>
          <a:r>
            <a:rPr lang="ru-RU" sz="1500" b="1" i="1" kern="1200" dirty="0" smtClean="0"/>
            <a:t> на </a:t>
          </a:r>
          <a:r>
            <a:rPr lang="ru-RU" sz="1500" b="1" i="1" kern="1200" dirty="0" err="1" smtClean="0"/>
            <a:t>території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України</a:t>
          </a:r>
          <a:r>
            <a:rPr lang="ru-RU" sz="1500" b="1" i="1" kern="1200" dirty="0" smtClean="0"/>
            <a:t>, </a:t>
          </a:r>
          <a:r>
            <a:rPr lang="ru-RU" sz="1500" b="1" i="1" kern="1200" dirty="0" err="1" smtClean="0"/>
            <a:t>з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подальшим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переміщенням</a:t>
          </a:r>
          <a:r>
            <a:rPr lang="ru-RU" sz="1500" b="1" i="1" kern="1200" dirty="0" smtClean="0"/>
            <a:t> за </a:t>
          </a:r>
          <a:r>
            <a:rPr lang="ru-RU" sz="1500" b="1" i="1" kern="1200" dirty="0" err="1" smtClean="0"/>
            <a:t>її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межі</a:t>
          </a:r>
          <a:r>
            <a:rPr lang="ru-RU" sz="1500" b="1" i="1" kern="1200" dirty="0" smtClean="0"/>
            <a:t>;</a:t>
          </a:r>
          <a:endParaRPr lang="ru-RU" sz="1500" b="1" i="1" kern="1200" dirty="0"/>
        </a:p>
      </dsp:txBody>
      <dsp:txXfrm>
        <a:off x="415067" y="3389"/>
        <a:ext cx="7856665" cy="821174"/>
      </dsp:txXfrm>
    </dsp:sp>
    <dsp:sp modelId="{7E37B932-0478-4F8A-B802-696FC148A94E}">
      <dsp:nvSpPr>
        <dsp:cNvPr id="0" name=""/>
        <dsp:cNvSpPr/>
      </dsp:nvSpPr>
      <dsp:spPr>
        <a:xfrm>
          <a:off x="4480" y="939527"/>
          <a:ext cx="8677839" cy="821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маршрут </a:t>
          </a:r>
          <a:r>
            <a:rPr lang="ru-RU" sz="1500" b="1" i="1" kern="1200" dirty="0" err="1" smtClean="0"/>
            <a:t>транспортування</a:t>
          </a:r>
          <a:r>
            <a:rPr lang="ru-RU" sz="1500" b="1" i="1" kern="1200" dirty="0" smtClean="0"/>
            <a:t> - шлях </a:t>
          </a:r>
          <a:r>
            <a:rPr lang="ru-RU" sz="1500" b="1" i="1" kern="1200" dirty="0" err="1" smtClean="0"/>
            <a:t>транспортування</a:t>
          </a:r>
          <a:r>
            <a:rPr lang="ru-RU" sz="1500" b="1" i="1" kern="1200" dirty="0" smtClean="0"/>
            <a:t> (</a:t>
          </a:r>
          <a:r>
            <a:rPr lang="ru-RU" sz="1500" b="1" i="1" kern="1200" dirty="0" err="1" smtClean="0"/>
            <a:t>переміщення</a:t>
          </a:r>
          <a:r>
            <a:rPr lang="ru-RU" sz="1500" b="1" i="1" kern="1200" dirty="0" smtClean="0"/>
            <a:t>) </a:t>
          </a:r>
          <a:r>
            <a:rPr lang="ru-RU" sz="1500" b="1" i="1" kern="1200" dirty="0" err="1" smtClean="0"/>
            <a:t>вантажу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між</a:t>
          </a:r>
          <a:r>
            <a:rPr lang="ru-RU" sz="1500" b="1" i="1" kern="1200" dirty="0" smtClean="0"/>
            <a:t> пунктами </a:t>
          </a:r>
          <a:r>
            <a:rPr lang="ru-RU" sz="1500" b="1" i="1" kern="1200" dirty="0" err="1" smtClean="0"/>
            <a:t>приймання</a:t>
          </a:r>
          <a:r>
            <a:rPr lang="ru-RU" sz="1500" b="1" i="1" kern="1200" dirty="0" smtClean="0"/>
            <a:t> (</a:t>
          </a:r>
          <a:r>
            <a:rPr lang="ru-RU" sz="1500" b="1" i="1" kern="1200" dirty="0" err="1" smtClean="0"/>
            <a:t>відправлення</a:t>
          </a:r>
          <a:r>
            <a:rPr lang="ru-RU" sz="1500" b="1" i="1" kern="1200" dirty="0" smtClean="0"/>
            <a:t>) та </a:t>
          </a:r>
          <a:r>
            <a:rPr lang="ru-RU" sz="1500" b="1" i="1" kern="1200" dirty="0" err="1" smtClean="0"/>
            <a:t>призначення</a:t>
          </a:r>
          <a:r>
            <a:rPr lang="ru-RU" sz="1500" b="1" i="1" kern="1200" dirty="0" smtClean="0"/>
            <a:t>, </a:t>
          </a:r>
          <a:r>
            <a:rPr lang="ru-RU" sz="1500" b="1" i="1" kern="1200" dirty="0" err="1" smtClean="0"/>
            <a:t>що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визначені</a:t>
          </a:r>
          <a:r>
            <a:rPr lang="ru-RU" sz="1500" b="1" i="1" kern="1200" dirty="0" smtClean="0"/>
            <a:t> сторонами в </a:t>
          </a:r>
          <a:r>
            <a:rPr lang="ru-RU" sz="1500" b="1" i="1" kern="1200" dirty="0" err="1" smtClean="0"/>
            <a:t>істотних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умовах</a:t>
          </a:r>
          <a:r>
            <a:rPr lang="ru-RU" sz="1500" b="1" i="1" kern="1200" dirty="0" smtClean="0"/>
            <a:t> договору </a:t>
          </a:r>
          <a:r>
            <a:rPr lang="ru-RU" sz="1500" b="1" i="1" kern="1200" dirty="0" err="1" smtClean="0"/>
            <a:t>з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надання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транспортних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послуг</a:t>
          </a:r>
          <a:r>
            <a:rPr lang="ru-RU" sz="1500" b="1" i="1" kern="1200" dirty="0" smtClean="0"/>
            <a:t>;</a:t>
          </a:r>
          <a:endParaRPr lang="ru-RU" sz="1500" b="1" i="1" kern="1200" dirty="0"/>
        </a:p>
      </dsp:txBody>
      <dsp:txXfrm>
        <a:off x="415067" y="939527"/>
        <a:ext cx="7856665" cy="821174"/>
      </dsp:txXfrm>
    </dsp:sp>
    <dsp:sp modelId="{E46FD7E6-AC90-4CA1-9FF3-6B5CCDFBD337}">
      <dsp:nvSpPr>
        <dsp:cNvPr id="0" name=""/>
        <dsp:cNvSpPr/>
      </dsp:nvSpPr>
      <dsp:spPr>
        <a:xfrm>
          <a:off x="4480" y="1875666"/>
          <a:ext cx="8677839" cy="821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err="1" smtClean="0"/>
            <a:t>послуги</a:t>
          </a:r>
          <a:r>
            <a:rPr lang="ru-RU" sz="1500" b="1" i="1" kern="1200" dirty="0" smtClean="0"/>
            <a:t> - </a:t>
          </a:r>
          <a:r>
            <a:rPr lang="ru-RU" sz="1500" b="1" i="1" kern="1200" dirty="0" err="1" smtClean="0"/>
            <a:t>транспортування</a:t>
          </a:r>
          <a:r>
            <a:rPr lang="ru-RU" sz="1500" b="1" i="1" kern="1200" dirty="0" smtClean="0"/>
            <a:t> (</a:t>
          </a:r>
          <a:r>
            <a:rPr lang="ru-RU" sz="1500" b="1" i="1" kern="1200" dirty="0" err="1" smtClean="0"/>
            <a:t>переміщення</a:t>
          </a:r>
          <a:r>
            <a:rPr lang="ru-RU" sz="1500" b="1" i="1" kern="1200" dirty="0" smtClean="0"/>
            <a:t>) </a:t>
          </a:r>
          <a:r>
            <a:rPr lang="ru-RU" sz="1500" b="1" i="1" kern="1200" dirty="0" err="1" smtClean="0"/>
            <a:t>вантажу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магістральними</a:t>
          </a:r>
          <a:r>
            <a:rPr lang="ru-RU" sz="1500" b="1" i="1" kern="1200" dirty="0" smtClean="0"/>
            <a:t> трубопроводами </a:t>
          </a:r>
          <a:r>
            <a:rPr lang="ru-RU" sz="1500" b="1" i="1" kern="1200" dirty="0" err="1" smtClean="0"/>
            <a:t>України</a:t>
          </a:r>
          <a:r>
            <a:rPr lang="ru-RU" sz="1500" b="1" i="1" kern="1200" dirty="0" smtClean="0"/>
            <a:t>;</a:t>
          </a:r>
          <a:endParaRPr lang="ru-RU" sz="1500" b="1" i="1" kern="1200" dirty="0"/>
        </a:p>
      </dsp:txBody>
      <dsp:txXfrm>
        <a:off x="415067" y="1875666"/>
        <a:ext cx="7856665" cy="821174"/>
      </dsp:txXfrm>
    </dsp:sp>
    <dsp:sp modelId="{38C7C0FB-35F6-46E8-97E1-641037A9EBFE}">
      <dsp:nvSpPr>
        <dsp:cNvPr id="0" name=""/>
        <dsp:cNvSpPr/>
      </dsp:nvSpPr>
      <dsp:spPr>
        <a:xfrm>
          <a:off x="4480" y="2811804"/>
          <a:ext cx="8677839" cy="821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тариф - </a:t>
          </a:r>
          <a:r>
            <a:rPr lang="ru-RU" sz="1500" b="1" i="1" kern="1200" dirty="0" err="1" smtClean="0"/>
            <a:t>вартість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транспортування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облікової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одиниці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вантажу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магістральними</a:t>
          </a:r>
          <a:r>
            <a:rPr lang="ru-RU" sz="1500" b="1" i="1" kern="1200" dirty="0" smtClean="0"/>
            <a:t> трубопроводами </a:t>
          </a:r>
          <a:r>
            <a:rPr lang="ru-RU" sz="1500" b="1" i="1" kern="1200" dirty="0" err="1" smtClean="0"/>
            <a:t>України</a:t>
          </a:r>
          <a:r>
            <a:rPr lang="ru-RU" sz="1500" b="1" i="1" kern="1200" dirty="0" smtClean="0"/>
            <a:t> (без </a:t>
          </a:r>
          <a:r>
            <a:rPr lang="ru-RU" sz="1500" b="1" i="1" kern="1200" dirty="0" err="1" smtClean="0"/>
            <a:t>податку</a:t>
          </a:r>
          <a:r>
            <a:rPr lang="ru-RU" sz="1500" b="1" i="1" kern="1200" dirty="0" smtClean="0"/>
            <a:t> на </a:t>
          </a:r>
          <a:r>
            <a:rPr lang="ru-RU" sz="1500" b="1" i="1" kern="1200" dirty="0" err="1" smtClean="0"/>
            <a:t>додану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вартість</a:t>
          </a:r>
          <a:r>
            <a:rPr lang="ru-RU" sz="1500" b="1" i="1" kern="1200" dirty="0" smtClean="0"/>
            <a:t>), </a:t>
          </a:r>
          <a:r>
            <a:rPr lang="ru-RU" sz="1500" b="1" i="1" kern="1200" dirty="0" err="1" smtClean="0"/>
            <a:t>що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встановлюється</a:t>
          </a:r>
          <a:r>
            <a:rPr lang="ru-RU" sz="1500" b="1" i="1" kern="1200" dirty="0" smtClean="0"/>
            <a:t>:</a:t>
          </a:r>
          <a:endParaRPr lang="ru-RU" sz="1500" b="1" i="1" kern="1200" dirty="0"/>
        </a:p>
      </dsp:txBody>
      <dsp:txXfrm>
        <a:off x="415067" y="2811804"/>
        <a:ext cx="7856665" cy="821174"/>
      </dsp:txXfrm>
    </dsp:sp>
    <dsp:sp modelId="{1E7BBAED-5759-4DB8-8384-407367EFAF38}">
      <dsp:nvSpPr>
        <dsp:cNvPr id="0" name=""/>
        <dsp:cNvSpPr/>
      </dsp:nvSpPr>
      <dsp:spPr>
        <a:xfrm>
          <a:off x="4480" y="3747943"/>
          <a:ext cx="8677839" cy="821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на </a:t>
          </a:r>
          <a:r>
            <a:rPr lang="ru-RU" sz="1500" b="1" i="1" kern="1200" dirty="0" err="1" smtClean="0"/>
            <a:t>транспортування</a:t>
          </a:r>
          <a:r>
            <a:rPr lang="ru-RU" sz="1500" b="1" i="1" kern="1200" dirty="0" smtClean="0"/>
            <a:t> для </a:t>
          </a:r>
          <a:r>
            <a:rPr lang="ru-RU" sz="1500" b="1" i="1" kern="1200" dirty="0" err="1" smtClean="0"/>
            <a:t>споживачів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України</a:t>
          </a:r>
          <a:r>
            <a:rPr lang="ru-RU" sz="1500" b="1" i="1" kern="1200" dirty="0" smtClean="0"/>
            <a:t> - </a:t>
          </a:r>
          <a:r>
            <a:rPr lang="ru-RU" sz="1500" b="1" i="1" kern="1200" dirty="0" err="1" smtClean="0"/>
            <a:t>центральним</a:t>
          </a:r>
          <a:r>
            <a:rPr lang="ru-RU" sz="1500" b="1" i="1" kern="1200" dirty="0" smtClean="0"/>
            <a:t> органом </a:t>
          </a:r>
          <a:r>
            <a:rPr lang="ru-RU" sz="1500" b="1" i="1" kern="1200" dirty="0" err="1" smtClean="0"/>
            <a:t>виконавчої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влади</a:t>
          </a:r>
          <a:r>
            <a:rPr lang="ru-RU" sz="1500" b="1" i="1" kern="1200" dirty="0" smtClean="0"/>
            <a:t>, </a:t>
          </a:r>
          <a:r>
            <a:rPr lang="ru-RU" sz="1500" b="1" i="1" kern="1200" dirty="0" err="1" smtClean="0"/>
            <a:t>уповноваженим</a:t>
          </a:r>
          <a:r>
            <a:rPr lang="ru-RU" sz="1500" b="1" i="1" kern="1200" dirty="0" smtClean="0"/>
            <a:t> Президентом </a:t>
          </a:r>
          <a:r>
            <a:rPr lang="ru-RU" sz="1500" b="1" i="1" kern="1200" dirty="0" err="1" smtClean="0"/>
            <a:t>України</a:t>
          </a:r>
          <a:r>
            <a:rPr lang="ru-RU" sz="1500" b="1" i="1" kern="1200" dirty="0" smtClean="0"/>
            <a:t>;</a:t>
          </a:r>
          <a:endParaRPr lang="ru-RU" sz="1500" b="1" i="1" kern="1200" dirty="0"/>
        </a:p>
      </dsp:txBody>
      <dsp:txXfrm>
        <a:off x="415067" y="3747943"/>
        <a:ext cx="7856665" cy="821174"/>
      </dsp:txXfrm>
    </dsp:sp>
    <dsp:sp modelId="{BC48DA3D-48B2-4373-9B47-E470A809ACC8}">
      <dsp:nvSpPr>
        <dsp:cNvPr id="0" name=""/>
        <dsp:cNvSpPr/>
      </dsp:nvSpPr>
      <dsp:spPr>
        <a:xfrm>
          <a:off x="4480" y="4684081"/>
          <a:ext cx="8677839" cy="821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для транзиту </a:t>
          </a:r>
          <a:r>
            <a:rPr lang="ru-RU" sz="1500" b="1" i="1" kern="1200" dirty="0" err="1" smtClean="0"/>
            <a:t>територією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України</a:t>
          </a:r>
          <a:r>
            <a:rPr lang="ru-RU" sz="1500" b="1" i="1" kern="1200" dirty="0" smtClean="0"/>
            <a:t> - на </a:t>
          </a:r>
          <a:r>
            <a:rPr lang="ru-RU" sz="1500" b="1" i="1" kern="1200" dirty="0" err="1" smtClean="0"/>
            <a:t>підставі</a:t>
          </a:r>
          <a:r>
            <a:rPr lang="ru-RU" sz="1500" b="1" i="1" kern="1200" dirty="0" smtClean="0"/>
            <a:t> </a:t>
          </a:r>
          <a:r>
            <a:rPr lang="ru-RU" sz="1500" b="1" i="1" kern="1200" dirty="0" err="1" smtClean="0"/>
            <a:t>договорів</a:t>
          </a:r>
          <a:r>
            <a:rPr lang="ru-RU" sz="1500" b="1" i="1" kern="1200" dirty="0" smtClean="0"/>
            <a:t>.</a:t>
          </a:r>
          <a:endParaRPr lang="ru-RU" sz="1500" b="1" i="1" kern="1200" dirty="0"/>
        </a:p>
      </dsp:txBody>
      <dsp:txXfrm>
        <a:off x="415067" y="4684081"/>
        <a:ext cx="7856665" cy="821174"/>
      </dsp:txXfrm>
    </dsp:sp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2B010-2C08-416F-B730-DEEBAE134945}">
      <dsp:nvSpPr>
        <dsp:cNvPr id="0" name=""/>
        <dsp:cNvSpPr/>
      </dsp:nvSpPr>
      <dsp:spPr>
        <a:xfrm>
          <a:off x="651509" y="0"/>
          <a:ext cx="7383780" cy="5508645"/>
        </a:xfrm>
        <a:prstGeom prst="right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7C184E-D091-4980-B565-F71CDAD89138}">
      <dsp:nvSpPr>
        <dsp:cNvPr id="0" name=""/>
        <dsp:cNvSpPr/>
      </dsp:nvSpPr>
      <dsp:spPr>
        <a:xfrm>
          <a:off x="0" y="1652593"/>
          <a:ext cx="8686800" cy="220345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При </a:t>
          </a:r>
          <a:r>
            <a:rPr lang="ru-RU" sz="2300" kern="1200" dirty="0" err="1" smtClean="0"/>
            <a:t>цьому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незалежно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від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зміни</a:t>
          </a:r>
          <a:r>
            <a:rPr lang="ru-RU" sz="2300" kern="1200" dirty="0" smtClean="0"/>
            <a:t> тарифу ставка </a:t>
          </a:r>
          <a:r>
            <a:rPr lang="ru-RU" sz="2300" kern="1200" dirty="0" err="1" smtClean="0"/>
            <a:t>рентної</a:t>
          </a:r>
          <a:r>
            <a:rPr lang="ru-RU" sz="2300" kern="1200" dirty="0" smtClean="0"/>
            <a:t> плати за </a:t>
          </a:r>
          <a:r>
            <a:rPr lang="ru-RU" sz="2300" kern="1200" dirty="0" err="1" smtClean="0"/>
            <a:t>транзитне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транспортування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аміаку</a:t>
          </a:r>
          <a:r>
            <a:rPr lang="ru-RU" sz="2300" kern="1200" dirty="0" smtClean="0"/>
            <a:t> не повинна бути </a:t>
          </a:r>
          <a:r>
            <a:rPr lang="ru-RU" sz="2300" kern="1200" dirty="0" err="1" smtClean="0"/>
            <a:t>меншою</a:t>
          </a:r>
          <a:r>
            <a:rPr lang="ru-RU" sz="2300" kern="1200" dirty="0" smtClean="0"/>
            <a:t> 2,4 </a:t>
          </a:r>
          <a:r>
            <a:rPr lang="ru-RU" sz="2300" kern="1200" dirty="0" err="1" smtClean="0"/>
            <a:t>долара</a:t>
          </a:r>
          <a:r>
            <a:rPr lang="ru-RU" sz="2300" kern="1200" dirty="0" smtClean="0"/>
            <a:t> США за </a:t>
          </a:r>
          <a:r>
            <a:rPr lang="ru-RU" sz="2300" kern="1200" dirty="0" err="1" smtClean="0"/>
            <a:t>транзитне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транспортування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однієї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тонни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аміаку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за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кожні</a:t>
          </a:r>
          <a:r>
            <a:rPr lang="ru-RU" sz="2300" kern="1200" dirty="0" smtClean="0"/>
            <a:t> 100 </a:t>
          </a:r>
          <a:r>
            <a:rPr lang="ru-RU" sz="2300" kern="1200" dirty="0" err="1" smtClean="0"/>
            <a:t>кілометрів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відстані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відповідних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маршрутів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його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транспортування</a:t>
          </a:r>
          <a:endParaRPr lang="ru-RU" sz="2300" kern="1200" dirty="0"/>
        </a:p>
      </dsp:txBody>
      <dsp:txXfrm>
        <a:off x="107564" y="1760157"/>
        <a:ext cx="8471672" cy="1988330"/>
      </dsp:txXfrm>
    </dsp:sp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2D42D-DA93-40F7-834D-B5E43D7B0909}">
      <dsp:nvSpPr>
        <dsp:cNvPr id="0" name=""/>
        <dsp:cNvSpPr/>
      </dsp:nvSpPr>
      <dsp:spPr>
        <a:xfrm>
          <a:off x="61880" y="2756"/>
          <a:ext cx="8563038" cy="2538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На </a:t>
          </a:r>
          <a:r>
            <a:rPr lang="ru-RU" sz="2300" kern="1200" dirty="0" err="1" smtClean="0"/>
            <a:t>платника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рентної</a:t>
          </a:r>
          <a:r>
            <a:rPr lang="ru-RU" sz="2300" kern="1200" dirty="0" smtClean="0"/>
            <a:t> плати </a:t>
          </a:r>
          <a:r>
            <a:rPr lang="ru-RU" sz="2300" kern="1200" dirty="0" err="1" smtClean="0"/>
            <a:t>покладається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відповідальність</a:t>
          </a:r>
          <a:r>
            <a:rPr lang="ru-RU" sz="2300" kern="1200" dirty="0" smtClean="0"/>
            <a:t> за </a:t>
          </a:r>
          <a:r>
            <a:rPr lang="ru-RU" sz="2300" kern="1200" dirty="0" err="1" smtClean="0"/>
            <a:t>правильність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обчислення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повноту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і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своєчасність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її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внесення</a:t>
          </a:r>
          <a:r>
            <a:rPr lang="ru-RU" sz="2300" kern="1200" dirty="0" smtClean="0"/>
            <a:t> до бюджету, а </a:t>
          </a:r>
          <a:r>
            <a:rPr lang="ru-RU" sz="2300" kern="1200" dirty="0" err="1" smtClean="0"/>
            <a:t>також</a:t>
          </a:r>
          <a:r>
            <a:rPr lang="ru-RU" sz="2300" kern="1200" dirty="0" smtClean="0"/>
            <a:t> за </a:t>
          </a:r>
          <a:r>
            <a:rPr lang="ru-RU" sz="2300" kern="1200" dirty="0" err="1" smtClean="0"/>
            <a:t>своєчасність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подання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контролюючим</a:t>
          </a:r>
          <a:r>
            <a:rPr lang="ru-RU" sz="2300" kern="1200" dirty="0" smtClean="0"/>
            <a:t> органам </a:t>
          </a:r>
          <a:r>
            <a:rPr lang="ru-RU" sz="2300" kern="1200" dirty="0" err="1" smtClean="0"/>
            <a:t>відповідних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податкових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декларацій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згідно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із</a:t>
          </a:r>
          <a:r>
            <a:rPr lang="ru-RU" sz="2300" kern="1200" dirty="0" smtClean="0"/>
            <a:t> нормами </a:t>
          </a:r>
          <a:r>
            <a:rPr lang="ru-RU" sz="2300" kern="1200" dirty="0" err="1" smtClean="0"/>
            <a:t>цього</a:t>
          </a:r>
          <a:r>
            <a:rPr lang="ru-RU" sz="2300" kern="1200" dirty="0" smtClean="0"/>
            <a:t> Кодексу та </a:t>
          </a:r>
          <a:r>
            <a:rPr lang="ru-RU" sz="2300" kern="1200" dirty="0" err="1" smtClean="0"/>
            <a:t>інших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законодавчих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актів</a:t>
          </a:r>
          <a:r>
            <a:rPr lang="ru-RU" sz="2300" kern="1200" dirty="0" smtClean="0"/>
            <a:t>.</a:t>
          </a:r>
          <a:endParaRPr lang="ru-RU" sz="2300" kern="1200" dirty="0"/>
        </a:p>
      </dsp:txBody>
      <dsp:txXfrm>
        <a:off x="1330967" y="2756"/>
        <a:ext cx="6024864" cy="2538174"/>
      </dsp:txXfrm>
    </dsp:sp>
    <dsp:sp modelId="{6335BFC1-BF07-4E48-88D0-F4E7B53654E0}">
      <dsp:nvSpPr>
        <dsp:cNvPr id="0" name=""/>
        <dsp:cNvSpPr/>
      </dsp:nvSpPr>
      <dsp:spPr>
        <a:xfrm>
          <a:off x="61880" y="2896275"/>
          <a:ext cx="8563038" cy="253817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На суму </a:t>
          </a:r>
          <a:r>
            <a:rPr lang="ru-RU" sz="2300" kern="1200" dirty="0" err="1" smtClean="0"/>
            <a:t>податкових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зобов'язань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з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рентної</a:t>
          </a:r>
          <a:r>
            <a:rPr lang="ru-RU" sz="2300" kern="1200" dirty="0" smtClean="0"/>
            <a:t> плати, </a:t>
          </a:r>
          <a:r>
            <a:rPr lang="ru-RU" sz="2300" kern="1200" dirty="0" err="1" smtClean="0"/>
            <a:t>що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нарахована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платником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рентної</a:t>
          </a:r>
          <a:r>
            <a:rPr lang="ru-RU" sz="2300" kern="1200" dirty="0" smtClean="0"/>
            <a:t> плати за </a:t>
          </a:r>
          <a:r>
            <a:rPr lang="ru-RU" sz="2300" kern="1200" dirty="0" err="1" smtClean="0"/>
            <a:t>податковий</a:t>
          </a:r>
          <a:r>
            <a:rPr lang="ru-RU" sz="2300" kern="1200" dirty="0" smtClean="0"/>
            <a:t> (</a:t>
          </a:r>
          <a:r>
            <a:rPr lang="ru-RU" sz="2300" kern="1200" dirty="0" err="1" smtClean="0"/>
            <a:t>звітний</a:t>
          </a:r>
          <a:r>
            <a:rPr lang="ru-RU" sz="2300" kern="1200" dirty="0" smtClean="0"/>
            <a:t>) </a:t>
          </a:r>
          <a:r>
            <a:rPr lang="ru-RU" sz="2300" kern="1200" dirty="0" err="1" smtClean="0"/>
            <a:t>період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але</a:t>
          </a:r>
          <a:r>
            <a:rPr lang="ru-RU" sz="2300" kern="1200" dirty="0" smtClean="0"/>
            <a:t> не </a:t>
          </a:r>
          <a:r>
            <a:rPr lang="ru-RU" sz="2300" kern="1200" dirty="0" err="1" smtClean="0"/>
            <a:t>сплачена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протягом</a:t>
          </a:r>
          <a:r>
            <a:rPr lang="ru-RU" sz="2300" kern="1200" dirty="0" smtClean="0"/>
            <a:t> 10 </a:t>
          </a:r>
          <a:r>
            <a:rPr lang="ru-RU" sz="2300" kern="1200" dirty="0" err="1" smtClean="0"/>
            <a:t>календарних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днів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що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настають</a:t>
          </a:r>
          <a:r>
            <a:rPr lang="ru-RU" sz="2300" kern="1200" dirty="0" smtClean="0"/>
            <a:t> за </a:t>
          </a:r>
          <a:r>
            <a:rPr lang="ru-RU" sz="2300" kern="1200" dirty="0" err="1" smtClean="0"/>
            <a:t>останнім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календарним</a:t>
          </a:r>
          <a:r>
            <a:rPr lang="ru-RU" sz="2300" kern="1200" dirty="0" smtClean="0"/>
            <a:t> днем граничного строку </a:t>
          </a:r>
          <a:r>
            <a:rPr lang="ru-RU" sz="2300" kern="1200" dirty="0" err="1" smtClean="0"/>
            <a:t>подання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податкової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декларації</a:t>
          </a:r>
          <a:r>
            <a:rPr lang="ru-RU" sz="2300" kern="1200" dirty="0" smtClean="0"/>
            <a:t>, </a:t>
          </a:r>
          <a:r>
            <a:rPr lang="ru-RU" sz="2300" kern="1200" dirty="0" err="1" smtClean="0"/>
            <a:t>нараховується</a:t>
          </a:r>
          <a:r>
            <a:rPr lang="ru-RU" sz="2300" kern="1200" dirty="0" smtClean="0"/>
            <a:t> пеня в порядку, </a:t>
          </a:r>
          <a:r>
            <a:rPr lang="ru-RU" sz="2300" kern="1200" dirty="0" err="1" smtClean="0"/>
            <a:t>встановленому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розділом</a:t>
          </a:r>
          <a:r>
            <a:rPr lang="ru-RU" sz="2300" kern="1200" dirty="0" smtClean="0"/>
            <a:t> II </a:t>
          </a:r>
          <a:r>
            <a:rPr lang="ru-RU" sz="2300" kern="1200" dirty="0" err="1" smtClean="0"/>
            <a:t>цього</a:t>
          </a:r>
          <a:r>
            <a:rPr lang="ru-RU" sz="2300" kern="1200" dirty="0" smtClean="0"/>
            <a:t> Кодексу.</a:t>
          </a:r>
          <a:endParaRPr lang="ru-RU" sz="2300" kern="1200" dirty="0"/>
        </a:p>
      </dsp:txBody>
      <dsp:txXfrm>
        <a:off x="1330967" y="2896275"/>
        <a:ext cx="6024864" cy="2538174"/>
      </dsp:txXfrm>
    </dsp:sp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193C2-79CB-4E24-92F7-10A2A448DE88}">
      <dsp:nvSpPr>
        <dsp:cNvPr id="0" name=""/>
        <dsp:cNvSpPr/>
      </dsp:nvSpPr>
      <dsp:spPr>
        <a:xfrm>
          <a:off x="651509" y="0"/>
          <a:ext cx="7383780" cy="5651521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4BA765-D6B8-401C-ACDE-E04B129B2D3E}">
      <dsp:nvSpPr>
        <dsp:cNvPr id="0" name=""/>
        <dsp:cNvSpPr/>
      </dsp:nvSpPr>
      <dsp:spPr>
        <a:xfrm>
          <a:off x="475059" y="1695456"/>
          <a:ext cx="7736681" cy="22606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Контроль за </a:t>
          </a:r>
          <a:r>
            <a:rPr lang="ru-RU" sz="3300" kern="1200" dirty="0" err="1" smtClean="0"/>
            <a:t>правильністю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обчислення</a:t>
          </a:r>
          <a:r>
            <a:rPr lang="ru-RU" sz="3300" kern="1200" dirty="0" smtClean="0"/>
            <a:t>, </a:t>
          </a:r>
          <a:r>
            <a:rPr lang="ru-RU" sz="3300" kern="1200" dirty="0" err="1" smtClean="0"/>
            <a:t>своєчасністю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і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повнотою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справляння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рентної</a:t>
          </a:r>
          <a:r>
            <a:rPr lang="ru-RU" sz="3300" kern="1200" dirty="0" smtClean="0"/>
            <a:t> плати </a:t>
          </a:r>
          <a:r>
            <a:rPr lang="ru-RU" sz="3300" kern="1200" dirty="0" err="1" smtClean="0"/>
            <a:t>здійснюють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контролюючі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органи</a:t>
          </a:r>
          <a:r>
            <a:rPr lang="ru-RU" sz="3300" kern="1200" dirty="0" smtClean="0"/>
            <a:t>.</a:t>
          </a:r>
          <a:endParaRPr lang="ru-RU" sz="3300" kern="1200" dirty="0"/>
        </a:p>
      </dsp:txBody>
      <dsp:txXfrm>
        <a:off x="585413" y="1805810"/>
        <a:ext cx="7515973" cy="2039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AC34D-E579-477F-8406-B9BA05F626A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7CBF2-957A-42BA-9E03-7516D0130E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CF5-2848-4029-8D33-5FF8AEF36EE6}" type="datetime1">
              <a:rPr lang="ru-RU" smtClean="0"/>
              <a:t>03.05.2022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80DBB-96E5-4AA6-8086-C5E0BED382DB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780B0-8DA7-4E47-A835-E37912D5F7A8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2D5F-9CBC-4FBC-9B50-82CDF3B11060}" type="datetime1">
              <a:rPr lang="ru-RU" smtClean="0"/>
              <a:t>03.05.2022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4C2C8-3366-43A5-BAB8-B51E01220BA1}" type="datetime1">
              <a:rPr lang="ru-RU" smtClean="0"/>
              <a:t>03.05.2022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2815-DC6A-4AF5-8EC5-07920A6B967F}" type="datetime1">
              <a:rPr lang="ru-RU" smtClean="0"/>
              <a:t>03.05.2022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FDE95-5B49-4599-803F-B38E397D73FB}" type="datetime1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C2A15-1349-45D0-B987-AE25768DE283}" type="datetime1">
              <a:rPr lang="ru-RU" smtClean="0"/>
              <a:t>03.05.2022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3807-735D-4570-9FD8-20F4CB947212}" type="datetime1">
              <a:rPr lang="ru-RU" smtClean="0"/>
              <a:t>03.05.2022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E0C8-1C2B-44ED-A3A0-389507A168E7}" type="datetime1">
              <a:rPr lang="ru-RU" smtClean="0"/>
              <a:t>03.05.2022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C3EE-4B87-4A2F-BFAB-95FE49B316D6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7E0BCE-C1BB-45E2-B973-8F93A1D7C1F7}" type="datetime1">
              <a:rPr lang="ru-RU" smtClean="0"/>
              <a:t>03.05.2022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3EF0C33-DC2C-469C-A68F-7CD3736AE3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3.xml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3.xml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4.xml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4.xml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5.xml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5.xml"/><Relationship Id="rId5" Type="http://schemas.openxmlformats.org/officeDocument/2006/relationships/diagramColors" Target="../diagrams/colors85.xml"/><Relationship Id="rId4" Type="http://schemas.openxmlformats.org/officeDocument/2006/relationships/diagramQuickStyle" Target="../diagrams/quickStyle8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6.xml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6.xml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7.xml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7.xml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8.xml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8.xml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9.xml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9.xml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0.xml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0.xml"/><Relationship Id="rId5" Type="http://schemas.openxmlformats.org/officeDocument/2006/relationships/diagramColors" Target="../diagrams/colors90.xml"/><Relationship Id="rId4" Type="http://schemas.openxmlformats.org/officeDocument/2006/relationships/diagramQuickStyle" Target="../diagrams/quickStyle90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1.xml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1.xml"/><Relationship Id="rId5" Type="http://schemas.openxmlformats.org/officeDocument/2006/relationships/diagramColors" Target="../diagrams/colors91.xml"/><Relationship Id="rId4" Type="http://schemas.openxmlformats.org/officeDocument/2006/relationships/diagramQuickStyle" Target="../diagrams/quickStyle9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2.xml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2.xml"/><Relationship Id="rId5" Type="http://schemas.openxmlformats.org/officeDocument/2006/relationships/diagramColors" Target="../diagrams/colors92.xml"/><Relationship Id="rId4" Type="http://schemas.openxmlformats.org/officeDocument/2006/relationships/diagramQuickStyle" Target="../diagrams/quickStyle9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3.xml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3.xml"/><Relationship Id="rId5" Type="http://schemas.openxmlformats.org/officeDocument/2006/relationships/diagramColors" Target="../diagrams/colors93.xml"/><Relationship Id="rId4" Type="http://schemas.openxmlformats.org/officeDocument/2006/relationships/diagramQuickStyle" Target="../diagrams/quickStyle9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4.xml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4.xml"/><Relationship Id="rId5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5.xml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5.xml"/><Relationship Id="rId5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8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9.xml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9.xml"/><Relationship Id="rId5" Type="http://schemas.openxmlformats.org/officeDocument/2006/relationships/diagramColors" Target="../diagrams/colors49.xml"/><Relationship Id="rId4" Type="http://schemas.openxmlformats.org/officeDocument/2006/relationships/diagramQuickStyle" Target="../diagrams/quickStyle4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0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0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1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2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2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3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5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7.xml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7.xml"/><Relationship Id="rId5" Type="http://schemas.openxmlformats.org/officeDocument/2006/relationships/diagramColors" Target="../diagrams/colors57.xml"/><Relationship Id="rId4" Type="http://schemas.openxmlformats.org/officeDocument/2006/relationships/diagramQuickStyle" Target="../diagrams/quickStyle5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8.xml"/><Relationship Id="rId2" Type="http://schemas.openxmlformats.org/officeDocument/2006/relationships/diagramData" Target="../diagrams/data5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8.xml"/><Relationship Id="rId5" Type="http://schemas.openxmlformats.org/officeDocument/2006/relationships/diagramColors" Target="../diagrams/colors58.xml"/><Relationship Id="rId4" Type="http://schemas.openxmlformats.org/officeDocument/2006/relationships/diagramQuickStyle" Target="../diagrams/quickStyle5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9.xml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9.xml"/><Relationship Id="rId5" Type="http://schemas.openxmlformats.org/officeDocument/2006/relationships/diagramColors" Target="../diagrams/colors59.xml"/><Relationship Id="rId4" Type="http://schemas.openxmlformats.org/officeDocument/2006/relationships/diagramQuickStyle" Target="../diagrams/quickStyle5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0.xml"/><Relationship Id="rId2" Type="http://schemas.openxmlformats.org/officeDocument/2006/relationships/diagramData" Target="../diagrams/data6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0.xml"/><Relationship Id="rId5" Type="http://schemas.openxmlformats.org/officeDocument/2006/relationships/diagramColors" Target="../diagrams/colors60.xml"/><Relationship Id="rId4" Type="http://schemas.openxmlformats.org/officeDocument/2006/relationships/diagramQuickStyle" Target="../diagrams/quickStyle6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1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1.xml"/><Relationship Id="rId5" Type="http://schemas.openxmlformats.org/officeDocument/2006/relationships/diagramColors" Target="../diagrams/colors61.xml"/><Relationship Id="rId4" Type="http://schemas.openxmlformats.org/officeDocument/2006/relationships/diagramQuickStyle" Target="../diagrams/quickStyle6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2.xml"/><Relationship Id="rId2" Type="http://schemas.openxmlformats.org/officeDocument/2006/relationships/diagramData" Target="../diagrams/data6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2.xml"/><Relationship Id="rId5" Type="http://schemas.openxmlformats.org/officeDocument/2006/relationships/diagramColors" Target="../diagrams/colors62.xml"/><Relationship Id="rId4" Type="http://schemas.openxmlformats.org/officeDocument/2006/relationships/diagramQuickStyle" Target="../diagrams/quickStyle6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3.xml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3.xml"/><Relationship Id="rId5" Type="http://schemas.openxmlformats.org/officeDocument/2006/relationships/diagramColors" Target="../diagrams/colors63.xml"/><Relationship Id="rId4" Type="http://schemas.openxmlformats.org/officeDocument/2006/relationships/diagramQuickStyle" Target="../diagrams/quickStyle6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4.xml"/><Relationship Id="rId2" Type="http://schemas.openxmlformats.org/officeDocument/2006/relationships/diagramData" Target="../diagrams/data6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4.xml"/><Relationship Id="rId5" Type="http://schemas.openxmlformats.org/officeDocument/2006/relationships/diagramColors" Target="../diagrams/colors64.xml"/><Relationship Id="rId4" Type="http://schemas.openxmlformats.org/officeDocument/2006/relationships/diagramQuickStyle" Target="../diagrams/quickStyle6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5.xml"/><Relationship Id="rId2" Type="http://schemas.openxmlformats.org/officeDocument/2006/relationships/diagramData" Target="../diagrams/data6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5.xml"/><Relationship Id="rId5" Type="http://schemas.openxmlformats.org/officeDocument/2006/relationships/diagramColors" Target="../diagrams/colors65.xml"/><Relationship Id="rId4" Type="http://schemas.openxmlformats.org/officeDocument/2006/relationships/diagramQuickStyle" Target="../diagrams/quickStyle6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6.xml"/><Relationship Id="rId2" Type="http://schemas.openxmlformats.org/officeDocument/2006/relationships/diagramData" Target="../diagrams/data6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6.xml"/><Relationship Id="rId5" Type="http://schemas.openxmlformats.org/officeDocument/2006/relationships/diagramColors" Target="../diagrams/colors66.xml"/><Relationship Id="rId4" Type="http://schemas.openxmlformats.org/officeDocument/2006/relationships/diagramQuickStyle" Target="../diagrams/quickStyle6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7.xml"/><Relationship Id="rId2" Type="http://schemas.openxmlformats.org/officeDocument/2006/relationships/diagramData" Target="../diagrams/data6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7.xml"/><Relationship Id="rId5" Type="http://schemas.openxmlformats.org/officeDocument/2006/relationships/diagramColors" Target="../diagrams/colors67.xml"/><Relationship Id="rId4" Type="http://schemas.openxmlformats.org/officeDocument/2006/relationships/diagramQuickStyle" Target="../diagrams/quickStyle6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8.xml"/><Relationship Id="rId2" Type="http://schemas.openxmlformats.org/officeDocument/2006/relationships/diagramData" Target="../diagrams/data6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8.xml"/><Relationship Id="rId5" Type="http://schemas.openxmlformats.org/officeDocument/2006/relationships/diagramColors" Target="../diagrams/colors68.xml"/><Relationship Id="rId4" Type="http://schemas.openxmlformats.org/officeDocument/2006/relationships/diagramQuickStyle" Target="../diagrams/quickStyle6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9.xml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9.xml"/><Relationship Id="rId5" Type="http://schemas.openxmlformats.org/officeDocument/2006/relationships/diagramColors" Target="../diagrams/colors69.xml"/><Relationship Id="rId4" Type="http://schemas.openxmlformats.org/officeDocument/2006/relationships/diagramQuickStyle" Target="../diagrams/quickStyle69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0.xml"/><Relationship Id="rId2" Type="http://schemas.openxmlformats.org/officeDocument/2006/relationships/diagramData" Target="../diagrams/data7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0.xml"/><Relationship Id="rId5" Type="http://schemas.openxmlformats.org/officeDocument/2006/relationships/diagramColors" Target="../diagrams/colors70.xml"/><Relationship Id="rId4" Type="http://schemas.openxmlformats.org/officeDocument/2006/relationships/diagramQuickStyle" Target="../diagrams/quickStyle7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1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1.xml"/><Relationship Id="rId5" Type="http://schemas.openxmlformats.org/officeDocument/2006/relationships/diagramColors" Target="../diagrams/colors71.xml"/><Relationship Id="rId4" Type="http://schemas.openxmlformats.org/officeDocument/2006/relationships/diagramQuickStyle" Target="../diagrams/quickStyle7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2.xml"/><Relationship Id="rId2" Type="http://schemas.openxmlformats.org/officeDocument/2006/relationships/diagramData" Target="../diagrams/data7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2.xml"/><Relationship Id="rId5" Type="http://schemas.openxmlformats.org/officeDocument/2006/relationships/diagramColors" Target="../diagrams/colors72.xml"/><Relationship Id="rId4" Type="http://schemas.openxmlformats.org/officeDocument/2006/relationships/diagramQuickStyle" Target="../diagrams/quickStyle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3.xml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3.xml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4.xml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4.xml"/><Relationship Id="rId5" Type="http://schemas.openxmlformats.org/officeDocument/2006/relationships/diagramColors" Target="../diagrams/colors74.xml"/><Relationship Id="rId4" Type="http://schemas.openxmlformats.org/officeDocument/2006/relationships/diagramQuickStyle" Target="../diagrams/quickStyle7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5.xml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5.xml"/><Relationship Id="rId5" Type="http://schemas.openxmlformats.org/officeDocument/2006/relationships/diagramColors" Target="../diagrams/colors75.xml"/><Relationship Id="rId4" Type="http://schemas.openxmlformats.org/officeDocument/2006/relationships/diagramQuickStyle" Target="../diagrams/quickStyle7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6.xml"/><Relationship Id="rId2" Type="http://schemas.openxmlformats.org/officeDocument/2006/relationships/diagramData" Target="../diagrams/data7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6.xml"/><Relationship Id="rId5" Type="http://schemas.openxmlformats.org/officeDocument/2006/relationships/diagramColors" Target="../diagrams/colors76.xml"/><Relationship Id="rId4" Type="http://schemas.openxmlformats.org/officeDocument/2006/relationships/diagramQuickStyle" Target="../diagrams/quickStyle7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7.xml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7.xml"/><Relationship Id="rId5" Type="http://schemas.openxmlformats.org/officeDocument/2006/relationships/diagramColors" Target="../diagrams/colors77.xml"/><Relationship Id="rId4" Type="http://schemas.openxmlformats.org/officeDocument/2006/relationships/diagramQuickStyle" Target="../diagrams/quickStyle7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8.xml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8.xml"/><Relationship Id="rId5" Type="http://schemas.openxmlformats.org/officeDocument/2006/relationships/diagramColors" Target="../diagrams/colors78.xml"/><Relationship Id="rId4" Type="http://schemas.openxmlformats.org/officeDocument/2006/relationships/diagramQuickStyle" Target="../diagrams/quickStyle7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0.xml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1.xml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1.xml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2.xml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2.xml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dirty="0" smtClean="0"/>
              <a:t>Рентна плата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uk-UA" dirty="0" smtClean="0"/>
              <a:t>Тема 13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57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err="1" smtClean="0"/>
              <a:t>Рентна</a:t>
            </a:r>
            <a:r>
              <a:rPr lang="ru-RU" sz="2200" dirty="0" smtClean="0"/>
              <a:t> плата за </a:t>
            </a:r>
            <a:r>
              <a:rPr lang="ru-RU" sz="2200" dirty="0" err="1" smtClean="0"/>
              <a:t>транспортування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нафти</a:t>
            </a:r>
            <a:r>
              <a:rPr lang="ru-RU" sz="2200" dirty="0" smtClean="0"/>
              <a:t> </a:t>
            </a:r>
            <a:r>
              <a:rPr lang="ru-RU" sz="2200" dirty="0" err="1" smtClean="0"/>
              <a:t>і</a:t>
            </a:r>
            <a:r>
              <a:rPr lang="ru-RU" sz="2200" dirty="0" smtClean="0"/>
              <a:t> </a:t>
            </a:r>
            <a:r>
              <a:rPr lang="ru-RU" sz="2200" dirty="0" err="1" smtClean="0"/>
              <a:t>нафтопродуктів</a:t>
            </a:r>
            <a:r>
              <a:rPr lang="ru-RU" sz="2200" dirty="0" smtClean="0"/>
              <a:t> </a:t>
            </a:r>
            <a:r>
              <a:rPr lang="ru-RU" sz="2200" dirty="0" err="1" smtClean="0"/>
              <a:t>магістральними</a:t>
            </a:r>
            <a:r>
              <a:rPr lang="ru-RU" sz="2200" dirty="0" smtClean="0"/>
              <a:t> </a:t>
            </a:r>
            <a:r>
              <a:rPr lang="ru-RU" sz="2200" dirty="0" err="1" smtClean="0"/>
              <a:t>нафтопроводами</a:t>
            </a:r>
            <a:r>
              <a:rPr lang="ru-RU" sz="2200" dirty="0" smtClean="0"/>
              <a:t> та </a:t>
            </a:r>
            <a:r>
              <a:rPr lang="ru-RU" sz="2200" dirty="0" err="1" smtClean="0"/>
              <a:t>нафтопродуктопроводами</a:t>
            </a:r>
            <a:r>
              <a:rPr lang="ru-RU" sz="2200" dirty="0" smtClean="0"/>
              <a:t>, </a:t>
            </a:r>
            <a:r>
              <a:rPr lang="ru-RU" sz="2200" dirty="0" err="1" smtClean="0"/>
              <a:t>транзитне</a:t>
            </a:r>
            <a:r>
              <a:rPr lang="ru-RU" sz="2200" dirty="0" smtClean="0"/>
              <a:t> </a:t>
            </a:r>
            <a:r>
              <a:rPr lang="ru-RU" sz="2200" dirty="0" err="1" smtClean="0"/>
              <a:t>транспортування</a:t>
            </a:r>
            <a:r>
              <a:rPr lang="ru-RU" sz="2200" dirty="0" smtClean="0"/>
              <a:t> трубопроводами природного газу та </a:t>
            </a:r>
            <a:r>
              <a:rPr lang="ru-RU" sz="2200" dirty="0" err="1" smtClean="0"/>
              <a:t>аміаку</a:t>
            </a:r>
            <a:r>
              <a:rPr lang="ru-RU" sz="2200" dirty="0" smtClean="0"/>
              <a:t> </a:t>
            </a:r>
            <a:r>
              <a:rPr lang="ru-RU" sz="2200" dirty="0" err="1" smtClean="0"/>
              <a:t>територією</a:t>
            </a:r>
            <a:r>
              <a:rPr lang="ru-RU" sz="2200" dirty="0" smtClean="0"/>
              <a:t> </a:t>
            </a:r>
            <a:r>
              <a:rPr lang="ru-RU" sz="2200" dirty="0" err="1" smtClean="0"/>
              <a:t>України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04800" y="2214554"/>
          <a:ext cx="8686800" cy="3865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642918"/>
          <a:ext cx="8686800" cy="5437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103</a:t>
            </a:fld>
            <a:endParaRPr lang="ru-RU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500042"/>
          <a:ext cx="8686800" cy="558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104</a:t>
            </a:fld>
            <a:endParaRPr lang="ru-RU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714356"/>
          <a:ext cx="8686800" cy="5365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105</a:t>
            </a:fld>
            <a:endParaRPr lang="ru-RU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928670"/>
          <a:ext cx="8686800" cy="5151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106</a:t>
            </a:fld>
            <a:endParaRPr lang="ru-RU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642918"/>
          <a:ext cx="8686800" cy="5437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107</a:t>
            </a:fld>
            <a:endParaRPr lang="ru-RU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714356"/>
          <a:ext cx="8686800" cy="5365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108</a:t>
            </a:fld>
            <a:endParaRPr lang="ru-RU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571480"/>
          <a:ext cx="8686800" cy="5508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109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571480"/>
          <a:ext cx="8686800" cy="5508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110</a:t>
            </a:fld>
            <a:endParaRPr lang="ru-RU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642918"/>
          <a:ext cx="8686800" cy="5437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111</a:t>
            </a:fld>
            <a:endParaRPr lang="ru-RU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112</a:t>
            </a:fld>
            <a:endParaRPr lang="ru-RU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14356"/>
            <a:ext cx="8686800" cy="5365769"/>
          </a:xfrm>
        </p:spPr>
        <p:txBody>
          <a:bodyPr>
            <a:normAutofit/>
          </a:bodyPr>
          <a:lstStyle/>
          <a:p>
            <a:endParaRPr lang="uk-UA" sz="7200" dirty="0" smtClean="0"/>
          </a:p>
          <a:p>
            <a:pPr algn="ctr"/>
            <a:r>
              <a:rPr lang="uk-UA" sz="7200" dirty="0" smtClean="0"/>
              <a:t>Дякую за увагу!</a:t>
            </a:r>
          </a:p>
          <a:p>
            <a:pPr>
              <a:buNone/>
            </a:pPr>
            <a:endParaRPr lang="ru-RU" sz="72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113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 </a:t>
            </a:r>
            <a:r>
              <a:rPr lang="ru-RU" b="1" dirty="0" err="1"/>
              <a:t>спеціальне</a:t>
            </a:r>
            <a:r>
              <a:rPr lang="ru-RU" b="1" dirty="0"/>
              <a:t> </a:t>
            </a:r>
            <a:r>
              <a:rPr lang="ru-RU" b="1" dirty="0" err="1"/>
              <a:t>використання</a:t>
            </a:r>
            <a:r>
              <a:rPr lang="ru-RU" b="1" dirty="0"/>
              <a:t> </a:t>
            </a:r>
            <a:r>
              <a:rPr lang="ru-RU" b="1" dirty="0" err="1"/>
              <a:t>поверхневих</a:t>
            </a:r>
            <a:r>
              <a:rPr lang="ru-RU" b="1" dirty="0"/>
              <a:t> вод: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8686800" cy="5615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5099">
                <a:tc>
                  <a:txBody>
                    <a:bodyPr/>
                    <a:lstStyle/>
                    <a:p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Басейни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річок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включаючи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притоки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всіх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порядків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Ставка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рентної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плати,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гривень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за 100 куб.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метрів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5099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Дніпра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північ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від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м.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Києва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Прип'яті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та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Десни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включаючи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м.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Київ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35,66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099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Дніпра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південь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від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м.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Києва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(без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Інгульця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33,92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Інгульця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51,73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Сіверського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Дінця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69,55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Південного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Бугу (без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Інгулу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39,22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Інгулу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48,12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Дністра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21,37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Вісли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та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Західного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Бугу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21,37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Пруту та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Сірету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16,05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Тиси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16,05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Дунаю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14,3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Річок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Криму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71,31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Річок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Приазов'я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85,62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0768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Інших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водних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об'єктів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39,22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897"/>
            <a:ext cx="8686800" cy="35719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за </a:t>
            </a:r>
            <a:r>
              <a:rPr lang="ru-RU" sz="2000" dirty="0" err="1" smtClean="0"/>
              <a:t>спеціальне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використання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підземних</a:t>
            </a:r>
            <a:r>
              <a:rPr lang="ru-RU" sz="2000" dirty="0" smtClean="0"/>
              <a:t> вод: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0"/>
          <a:ext cx="8686800" cy="464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0431">
                <a:tc>
                  <a:txBody>
                    <a:bodyPr/>
                    <a:lstStyle/>
                    <a:p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Найменування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регіонів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Ставка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рентної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плати,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гривень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за 100 куб.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метрів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Автономна Республіка Крим (крім м. Севастополя)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65,95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м. Севастополь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65,95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Області: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Вінницька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Волинська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58,88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Дніпропетровська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49,95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0431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Донецька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67,78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План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uk-UA" b="1" dirty="0" smtClean="0"/>
              <a:t>Система рентних платежів в Україні</a:t>
            </a:r>
          </a:p>
          <a:p>
            <a:pPr algn="just"/>
            <a:r>
              <a:rPr lang="uk-UA" b="1" dirty="0" smtClean="0"/>
              <a:t>Рентна плата за користування надрами.</a:t>
            </a:r>
          </a:p>
          <a:p>
            <a:pPr algn="just"/>
            <a:r>
              <a:rPr lang="uk-UA" b="1" dirty="0" smtClean="0"/>
              <a:t>Рентна плата за користування радіочастотним ресурсом України </a:t>
            </a:r>
          </a:p>
          <a:p>
            <a:pPr algn="just"/>
            <a:r>
              <a:rPr lang="uk-UA" b="1" dirty="0" smtClean="0"/>
              <a:t>Рентна плата за спеціальне використання води</a:t>
            </a:r>
            <a:r>
              <a:rPr lang="uk-UA" b="1" i="1" dirty="0" smtClean="0"/>
              <a:t>.</a:t>
            </a:r>
            <a:r>
              <a:rPr lang="uk-UA" b="1" dirty="0" smtClean="0"/>
              <a:t> </a:t>
            </a:r>
          </a:p>
          <a:p>
            <a:pPr algn="just"/>
            <a:r>
              <a:rPr lang="uk-UA" b="1" dirty="0" smtClean="0"/>
              <a:t> Рентна плата за спеціальне використання лісових ресурсів </a:t>
            </a:r>
          </a:p>
          <a:p>
            <a:pPr algn="just"/>
            <a:r>
              <a:rPr lang="uk-UA" b="1" dirty="0" smtClean="0"/>
              <a:t>Рентна плата за транспортування нафти і нафтопродуктів магістральними нафтопроводами та нафтопродуктопроводами, транзитне транспортування трубопроводами природного газу та аміаку територією України.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714356"/>
          <a:ext cx="8686800" cy="5365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500042"/>
          <a:ext cx="8686800" cy="558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42908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/>
              <a:t>Рентна плата за користування радіочастотним ресурсом України </a:t>
            </a:r>
            <a:br>
              <a:rPr lang="uk-UA" sz="2400" b="1" dirty="0" smtClean="0"/>
            </a:b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214422"/>
          <a:ext cx="868680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500042"/>
          <a:ext cx="8686800" cy="558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14313"/>
            <a:ext cx="8686800" cy="5865812"/>
          </a:xfrm>
        </p:spPr>
        <p:txBody>
          <a:bodyPr/>
          <a:lstStyle/>
          <a:p>
            <a:pPr algn="just"/>
            <a:r>
              <a:rPr lang="ru-RU" sz="1800" dirty="0" smtClean="0"/>
              <a:t>Ставки </a:t>
            </a:r>
            <a:r>
              <a:rPr lang="ru-RU" sz="1800" dirty="0" err="1" smtClean="0"/>
              <a:t>рентної</a:t>
            </a:r>
            <a:r>
              <a:rPr lang="ru-RU" sz="1800" dirty="0" smtClean="0"/>
              <a:t> плати за </a:t>
            </a:r>
            <a:r>
              <a:rPr lang="ru-RU" sz="1800" dirty="0" err="1" smtClean="0"/>
              <a:t>користування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радіочастотним</a:t>
            </a:r>
            <a:r>
              <a:rPr lang="ru-RU" sz="1800" dirty="0" smtClean="0"/>
              <a:t> ресурсом </a:t>
            </a:r>
            <a:r>
              <a:rPr lang="ru-RU" sz="1800" dirty="0" err="1" smtClean="0"/>
              <a:t>України</a:t>
            </a:r>
            <a:r>
              <a:rPr lang="ru-RU" sz="1800" dirty="0" smtClean="0"/>
              <a:t> </a:t>
            </a:r>
            <a:r>
              <a:rPr lang="ru-RU" sz="1800" dirty="0" err="1" smtClean="0"/>
              <a:t>встановлюються</a:t>
            </a:r>
            <a:r>
              <a:rPr lang="ru-RU" sz="1800" dirty="0" smtClean="0"/>
              <a:t> у таких </a:t>
            </a:r>
            <a:r>
              <a:rPr lang="ru-RU" sz="1800" dirty="0" err="1" smtClean="0"/>
              <a:t>розмірах</a:t>
            </a:r>
            <a:r>
              <a:rPr lang="ru-RU" sz="1800" dirty="0" smtClean="0"/>
              <a:t>:</a:t>
            </a:r>
          </a:p>
          <a:p>
            <a:pPr algn="just"/>
            <a:endParaRPr lang="ru-RU" sz="2400" dirty="0" smtClean="0"/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857233"/>
          <a:ext cx="8643999" cy="5905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1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1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854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Вид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радіозв'язку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Діапазон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радіочастот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Ставка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рентної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плати за 1 МГц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смуги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радіочастот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місяць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гривень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3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Радіорелейний зв'язок фіксованої радіослужби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0,03 - 300 ГГц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0,84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613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Радіозв'язок: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3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фіксованої, рухомої сухопутної радіослужб;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0,03 - 470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817,24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613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морської радіослужби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0,03 - 470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408,62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544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Радіозв'язок у системі охоронної та охоронно-пожежної сигналізації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30 - 470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817,24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3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Радіозв'язок з використанням радіоподовжувачів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30 - 470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409,90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725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Радіозв'язок у системі передавання даних з використанням шумоподібних сигналів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1427 - 2400 МГц</a:t>
                      </a:r>
                      <a:b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2400 - 2483,5 МГц</a:t>
                      </a:r>
                      <a:b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5150 - 5850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20,64*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251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Радіозв'язок у системі з фіксованим абонентським радіодоступом стандарту DECT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30 - 3000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41,24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7613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Транкінговий радіозв'язок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30 - 470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2534,18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7613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Пошуковий радіозв'язок 30 - 960 МГц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32689,28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83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Радіолокаційна та радіонавігаційна радіослужби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30 - 3000 МГц</a:t>
                      </a:r>
                      <a:b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3 - 30 ГГц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82,48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83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Радіозв'язок супутникової рухомої та фіксованої радіослужб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30 - 3000 МГц</a:t>
                      </a:r>
                      <a:b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3 - 30 ГГц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54,14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18571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 smtClean="0"/>
              <a:t>Рентна плата за користування надрами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642918"/>
          <a:ext cx="86868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42908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Рентна плата за спеціальне використання води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000108"/>
          <a:ext cx="86868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413944"/>
          <a:ext cx="8644000" cy="6152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835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Характер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Вид користування надрами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Одиниця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виміру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Ставка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рентної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плати за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цілях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не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пов'язаних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видобуванням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копалин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за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одиницю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обсягу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гривень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рік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666">
                <a:tc>
                  <a:txBody>
                    <a:bodyPr/>
                    <a:lstStyle/>
                    <a:p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Використання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підземного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простору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пористих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чи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тріщинуватих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геологічних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утворень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пластів-колекторів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зберігання природного газу та газоподібних продуктів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тис. куб. метрів активного об'єму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66">
                <a:tc rowSpan="3">
                  <a:txBody>
                    <a:bodyPr/>
                    <a:lstStyle/>
                    <a:p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Використання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підземного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простору -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спеціально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створених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та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існуючих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гірничих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виробок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відпрацьованих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пристосованих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), 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також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природних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порожнин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печер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зберігання нафти та інших рідких нафтопродуктів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куб.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витримування виноматеріалів, виробництво і зберігання винопродукції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кв.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0,85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кв.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0,85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14290"/>
          <a:ext cx="8644000" cy="6006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717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Характер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Вид користування надрами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Одиниця виміру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Ставка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рентної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плати за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цілях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не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пов'язаних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видобуванням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корисних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копалин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за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одиницю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обсягу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гривень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рік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1646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вирощування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грибів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овочів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квітів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та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інших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рослин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" 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0,49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1646"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зберігання харчових продуктів, промислових та інших товарів, речовин і матеріалів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" 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0,36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1646"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провадження іншої господарської діяльності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- " 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1,19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28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500042"/>
          <a:ext cx="8686800" cy="558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59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309"/>
          <a:ext cx="8686800" cy="6357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9074">
                <a:tc>
                  <a:txBody>
                    <a:bodyPr/>
                    <a:lstStyle/>
                    <a:p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Назва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груп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корисних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копалин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що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надана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у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користування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надрами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гірничому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підприємству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Ставка,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відсоток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від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вартості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товарної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продукції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гірничого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підприємства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рудні (металовмісні (металічні), у тому числі руди) корисні копалини: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чорних металів (крім залізної руди), кольорових та легувальних металів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залізна руда</a:t>
                      </a:r>
                      <a:r>
                        <a:rPr lang="ru-RU" sz="1600" baseline="3000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8,00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урановмісні (в технологічному розчині)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інші, ніж урановмісні, чорних, кольорових та легувальних металів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енергетичні корисні копалини: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вугілля: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коксівне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1,50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енергетичне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0,75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антрацит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буре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9074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торф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315"/>
          <a:ext cx="8686800" cy="5643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5447">
                <a:tc>
                  <a:txBody>
                    <a:bodyPr/>
                    <a:lstStyle/>
                    <a:p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вуглеводні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нафта: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 покладів, які повністю або частково залягають на глибині до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45,00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 покладів, які повністю залягають на глибині понад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21,00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Конденсат: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 покладів, які повністю або частково залягають на глибині до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45,00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з покладів, які повністю залягають на глибині понад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21,00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544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69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5865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313"/>
          <a:ext cx="8686800" cy="628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581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газ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природний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будь-якого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походження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):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природний газ, що відповідає умові, визначеній у пункті 252.24 цієї статті, видобутий з покладів до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70,00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природний газ, що відповідає умові, визначеній у пункті 252.24 цієї статті, видобутий з покладів понад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з покладів на ділянках надр (родовищах) в межах континентального шельфу та/або виключної (морської) економічної зони України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11,00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природний газ, видобутий під час виконання договорів про спільну діяльність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70,00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з покладів, які повністю або частково залягають на глибині до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з покладів, які повністю залягають на глибині понад 5000 метрів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28,00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5815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неенергетичні, нерудні (неметаловмісні (неметалічні) корисні копалини, води підземні</a:t>
                      </a:r>
                      <a:r>
                        <a:rPr lang="ru-RU" sz="1600" baseline="30000">
                          <a:latin typeface="Calibri"/>
                          <a:ea typeface="Times New Roman"/>
                          <a:cs typeface="Times New Roman"/>
                        </a:rPr>
                        <a:t> 2)</a:t>
                      </a: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, води поверхневі, грязі лікувальні (пелоїди)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5,00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5865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42873"/>
          <a:ext cx="8686800" cy="670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1880">
                <a:tc>
                  <a:txBody>
                    <a:bodyPr/>
                    <a:lstStyle/>
                    <a:p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Критерії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застосування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коефіцієнта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Величина коефіцієнта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позабалансових запасів корисних копалин, крім вуглеводневої сировини*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0,50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позабалансових запасів природного газу, що відповідає умові, визначеній у пункті 252.24 цієї статті*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0,79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92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позабалансових запасів природного газу, з покладів на ділянках надр (родовищах) в межах континентального шельфу та/або виключної (морської) економічної зони України, що відповідає умові, визначеній у пункті 252.24 цієї статті*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0,61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позабалансових запасів природного газу, що не відповідає умові, визначеній у пункті 252.24 цієї статті*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0,96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позабалансових запасів нафти і конденсату*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0,95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запасів (ресурсів) корисних копалин з техногенних родовищ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0,50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4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піщано-гравійної сировини в межах акваторії морів, водосховищ, у річках та їх заплавах (крім видобування, пов'язаного з плановими роботами з очищення фарватерів річок)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2,0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844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вуглекислих мінеральних підземних вод (гідрокарбонатних) із свердловин, що не обладнані стаціонарними газовідділювачами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0,85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Видобування запасів з родовищ, які в установленому законодавством порядку визнані як дотаційні запаси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0,01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Рентна плата за спеціальне використання лісових ресурсів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27"/>
          <a:ext cx="8686800" cy="5929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92933">
                <a:tc rowSpan="3">
                  <a:txBody>
                    <a:bodyPr/>
                    <a:lstStyle/>
                    <a:p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Найменування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лісової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породи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Розряд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Ставка за 1 щільний куб. метр деревини, гривень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ділової (без кори)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дров'яної (з корою)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великої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середньої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дрібної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933">
                <a:tc gridSpan="6"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Перший пояс лісів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933">
                <a:tc gridSpan="6"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Сосна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293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171,28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109,54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42,12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293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121,72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78,24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30,42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3,32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293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98,24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63,28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24,4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2,66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293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73,88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46,96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18,06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293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48,68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31,28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12,04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79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309"/>
          <a:ext cx="8686800" cy="585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76316">
                <a:tc gridSpan="6">
                  <a:txBody>
                    <a:bodyPr/>
                    <a:lstStyle/>
                    <a:p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Модрина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6316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76,94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65,2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25,4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5,66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316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55,42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46,96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18,06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316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43,72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37,8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14,38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3,32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6316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32,6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28,06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10,7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6316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22,16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18,92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7,36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1,68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21"/>
          <a:ext cx="8686800" cy="5143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7253">
                <a:tc gridSpan="6">
                  <a:txBody>
                    <a:bodyPr/>
                    <a:lstStyle/>
                    <a:p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Ялина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err="1">
                          <a:latin typeface="Calibri"/>
                          <a:ea typeface="Times New Roman"/>
                          <a:cs typeface="Times New Roman"/>
                        </a:rPr>
                        <a:t>ялиця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106,3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90,64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34,76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4,02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78,9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67,18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26,08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2,66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63,28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54,14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20,72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47,62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40,44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15,38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1,68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3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31,96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26,74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10,38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290"/>
            <a:ext cx="8686800" cy="5865835"/>
          </a:xfrm>
        </p:spPr>
        <p:txBody>
          <a:bodyPr/>
          <a:lstStyle/>
          <a:p>
            <a:r>
              <a:rPr lang="ru-RU" dirty="0" smtClean="0"/>
              <a:t>за </a:t>
            </a:r>
            <a:r>
              <a:rPr lang="ru-RU" dirty="0" err="1" smtClean="0"/>
              <a:t>заготівлю</a:t>
            </a:r>
            <a:r>
              <a:rPr lang="ru-RU" dirty="0" smtClean="0"/>
              <a:t> </a:t>
            </a:r>
            <a:r>
              <a:rPr lang="ru-RU" dirty="0" err="1" smtClean="0"/>
              <a:t>деревини</a:t>
            </a:r>
            <a:r>
              <a:rPr lang="ru-RU" dirty="0" smtClean="0"/>
              <a:t> </a:t>
            </a:r>
            <a:r>
              <a:rPr lang="ru-RU" dirty="0" err="1" smtClean="0"/>
              <a:t>неосновних</a:t>
            </a:r>
            <a:r>
              <a:rPr lang="ru-RU" dirty="0" smtClean="0"/>
              <a:t> </a:t>
            </a:r>
            <a:r>
              <a:rPr lang="ru-RU" dirty="0" err="1" smtClean="0"/>
              <a:t>лісових</a:t>
            </a:r>
            <a:r>
              <a:rPr lang="ru-RU" dirty="0" smtClean="0"/>
              <a:t> </a:t>
            </a:r>
            <a:r>
              <a:rPr lang="ru-RU" dirty="0" err="1" smtClean="0"/>
              <a:t>порід</a:t>
            </a:r>
            <a:r>
              <a:rPr lang="ru-RU" dirty="0" smtClean="0"/>
              <a:t>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397000"/>
          <a:ext cx="8358246" cy="507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3240">
                <a:tc rowSpan="3">
                  <a:txBody>
                    <a:bodyPr/>
                    <a:lstStyle/>
                    <a:p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Найменування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лісової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породи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Розряд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Ставка за 1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щільний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куб. метр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деревини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гривень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ділової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(без кори)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дров'яної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корою)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великої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середньої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дрібної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240">
                <a:tc gridSpan="6">
                  <a:txBody>
                    <a:bodyPr/>
                    <a:lstStyle/>
                    <a:p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Перший пояс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лісів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240">
                <a:tc gridSpan="6">
                  <a:txBody>
                    <a:bodyPr/>
                    <a:lstStyle/>
                    <a:p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Самшит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3240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790,44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675,56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337,7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7,36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3240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564,72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482,48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241,4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5,36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3240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451,88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386,18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192,92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4,34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3240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339,04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289,38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144,78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3,02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240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225,7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193,1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96,62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313"/>
          <a:ext cx="8686800" cy="6000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00128">
                <a:tc gridSpan="6">
                  <a:txBody>
                    <a:bodyPr/>
                    <a:lstStyle/>
                    <a:p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Бархат, </a:t>
                      </a:r>
                      <a:r>
                        <a:rPr lang="ru-RU" sz="1800" dirty="0" err="1">
                          <a:latin typeface="Calibri"/>
                          <a:ea typeface="Times New Roman"/>
                          <a:cs typeface="Times New Roman"/>
                        </a:rPr>
                        <a:t>горіх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0128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492,5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421,3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210,64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7,36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0128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352,1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300,92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150,46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5,36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0128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281,38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240,74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120,38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0128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211,14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180,56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90,6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3,02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0128">
                <a:tc>
                  <a:txBody>
                    <a:bodyPr/>
                    <a:lstStyle/>
                    <a:p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140,92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120,38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60,18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2,34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5865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>
            <a:normAutofit/>
          </a:bodyPr>
          <a:lstStyle/>
          <a:p>
            <a:pPr algn="just"/>
            <a:r>
              <a:rPr lang="ru-RU" dirty="0" err="1" smtClean="0"/>
              <a:t>Розряди</a:t>
            </a:r>
            <a:r>
              <a:rPr lang="ru-RU" dirty="0" smtClean="0"/>
              <a:t> </a:t>
            </a:r>
            <a:r>
              <a:rPr lang="ru-RU" dirty="0" err="1" smtClean="0"/>
              <a:t>встановлюються</a:t>
            </a:r>
            <a:r>
              <a:rPr lang="ru-RU" dirty="0" smtClean="0"/>
              <a:t> для кожного кварталу (урочища) </a:t>
            </a:r>
            <a:r>
              <a:rPr lang="ru-RU" dirty="0" err="1" smtClean="0"/>
              <a:t>виходячи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нижчезазначеної</a:t>
            </a:r>
            <a:r>
              <a:rPr lang="ru-RU" dirty="0" smtClean="0"/>
              <a:t> </a:t>
            </a:r>
            <a:r>
              <a:rPr lang="ru-RU" dirty="0" err="1" smtClean="0"/>
              <a:t>відстані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центром кварталу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найближчим</a:t>
            </a:r>
            <a:r>
              <a:rPr lang="ru-RU" dirty="0" smtClean="0"/>
              <a:t> </a:t>
            </a:r>
            <a:r>
              <a:rPr lang="ru-RU" dirty="0" err="1" smtClean="0"/>
              <a:t>нижнім</a:t>
            </a:r>
            <a:r>
              <a:rPr lang="ru-RU" dirty="0" smtClean="0"/>
              <a:t> складом </a:t>
            </a:r>
            <a:r>
              <a:rPr lang="ru-RU" dirty="0" err="1" smtClean="0"/>
              <a:t>лісозаготівельника</a:t>
            </a:r>
            <a:r>
              <a:rPr lang="ru-RU" dirty="0" smtClean="0"/>
              <a:t>, до </a:t>
            </a:r>
            <a:r>
              <a:rPr lang="ru-RU" dirty="0" err="1" smtClean="0"/>
              <a:t>якого</a:t>
            </a:r>
            <a:r>
              <a:rPr lang="ru-RU" dirty="0" smtClean="0"/>
              <a:t> деревина </a:t>
            </a:r>
            <a:r>
              <a:rPr lang="ru-RU" dirty="0" err="1" smtClean="0"/>
              <a:t>вивозиться</a:t>
            </a:r>
            <a:r>
              <a:rPr lang="ru-RU" dirty="0" smtClean="0"/>
              <a:t> </a:t>
            </a:r>
            <a:r>
              <a:rPr lang="ru-RU" dirty="0" err="1" smtClean="0"/>
              <a:t>безпосередньо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лісосіки</a:t>
            </a:r>
            <a:r>
              <a:rPr lang="ru-RU" dirty="0" smtClean="0"/>
              <a:t>, </a:t>
            </a:r>
            <a:r>
              <a:rPr lang="ru-RU" dirty="0" err="1" smtClean="0"/>
              <a:t>або</a:t>
            </a:r>
            <a:r>
              <a:rPr lang="ru-RU" dirty="0" smtClean="0"/>
              <a:t> пунктом </a:t>
            </a:r>
            <a:r>
              <a:rPr lang="ru-RU" dirty="0" err="1" smtClean="0"/>
              <a:t>відвантаження</a:t>
            </a:r>
            <a:r>
              <a:rPr lang="ru-RU" dirty="0" smtClean="0"/>
              <a:t> </a:t>
            </a:r>
            <a:r>
              <a:rPr lang="ru-RU" dirty="0" err="1" smtClean="0"/>
              <a:t>деревини</a:t>
            </a:r>
            <a:r>
              <a:rPr lang="ru-RU" dirty="0" smtClean="0"/>
              <a:t> </a:t>
            </a:r>
            <a:r>
              <a:rPr lang="ru-RU" dirty="0" err="1" smtClean="0"/>
              <a:t>залізницею</a:t>
            </a:r>
            <a:r>
              <a:rPr lang="ru-RU" dirty="0" smtClean="0"/>
              <a:t>: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4143380"/>
          <a:ext cx="8358246" cy="2071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3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30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3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30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35851">
                <a:tc>
                  <a:txBody>
                    <a:bodyPr/>
                    <a:lstStyle/>
                    <a:p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Розряди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5851">
                <a:tc>
                  <a:txBody>
                    <a:bodyPr/>
                    <a:lstStyle/>
                    <a:p>
                      <a:r>
                        <a:rPr lang="ru-RU" sz="2000" dirty="0" err="1">
                          <a:latin typeface="Calibri"/>
                          <a:ea typeface="Times New Roman"/>
                          <a:cs typeface="Times New Roman"/>
                        </a:rPr>
                        <a:t>Відстань</a:t>
                      </a:r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000" dirty="0" err="1">
                          <a:latin typeface="Calibri"/>
                          <a:ea typeface="Times New Roman"/>
                          <a:cs typeface="Times New Roman"/>
                        </a:rPr>
                        <a:t>кілометрів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до 10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10,1 - 25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25,1 - 40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40,1 - 60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60,1 </a:t>
                      </a:r>
                      <a:r>
                        <a:rPr lang="ru-RU" sz="2000" dirty="0" err="1">
                          <a:latin typeface="Calibri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Calibri"/>
                          <a:ea typeface="Times New Roman"/>
                          <a:cs typeface="Times New Roman"/>
                        </a:rPr>
                        <a:t>більше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89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579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5865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14290"/>
          <a:ext cx="8686800" cy="5865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500042"/>
          <a:ext cx="8686800" cy="558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500042"/>
          <a:ext cx="8686800" cy="5580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357166"/>
          <a:ext cx="8686800" cy="572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4"/>
          <a:ext cx="8686800" cy="5651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0C33-DC2C-469C-A68F-7CD3736AE36F}" type="slidenum">
              <a:rPr lang="ru-RU" smtClean="0"/>
              <a:pPr/>
              <a:t>99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320</TotalTime>
  <Words>7731</Words>
  <Application>Microsoft Office PowerPoint</Application>
  <PresentationFormat>Экран (4:3)</PresentationFormat>
  <Paragraphs>835</Paragraphs>
  <Slides>113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113</vt:i4>
      </vt:variant>
    </vt:vector>
  </HeadingPairs>
  <TitlesOfParts>
    <vt:vector size="120" baseType="lpstr">
      <vt:lpstr>Arial Black</vt:lpstr>
      <vt:lpstr>Calibri</vt:lpstr>
      <vt:lpstr>Franklin Gothic Book</vt:lpstr>
      <vt:lpstr>Franklin Gothic Medium</vt:lpstr>
      <vt:lpstr>Times New Roman</vt:lpstr>
      <vt:lpstr>Wingdings 2</vt:lpstr>
      <vt:lpstr>Трек</vt:lpstr>
      <vt:lpstr>Рентна плата</vt:lpstr>
      <vt:lpstr>План</vt:lpstr>
      <vt:lpstr>Презентация PowerPoint</vt:lpstr>
      <vt:lpstr>Рентна плата за спеціальне використання води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 спеціальне використання підземних вод: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Рентна плата за користування радіочастотним ресурсом України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Рентна плата за користування надрами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Рентна плата за спеціальне використання лісових ресурсів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Рентна плата за транспортування нафти і нафтопродуктів магістральними нафтопроводами та нафтопродуктопроводами, транзитне транспортування трубопроводами природного газу та аміаку територією України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Рентна плата</dc:title>
  <dc:creator>user</dc:creator>
  <cp:lastModifiedBy>Professor</cp:lastModifiedBy>
  <cp:revision>35</cp:revision>
  <dcterms:created xsi:type="dcterms:W3CDTF">2015-11-11T18:10:11Z</dcterms:created>
  <dcterms:modified xsi:type="dcterms:W3CDTF">2022-05-03T12:07:24Z</dcterms:modified>
</cp:coreProperties>
</file>