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8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3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6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3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5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5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1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F013-3548-4A68-ACA5-43C56F2DCB08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FA92-6708-46E4-BC52-7B869F786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6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64008"/>
            <a:ext cx="10402823" cy="6721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3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52" y="87952"/>
            <a:ext cx="10136560" cy="6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4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16" y="197796"/>
            <a:ext cx="10276792" cy="64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5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6" y="142874"/>
            <a:ext cx="10042082" cy="67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96" y="259582"/>
            <a:ext cx="9731148" cy="64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8" y="115442"/>
            <a:ext cx="10209672" cy="67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4" y="140480"/>
            <a:ext cx="9889556" cy="67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прикладі характеристики будь-якого ресторану виконати аналіз комплексу його послуг.</a:t>
            </a:r>
          </a:p>
          <a:p>
            <a:r>
              <a:rPr lang="uk-UA" dirty="0" smtClean="0"/>
              <a:t>Виконати </a:t>
            </a:r>
            <a:r>
              <a:rPr lang="en-US" dirty="0" smtClean="0"/>
              <a:t>SWOT</a:t>
            </a:r>
            <a:r>
              <a:rPr lang="uk-UA" smtClean="0"/>
              <a:t>-аналіз ресторану.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1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0"/>
            <a:ext cx="10991088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115414"/>
            <a:ext cx="10506456" cy="65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2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136008"/>
            <a:ext cx="11027664" cy="66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50" y="201168"/>
            <a:ext cx="10164258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73736"/>
            <a:ext cx="10131552" cy="65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8" y="109728"/>
            <a:ext cx="1046266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18" y="129144"/>
            <a:ext cx="10520606" cy="67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2" y="67356"/>
            <a:ext cx="10249322" cy="66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54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</Words>
  <Application>Microsoft Office PowerPoint</Application>
  <PresentationFormat>Широкоэкранный</PresentationFormat>
  <Paragraphs>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2020-09-27T17:01:30Z</dcterms:created>
  <dcterms:modified xsi:type="dcterms:W3CDTF">2020-09-27T17:45:49Z</dcterms:modified>
</cp:coreProperties>
</file>