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58" r:id="rId5"/>
    <p:sldId id="286" r:id="rId6"/>
    <p:sldId id="268" r:id="rId7"/>
    <p:sldId id="288" r:id="rId8"/>
    <p:sldId id="271" r:id="rId9"/>
    <p:sldId id="289" r:id="rId10"/>
    <p:sldId id="293" r:id="rId11"/>
    <p:sldId id="267" r:id="rId12"/>
    <p:sldId id="269" r:id="rId13"/>
    <p:sldId id="262" r:id="rId14"/>
    <p:sldId id="270" r:id="rId15"/>
    <p:sldId id="294" r:id="rId16"/>
    <p:sldId id="274" r:id="rId17"/>
    <p:sldId id="296" r:id="rId18"/>
    <p:sldId id="290" r:id="rId19"/>
    <p:sldId id="291" r:id="rId20"/>
    <p:sldId id="261" r:id="rId21"/>
    <p:sldId id="278" r:id="rId22"/>
    <p:sldId id="292" r:id="rId23"/>
    <p:sldId id="279" r:id="rId24"/>
    <p:sldId id="264" r:id="rId25"/>
    <p:sldId id="265" r:id="rId26"/>
    <p:sldId id="280" r:id="rId27"/>
    <p:sldId id="263" r:id="rId28"/>
    <p:sldId id="297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00"/>
    <a:srgbClr val="FFFFFF"/>
    <a:srgbClr val="F8F8F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25C33-6D19-4E2A-B1D2-CD3DDA927CAD}" v="1089" dt="2023-04-24T20:03:29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96825C33-6D19-4E2A-B1D2-CD3DDA927CAD}"/>
    <pc:docChg chg="undo custSel addSld delSld modSld">
      <pc:chgData name="E. T." userId="153c89370fdd1022" providerId="LiveId" clId="{96825C33-6D19-4E2A-B1D2-CD3DDA927CAD}" dt="2023-04-24T20:06:33.834" v="3939" actId="47"/>
      <pc:docMkLst>
        <pc:docMk/>
      </pc:docMkLst>
      <pc:sldChg chg="modSp mod">
        <pc:chgData name="E. T." userId="153c89370fdd1022" providerId="LiveId" clId="{96825C33-6D19-4E2A-B1D2-CD3DDA927CAD}" dt="2022-05-12T07:22:25.333" v="152" actId="20577"/>
        <pc:sldMkLst>
          <pc:docMk/>
          <pc:sldMk cId="0" sldId="256"/>
        </pc:sldMkLst>
        <pc:spChg chg="mod">
          <ac:chgData name="E. T." userId="153c89370fdd1022" providerId="LiveId" clId="{96825C33-6D19-4E2A-B1D2-CD3DDA927CAD}" dt="2022-05-12T07:21:41.199" v="4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7:22:25.333" v="152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E. T." userId="153c89370fdd1022" providerId="LiveId" clId="{96825C33-6D19-4E2A-B1D2-CD3DDA927CAD}" dt="2022-05-12T07:24:37.289" v="265" actId="20577"/>
        <pc:sldMkLst>
          <pc:docMk/>
          <pc:sldMk cId="0" sldId="257"/>
        </pc:sldMkLst>
        <pc:graphicFrameChg chg="mod">
          <ac:chgData name="E. T." userId="153c89370fdd1022" providerId="LiveId" clId="{96825C33-6D19-4E2A-B1D2-CD3DDA927CAD}" dt="2022-05-12T07:24:37.289" v="265" actId="20577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E. T." userId="153c89370fdd1022" providerId="LiveId" clId="{96825C33-6D19-4E2A-B1D2-CD3DDA927CAD}" dt="2022-05-12T07:26:21.307" v="432" actId="20577"/>
        <pc:sldMkLst>
          <pc:docMk/>
          <pc:sldMk cId="0" sldId="258"/>
        </pc:sldMkLst>
        <pc:graphicFrameChg chg="mod">
          <ac:chgData name="E. T." userId="153c89370fdd1022" providerId="LiveId" clId="{96825C33-6D19-4E2A-B1D2-CD3DDA927CAD}" dt="2022-05-12T07:26:21.307" v="432" actId="2057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E. T." userId="153c89370fdd1022" providerId="LiveId" clId="{96825C33-6D19-4E2A-B1D2-CD3DDA927CAD}" dt="2022-05-12T08:39:03.979" v="2579" actId="121"/>
        <pc:sldMkLst>
          <pc:docMk/>
          <pc:sldMk cId="0" sldId="261"/>
        </pc:sldMkLst>
        <pc:spChg chg="mod">
          <ac:chgData name="E. T." userId="153c89370fdd1022" providerId="LiveId" clId="{96825C33-6D19-4E2A-B1D2-CD3DDA927CAD}" dt="2022-05-12T08:39:03.979" v="2579" actId="121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E. T." userId="153c89370fdd1022" providerId="LiveId" clId="{96825C33-6D19-4E2A-B1D2-CD3DDA927CAD}" dt="2022-05-12T07:45:16.907" v="1914" actId="20577"/>
        <pc:sldMkLst>
          <pc:docMk/>
          <pc:sldMk cId="0" sldId="262"/>
        </pc:sldMkLst>
        <pc:spChg chg="mod">
          <ac:chgData name="E. T." userId="153c89370fdd1022" providerId="LiveId" clId="{96825C33-6D19-4E2A-B1D2-CD3DDA927CAD}" dt="2022-05-12T07:45:16.907" v="1914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E. T." userId="153c89370fdd1022" providerId="LiveId" clId="{96825C33-6D19-4E2A-B1D2-CD3DDA927CAD}" dt="2022-05-12T09:27:21.052" v="3183" actId="1076"/>
        <pc:sldMkLst>
          <pc:docMk/>
          <pc:sldMk cId="0" sldId="263"/>
        </pc:sldMkLst>
        <pc:spChg chg="mod">
          <ac:chgData name="E. T." userId="153c89370fdd1022" providerId="LiveId" clId="{96825C33-6D19-4E2A-B1D2-CD3DDA927CAD}" dt="2022-05-12T09:27:04.322" v="3180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9:27:21.052" v="3183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E. T." userId="153c89370fdd1022" providerId="LiveId" clId="{96825C33-6D19-4E2A-B1D2-CD3DDA927CAD}" dt="2022-05-12T09:27:17.800" v="3182" actId="1076"/>
          <ac:spMkLst>
            <pc:docMk/>
            <pc:sldMk cId="0" sldId="263"/>
            <ac:spMk id="5" creationId="{00000000-0000-0000-0000-000000000000}"/>
          </ac:spMkLst>
        </pc:spChg>
        <pc:picChg chg="mod">
          <ac:chgData name="E. T." userId="153c89370fdd1022" providerId="LiveId" clId="{96825C33-6D19-4E2A-B1D2-CD3DDA927CAD}" dt="2022-05-12T09:27:12.422" v="3181" actId="14100"/>
          <ac:picMkLst>
            <pc:docMk/>
            <pc:sldMk cId="0" sldId="263"/>
            <ac:picMk id="32770" creationId="{00000000-0000-0000-0000-000000000000}"/>
          </ac:picMkLst>
        </pc:picChg>
      </pc:sldChg>
      <pc:sldChg chg="modSp">
        <pc:chgData name="E. T." userId="153c89370fdd1022" providerId="LiveId" clId="{96825C33-6D19-4E2A-B1D2-CD3DDA927CAD}" dt="2022-05-12T07:42:58.336" v="1623" actId="20577"/>
        <pc:sldMkLst>
          <pc:docMk/>
          <pc:sldMk cId="0" sldId="267"/>
        </pc:sldMkLst>
        <pc:graphicFrameChg chg="mod">
          <ac:chgData name="E. T." userId="153c89370fdd1022" providerId="LiveId" clId="{96825C33-6D19-4E2A-B1D2-CD3DDA927CAD}" dt="2022-05-12T07:42:58.336" v="1623" actId="20577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modSp mod">
        <pc:chgData name="E. T." userId="153c89370fdd1022" providerId="LiveId" clId="{96825C33-6D19-4E2A-B1D2-CD3DDA927CAD}" dt="2022-05-12T07:29:48.445" v="795" actId="20577"/>
        <pc:sldMkLst>
          <pc:docMk/>
          <pc:sldMk cId="0" sldId="268"/>
        </pc:sldMkLst>
        <pc:spChg chg="mod">
          <ac:chgData name="E. T." userId="153c89370fdd1022" providerId="LiveId" clId="{96825C33-6D19-4E2A-B1D2-CD3DDA927CAD}" dt="2022-05-12T07:28:48.421" v="642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7:29:48.445" v="795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E. T." userId="153c89370fdd1022" providerId="LiveId" clId="{96825C33-6D19-4E2A-B1D2-CD3DDA927CAD}" dt="2022-05-12T07:44:11.334" v="1781" actId="1076"/>
        <pc:sldMkLst>
          <pc:docMk/>
          <pc:sldMk cId="0" sldId="269"/>
        </pc:sldMkLst>
        <pc:spChg chg="mod">
          <ac:chgData name="E. T." userId="153c89370fdd1022" providerId="LiveId" clId="{96825C33-6D19-4E2A-B1D2-CD3DDA927CAD}" dt="2022-05-12T07:44:11.334" v="1781" actId="1076"/>
          <ac:spMkLst>
            <pc:docMk/>
            <pc:sldMk cId="0" sldId="269"/>
            <ac:spMk id="2" creationId="{00000000-0000-0000-0000-000000000000}"/>
          </ac:spMkLst>
        </pc:spChg>
        <pc:graphicFrameChg chg="mod">
          <ac:chgData name="E. T." userId="153c89370fdd1022" providerId="LiveId" clId="{96825C33-6D19-4E2A-B1D2-CD3DDA927CAD}" dt="2022-05-12T07:44:02.609" v="1780" actId="20577"/>
          <ac:graphicFrameMkLst>
            <pc:docMk/>
            <pc:sldMk cId="0" sldId="269"/>
            <ac:graphicFrameMk id="4" creationId="{00000000-0000-0000-0000-000000000000}"/>
          </ac:graphicFrameMkLst>
        </pc:graphicFrameChg>
      </pc:sldChg>
      <pc:sldChg chg="modSp mod">
        <pc:chgData name="E. T." userId="153c89370fdd1022" providerId="LiveId" clId="{96825C33-6D19-4E2A-B1D2-CD3DDA927CAD}" dt="2022-05-12T07:46:56.716" v="2082" actId="20577"/>
        <pc:sldMkLst>
          <pc:docMk/>
          <pc:sldMk cId="0" sldId="270"/>
        </pc:sldMkLst>
        <pc:spChg chg="mod">
          <ac:chgData name="E. T." userId="153c89370fdd1022" providerId="LiveId" clId="{96825C33-6D19-4E2A-B1D2-CD3DDA927CAD}" dt="2022-05-12T07:45:36.065" v="1918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7:46:56.716" v="2082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E. T." userId="153c89370fdd1022" providerId="LiveId" clId="{96825C33-6D19-4E2A-B1D2-CD3DDA927CAD}" dt="2022-05-12T07:31:09.549" v="988" actId="20577"/>
        <pc:sldMkLst>
          <pc:docMk/>
          <pc:sldMk cId="0" sldId="271"/>
        </pc:sldMkLst>
        <pc:spChg chg="mod">
          <ac:chgData name="E. T." userId="153c89370fdd1022" providerId="LiveId" clId="{96825C33-6D19-4E2A-B1D2-CD3DDA927CAD}" dt="2022-05-12T07:30:34.483" v="869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7:31:09.549" v="988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E. T." userId="153c89370fdd1022" providerId="LiveId" clId="{96825C33-6D19-4E2A-B1D2-CD3DDA927CAD}" dt="2022-05-12T08:41:07.887" v="2806" actId="1076"/>
        <pc:sldMkLst>
          <pc:docMk/>
          <pc:sldMk cId="0" sldId="278"/>
        </pc:sldMkLst>
        <pc:spChg chg="mod">
          <ac:chgData name="E. T." userId="153c89370fdd1022" providerId="LiveId" clId="{96825C33-6D19-4E2A-B1D2-CD3DDA927CAD}" dt="2022-05-12T08:39:54.259" v="2611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8:41:07.887" v="2806" actId="1076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E. T." userId="153c89370fdd1022" providerId="LiveId" clId="{96825C33-6D19-4E2A-B1D2-CD3DDA927CAD}" dt="2022-05-12T08:43:32.053" v="3101" actId="20577"/>
        <pc:sldMkLst>
          <pc:docMk/>
          <pc:sldMk cId="0" sldId="280"/>
        </pc:sldMkLst>
        <pc:spChg chg="mod">
          <ac:chgData name="E. T." userId="153c89370fdd1022" providerId="LiveId" clId="{96825C33-6D19-4E2A-B1D2-CD3DDA927CAD}" dt="2022-05-12T08:42:41.089" v="2967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8:43:32.053" v="3101" actId="20577"/>
          <ac:spMkLst>
            <pc:docMk/>
            <pc:sldMk cId="0" sldId="280"/>
            <ac:spMk id="3" creationId="{00000000-0000-0000-0000-000000000000}"/>
          </ac:spMkLst>
        </pc:spChg>
      </pc:sldChg>
      <pc:sldChg chg="addSp delSp modSp mod setBg addAnim">
        <pc:chgData name="E. T." userId="153c89370fdd1022" providerId="LiveId" clId="{96825C33-6D19-4E2A-B1D2-CD3DDA927CAD}" dt="2022-05-12T07:23:47.077" v="182" actId="20577"/>
        <pc:sldMkLst>
          <pc:docMk/>
          <pc:sldMk cId="0" sldId="281"/>
        </pc:sldMkLst>
        <pc:spChg chg="mod ord">
          <ac:chgData name="E. T." userId="153c89370fdd1022" providerId="LiveId" clId="{96825C33-6D19-4E2A-B1D2-CD3DDA927CAD}" dt="2022-05-12T07:23:47.077" v="182" actId="20577"/>
          <ac:spMkLst>
            <pc:docMk/>
            <pc:sldMk cId="0" sldId="281"/>
            <ac:spMk id="2" creationId="{00000000-0000-0000-0000-000000000000}"/>
          </ac:spMkLst>
        </pc:spChg>
        <pc:spChg chg="del mod ord">
          <ac:chgData name="E. T." userId="153c89370fdd1022" providerId="LiveId" clId="{96825C33-6D19-4E2A-B1D2-CD3DDA927CAD}" dt="2022-05-12T07:23:21.241" v="156" actId="478"/>
          <ac:spMkLst>
            <pc:docMk/>
            <pc:sldMk cId="0" sldId="281"/>
            <ac:spMk id="3" creationId="{00000000-0000-0000-0000-000000000000}"/>
          </ac:spMkLst>
        </pc:spChg>
        <pc:spChg chg="add del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71" creationId="{0D7B6173-1D58-48E2-83CF-37350F315F75}"/>
          </ac:spMkLst>
        </pc:spChg>
        <pc:spChg chg="add del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73" creationId="{2F36CA75-CFBF-4844-B719-8FE9EBADA9AF}"/>
          </ac:spMkLst>
        </pc:spChg>
        <pc:spChg chg="add del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75" creationId="{3D4A84B9-E564-4DD0-97F8-DBF1C460C28A}"/>
          </ac:spMkLst>
        </pc:spChg>
        <pc:spChg chg="add del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77" creationId="{102382E0-0A09-46AE-B955-B911CAFE7F00}"/>
          </ac:spMkLst>
        </pc:spChg>
        <pc:spChg chg="add del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79" creationId="{7DE75D4A-0965-4973-BE75-DECCAC9A9614}"/>
          </ac:spMkLst>
        </pc:spChg>
        <pc:spChg chg="add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135" creationId="{A93898FF-D987-4B0E-BFB4-85F5EB356D4D}"/>
          </ac:spMkLst>
        </pc:spChg>
        <pc:spChg chg="add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137" creationId="{612F383F-B981-4BC3-9E2B-7BE938CEF3EC}"/>
          </ac:spMkLst>
        </pc:spChg>
        <pc:spChg chg="add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139" creationId="{5AA485AD-076E-4077-A6E6-C3C9F0C39FF2}"/>
          </ac:spMkLst>
        </pc:spChg>
        <pc:spChg chg="add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141" creationId="{58D235B8-3D10-493F-88AC-84BB404C1B5A}"/>
          </ac:spMkLst>
        </pc:spChg>
        <pc:spChg chg="add">
          <ac:chgData name="E. T." userId="153c89370fdd1022" providerId="LiveId" clId="{96825C33-6D19-4E2A-B1D2-CD3DDA927CAD}" dt="2022-05-12T07:23:26.719" v="157" actId="26606"/>
          <ac:spMkLst>
            <pc:docMk/>
            <pc:sldMk cId="0" sldId="281"/>
            <ac:spMk id="143" creationId="{42A4FC2C-047E-45A5-965D-8E1E3BF09BC6}"/>
          </ac:spMkLst>
        </pc:spChg>
        <pc:picChg chg="mod">
          <ac:chgData name="E. T." userId="153c89370fdd1022" providerId="LiveId" clId="{96825C33-6D19-4E2A-B1D2-CD3DDA927CAD}" dt="2022-05-12T07:22:46.703" v="153" actId="26606"/>
          <ac:picMkLst>
            <pc:docMk/>
            <pc:sldMk cId="0" sldId="281"/>
            <ac:picMk id="4" creationId="{00000000-0000-0000-0000-000000000000}"/>
          </ac:picMkLst>
        </pc:picChg>
        <pc:picChg chg="add del mod">
          <ac:chgData name="E. T." userId="153c89370fdd1022" providerId="LiveId" clId="{96825C33-6D19-4E2A-B1D2-CD3DDA927CAD}" dt="2022-05-12T07:23:11.861" v="155" actId="478"/>
          <ac:picMkLst>
            <pc:docMk/>
            <pc:sldMk cId="0" sldId="281"/>
            <ac:picMk id="5" creationId="{00000000-0000-0000-0000-000000000000}"/>
          </ac:picMkLst>
        </pc:picChg>
        <pc:picChg chg="add del">
          <ac:chgData name="E. T." userId="153c89370fdd1022" providerId="LiveId" clId="{96825C33-6D19-4E2A-B1D2-CD3DDA927CAD}" dt="2022-05-12T07:23:26.719" v="157" actId="26606"/>
          <ac:picMkLst>
            <pc:docMk/>
            <pc:sldMk cId="0" sldId="281"/>
            <ac:picMk id="81" creationId="{4A599609-F5C2-4A0B-A992-913F814A631A}"/>
          </ac:picMkLst>
        </pc:picChg>
        <pc:picChg chg="add">
          <ac:chgData name="E. T." userId="153c89370fdd1022" providerId="LiveId" clId="{96825C33-6D19-4E2A-B1D2-CD3DDA927CAD}" dt="2022-05-12T07:23:26.719" v="157" actId="26606"/>
          <ac:picMkLst>
            <pc:docMk/>
            <pc:sldMk cId="0" sldId="281"/>
            <ac:picMk id="145" creationId="{D088DBDF-80D5-4FC0-8A54-9D660B728DC4}"/>
          </ac:picMkLst>
        </pc:picChg>
        <pc:picChg chg="mod ord">
          <ac:chgData name="E. T." userId="153c89370fdd1022" providerId="LiveId" clId="{96825C33-6D19-4E2A-B1D2-CD3DDA927CAD}" dt="2022-05-12T07:22:46.703" v="153" actId="26606"/>
          <ac:picMkLst>
            <pc:docMk/>
            <pc:sldMk cId="0" sldId="281"/>
            <ac:picMk id="63490" creationId="{00000000-0000-0000-0000-000000000000}"/>
          </ac:picMkLst>
        </pc:picChg>
      </pc:sldChg>
      <pc:sldChg chg="modSp del mod">
        <pc:chgData name="E. T." userId="153c89370fdd1022" providerId="LiveId" clId="{96825C33-6D19-4E2A-B1D2-CD3DDA927CAD}" dt="2023-04-24T19:47:49.409" v="3602" actId="47"/>
        <pc:sldMkLst>
          <pc:docMk/>
          <pc:sldMk cId="0" sldId="282"/>
        </pc:sldMkLst>
        <pc:spChg chg="mod">
          <ac:chgData name="E. T." userId="153c89370fdd1022" providerId="LiveId" clId="{96825C33-6D19-4E2A-B1D2-CD3DDA927CAD}" dt="2023-04-24T19:46:47.933" v="3526" actId="20577"/>
          <ac:spMkLst>
            <pc:docMk/>
            <pc:sldMk cId="0" sldId="282"/>
            <ac:spMk id="2" creationId="{00000000-0000-0000-0000-000000000000}"/>
          </ac:spMkLst>
        </pc:spChg>
        <pc:spChg chg="mod">
          <ac:chgData name="E. T." userId="153c89370fdd1022" providerId="LiveId" clId="{96825C33-6D19-4E2A-B1D2-CD3DDA927CAD}" dt="2022-05-12T09:27:53.581" v="3243" actId="20577"/>
          <ac:spMkLst>
            <pc:docMk/>
            <pc:sldMk cId="0" sldId="282"/>
            <ac:spMk id="3" creationId="{00000000-0000-0000-0000-000000000000}"/>
          </ac:spMkLst>
        </pc:spChg>
      </pc:sldChg>
      <pc:sldChg chg="addSp delSp modSp del mod setBg">
        <pc:chgData name="E. T." userId="153c89370fdd1022" providerId="LiveId" clId="{96825C33-6D19-4E2A-B1D2-CD3DDA927CAD}" dt="2023-04-24T20:06:30.799" v="3938" actId="47"/>
        <pc:sldMkLst>
          <pc:docMk/>
          <pc:sldMk cId="0" sldId="283"/>
        </pc:sldMkLst>
        <pc:spChg chg="add del mod">
          <ac:chgData name="E. T." userId="153c89370fdd1022" providerId="LiveId" clId="{96825C33-6D19-4E2A-B1D2-CD3DDA927CAD}" dt="2023-04-24T20:06:22.322" v="3937" actId="26606"/>
          <ac:spMkLst>
            <pc:docMk/>
            <pc:sldMk cId="0" sldId="283"/>
            <ac:spMk id="2" creationId="{00000000-0000-0000-0000-000000000000}"/>
          </ac:spMkLst>
        </pc:spChg>
        <pc:spChg chg="add del mod">
          <ac:chgData name="E. T." userId="153c89370fdd1022" providerId="LiveId" clId="{96825C33-6D19-4E2A-B1D2-CD3DDA927CAD}" dt="2023-04-24T20:06:22.322" v="3937" actId="26606"/>
          <ac:spMkLst>
            <pc:docMk/>
            <pc:sldMk cId="0" sldId="283"/>
            <ac:spMk id="3" creationId="{00000000-0000-0000-0000-000000000000}"/>
          </ac:spMkLst>
        </pc:spChg>
        <pc:spChg chg="add del">
          <ac:chgData name="E. T." userId="153c89370fdd1022" providerId="LiveId" clId="{96825C33-6D19-4E2A-B1D2-CD3DDA927CAD}" dt="2023-04-24T20:06:15.376" v="3933" actId="26606"/>
          <ac:spMkLst>
            <pc:docMk/>
            <pc:sldMk cId="0" sldId="283"/>
            <ac:spMk id="64519" creationId="{E8A8EAB8-D2FF-444D-B34B-7D32F106AD0E}"/>
          </ac:spMkLst>
        </pc:spChg>
        <pc:spChg chg="add del">
          <ac:chgData name="E. T." userId="153c89370fdd1022" providerId="LiveId" clId="{96825C33-6D19-4E2A-B1D2-CD3DDA927CAD}" dt="2023-04-24T20:06:22.297" v="3936" actId="26606"/>
          <ac:spMkLst>
            <pc:docMk/>
            <pc:sldMk cId="0" sldId="283"/>
            <ac:spMk id="64525" creationId="{A8D57A06-A426-446D-B02C-A2DC6B62E45E}"/>
          </ac:spMkLst>
        </pc:spChg>
        <pc:spChg chg="add del">
          <ac:chgData name="E. T." userId="153c89370fdd1022" providerId="LiveId" clId="{96825C33-6D19-4E2A-B1D2-CD3DDA927CAD}" dt="2023-04-24T20:06:22.297" v="3936" actId="26606"/>
          <ac:spMkLst>
            <pc:docMk/>
            <pc:sldMk cId="0" sldId="283"/>
            <ac:spMk id="64526" creationId="{AB8C311F-7253-4AED-9701-7FC0708C41C7}"/>
          </ac:spMkLst>
        </pc:spChg>
        <pc:spChg chg="add del">
          <ac:chgData name="E. T." userId="153c89370fdd1022" providerId="LiveId" clId="{96825C33-6D19-4E2A-B1D2-CD3DDA927CAD}" dt="2023-04-24T20:06:22.297" v="3936" actId="26606"/>
          <ac:spMkLst>
            <pc:docMk/>
            <pc:sldMk cId="0" sldId="283"/>
            <ac:spMk id="64527" creationId="{E2384209-CB15-4CDF-9D31-C44FD9A3F20D}"/>
          </ac:spMkLst>
        </pc:spChg>
        <pc:spChg chg="add del">
          <ac:chgData name="E. T." userId="153c89370fdd1022" providerId="LiveId" clId="{96825C33-6D19-4E2A-B1D2-CD3DDA927CAD}" dt="2023-04-24T20:06:22.297" v="3936" actId="26606"/>
          <ac:spMkLst>
            <pc:docMk/>
            <pc:sldMk cId="0" sldId="283"/>
            <ac:spMk id="64528" creationId="{2633B3B5-CC90-43F0-8714-D31D1F3F0209}"/>
          </ac:spMkLst>
        </pc:spChg>
        <pc:spChg chg="add">
          <ac:chgData name="E. T." userId="153c89370fdd1022" providerId="LiveId" clId="{96825C33-6D19-4E2A-B1D2-CD3DDA927CAD}" dt="2023-04-24T20:06:22.322" v="3937" actId="26606"/>
          <ac:spMkLst>
            <pc:docMk/>
            <pc:sldMk cId="0" sldId="283"/>
            <ac:spMk id="64530" creationId="{04812C46-200A-4DEB-A05E-3ED6C68C2387}"/>
          </ac:spMkLst>
        </pc:spChg>
        <pc:spChg chg="add">
          <ac:chgData name="E. T." userId="153c89370fdd1022" providerId="LiveId" clId="{96825C33-6D19-4E2A-B1D2-CD3DDA927CAD}" dt="2023-04-24T20:06:22.322" v="3937" actId="26606"/>
          <ac:spMkLst>
            <pc:docMk/>
            <pc:sldMk cId="0" sldId="283"/>
            <ac:spMk id="64531" creationId="{D1EA859B-E555-4109-94F3-6700E046E008}"/>
          </ac:spMkLst>
        </pc:spChg>
        <pc:spChg chg="add">
          <ac:chgData name="E. T." userId="153c89370fdd1022" providerId="LiveId" clId="{96825C33-6D19-4E2A-B1D2-CD3DDA927CAD}" dt="2023-04-24T20:06:22.322" v="3937" actId="26606"/>
          <ac:spMkLst>
            <pc:docMk/>
            <pc:sldMk cId="0" sldId="283"/>
            <ac:spMk id="64532" creationId="{00000000-0000-0000-0000-000000000000}"/>
          </ac:spMkLst>
        </pc:spChg>
        <pc:spChg chg="add">
          <ac:chgData name="E. T." userId="153c89370fdd1022" providerId="LiveId" clId="{96825C33-6D19-4E2A-B1D2-CD3DDA927CAD}" dt="2023-04-24T20:06:22.322" v="3937" actId="26606"/>
          <ac:spMkLst>
            <pc:docMk/>
            <pc:sldMk cId="0" sldId="283"/>
            <ac:spMk id="64533" creationId="{00000000-0000-0000-0000-000000000000}"/>
          </ac:spMkLst>
        </pc:spChg>
        <pc:picChg chg="add del mod replId">
          <ac:chgData name="E. T." userId="153c89370fdd1022" providerId="LiveId" clId="{96825C33-6D19-4E2A-B1D2-CD3DDA927CAD}" dt="2023-04-24T20:06:22.322" v="3937" actId="26606"/>
          <ac:picMkLst>
            <pc:docMk/>
            <pc:sldMk cId="0" sldId="283"/>
            <ac:picMk id="64514" creationId="{00000000-0000-0000-0000-000000000000}"/>
          </ac:picMkLst>
        </pc:picChg>
        <pc:picChg chg="add del">
          <ac:chgData name="E. T." userId="153c89370fdd1022" providerId="LiveId" clId="{96825C33-6D19-4E2A-B1D2-CD3DDA927CAD}" dt="2023-04-24T20:06:22.297" v="3936" actId="26606"/>
          <ac:picMkLst>
            <pc:docMk/>
            <pc:sldMk cId="0" sldId="283"/>
            <ac:picMk id="64514" creationId="{00000000-0000-0000-0000-000000000000}"/>
          </ac:picMkLst>
        </pc:picChg>
        <pc:cxnChg chg="add del">
          <ac:chgData name="E. T." userId="153c89370fdd1022" providerId="LiveId" clId="{96825C33-6D19-4E2A-B1D2-CD3DDA927CAD}" dt="2023-04-24T20:06:15.376" v="3933" actId="26606"/>
          <ac:cxnSpMkLst>
            <pc:docMk/>
            <pc:sldMk cId="0" sldId="283"/>
            <ac:cxnSpMk id="64521" creationId="{EEA38897-7BA3-4408-8083-3235339C4A60}"/>
          </ac:cxnSpMkLst>
        </pc:cxnChg>
        <pc:cxnChg chg="add del">
          <ac:chgData name="E. T." userId="153c89370fdd1022" providerId="LiveId" clId="{96825C33-6D19-4E2A-B1D2-CD3DDA927CAD}" dt="2023-04-24T20:06:15.376" v="3933" actId="26606"/>
          <ac:cxnSpMkLst>
            <pc:docMk/>
            <pc:sldMk cId="0" sldId="283"/>
            <ac:cxnSpMk id="64523" creationId="{F11AD06B-AB20-4097-8606-5DA00DBACE88}"/>
          </ac:cxnSpMkLst>
        </pc:cxnChg>
      </pc:sldChg>
      <pc:sldChg chg="del">
        <pc:chgData name="E. T." userId="153c89370fdd1022" providerId="LiveId" clId="{96825C33-6D19-4E2A-B1D2-CD3DDA927CAD}" dt="2023-04-24T20:06:33.834" v="3939" actId="47"/>
        <pc:sldMkLst>
          <pc:docMk/>
          <pc:sldMk cId="0" sldId="284"/>
        </pc:sldMkLst>
      </pc:sldChg>
      <pc:sldChg chg="del">
        <pc:chgData name="E. T." userId="153c89370fdd1022" providerId="LiveId" clId="{96825C33-6D19-4E2A-B1D2-CD3DDA927CAD}" dt="2022-05-12T07:34:11.682" v="1417" actId="2696"/>
        <pc:sldMkLst>
          <pc:docMk/>
          <pc:sldMk cId="1217080742" sldId="285"/>
        </pc:sldMkLst>
      </pc:sldChg>
      <pc:sldChg chg="addSp delSp modSp add del mod setBg delDesignElem">
        <pc:chgData name="E. T." userId="153c89370fdd1022" providerId="LiveId" clId="{96825C33-6D19-4E2A-B1D2-CD3DDA927CAD}" dt="2023-04-24T20:05:40.577" v="3931" actId="20577"/>
        <pc:sldMkLst>
          <pc:docMk/>
          <pc:sldMk cId="4271047282" sldId="285"/>
        </pc:sldMkLst>
        <pc:spChg chg="mod">
          <ac:chgData name="E. T." userId="153c89370fdd1022" providerId="LiveId" clId="{96825C33-6D19-4E2A-B1D2-CD3DDA927CAD}" dt="2023-04-24T20:03:55.284" v="3635" actId="313"/>
          <ac:spMkLst>
            <pc:docMk/>
            <pc:sldMk cId="4271047282" sldId="285"/>
            <ac:spMk id="2" creationId="{6512A804-29AB-44AD-9F35-598DF6246C0B}"/>
          </ac:spMkLst>
        </pc:spChg>
        <pc:spChg chg="mod">
          <ac:chgData name="E. T." userId="153c89370fdd1022" providerId="LiveId" clId="{96825C33-6D19-4E2A-B1D2-CD3DDA927CAD}" dt="2023-04-24T20:05:40.577" v="3931" actId="20577"/>
          <ac:spMkLst>
            <pc:docMk/>
            <pc:sldMk cId="4271047282" sldId="285"/>
            <ac:spMk id="8" creationId="{B51F2E08-B892-4911-8F46-F071ED3A4D1F}"/>
          </ac:spMkLst>
        </pc:spChg>
        <pc:spChg chg="add del">
          <ac:chgData name="E. T." userId="153c89370fdd1022" providerId="LiveId" clId="{96825C33-6D19-4E2A-B1D2-CD3DDA927CAD}" dt="2023-04-24T20:02:12.522" v="3611"/>
          <ac:spMkLst>
            <pc:docMk/>
            <pc:sldMk cId="4271047282" sldId="285"/>
            <ac:spMk id="71" creationId="{E8A8EAB8-D2FF-444D-B34B-7D32F106AD0E}"/>
          </ac:spMkLst>
        </pc:spChg>
        <pc:spChg chg="add">
          <ac:chgData name="E. T." userId="153c89370fdd1022" providerId="LiveId" clId="{96825C33-6D19-4E2A-B1D2-CD3DDA927CAD}" dt="2023-04-24T20:03:13.440" v="3616" actId="26606"/>
          <ac:spMkLst>
            <pc:docMk/>
            <pc:sldMk cId="4271047282" sldId="285"/>
            <ac:spMk id="11271" creationId="{E8A8EAB8-D2FF-444D-B34B-7D32F106AD0E}"/>
          </ac:spMkLst>
        </pc:spChg>
        <pc:picChg chg="mod ord">
          <ac:chgData name="E. T." userId="153c89370fdd1022" providerId="LiveId" clId="{96825C33-6D19-4E2A-B1D2-CD3DDA927CAD}" dt="2023-04-24T20:03:29.818" v="3618" actId="732"/>
          <ac:picMkLst>
            <pc:docMk/>
            <pc:sldMk cId="4271047282" sldId="285"/>
            <ac:picMk id="11266" creationId="{A05CCC3F-85D3-4663-B717-DFDFF3F70490}"/>
          </ac:picMkLst>
        </pc:picChg>
        <pc:cxnChg chg="add del">
          <ac:chgData name="E. T." userId="153c89370fdd1022" providerId="LiveId" clId="{96825C33-6D19-4E2A-B1D2-CD3DDA927CAD}" dt="2023-04-24T20:02:12.522" v="3611"/>
          <ac:cxnSpMkLst>
            <pc:docMk/>
            <pc:sldMk cId="4271047282" sldId="285"/>
            <ac:cxnSpMk id="73" creationId="{EEA38897-7BA3-4408-8083-3235339C4A60}"/>
          </ac:cxnSpMkLst>
        </pc:cxnChg>
        <pc:cxnChg chg="add del">
          <ac:chgData name="E. T." userId="153c89370fdd1022" providerId="LiveId" clId="{96825C33-6D19-4E2A-B1D2-CD3DDA927CAD}" dt="2023-04-24T20:02:12.522" v="3611"/>
          <ac:cxnSpMkLst>
            <pc:docMk/>
            <pc:sldMk cId="4271047282" sldId="285"/>
            <ac:cxnSpMk id="75" creationId="{F11AD06B-AB20-4097-8606-5DA00DBACE88}"/>
          </ac:cxnSpMkLst>
        </pc:cxnChg>
        <pc:cxnChg chg="add">
          <ac:chgData name="E. T." userId="153c89370fdd1022" providerId="LiveId" clId="{96825C33-6D19-4E2A-B1D2-CD3DDA927CAD}" dt="2023-04-24T20:03:13.440" v="3616" actId="26606"/>
          <ac:cxnSpMkLst>
            <pc:docMk/>
            <pc:sldMk cId="4271047282" sldId="285"/>
            <ac:cxnSpMk id="11273" creationId="{EEA38897-7BA3-4408-8083-3235339C4A60}"/>
          </ac:cxnSpMkLst>
        </pc:cxnChg>
        <pc:cxnChg chg="add">
          <ac:chgData name="E. T." userId="153c89370fdd1022" providerId="LiveId" clId="{96825C33-6D19-4E2A-B1D2-CD3DDA927CAD}" dt="2023-04-24T20:03:13.440" v="3616" actId="26606"/>
          <ac:cxnSpMkLst>
            <pc:docMk/>
            <pc:sldMk cId="4271047282" sldId="285"/>
            <ac:cxnSpMk id="11275" creationId="{F11AD06B-AB20-4097-8606-5DA00DBACE88}"/>
          </ac:cxnSpMkLst>
        </pc:cxnChg>
      </pc:sldChg>
      <pc:sldChg chg="modSp mod">
        <pc:chgData name="E. T." userId="153c89370fdd1022" providerId="LiveId" clId="{96825C33-6D19-4E2A-B1D2-CD3DDA927CAD}" dt="2022-05-12T07:28:28.615" v="625" actId="20577"/>
        <pc:sldMkLst>
          <pc:docMk/>
          <pc:sldMk cId="3697457125" sldId="286"/>
        </pc:sldMkLst>
        <pc:spChg chg="mod">
          <ac:chgData name="E. T." userId="153c89370fdd1022" providerId="LiveId" clId="{96825C33-6D19-4E2A-B1D2-CD3DDA927CAD}" dt="2022-05-12T07:28:28.615" v="625" actId="20577"/>
          <ac:spMkLst>
            <pc:docMk/>
            <pc:sldMk cId="3697457125" sldId="286"/>
            <ac:spMk id="2" creationId="{E2C0510D-7BEE-4472-9F31-01BC8C73B7C9}"/>
          </ac:spMkLst>
        </pc:spChg>
      </pc:sldChg>
      <pc:sldChg chg="addSp delSp modSp mod">
        <pc:chgData name="E. T." userId="153c89370fdd1022" providerId="LiveId" clId="{96825C33-6D19-4E2A-B1D2-CD3DDA927CAD}" dt="2023-04-10T21:28:18.714" v="3502" actId="1440"/>
        <pc:sldMkLst>
          <pc:docMk/>
          <pc:sldMk cId="357503751" sldId="288"/>
        </pc:sldMkLst>
        <pc:spChg chg="mod">
          <ac:chgData name="E. T." userId="153c89370fdd1022" providerId="LiveId" clId="{96825C33-6D19-4E2A-B1D2-CD3DDA927CAD}" dt="2022-05-12T07:30:21.692" v="831" actId="20577"/>
          <ac:spMkLst>
            <pc:docMk/>
            <pc:sldMk cId="357503751" sldId="288"/>
            <ac:spMk id="3" creationId="{A883A2A1-4D8C-409A-897D-BFCFB3334D8E}"/>
          </ac:spMkLst>
        </pc:spChg>
        <pc:picChg chg="add mod">
          <ac:chgData name="E. T." userId="153c89370fdd1022" providerId="LiveId" clId="{96825C33-6D19-4E2A-B1D2-CD3DDA927CAD}" dt="2023-04-10T21:28:18.714" v="3502" actId="1440"/>
          <ac:picMkLst>
            <pc:docMk/>
            <pc:sldMk cId="357503751" sldId="288"/>
            <ac:picMk id="1026" creationId="{8079E118-CD3A-8EEE-5231-DB55460F9E4C}"/>
          </ac:picMkLst>
        </pc:picChg>
        <pc:picChg chg="del">
          <ac:chgData name="E. T." userId="153c89370fdd1022" providerId="LiveId" clId="{96825C33-6D19-4E2A-B1D2-CD3DDA927CAD}" dt="2023-04-10T21:27:14.807" v="3495" actId="478"/>
          <ac:picMkLst>
            <pc:docMk/>
            <pc:sldMk cId="357503751" sldId="288"/>
            <ac:picMk id="3074" creationId="{32C9FC7B-68ED-41F8-B419-D66CCDA18E7E}"/>
          </ac:picMkLst>
        </pc:picChg>
      </pc:sldChg>
      <pc:sldChg chg="modSp">
        <pc:chgData name="E. T." userId="153c89370fdd1022" providerId="LiveId" clId="{96825C33-6D19-4E2A-B1D2-CD3DDA927CAD}" dt="2022-05-12T07:33:54.039" v="1416" actId="20577"/>
        <pc:sldMkLst>
          <pc:docMk/>
          <pc:sldMk cId="2654214968" sldId="289"/>
        </pc:sldMkLst>
        <pc:graphicFrameChg chg="mod">
          <ac:chgData name="E. T." userId="153c89370fdd1022" providerId="LiveId" clId="{96825C33-6D19-4E2A-B1D2-CD3DDA927CAD}" dt="2022-05-12T07:33:54.039" v="1416" actId="20577"/>
          <ac:graphicFrameMkLst>
            <pc:docMk/>
            <pc:sldMk cId="2654214968" sldId="289"/>
            <ac:graphicFrameMk id="4" creationId="{A3B0DE12-BB2A-4876-8562-4119AC1332A5}"/>
          </ac:graphicFrameMkLst>
        </pc:graphicFrameChg>
      </pc:sldChg>
      <pc:sldChg chg="modSp mod">
        <pc:chgData name="E. T." userId="153c89370fdd1022" providerId="LiveId" clId="{96825C33-6D19-4E2A-B1D2-CD3DDA927CAD}" dt="2022-05-12T08:36:57.902" v="2251" actId="20577"/>
        <pc:sldMkLst>
          <pc:docMk/>
          <pc:sldMk cId="3555538983" sldId="290"/>
        </pc:sldMkLst>
        <pc:spChg chg="mod">
          <ac:chgData name="E. T." userId="153c89370fdd1022" providerId="LiveId" clId="{96825C33-6D19-4E2A-B1D2-CD3DDA927CAD}" dt="2022-05-12T08:36:57.902" v="2251" actId="20577"/>
          <ac:spMkLst>
            <pc:docMk/>
            <pc:sldMk cId="3555538983" sldId="290"/>
            <ac:spMk id="9" creationId="{7EDF2B92-B20E-400D-9964-490605DC9215}"/>
          </ac:spMkLst>
        </pc:spChg>
        <pc:spChg chg="mod">
          <ac:chgData name="E. T." userId="153c89370fdd1022" providerId="LiveId" clId="{96825C33-6D19-4E2A-B1D2-CD3DDA927CAD}" dt="2022-05-12T08:35:10.524" v="2184" actId="20577"/>
          <ac:spMkLst>
            <pc:docMk/>
            <pc:sldMk cId="3555538983" sldId="290"/>
            <ac:spMk id="10" creationId="{9F3475DE-ED9D-4AF5-83A2-D047965A6382}"/>
          </ac:spMkLst>
        </pc:spChg>
      </pc:sldChg>
      <pc:sldChg chg="modSp mod">
        <pc:chgData name="E. T." userId="153c89370fdd1022" providerId="LiveId" clId="{96825C33-6D19-4E2A-B1D2-CD3DDA927CAD}" dt="2022-05-12T08:38:20.561" v="2460" actId="20577"/>
        <pc:sldMkLst>
          <pc:docMk/>
          <pc:sldMk cId="2248339087" sldId="291"/>
        </pc:sldMkLst>
        <pc:spChg chg="mod">
          <ac:chgData name="E. T." userId="153c89370fdd1022" providerId="LiveId" clId="{96825C33-6D19-4E2A-B1D2-CD3DDA927CAD}" dt="2022-05-12T08:37:29.902" v="2294" actId="20577"/>
          <ac:spMkLst>
            <pc:docMk/>
            <pc:sldMk cId="2248339087" sldId="291"/>
            <ac:spMk id="2" creationId="{B0F5887D-0E3E-4C63-9175-961671851DC4}"/>
          </ac:spMkLst>
        </pc:spChg>
        <pc:spChg chg="mod">
          <ac:chgData name="E. T." userId="153c89370fdd1022" providerId="LiveId" clId="{96825C33-6D19-4E2A-B1D2-CD3DDA927CAD}" dt="2022-05-12T08:38:20.561" v="2460" actId="20577"/>
          <ac:spMkLst>
            <pc:docMk/>
            <pc:sldMk cId="2248339087" sldId="291"/>
            <ac:spMk id="3" creationId="{7D4AF44F-2423-4B1A-8E4D-A121A2988F81}"/>
          </ac:spMkLst>
        </pc:spChg>
      </pc:sldChg>
      <pc:sldChg chg="modSp mod">
        <pc:chgData name="E. T." userId="153c89370fdd1022" providerId="LiveId" clId="{96825C33-6D19-4E2A-B1D2-CD3DDA927CAD}" dt="2022-05-12T08:42:21.655" v="2957" actId="20577"/>
        <pc:sldMkLst>
          <pc:docMk/>
          <pc:sldMk cId="6339265" sldId="292"/>
        </pc:sldMkLst>
        <pc:spChg chg="mod">
          <ac:chgData name="E. T." userId="153c89370fdd1022" providerId="LiveId" clId="{96825C33-6D19-4E2A-B1D2-CD3DDA927CAD}" dt="2022-05-12T08:41:21.083" v="2820" actId="14100"/>
          <ac:spMkLst>
            <pc:docMk/>
            <pc:sldMk cId="6339265" sldId="292"/>
            <ac:spMk id="2" creationId="{5F92D3BF-BABC-485C-854E-41ECED1A2A06}"/>
          </ac:spMkLst>
        </pc:spChg>
        <pc:spChg chg="mod">
          <ac:chgData name="E. T." userId="153c89370fdd1022" providerId="LiveId" clId="{96825C33-6D19-4E2A-B1D2-CD3DDA927CAD}" dt="2022-05-12T08:42:21.655" v="2957" actId="20577"/>
          <ac:spMkLst>
            <pc:docMk/>
            <pc:sldMk cId="6339265" sldId="292"/>
            <ac:spMk id="3" creationId="{3FD08E63-022C-43D9-95A3-3116CCCCF63E}"/>
          </ac:spMkLst>
        </pc:spChg>
      </pc:sldChg>
      <pc:sldChg chg="addSp delSp modSp new mod setBg">
        <pc:chgData name="E. T." userId="153c89370fdd1022" providerId="LiveId" clId="{96825C33-6D19-4E2A-B1D2-CD3DDA927CAD}" dt="2023-04-10T21:29:12.699" v="3506" actId="26606"/>
        <pc:sldMkLst>
          <pc:docMk/>
          <pc:sldMk cId="1043626700" sldId="293"/>
        </pc:sldMkLst>
        <pc:spChg chg="del">
          <ac:chgData name="E. T." userId="153c89370fdd1022" providerId="LiveId" clId="{96825C33-6D19-4E2A-B1D2-CD3DDA927CAD}" dt="2022-05-12T07:37:06.201" v="1427" actId="478"/>
          <ac:spMkLst>
            <pc:docMk/>
            <pc:sldMk cId="1043626700" sldId="293"/>
            <ac:spMk id="2" creationId="{FF230E3D-5E8F-4E75-8AA2-3A610C6F4AAE}"/>
          </ac:spMkLst>
        </pc:spChg>
        <pc:spChg chg="mod ord">
          <ac:chgData name="E. T." userId="153c89370fdd1022" providerId="LiveId" clId="{96825C33-6D19-4E2A-B1D2-CD3DDA927CAD}" dt="2023-04-10T21:29:12.699" v="3506" actId="26606"/>
          <ac:spMkLst>
            <pc:docMk/>
            <pc:sldMk cId="1043626700" sldId="293"/>
            <ac:spMk id="3" creationId="{B081E819-2BB0-469B-84A6-69C02B8FB6C9}"/>
          </ac:spMkLst>
        </pc:spChg>
        <pc:spChg chg="add mod">
          <ac:chgData name="E. T." userId="153c89370fdd1022" providerId="LiveId" clId="{96825C33-6D19-4E2A-B1D2-CD3DDA927CAD}" dt="2023-04-10T21:29:12.699" v="3506" actId="26606"/>
          <ac:spMkLst>
            <pc:docMk/>
            <pc:sldMk cId="1043626700" sldId="293"/>
            <ac:spMk id="4" creationId="{120A68F3-634B-492A-9665-28B5D7E550ED}"/>
          </ac:spMkLst>
        </pc:spChg>
        <pc:spChg chg="add del">
          <ac:chgData name="E. T." userId="153c89370fdd1022" providerId="LiveId" clId="{96825C33-6D19-4E2A-B1D2-CD3DDA927CAD}" dt="2023-04-10T21:29:03.277" v="3504" actId="26606"/>
          <ac:spMkLst>
            <pc:docMk/>
            <pc:sldMk cId="1043626700" sldId="293"/>
            <ac:spMk id="9" creationId="{907EF6B7-1338-4443-8C46-6A318D952DFD}"/>
          </ac:spMkLst>
        </pc:spChg>
        <pc:spChg chg="add del">
          <ac:chgData name="E. T." userId="153c89370fdd1022" providerId="LiveId" clId="{96825C33-6D19-4E2A-B1D2-CD3DDA927CAD}" dt="2023-04-10T21:29:03.277" v="3504" actId="26606"/>
          <ac:spMkLst>
            <pc:docMk/>
            <pc:sldMk cId="1043626700" sldId="293"/>
            <ac:spMk id="11" creationId="{DAAE4CDD-124C-4DCF-9584-B6033B545DD5}"/>
          </ac:spMkLst>
        </pc:spChg>
        <pc:spChg chg="add del">
          <ac:chgData name="E. T." userId="153c89370fdd1022" providerId="LiveId" clId="{96825C33-6D19-4E2A-B1D2-CD3DDA927CAD}" dt="2023-04-10T21:29:03.277" v="3504" actId="26606"/>
          <ac:spMkLst>
            <pc:docMk/>
            <pc:sldMk cId="1043626700" sldId="293"/>
            <ac:spMk id="13" creationId="{081E4A58-353D-44AE-B2FC-2A74E2E400F7}"/>
          </ac:spMkLst>
        </pc:spChg>
        <pc:spChg chg="add del">
          <ac:chgData name="E. T." userId="153c89370fdd1022" providerId="LiveId" clId="{96825C33-6D19-4E2A-B1D2-CD3DDA927CAD}" dt="2023-04-10T21:29:12.699" v="3506" actId="26606"/>
          <ac:spMkLst>
            <pc:docMk/>
            <pc:sldMk cId="1043626700" sldId="293"/>
            <ac:spMk id="15" creationId="{100EDD19-6802-4EC3-95CE-CFFAB042CFD6}"/>
          </ac:spMkLst>
        </pc:spChg>
        <pc:spChg chg="add del">
          <ac:chgData name="E. T." userId="153c89370fdd1022" providerId="LiveId" clId="{96825C33-6D19-4E2A-B1D2-CD3DDA927CAD}" dt="2023-04-10T21:29:12.699" v="3506" actId="26606"/>
          <ac:spMkLst>
            <pc:docMk/>
            <pc:sldMk cId="1043626700" sldId="293"/>
            <ac:spMk id="16" creationId="{DB17E863-922E-4C26-BD64-E8FD41D28661}"/>
          </ac:spMkLst>
        </pc:spChg>
      </pc:sldChg>
      <pc:sldChg chg="addSp delSp modSp new mod setBg">
        <pc:chgData name="E. T." userId="153c89370fdd1022" providerId="LiveId" clId="{96825C33-6D19-4E2A-B1D2-CD3DDA927CAD}" dt="2022-05-12T07:54:12.041" v="2120" actId="14100"/>
        <pc:sldMkLst>
          <pc:docMk/>
          <pc:sldMk cId="2527492321" sldId="294"/>
        </pc:sldMkLst>
        <pc:spChg chg="del mod">
          <ac:chgData name="E. T." userId="153c89370fdd1022" providerId="LiveId" clId="{96825C33-6D19-4E2A-B1D2-CD3DDA927CAD}" dt="2022-05-12T07:49:54.528" v="2086" actId="478"/>
          <ac:spMkLst>
            <pc:docMk/>
            <pc:sldMk cId="2527492321" sldId="294"/>
            <ac:spMk id="2" creationId="{F8B736C2-587F-40B2-8E1C-B93410AFD530}"/>
          </ac:spMkLst>
        </pc:spChg>
        <pc:spChg chg="mod">
          <ac:chgData name="E. T." userId="153c89370fdd1022" providerId="LiveId" clId="{96825C33-6D19-4E2A-B1D2-CD3DDA927CAD}" dt="2022-05-12T07:54:12.041" v="2120" actId="14100"/>
          <ac:spMkLst>
            <pc:docMk/>
            <pc:sldMk cId="2527492321" sldId="294"/>
            <ac:spMk id="3" creationId="{88A7DB8D-808A-4C8B-970D-0477553FA438}"/>
          </ac:spMkLst>
        </pc:spChg>
        <pc:spChg chg="add">
          <ac:chgData name="E. T." userId="153c89370fdd1022" providerId="LiveId" clId="{96825C33-6D19-4E2A-B1D2-CD3DDA927CAD}" dt="2022-05-12T07:49:45.700" v="2085" actId="26606"/>
          <ac:spMkLst>
            <pc:docMk/>
            <pc:sldMk cId="2527492321" sldId="294"/>
            <ac:spMk id="71" creationId="{04812C46-200A-4DEB-A05E-3ED6C68C2387}"/>
          </ac:spMkLst>
        </pc:spChg>
        <pc:spChg chg="add">
          <ac:chgData name="E. T." userId="153c89370fdd1022" providerId="LiveId" clId="{96825C33-6D19-4E2A-B1D2-CD3DDA927CAD}" dt="2022-05-12T07:49:45.700" v="2085" actId="26606"/>
          <ac:spMkLst>
            <pc:docMk/>
            <pc:sldMk cId="2527492321" sldId="294"/>
            <ac:spMk id="73" creationId="{D1EA859B-E555-4109-94F3-6700E046E008}"/>
          </ac:spMkLst>
        </pc:spChg>
        <pc:picChg chg="add mod ord">
          <ac:chgData name="E. T." userId="153c89370fdd1022" providerId="LiveId" clId="{96825C33-6D19-4E2A-B1D2-CD3DDA927CAD}" dt="2022-05-12T07:49:45.700" v="2085" actId="26606"/>
          <ac:picMkLst>
            <pc:docMk/>
            <pc:sldMk cId="2527492321" sldId="294"/>
            <ac:picMk id="1026" creationId="{8DB7B1D7-C8E3-4173-B010-F5A5FEB9622E}"/>
          </ac:picMkLst>
        </pc:picChg>
      </pc:sldChg>
      <pc:sldChg chg="modSp new del mod">
        <pc:chgData name="E. T." userId="153c89370fdd1022" providerId="LiveId" clId="{96825C33-6D19-4E2A-B1D2-CD3DDA927CAD}" dt="2022-05-12T08:35:05.801" v="2180" actId="47"/>
        <pc:sldMkLst>
          <pc:docMk/>
          <pc:sldMk cId="2265540636" sldId="295"/>
        </pc:sldMkLst>
        <pc:spChg chg="mod">
          <ac:chgData name="E. T." userId="153c89370fdd1022" providerId="LiveId" clId="{96825C33-6D19-4E2A-B1D2-CD3DDA927CAD}" dt="2022-05-12T08:33:41.563" v="2158" actId="27636"/>
          <ac:spMkLst>
            <pc:docMk/>
            <pc:sldMk cId="2265540636" sldId="295"/>
            <ac:spMk id="3" creationId="{316BB84A-FA52-4EAF-8CC4-F591AC2156A7}"/>
          </ac:spMkLst>
        </pc:spChg>
      </pc:sldChg>
      <pc:sldChg chg="new del">
        <pc:chgData name="E. T." userId="153c89370fdd1022" providerId="LiveId" clId="{96825C33-6D19-4E2A-B1D2-CD3DDA927CAD}" dt="2022-05-12T07:55:18.384" v="2122" actId="47"/>
        <pc:sldMkLst>
          <pc:docMk/>
          <pc:sldMk cId="2317696953" sldId="295"/>
        </pc:sldMkLst>
      </pc:sldChg>
      <pc:sldChg chg="addSp modSp new mod">
        <pc:chgData name="E. T." userId="153c89370fdd1022" providerId="LiveId" clId="{96825C33-6D19-4E2A-B1D2-CD3DDA927CAD}" dt="2022-05-12T08:34:57.363" v="2179" actId="1076"/>
        <pc:sldMkLst>
          <pc:docMk/>
          <pc:sldMk cId="2921893407" sldId="296"/>
        </pc:sldMkLst>
        <pc:spChg chg="add mod">
          <ac:chgData name="E. T." userId="153c89370fdd1022" providerId="LiveId" clId="{96825C33-6D19-4E2A-B1D2-CD3DDA927CAD}" dt="2022-05-12T08:34:57.363" v="2179" actId="1076"/>
          <ac:spMkLst>
            <pc:docMk/>
            <pc:sldMk cId="2921893407" sldId="296"/>
            <ac:spMk id="6" creationId="{2C6119E5-6D27-46D4-ACFD-DC8EFAF530AF}"/>
          </ac:spMkLst>
        </pc:spChg>
        <pc:picChg chg="add mod">
          <ac:chgData name="E. T." userId="153c89370fdd1022" providerId="LiveId" clId="{96825C33-6D19-4E2A-B1D2-CD3DDA927CAD}" dt="2022-05-12T08:33:08.964" v="2139" actId="14100"/>
          <ac:picMkLst>
            <pc:docMk/>
            <pc:sldMk cId="2921893407" sldId="296"/>
            <ac:picMk id="2050" creationId="{8F144AFE-929C-4F80-899C-6AAA45D30250}"/>
          </ac:picMkLst>
        </pc:picChg>
      </pc:sldChg>
      <pc:sldChg chg="addSp delSp modSp add mod setBg setClrOvrMap delDesignElem">
        <pc:chgData name="E. T." userId="153c89370fdd1022" providerId="LiveId" clId="{96825C33-6D19-4E2A-B1D2-CD3DDA927CAD}" dt="2023-04-24T19:47:40.162" v="3601" actId="6549"/>
        <pc:sldMkLst>
          <pc:docMk/>
          <pc:sldMk cId="3629917675" sldId="297"/>
        </pc:sldMkLst>
        <pc:spChg chg="mod">
          <ac:chgData name="E. T." userId="153c89370fdd1022" providerId="LiveId" clId="{96825C33-6D19-4E2A-B1D2-CD3DDA927CAD}" dt="2022-05-12T09:29:46.227" v="3348" actId="20577"/>
          <ac:spMkLst>
            <pc:docMk/>
            <pc:sldMk cId="3629917675" sldId="297"/>
            <ac:spMk id="2" creationId="{1F7E2E59-676C-4B30-B11F-E873EC4D0EB6}"/>
          </ac:spMkLst>
        </pc:spChg>
        <pc:spChg chg="mod">
          <ac:chgData name="E. T." userId="153c89370fdd1022" providerId="LiveId" clId="{96825C33-6D19-4E2A-B1D2-CD3DDA927CAD}" dt="2023-04-24T19:47:40.162" v="3601" actId="6549"/>
          <ac:spMkLst>
            <pc:docMk/>
            <pc:sldMk cId="3629917675" sldId="297"/>
            <ac:spMk id="3" creationId="{58DD6195-CA15-4B1D-9AC8-9C01C8AD44FD}"/>
          </ac:spMkLst>
        </pc:spChg>
        <pc:spChg chg="del">
          <ac:chgData name="E. T." userId="153c89370fdd1022" providerId="LiveId" clId="{96825C33-6D19-4E2A-B1D2-CD3DDA927CAD}" dt="2022-05-12T09:28:54.073" v="3250"/>
          <ac:spMkLst>
            <pc:docMk/>
            <pc:sldMk cId="3629917675" sldId="297"/>
            <ac:spMk id="71" creationId="{9AA72BD9-2C5A-4EDC-931F-5AA08EACA0F3}"/>
          </ac:spMkLst>
        </pc:spChg>
        <pc:spChg chg="del">
          <ac:chgData name="E. T." userId="153c89370fdd1022" providerId="LiveId" clId="{96825C33-6D19-4E2A-B1D2-CD3DDA927CAD}" dt="2022-05-12T09:28:54.073" v="3250"/>
          <ac:spMkLst>
            <pc:docMk/>
            <pc:sldMk cId="3629917675" sldId="297"/>
            <ac:spMk id="73" creationId="{DD3981AC-7B61-4947-BCF3-F7AA7FA385B9}"/>
          </ac:spMkLst>
        </pc:spChg>
        <pc:spChg chg="del">
          <ac:chgData name="E. T." userId="153c89370fdd1022" providerId="LiveId" clId="{96825C33-6D19-4E2A-B1D2-CD3DDA927CAD}" dt="2022-05-12T09:28:54.073" v="3250"/>
          <ac:spMkLst>
            <pc:docMk/>
            <pc:sldMk cId="3629917675" sldId="297"/>
            <ac:spMk id="75" creationId="{55D4142C-5077-457F-A6AD-3FECFDB39685}"/>
          </ac:spMkLst>
        </pc:spChg>
        <pc:spChg chg="del">
          <ac:chgData name="E. T." userId="153c89370fdd1022" providerId="LiveId" clId="{96825C33-6D19-4E2A-B1D2-CD3DDA927CAD}" dt="2022-05-12T09:28:54.073" v="3250"/>
          <ac:spMkLst>
            <pc:docMk/>
            <pc:sldMk cId="3629917675" sldId="297"/>
            <ac:spMk id="77" creationId="{7A5F0580-5EE9-419F-96EE-B6529EF6E7D0}"/>
          </ac:spMkLst>
        </pc:spChg>
        <pc:spChg chg="add">
          <ac:chgData name="E. T." userId="153c89370fdd1022" providerId="LiveId" clId="{96825C33-6D19-4E2A-B1D2-CD3DDA927CAD}" dt="2022-05-12T09:29:02.025" v="3251" actId="26606"/>
          <ac:spMkLst>
            <pc:docMk/>
            <pc:sldMk cId="3629917675" sldId="297"/>
            <ac:spMk id="10244" creationId="{9AA72BD9-2C5A-4EDC-931F-5AA08EACA0F3}"/>
          </ac:spMkLst>
        </pc:spChg>
        <pc:spChg chg="add">
          <ac:chgData name="E. T." userId="153c89370fdd1022" providerId="LiveId" clId="{96825C33-6D19-4E2A-B1D2-CD3DDA927CAD}" dt="2022-05-12T09:29:02.025" v="3251" actId="26606"/>
          <ac:spMkLst>
            <pc:docMk/>
            <pc:sldMk cId="3629917675" sldId="297"/>
            <ac:spMk id="10245" creationId="{DD3981AC-7B61-4947-BCF3-F7AA7FA385B9}"/>
          </ac:spMkLst>
        </pc:spChg>
        <pc:spChg chg="add">
          <ac:chgData name="E. T." userId="153c89370fdd1022" providerId="LiveId" clId="{96825C33-6D19-4E2A-B1D2-CD3DDA927CAD}" dt="2022-05-12T09:29:02.025" v="3251" actId="26606"/>
          <ac:spMkLst>
            <pc:docMk/>
            <pc:sldMk cId="3629917675" sldId="297"/>
            <ac:spMk id="10246" creationId="{55D4142C-5077-457F-A6AD-3FECFDB39685}"/>
          </ac:spMkLst>
        </pc:spChg>
        <pc:spChg chg="add">
          <ac:chgData name="E. T." userId="153c89370fdd1022" providerId="LiveId" clId="{96825C33-6D19-4E2A-B1D2-CD3DDA927CAD}" dt="2022-05-12T09:29:02.025" v="3251" actId="26606"/>
          <ac:spMkLst>
            <pc:docMk/>
            <pc:sldMk cId="3629917675" sldId="297"/>
            <ac:spMk id="10247" creationId="{7A5F0580-5EE9-419F-96EE-B6529EF6E7D0}"/>
          </ac:spMkLst>
        </pc:spChg>
        <pc:picChg chg="mod">
          <ac:chgData name="E. T." userId="153c89370fdd1022" providerId="LiveId" clId="{96825C33-6D19-4E2A-B1D2-CD3DDA927CAD}" dt="2022-05-12T09:29:02.025" v="3251" actId="26606"/>
          <ac:picMkLst>
            <pc:docMk/>
            <pc:sldMk cId="3629917675" sldId="297"/>
            <ac:picMk id="10242" creationId="{4FB0AF7C-0473-4868-A1E4-A7C86C9B98DA}"/>
          </ac:picMkLst>
        </pc:picChg>
      </pc:sldChg>
    </pc:docChg>
  </pc:docChgLst>
  <pc:docChgLst>
    <pc:chgData name="E. T." userId="153c89370fdd1022" providerId="LiveId" clId="{C4C34619-2CAC-44C2-924B-BE35663CA825}"/>
    <pc:docChg chg="undo custSel mod addSld delSld modSld sldOrd">
      <pc:chgData name="E. T." userId="153c89370fdd1022" providerId="LiveId" clId="{C4C34619-2CAC-44C2-924B-BE35663CA825}" dt="2019-04-24T07:16:57.476" v="2718" actId="20577"/>
      <pc:docMkLst>
        <pc:docMk/>
      </pc:docMkLst>
      <pc:sldChg chg="modSp ord">
        <pc:chgData name="E. T." userId="153c89370fdd1022" providerId="LiveId" clId="{C4C34619-2CAC-44C2-924B-BE35663CA825}" dt="2019-04-24T06:04:05.486" v="340" actId="20577"/>
        <pc:sldMkLst>
          <pc:docMk/>
          <pc:sldMk cId="0" sldId="258"/>
        </pc:sldMkLst>
        <pc:graphicFrameChg chg="mod">
          <ac:chgData name="E. T." userId="153c89370fdd1022" providerId="LiveId" clId="{C4C34619-2CAC-44C2-924B-BE35663CA825}" dt="2019-04-24T06:04:05.486" v="340" actId="2057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delSp modSp">
        <pc:chgData name="E. T." userId="153c89370fdd1022" providerId="LiveId" clId="{C4C34619-2CAC-44C2-924B-BE35663CA825}" dt="2019-04-24T07:11:31.876" v="2531" actId="27636"/>
        <pc:sldMkLst>
          <pc:docMk/>
          <pc:sldMk cId="0" sldId="265"/>
        </pc:sldMkLst>
        <pc:spChg chg="del">
          <ac:chgData name="E. T." userId="153c89370fdd1022" providerId="LiveId" clId="{C4C34619-2CAC-44C2-924B-BE35663CA825}" dt="2019-04-24T07:11:14.197" v="2527" actId="478"/>
          <ac:spMkLst>
            <pc:docMk/>
            <pc:sldMk cId="0" sldId="265"/>
            <ac:spMk id="2" creationId="{00000000-0000-0000-0000-000000000000}"/>
          </ac:spMkLst>
        </pc:spChg>
        <pc:spChg chg="mod">
          <ac:chgData name="E. T." userId="153c89370fdd1022" providerId="LiveId" clId="{C4C34619-2CAC-44C2-924B-BE35663CA825}" dt="2019-04-24T07:11:31.876" v="2531" actId="27636"/>
          <ac:spMkLst>
            <pc:docMk/>
            <pc:sldMk cId="0" sldId="265"/>
            <ac:spMk id="3" creationId="{00000000-0000-0000-0000-000000000000}"/>
          </ac:spMkLst>
        </pc:spChg>
        <pc:picChg chg="ord">
          <ac:chgData name="E. T." userId="153c89370fdd1022" providerId="LiveId" clId="{C4C34619-2CAC-44C2-924B-BE35663CA825}" dt="2019-04-24T07:10:51.328" v="2521" actId="167"/>
          <ac:picMkLst>
            <pc:docMk/>
            <pc:sldMk cId="0" sldId="265"/>
            <ac:picMk id="34818" creationId="{00000000-0000-0000-0000-000000000000}"/>
          </ac:picMkLst>
        </pc:picChg>
      </pc:sldChg>
      <pc:sldChg chg="addSp modSp mod setBg">
        <pc:chgData name="E. T." userId="153c89370fdd1022" providerId="LiveId" clId="{C4C34619-2CAC-44C2-924B-BE35663CA825}" dt="2019-04-24T05:55:54.780" v="232" actId="27636"/>
        <pc:sldMkLst>
          <pc:docMk/>
          <pc:sldMk cId="0" sldId="268"/>
        </pc:sldMkLst>
        <pc:spChg chg="mod">
          <ac:chgData name="E. T." userId="153c89370fdd1022" providerId="LiveId" clId="{C4C34619-2CAC-44C2-924B-BE35663CA825}" dt="2019-04-24T05:55:40.296" v="228" actId="26606"/>
          <ac:spMkLst>
            <pc:docMk/>
            <pc:sldMk cId="0" sldId="268"/>
            <ac:spMk id="2" creationId="{00000000-0000-0000-0000-000000000000}"/>
          </ac:spMkLst>
        </pc:spChg>
        <pc:spChg chg="mod ord">
          <ac:chgData name="E. T." userId="153c89370fdd1022" providerId="LiveId" clId="{C4C34619-2CAC-44C2-924B-BE35663CA825}" dt="2019-04-24T05:55:54.780" v="232" actId="27636"/>
          <ac:spMkLst>
            <pc:docMk/>
            <pc:sldMk cId="0" sldId="268"/>
            <ac:spMk id="3" creationId="{00000000-0000-0000-0000-000000000000}"/>
          </ac:spMkLst>
        </pc:spChg>
        <pc:picChg chg="mod">
          <ac:chgData name="E. T." userId="153c89370fdd1022" providerId="LiveId" clId="{C4C34619-2CAC-44C2-924B-BE35663CA825}" dt="2019-04-24T05:55:40.296" v="228" actId="26606"/>
          <ac:picMkLst>
            <pc:docMk/>
            <pc:sldMk cId="0" sldId="268"/>
            <ac:picMk id="48130" creationId="{00000000-0000-0000-0000-000000000000}"/>
          </ac:picMkLst>
        </pc:picChg>
        <pc:cxnChg chg="add">
          <ac:chgData name="E. T." userId="153c89370fdd1022" providerId="LiveId" clId="{C4C34619-2CAC-44C2-924B-BE35663CA825}" dt="2019-04-24T05:55:40.296" v="228" actId="26606"/>
          <ac:cxnSpMkLst>
            <pc:docMk/>
            <pc:sldMk cId="0" sldId="268"/>
            <ac:cxnSpMk id="71" creationId="{A7F400EE-A8A5-48AF-B4D6-291B52C6F0B0}"/>
          </ac:cxnSpMkLst>
        </pc:cxnChg>
      </pc:sldChg>
      <pc:sldChg chg="addSp modSp mod setBg">
        <pc:chgData name="E. T." userId="153c89370fdd1022" providerId="LiveId" clId="{C4C34619-2CAC-44C2-924B-BE35663CA825}" dt="2019-04-24T06:04:30.391" v="343" actId="14100"/>
        <pc:sldMkLst>
          <pc:docMk/>
          <pc:sldMk cId="0" sldId="271"/>
        </pc:sldMkLst>
        <pc:spChg chg="mod">
          <ac:chgData name="E. T." userId="153c89370fdd1022" providerId="LiveId" clId="{C4C34619-2CAC-44C2-924B-BE35663CA825}" dt="2019-04-24T06:03:38.062" v="313" actId="26606"/>
          <ac:spMkLst>
            <pc:docMk/>
            <pc:sldMk cId="0" sldId="271"/>
            <ac:spMk id="2" creationId="{00000000-0000-0000-0000-000000000000}"/>
          </ac:spMkLst>
        </pc:spChg>
        <pc:spChg chg="mod">
          <ac:chgData name="E. T." userId="153c89370fdd1022" providerId="LiveId" clId="{C4C34619-2CAC-44C2-924B-BE35663CA825}" dt="2019-04-24T06:04:30.391" v="343" actId="14100"/>
          <ac:spMkLst>
            <pc:docMk/>
            <pc:sldMk cId="0" sldId="271"/>
            <ac:spMk id="3" creationId="{00000000-0000-0000-0000-000000000000}"/>
          </ac:spMkLst>
        </pc:spChg>
        <pc:spChg chg="add">
          <ac:chgData name="E. T." userId="153c89370fdd1022" providerId="LiveId" clId="{C4C34619-2CAC-44C2-924B-BE35663CA825}" dt="2019-04-24T06:03:38.062" v="313" actId="26606"/>
          <ac:spMkLst>
            <pc:docMk/>
            <pc:sldMk cId="0" sldId="271"/>
            <ac:spMk id="9" creationId="{867D4867-5BA7-4462-B2F6-A23F4A622AA7}"/>
          </ac:spMkLst>
        </pc:spChg>
        <pc:picChg chg="mod">
          <ac:chgData name="E. T." userId="153c89370fdd1022" providerId="LiveId" clId="{C4C34619-2CAC-44C2-924B-BE35663CA825}" dt="2019-04-24T06:03:38.062" v="313" actId="26606"/>
          <ac:picMkLst>
            <pc:docMk/>
            <pc:sldMk cId="0" sldId="271"/>
            <ac:picMk id="4" creationId="{00000000-0000-0000-0000-000000000000}"/>
          </ac:picMkLst>
        </pc:picChg>
      </pc:sldChg>
      <pc:sldChg chg="del">
        <pc:chgData name="E. T." userId="153c89370fdd1022" providerId="LiveId" clId="{C4C34619-2CAC-44C2-924B-BE35663CA825}" dt="2019-04-24T06:03:09.626" v="312" actId="2696"/>
        <pc:sldMkLst>
          <pc:docMk/>
          <pc:sldMk cId="0" sldId="272"/>
        </pc:sldMkLst>
      </pc:sldChg>
      <pc:sldChg chg="addSp modSp del mod setBg">
        <pc:chgData name="E. T." userId="153c89370fdd1022" providerId="LiveId" clId="{C4C34619-2CAC-44C2-924B-BE35663CA825}" dt="2019-04-24T06:18:14.326" v="1026" actId="2696"/>
        <pc:sldMkLst>
          <pc:docMk/>
          <pc:sldMk cId="0" sldId="273"/>
        </pc:sldMkLst>
        <pc:spChg chg="mod">
          <ac:chgData name="E. T." userId="153c89370fdd1022" providerId="LiveId" clId="{C4C34619-2CAC-44C2-924B-BE35663CA825}" dt="2019-04-24T06:05:19.026" v="348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E. T." userId="153c89370fdd1022" providerId="LiveId" clId="{C4C34619-2CAC-44C2-924B-BE35663CA825}" dt="2019-04-24T06:05:47.515" v="411" actId="20577"/>
          <ac:spMkLst>
            <pc:docMk/>
            <pc:sldMk cId="0" sldId="273"/>
            <ac:spMk id="3" creationId="{00000000-0000-0000-0000-000000000000}"/>
          </ac:spMkLst>
        </pc:spChg>
        <pc:spChg chg="add">
          <ac:chgData name="E. T." userId="153c89370fdd1022" providerId="LiveId" clId="{C4C34619-2CAC-44C2-924B-BE35663CA825}" dt="2019-04-24T06:04:52.510" v="344" actId="26606"/>
          <ac:spMkLst>
            <pc:docMk/>
            <pc:sldMk cId="0" sldId="273"/>
            <ac:spMk id="71" creationId="{867D4867-5BA7-4462-B2F6-A23F4A622AA7}"/>
          </ac:spMkLst>
        </pc:spChg>
        <pc:picChg chg="mod">
          <ac:chgData name="E. T." userId="153c89370fdd1022" providerId="LiveId" clId="{C4C34619-2CAC-44C2-924B-BE35663CA825}" dt="2019-04-24T06:04:52.510" v="344" actId="26606"/>
          <ac:picMkLst>
            <pc:docMk/>
            <pc:sldMk cId="0" sldId="273"/>
            <ac:picMk id="53250" creationId="{00000000-0000-0000-0000-000000000000}"/>
          </ac:picMkLst>
        </pc:picChg>
      </pc:sldChg>
      <pc:sldChg chg="del">
        <pc:chgData name="E. T." userId="153c89370fdd1022" providerId="LiveId" clId="{C4C34619-2CAC-44C2-924B-BE35663CA825}" dt="2019-04-23T21:05:38.360" v="1" actId="2696"/>
        <pc:sldMkLst>
          <pc:docMk/>
          <pc:sldMk cId="0" sldId="277"/>
        </pc:sldMkLst>
      </pc:sldChg>
      <pc:sldChg chg="addSp delSp modSp mod setBg">
        <pc:chgData name="E. T." userId="153c89370fdd1022" providerId="LiveId" clId="{C4C34619-2CAC-44C2-924B-BE35663CA825}" dt="2019-04-24T07:16:57.476" v="2718" actId="20577"/>
        <pc:sldMkLst>
          <pc:docMk/>
          <pc:sldMk cId="0" sldId="280"/>
        </pc:sldMkLst>
        <pc:spChg chg="mod">
          <ac:chgData name="E. T." userId="153c89370fdd1022" providerId="LiveId" clId="{C4C34619-2CAC-44C2-924B-BE35663CA825}" dt="2019-04-24T07:06:37.962" v="2465" actId="27636"/>
          <ac:spMkLst>
            <pc:docMk/>
            <pc:sldMk cId="0" sldId="280"/>
            <ac:spMk id="2" creationId="{00000000-0000-0000-0000-000000000000}"/>
          </ac:spMkLst>
        </pc:spChg>
        <pc:spChg chg="mod">
          <ac:chgData name="E. T." userId="153c89370fdd1022" providerId="LiveId" clId="{C4C34619-2CAC-44C2-924B-BE35663CA825}" dt="2019-04-24T07:16:57.476" v="2718" actId="20577"/>
          <ac:spMkLst>
            <pc:docMk/>
            <pc:sldMk cId="0" sldId="280"/>
            <ac:spMk id="3" creationId="{00000000-0000-0000-0000-000000000000}"/>
          </ac:spMkLst>
        </pc:spChg>
        <pc:spChg chg="add del">
          <ac:chgData name="E. T." userId="153c89370fdd1022" providerId="LiveId" clId="{C4C34619-2CAC-44C2-924B-BE35663CA825}" dt="2019-04-24T07:06:37.867" v="2464" actId="26606"/>
          <ac:spMkLst>
            <pc:docMk/>
            <pc:sldMk cId="0" sldId="280"/>
            <ac:spMk id="71" creationId="{3CD9DF72-87A3-404E-A828-84CBF11A8303}"/>
          </ac:spMkLst>
        </pc:spChg>
        <pc:picChg chg="mod ord">
          <ac:chgData name="E. T." userId="153c89370fdd1022" providerId="LiveId" clId="{C4C34619-2CAC-44C2-924B-BE35663CA825}" dt="2019-04-24T07:06:37.867" v="2464" actId="26606"/>
          <ac:picMkLst>
            <pc:docMk/>
            <pc:sldMk cId="0" sldId="280"/>
            <ac:picMk id="62466" creationId="{00000000-0000-0000-0000-000000000000}"/>
          </ac:picMkLst>
        </pc:picChg>
        <pc:cxnChg chg="add del">
          <ac:chgData name="E. T." userId="153c89370fdd1022" providerId="LiveId" clId="{C4C34619-2CAC-44C2-924B-BE35663CA825}" dt="2019-04-24T07:06:37.867" v="2464" actId="26606"/>
          <ac:cxnSpMkLst>
            <pc:docMk/>
            <pc:sldMk cId="0" sldId="280"/>
            <ac:cxnSpMk id="73" creationId="{20E3A342-4D61-4E3F-AF90-1AB42AEB96CC}"/>
          </ac:cxnSpMkLst>
        </pc:cxnChg>
        <pc:cxnChg chg="add">
          <ac:chgData name="E. T." userId="153c89370fdd1022" providerId="LiveId" clId="{C4C34619-2CAC-44C2-924B-BE35663CA825}" dt="2019-04-24T07:06:37.867" v="2464" actId="26606"/>
          <ac:cxnSpMkLst>
            <pc:docMk/>
            <pc:sldMk cId="0" sldId="280"/>
            <ac:cxnSpMk id="135" creationId="{A7F400EE-A8A5-48AF-B4D6-291B52C6F0B0}"/>
          </ac:cxnSpMkLst>
        </pc:cxnChg>
      </pc:sldChg>
      <pc:sldChg chg="addSp delSp modSp add modAnim">
        <pc:chgData name="E. T." userId="153c89370fdd1022" providerId="LiveId" clId="{C4C34619-2CAC-44C2-924B-BE35663CA825}" dt="2019-04-23T21:11:14.982" v="22" actId="1076"/>
        <pc:sldMkLst>
          <pc:docMk/>
          <pc:sldMk cId="1217080742" sldId="285"/>
        </pc:sldMkLst>
        <pc:spChg chg="del">
          <ac:chgData name="E. T." userId="153c89370fdd1022" providerId="LiveId" clId="{C4C34619-2CAC-44C2-924B-BE35663CA825}" dt="2019-04-23T21:09:01.184" v="9"/>
          <ac:spMkLst>
            <pc:docMk/>
            <pc:sldMk cId="1217080742" sldId="285"/>
            <ac:spMk id="3" creationId="{650D713B-0D2F-4EF7-9EF4-6E643797EC7F}"/>
          </ac:spMkLst>
        </pc:spChg>
        <pc:spChg chg="add del mod">
          <ac:chgData name="E. T." userId="153c89370fdd1022" providerId="LiveId" clId="{C4C34619-2CAC-44C2-924B-BE35663CA825}" dt="2019-04-23T21:11:10.742" v="21" actId="478"/>
          <ac:spMkLst>
            <pc:docMk/>
            <pc:sldMk cId="1217080742" sldId="285"/>
            <ac:spMk id="5" creationId="{BE82F178-ADEC-45E9-947B-B711BA151353}"/>
          </ac:spMkLst>
        </pc:spChg>
        <pc:picChg chg="add mod">
          <ac:chgData name="E. T." userId="153c89370fdd1022" providerId="LiveId" clId="{C4C34619-2CAC-44C2-924B-BE35663CA825}" dt="2019-04-23T21:11:14.982" v="22" actId="1076"/>
          <ac:picMkLst>
            <pc:docMk/>
            <pc:sldMk cId="1217080742" sldId="285"/>
            <ac:picMk id="4" creationId="{80F3C5AB-BC36-44FA-AF2A-17A46D9FBF5E}"/>
          </ac:picMkLst>
        </pc:picChg>
      </pc:sldChg>
      <pc:sldChg chg="addSp delSp modSp add del modAnim">
        <pc:chgData name="E. T." userId="153c89370fdd1022" providerId="LiveId" clId="{C4C34619-2CAC-44C2-924B-BE35663CA825}" dt="2019-04-23T21:08:20.419" v="7" actId="2696"/>
        <pc:sldMkLst>
          <pc:docMk/>
          <pc:sldMk cId="2727741026" sldId="285"/>
        </pc:sldMkLst>
        <pc:spChg chg="del">
          <ac:chgData name="E. T." userId="153c89370fdd1022" providerId="LiveId" clId="{C4C34619-2CAC-44C2-924B-BE35663CA825}" dt="2019-04-23T21:06:06.818" v="3"/>
          <ac:spMkLst>
            <pc:docMk/>
            <pc:sldMk cId="2727741026" sldId="285"/>
            <ac:spMk id="3" creationId="{FE3733B1-EBAD-4DA7-ABCE-1679D6223052}"/>
          </ac:spMkLst>
        </pc:spChg>
        <pc:picChg chg="add mod">
          <ac:chgData name="E. T." userId="153c89370fdd1022" providerId="LiveId" clId="{C4C34619-2CAC-44C2-924B-BE35663CA825}" dt="2019-04-23T21:06:24.358" v="6" actId="1076"/>
          <ac:picMkLst>
            <pc:docMk/>
            <pc:sldMk cId="2727741026" sldId="285"/>
            <ac:picMk id="4" creationId="{FA7E7C38-6602-4CF1-A901-8A4BE2E151C8}"/>
          </ac:picMkLst>
        </pc:picChg>
      </pc:sldChg>
      <pc:sldChg chg="addSp delSp modSp add mod setBg setClrOvrMap">
        <pc:chgData name="E. T." userId="153c89370fdd1022" providerId="LiveId" clId="{C4C34619-2CAC-44C2-924B-BE35663CA825}" dt="2019-04-24T05:54:59.538" v="226" actId="20577"/>
        <pc:sldMkLst>
          <pc:docMk/>
          <pc:sldMk cId="3697457125" sldId="286"/>
        </pc:sldMkLst>
        <pc:spChg chg="mod">
          <ac:chgData name="E. T." userId="153c89370fdd1022" providerId="LiveId" clId="{C4C34619-2CAC-44C2-924B-BE35663CA825}" dt="2019-04-24T05:54:59.538" v="226" actId="20577"/>
          <ac:spMkLst>
            <pc:docMk/>
            <pc:sldMk cId="3697457125" sldId="286"/>
            <ac:spMk id="2" creationId="{E2C0510D-7BEE-4472-9F31-01BC8C73B7C9}"/>
          </ac:spMkLst>
        </pc:spChg>
        <pc:spChg chg="del mod">
          <ac:chgData name="E. T." userId="153c89370fdd1022" providerId="LiveId" clId="{C4C34619-2CAC-44C2-924B-BE35663CA825}" dt="2019-04-24T05:49:50.488" v="31" actId="478"/>
          <ac:spMkLst>
            <pc:docMk/>
            <pc:sldMk cId="3697457125" sldId="286"/>
            <ac:spMk id="3" creationId="{2CF16E2F-DBE5-4C09-A67C-64D41CDA00D6}"/>
          </ac:spMkLst>
        </pc:spChg>
        <pc:spChg chg="add">
          <ac:chgData name="E. T." userId="153c89370fdd1022" providerId="LiveId" clId="{C4C34619-2CAC-44C2-924B-BE35663CA825}" dt="2019-04-24T05:47:52.705" v="28" actId="26606"/>
          <ac:spMkLst>
            <pc:docMk/>
            <pc:sldMk cId="3697457125" sldId="286"/>
            <ac:spMk id="73" creationId="{37FEB674-D811-4FFE-A878-29D0C0ED18D4}"/>
          </ac:spMkLst>
        </pc:spChg>
        <pc:picChg chg="add del mod ord">
          <ac:chgData name="E. T." userId="153c89370fdd1022" providerId="LiveId" clId="{C4C34619-2CAC-44C2-924B-BE35663CA825}" dt="2019-04-24T05:49:47.462" v="30" actId="478"/>
          <ac:picMkLst>
            <pc:docMk/>
            <pc:sldMk cId="3697457125" sldId="286"/>
            <ac:picMk id="1026" creationId="{5C21AC1B-D45D-44F2-8AFB-99F9D7EEA8CD}"/>
          </ac:picMkLst>
        </pc:picChg>
        <pc:picChg chg="add mod ord">
          <ac:chgData name="E. T." userId="153c89370fdd1022" providerId="LiveId" clId="{C4C34619-2CAC-44C2-924B-BE35663CA825}" dt="2019-04-24T05:47:52.705" v="28" actId="26606"/>
          <ac:picMkLst>
            <pc:docMk/>
            <pc:sldMk cId="3697457125" sldId="286"/>
            <ac:picMk id="1028" creationId="{3C0E65C4-E2E2-480B-A11F-934F5D87BDDF}"/>
          </ac:picMkLst>
        </pc:picChg>
      </pc:sldChg>
      <pc:sldChg chg="addSp modSp add del mod setBg">
        <pc:chgData name="E. T." userId="153c89370fdd1022" providerId="LiveId" clId="{C4C34619-2CAC-44C2-924B-BE35663CA825}" dt="2019-04-24T06:03:06.354" v="311" actId="2696"/>
        <pc:sldMkLst>
          <pc:docMk/>
          <pc:sldMk cId="1552476955" sldId="287"/>
        </pc:sldMkLst>
        <pc:spChg chg="mod">
          <ac:chgData name="E. T." userId="153c89370fdd1022" providerId="LiveId" clId="{C4C34619-2CAC-44C2-924B-BE35663CA825}" dt="2019-04-24T05:58:45.972" v="235" actId="26606"/>
          <ac:spMkLst>
            <pc:docMk/>
            <pc:sldMk cId="1552476955" sldId="287"/>
            <ac:spMk id="2" creationId="{D913D94D-6E20-4A9E-A2A8-617202290093}"/>
          </ac:spMkLst>
        </pc:spChg>
        <pc:spChg chg="mod ord">
          <ac:chgData name="E. T." userId="153c89370fdd1022" providerId="LiveId" clId="{C4C34619-2CAC-44C2-924B-BE35663CA825}" dt="2019-04-24T05:58:45.972" v="235" actId="26606"/>
          <ac:spMkLst>
            <pc:docMk/>
            <pc:sldMk cId="1552476955" sldId="287"/>
            <ac:spMk id="3" creationId="{B5027F5B-3A75-4590-BFB5-EF847CB6B72A}"/>
          </ac:spMkLst>
        </pc:spChg>
        <pc:spChg chg="add">
          <ac:chgData name="E. T." userId="153c89370fdd1022" providerId="LiveId" clId="{C4C34619-2CAC-44C2-924B-BE35663CA825}" dt="2019-04-24T05:58:45.972" v="235" actId="26606"/>
          <ac:spMkLst>
            <pc:docMk/>
            <pc:sldMk cId="1552476955" sldId="287"/>
            <ac:spMk id="71" creationId="{43573EFB-E773-46FC-B866-B57ED2E3906B}"/>
          </ac:spMkLst>
        </pc:spChg>
        <pc:picChg chg="add mod">
          <ac:chgData name="E. T." userId="153c89370fdd1022" providerId="LiveId" clId="{C4C34619-2CAC-44C2-924B-BE35663CA825}" dt="2019-04-24T05:58:45.972" v="235" actId="26606"/>
          <ac:picMkLst>
            <pc:docMk/>
            <pc:sldMk cId="1552476955" sldId="287"/>
            <ac:picMk id="2050" creationId="{4C82610E-EEA7-4B75-B05B-DD5B9F449D5F}"/>
          </ac:picMkLst>
        </pc:picChg>
      </pc:sldChg>
      <pc:sldChg chg="addSp modSp add mod setBg">
        <pc:chgData name="E. T." userId="153c89370fdd1022" providerId="LiveId" clId="{C4C34619-2CAC-44C2-924B-BE35663CA825}" dt="2019-04-24T06:02:48.125" v="310" actId="14100"/>
        <pc:sldMkLst>
          <pc:docMk/>
          <pc:sldMk cId="357503751" sldId="288"/>
        </pc:sldMkLst>
        <pc:spChg chg="mod">
          <ac:chgData name="E. T." userId="153c89370fdd1022" providerId="LiveId" clId="{C4C34619-2CAC-44C2-924B-BE35663CA825}" dt="2019-04-24T06:01:42.014" v="254" actId="113"/>
          <ac:spMkLst>
            <pc:docMk/>
            <pc:sldMk cId="357503751" sldId="288"/>
            <ac:spMk id="2" creationId="{8D97EFC8-78B0-4B10-8CE9-AC1FF99F1DF0}"/>
          </ac:spMkLst>
        </pc:spChg>
        <pc:spChg chg="mod ord">
          <ac:chgData name="E. T." userId="153c89370fdd1022" providerId="LiveId" clId="{C4C34619-2CAC-44C2-924B-BE35663CA825}" dt="2019-04-24T06:02:48.125" v="310" actId="14100"/>
          <ac:spMkLst>
            <pc:docMk/>
            <pc:sldMk cId="357503751" sldId="288"/>
            <ac:spMk id="3" creationId="{A883A2A1-4D8C-409A-897D-BFCFB3334D8E}"/>
          </ac:spMkLst>
        </pc:spChg>
        <pc:spChg chg="add">
          <ac:chgData name="E. T." userId="153c89370fdd1022" providerId="LiveId" clId="{C4C34619-2CAC-44C2-924B-BE35663CA825}" dt="2019-04-24T06:00:49.644" v="238" actId="26606"/>
          <ac:spMkLst>
            <pc:docMk/>
            <pc:sldMk cId="357503751" sldId="288"/>
            <ac:spMk id="71" creationId="{43573EFB-E773-46FC-B866-B57ED2E3906B}"/>
          </ac:spMkLst>
        </pc:spChg>
        <pc:picChg chg="add mod">
          <ac:chgData name="E. T." userId="153c89370fdd1022" providerId="LiveId" clId="{C4C34619-2CAC-44C2-924B-BE35663CA825}" dt="2019-04-24T06:00:54.486" v="239" actId="14100"/>
          <ac:picMkLst>
            <pc:docMk/>
            <pc:sldMk cId="357503751" sldId="288"/>
            <ac:picMk id="3074" creationId="{32C9FC7B-68ED-41F8-B419-D66CCDA18E7E}"/>
          </ac:picMkLst>
        </pc:picChg>
      </pc:sldChg>
      <pc:sldChg chg="addSp delSp modSp add">
        <pc:chgData name="E. T." userId="153c89370fdd1022" providerId="LiveId" clId="{C4C34619-2CAC-44C2-924B-BE35663CA825}" dt="2019-04-24T06:28:35.644" v="1203" actId="20577"/>
        <pc:sldMkLst>
          <pc:docMk/>
          <pc:sldMk cId="2654214968" sldId="289"/>
        </pc:sldMkLst>
        <pc:spChg chg="del">
          <ac:chgData name="E. T." userId="153c89370fdd1022" providerId="LiveId" clId="{C4C34619-2CAC-44C2-924B-BE35663CA825}" dt="2019-04-24T06:08:01.090" v="416" actId="478"/>
          <ac:spMkLst>
            <pc:docMk/>
            <pc:sldMk cId="2654214968" sldId="289"/>
            <ac:spMk id="2" creationId="{4E9612D5-8B49-4B80-9C89-F3E1A634FC9A}"/>
          </ac:spMkLst>
        </pc:spChg>
        <pc:spChg chg="del">
          <ac:chgData name="E. T." userId="153c89370fdd1022" providerId="LiveId" clId="{C4C34619-2CAC-44C2-924B-BE35663CA825}" dt="2019-04-24T06:09:31.162" v="422" actId="1032"/>
          <ac:spMkLst>
            <pc:docMk/>
            <pc:sldMk cId="2654214968" sldId="289"/>
            <ac:spMk id="3" creationId="{C1CA68B9-C808-4613-AC96-7646332DB6CB}"/>
          </ac:spMkLst>
        </pc:spChg>
        <pc:graphicFrameChg chg="add mod">
          <ac:chgData name="E. T." userId="153c89370fdd1022" providerId="LiveId" clId="{C4C34619-2CAC-44C2-924B-BE35663CA825}" dt="2019-04-24T06:28:35.644" v="1203" actId="20577"/>
          <ac:graphicFrameMkLst>
            <pc:docMk/>
            <pc:sldMk cId="2654214968" sldId="289"/>
            <ac:graphicFrameMk id="4" creationId="{A3B0DE12-BB2A-4876-8562-4119AC1332A5}"/>
          </ac:graphicFrameMkLst>
        </pc:graphicFrameChg>
        <pc:picChg chg="add mod">
          <ac:chgData name="E. T." userId="153c89370fdd1022" providerId="LiveId" clId="{C4C34619-2CAC-44C2-924B-BE35663CA825}" dt="2019-04-24T06:15:59.831" v="939" actId="1076"/>
          <ac:picMkLst>
            <pc:docMk/>
            <pc:sldMk cId="2654214968" sldId="289"/>
            <ac:picMk id="4098" creationId="{AA64D739-B813-496B-A3A2-AE4ADF445183}"/>
          </ac:picMkLst>
        </pc:picChg>
        <pc:picChg chg="add mod">
          <ac:chgData name="E. T." userId="153c89370fdd1022" providerId="LiveId" clId="{C4C34619-2CAC-44C2-924B-BE35663CA825}" dt="2019-04-24T06:16:03.335" v="940" actId="1076"/>
          <ac:picMkLst>
            <pc:docMk/>
            <pc:sldMk cId="2654214968" sldId="289"/>
            <ac:picMk id="4100" creationId="{6A9BEC87-23F9-48F6-9768-16E2D65674EC}"/>
          </ac:picMkLst>
        </pc:picChg>
      </pc:sldChg>
      <pc:sldChg chg="addSp delSp modSp add">
        <pc:chgData name="E. T." userId="153c89370fdd1022" providerId="LiveId" clId="{C4C34619-2CAC-44C2-924B-BE35663CA825}" dt="2019-04-24T06:40:19.173" v="1534" actId="27636"/>
        <pc:sldMkLst>
          <pc:docMk/>
          <pc:sldMk cId="3555538983" sldId="290"/>
        </pc:sldMkLst>
        <pc:spChg chg="add del mod">
          <ac:chgData name="E. T." userId="153c89370fdd1022" providerId="LiveId" clId="{C4C34619-2CAC-44C2-924B-BE35663CA825}" dt="2019-04-24T06:30:09.026" v="1214" actId="478"/>
          <ac:spMkLst>
            <pc:docMk/>
            <pc:sldMk cId="3555538983" sldId="290"/>
            <ac:spMk id="2" creationId="{B30A821D-887E-4C9F-92AE-08A6F7F7E0E6}"/>
          </ac:spMkLst>
        </pc:spChg>
        <pc:spChg chg="add del mod">
          <ac:chgData name="E. T." userId="153c89370fdd1022" providerId="LiveId" clId="{C4C34619-2CAC-44C2-924B-BE35663CA825}" dt="2019-04-24T06:30:21.334" v="1218" actId="478"/>
          <ac:spMkLst>
            <pc:docMk/>
            <pc:sldMk cId="3555538983" sldId="290"/>
            <ac:spMk id="3" creationId="{94BEBD5A-E02E-4AC0-98BD-42BEDA6332E3}"/>
          </ac:spMkLst>
        </pc:spChg>
        <pc:spChg chg="add del mod">
          <ac:chgData name="E. T." userId="153c89370fdd1022" providerId="LiveId" clId="{C4C34619-2CAC-44C2-924B-BE35663CA825}" dt="2019-04-24T06:26:32.892" v="1034" actId="478"/>
          <ac:spMkLst>
            <pc:docMk/>
            <pc:sldMk cId="3555538983" sldId="290"/>
            <ac:spMk id="5" creationId="{0937AC5B-5BB7-450A-B13C-18389783096C}"/>
          </ac:spMkLst>
        </pc:spChg>
        <pc:spChg chg="add del mod">
          <ac:chgData name="E. T." userId="153c89370fdd1022" providerId="LiveId" clId="{C4C34619-2CAC-44C2-924B-BE35663CA825}" dt="2019-04-24T06:30:11.780" v="1215" actId="478"/>
          <ac:spMkLst>
            <pc:docMk/>
            <pc:sldMk cId="3555538983" sldId="290"/>
            <ac:spMk id="7" creationId="{ECD44B01-C5B2-498F-A282-F60B3A03281B}"/>
          </ac:spMkLst>
        </pc:spChg>
        <pc:spChg chg="add mod">
          <ac:chgData name="E. T." userId="153c89370fdd1022" providerId="LiveId" clId="{C4C34619-2CAC-44C2-924B-BE35663CA825}" dt="2019-04-24T06:40:19.173" v="1534" actId="27636"/>
          <ac:spMkLst>
            <pc:docMk/>
            <pc:sldMk cId="3555538983" sldId="290"/>
            <ac:spMk id="9" creationId="{7EDF2B92-B20E-400D-9964-490605DC9215}"/>
          </ac:spMkLst>
        </pc:spChg>
        <pc:spChg chg="add mod">
          <ac:chgData name="E. T." userId="153c89370fdd1022" providerId="LiveId" clId="{C4C34619-2CAC-44C2-924B-BE35663CA825}" dt="2019-04-24T06:38:24.912" v="1454" actId="1076"/>
          <ac:spMkLst>
            <pc:docMk/>
            <pc:sldMk cId="3555538983" sldId="290"/>
            <ac:spMk id="10" creationId="{9F3475DE-ED9D-4AF5-83A2-D047965A6382}"/>
          </ac:spMkLst>
        </pc:spChg>
        <pc:picChg chg="add mod">
          <ac:chgData name="E. T." userId="153c89370fdd1022" providerId="LiveId" clId="{C4C34619-2CAC-44C2-924B-BE35663CA825}" dt="2019-04-24T06:32:42.683" v="1228" actId="167"/>
          <ac:picMkLst>
            <pc:docMk/>
            <pc:sldMk cId="3555538983" sldId="290"/>
            <ac:picMk id="5122" creationId="{5A93CA0B-1462-4323-846A-7B79CEF307AC}"/>
          </ac:picMkLst>
        </pc:picChg>
      </pc:sldChg>
      <pc:sldChg chg="addSp delSp modSp add mod setBg setClrOvrMap">
        <pc:chgData name="E. T." userId="153c89370fdd1022" providerId="LiveId" clId="{C4C34619-2CAC-44C2-924B-BE35663CA825}" dt="2019-04-24T06:56:43.474" v="2168" actId="14100"/>
        <pc:sldMkLst>
          <pc:docMk/>
          <pc:sldMk cId="2248339087" sldId="291"/>
        </pc:sldMkLst>
        <pc:spChg chg="mod ord">
          <ac:chgData name="E. T." userId="153c89370fdd1022" providerId="LiveId" clId="{C4C34619-2CAC-44C2-924B-BE35663CA825}" dt="2019-04-24T06:51:13.714" v="1650" actId="14100"/>
          <ac:spMkLst>
            <pc:docMk/>
            <pc:sldMk cId="2248339087" sldId="291"/>
            <ac:spMk id="2" creationId="{B0F5887D-0E3E-4C63-9175-961671851DC4}"/>
          </ac:spMkLst>
        </pc:spChg>
        <pc:spChg chg="mod ord">
          <ac:chgData name="E. T." userId="153c89370fdd1022" providerId="LiveId" clId="{C4C34619-2CAC-44C2-924B-BE35663CA825}" dt="2019-04-24T06:56:43.474" v="2168" actId="14100"/>
          <ac:spMkLst>
            <pc:docMk/>
            <pc:sldMk cId="2248339087" sldId="291"/>
            <ac:spMk id="3" creationId="{7D4AF44F-2423-4B1A-8E4D-A121A2988F81}"/>
          </ac:spMkLst>
        </pc:spChg>
        <pc:spChg chg="add del">
          <ac:chgData name="E. T." userId="153c89370fdd1022" providerId="LiveId" clId="{C4C34619-2CAC-44C2-924B-BE35663CA825}" dt="2019-04-24T06:46:07.839" v="1553" actId="26606"/>
          <ac:spMkLst>
            <pc:docMk/>
            <pc:sldMk cId="2248339087" sldId="291"/>
            <ac:spMk id="73" creationId="{7EB6695E-BED5-4DA3-8C9B-AD301AEF4776}"/>
          </ac:spMkLst>
        </pc:spChg>
        <pc:spChg chg="add del">
          <ac:chgData name="E. T." userId="153c89370fdd1022" providerId="LiveId" clId="{C4C34619-2CAC-44C2-924B-BE35663CA825}" dt="2019-04-24T06:46:59.093" v="1559" actId="26606"/>
          <ac:spMkLst>
            <pc:docMk/>
            <pc:sldMk cId="2248339087" sldId="291"/>
            <ac:spMk id="75" creationId="{13958066-7CBD-4B89-8F46-614C4F28BCF9}"/>
          </ac:spMkLst>
        </pc:spChg>
        <pc:spChg chg="add del">
          <ac:chgData name="E. T." userId="153c89370fdd1022" providerId="LiveId" clId="{C4C34619-2CAC-44C2-924B-BE35663CA825}" dt="2019-04-24T06:49:08.706" v="1592" actId="26606"/>
          <ac:spMkLst>
            <pc:docMk/>
            <pc:sldMk cId="2248339087" sldId="291"/>
            <ac:spMk id="6151" creationId="{7EB6695E-BED5-4DA3-8C9B-AD301AEF4776}"/>
          </ac:spMkLst>
        </pc:spChg>
        <pc:spChg chg="add del">
          <ac:chgData name="E. T." userId="153c89370fdd1022" providerId="LiveId" clId="{C4C34619-2CAC-44C2-924B-BE35663CA825}" dt="2019-04-24T06:46:59.093" v="1559" actId="26606"/>
          <ac:spMkLst>
            <pc:docMk/>
            <pc:sldMk cId="2248339087" sldId="291"/>
            <ac:spMk id="6152" creationId="{EB181E26-89C4-4A14-92DE-0F4C4B0E9484}"/>
          </ac:spMkLst>
        </pc:spChg>
        <pc:spChg chg="add del">
          <ac:chgData name="E. T." userId="153c89370fdd1022" providerId="LiveId" clId="{C4C34619-2CAC-44C2-924B-BE35663CA825}" dt="2019-04-24T06:50:28.366" v="1603" actId="26606"/>
          <ac:spMkLst>
            <pc:docMk/>
            <pc:sldMk cId="2248339087" sldId="291"/>
            <ac:spMk id="6155" creationId="{7EB6695E-BED5-4DA3-8C9B-AD301AEF4776}"/>
          </ac:spMkLst>
        </pc:spChg>
        <pc:picChg chg="add del mod">
          <ac:chgData name="E. T." userId="153c89370fdd1022" providerId="LiveId" clId="{C4C34619-2CAC-44C2-924B-BE35663CA825}" dt="2019-04-24T06:50:25.858" v="1601"/>
          <ac:picMkLst>
            <pc:docMk/>
            <pc:sldMk cId="2248339087" sldId="291"/>
            <ac:picMk id="4" creationId="{9AAF47E5-1E02-411C-AE5D-1F689145F55D}"/>
          </ac:picMkLst>
        </pc:picChg>
        <pc:picChg chg="add del mod ord">
          <ac:chgData name="E. T." userId="153c89370fdd1022" providerId="LiveId" clId="{C4C34619-2CAC-44C2-924B-BE35663CA825}" dt="2019-04-24T06:50:48.774" v="1607" actId="26606"/>
          <ac:picMkLst>
            <pc:docMk/>
            <pc:sldMk cId="2248339087" sldId="291"/>
            <ac:picMk id="6146" creationId="{1E703AA3-B336-4544-A21F-8B25019E38D1}"/>
          </ac:picMkLst>
        </pc:picChg>
        <pc:picChg chg="add mod ord">
          <ac:chgData name="E. T." userId="153c89370fdd1022" providerId="LiveId" clId="{C4C34619-2CAC-44C2-924B-BE35663CA825}" dt="2019-04-24T06:50:48.774" v="1607" actId="26606"/>
          <ac:picMkLst>
            <pc:docMk/>
            <pc:sldMk cId="2248339087" sldId="291"/>
            <ac:picMk id="6148" creationId="{59EF800A-FA33-4424-80EC-E11510415465}"/>
          </ac:picMkLst>
        </pc:picChg>
        <pc:picChg chg="add del">
          <ac:chgData name="E. T." userId="153c89370fdd1022" providerId="LiveId" clId="{C4C34619-2CAC-44C2-924B-BE35663CA825}" dt="2019-04-24T06:46:50.454" v="1557" actId="26606"/>
          <ac:picMkLst>
            <pc:docMk/>
            <pc:sldMk cId="2248339087" sldId="291"/>
            <ac:picMk id="6150" creationId="{22901FED-4FC9-4ED5-8123-C98BCD1616BA}"/>
          </ac:picMkLst>
        </pc:picChg>
        <pc:picChg chg="add del">
          <ac:chgData name="E. T." userId="153c89370fdd1022" providerId="LiveId" clId="{C4C34619-2CAC-44C2-924B-BE35663CA825}" dt="2019-04-24T06:49:19.045" v="1594" actId="26606"/>
          <ac:picMkLst>
            <pc:docMk/>
            <pc:sldMk cId="2248339087" sldId="291"/>
            <ac:picMk id="6153" creationId="{22901FED-4FC9-4ED5-8123-C98BCD1616BA}"/>
          </ac:picMkLst>
        </pc:picChg>
        <pc:picChg chg="add">
          <ac:chgData name="E. T." userId="153c89370fdd1022" providerId="LiveId" clId="{C4C34619-2CAC-44C2-924B-BE35663CA825}" dt="2019-04-24T06:50:48.774" v="1607" actId="26606"/>
          <ac:picMkLst>
            <pc:docMk/>
            <pc:sldMk cId="2248339087" sldId="291"/>
            <ac:picMk id="6154" creationId="{22901FED-4FC9-4ED5-8123-C98BCD1616BA}"/>
          </ac:picMkLst>
        </pc:picChg>
      </pc:sldChg>
      <pc:sldChg chg="addSp modSp add mod setBg setClrOvrMap">
        <pc:chgData name="E. T." userId="153c89370fdd1022" providerId="LiveId" clId="{C4C34619-2CAC-44C2-924B-BE35663CA825}" dt="2019-04-24T07:05:33.265" v="2439" actId="20577"/>
        <pc:sldMkLst>
          <pc:docMk/>
          <pc:sldMk cId="6339265" sldId="292"/>
        </pc:sldMkLst>
        <pc:spChg chg="mod ord">
          <ac:chgData name="E. T." userId="153c89370fdd1022" providerId="LiveId" clId="{C4C34619-2CAC-44C2-924B-BE35663CA825}" dt="2019-04-24T07:03:30.079" v="2200" actId="313"/>
          <ac:spMkLst>
            <pc:docMk/>
            <pc:sldMk cId="6339265" sldId="292"/>
            <ac:spMk id="2" creationId="{5F92D3BF-BABC-485C-854E-41ECED1A2A06}"/>
          </ac:spMkLst>
        </pc:spChg>
        <pc:spChg chg="mod ord">
          <ac:chgData name="E. T." userId="153c89370fdd1022" providerId="LiveId" clId="{C4C34619-2CAC-44C2-924B-BE35663CA825}" dt="2019-04-24T07:05:33.265" v="2439" actId="20577"/>
          <ac:spMkLst>
            <pc:docMk/>
            <pc:sldMk cId="6339265" sldId="292"/>
            <ac:spMk id="3" creationId="{3FD08E63-022C-43D9-95A3-3116CCCCF63E}"/>
          </ac:spMkLst>
        </pc:spChg>
        <pc:spChg chg="add">
          <ac:chgData name="E. T." userId="153c89370fdd1022" providerId="LiveId" clId="{C4C34619-2CAC-44C2-924B-BE35663CA825}" dt="2019-04-24T07:02:58.594" v="2173" actId="26606"/>
          <ac:spMkLst>
            <pc:docMk/>
            <pc:sldMk cId="6339265" sldId="292"/>
            <ac:spMk id="73" creationId="{37FEB674-D811-4FFE-A878-29D0C0ED18D4}"/>
          </ac:spMkLst>
        </pc:spChg>
        <pc:picChg chg="add mod">
          <ac:chgData name="E. T." userId="153c89370fdd1022" providerId="LiveId" clId="{C4C34619-2CAC-44C2-924B-BE35663CA825}" dt="2019-04-24T07:02:58.594" v="2173" actId="26606"/>
          <ac:picMkLst>
            <pc:docMk/>
            <pc:sldMk cId="6339265" sldId="292"/>
            <ac:picMk id="7170" creationId="{02103909-F062-4333-9502-C15F42FE0EE9}"/>
          </ac:picMkLst>
        </pc:picChg>
        <pc:picChg chg="add mod">
          <ac:chgData name="E. T." userId="153c89370fdd1022" providerId="LiveId" clId="{C4C34619-2CAC-44C2-924B-BE35663CA825}" dt="2019-04-24T07:02:58.594" v="2173" actId="26606"/>
          <ac:picMkLst>
            <pc:docMk/>
            <pc:sldMk cId="6339265" sldId="292"/>
            <ac:picMk id="7172" creationId="{67F842B6-9807-4C0B-ACFF-38EB0B9CF19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08EC4-2EA5-4A71-B90E-162FC1B014EE}" type="doc">
      <dgm:prSet loTypeId="urn:microsoft.com/office/officeart/2005/8/layout/hierarchy4" loCatId="list" qsTypeId="urn:microsoft.com/office/officeart/2005/8/quickstyle/simple1" qsCatId="simple" csTypeId="urn:microsoft.com/office/officeart/2005/8/colors/colorful1#19" csCatId="colorful" phldr="1"/>
      <dgm:spPr/>
      <dgm:t>
        <a:bodyPr/>
        <a:lstStyle/>
        <a:p>
          <a:endParaRPr lang="en-US"/>
        </a:p>
      </dgm:t>
    </dgm:pt>
    <dgm:pt modelId="{4BFC8AB5-4283-4E73-B4E8-89312D5F3ED4}">
      <dgm:prSet phldrT="[Text]"/>
      <dgm:spPr/>
      <dgm:t>
        <a:bodyPr/>
        <a:lstStyle/>
        <a:p>
          <a:r>
            <a:rPr lang="ru-RU" dirty="0"/>
            <a:t>НЕОРОМАНТИЗМ</a:t>
          </a:r>
          <a:endParaRPr lang="en-US" dirty="0"/>
        </a:p>
      </dgm:t>
    </dgm:pt>
    <dgm:pt modelId="{5E651B71-D536-472C-9ECC-435A8959ACDF}" type="parTrans" cxnId="{B350B929-BDEE-4CED-B096-B61F01B35931}">
      <dgm:prSet/>
      <dgm:spPr/>
      <dgm:t>
        <a:bodyPr/>
        <a:lstStyle/>
        <a:p>
          <a:endParaRPr lang="en-US"/>
        </a:p>
      </dgm:t>
    </dgm:pt>
    <dgm:pt modelId="{2DA2F743-9550-4850-BEDF-F450516F3B35}" type="sibTrans" cxnId="{B350B929-BDEE-4CED-B096-B61F01B35931}">
      <dgm:prSet/>
      <dgm:spPr/>
      <dgm:t>
        <a:bodyPr/>
        <a:lstStyle/>
        <a:p>
          <a:endParaRPr lang="en-US"/>
        </a:p>
      </dgm:t>
    </dgm:pt>
    <dgm:pt modelId="{6AD5ADD9-E0A5-43D0-B947-74C87BC4FBEC}">
      <dgm:prSet phldrT="[Text]"/>
      <dgm:spPr/>
      <dgm:t>
        <a:bodyPr/>
        <a:lstStyle/>
        <a:p>
          <a:r>
            <a:rPr lang="en-US" dirty="0" err="1"/>
            <a:t>Neuromantik</a:t>
          </a:r>
          <a:endParaRPr lang="en-US" dirty="0"/>
        </a:p>
      </dgm:t>
    </dgm:pt>
    <dgm:pt modelId="{12BBC3D0-F021-42F9-8204-727571A8D768}" type="parTrans" cxnId="{9E112B32-7FCC-4D53-805B-7A8C9BDF0B28}">
      <dgm:prSet/>
      <dgm:spPr/>
      <dgm:t>
        <a:bodyPr/>
        <a:lstStyle/>
        <a:p>
          <a:endParaRPr lang="en-US"/>
        </a:p>
      </dgm:t>
    </dgm:pt>
    <dgm:pt modelId="{B761BD17-834C-4BF1-8369-BB727AA64F66}" type="sibTrans" cxnId="{9E112B32-7FCC-4D53-805B-7A8C9BDF0B28}">
      <dgm:prSet/>
      <dgm:spPr/>
      <dgm:t>
        <a:bodyPr/>
        <a:lstStyle/>
        <a:p>
          <a:endParaRPr lang="en-US"/>
        </a:p>
      </dgm:t>
    </dgm:pt>
    <dgm:pt modelId="{6E86F680-BBD3-4A58-B5A1-6AFDD22F7E1D}">
      <dgm:prSet phldrT="[Text]"/>
      <dgm:spPr/>
      <dgm:t>
        <a:bodyPr/>
        <a:lstStyle/>
        <a:p>
          <a:r>
            <a:rPr lang="ru-RU" dirty="0"/>
            <a:t>«Сильна </a:t>
          </a:r>
          <a:r>
            <a:rPr lang="ru-RU" dirty="0" err="1"/>
            <a:t>особистість</a:t>
          </a:r>
          <a:r>
            <a:rPr lang="ru-RU" dirty="0"/>
            <a:t>»</a:t>
          </a:r>
          <a:endParaRPr lang="en-US" dirty="0"/>
        </a:p>
      </dgm:t>
    </dgm:pt>
    <dgm:pt modelId="{06017C7A-BCE0-48AB-9AFD-BBD94725032A}" type="parTrans" cxnId="{3318A77D-A9D6-4F01-9EFF-AB1A53F2E5CE}">
      <dgm:prSet/>
      <dgm:spPr/>
      <dgm:t>
        <a:bodyPr/>
        <a:lstStyle/>
        <a:p>
          <a:endParaRPr lang="en-US"/>
        </a:p>
      </dgm:t>
    </dgm:pt>
    <dgm:pt modelId="{08A1FB93-B55F-4B29-AD86-F9C1B12C49B7}" type="sibTrans" cxnId="{3318A77D-A9D6-4F01-9EFF-AB1A53F2E5CE}">
      <dgm:prSet/>
      <dgm:spPr/>
      <dgm:t>
        <a:bodyPr/>
        <a:lstStyle/>
        <a:p>
          <a:endParaRPr lang="en-US"/>
        </a:p>
      </dgm:t>
    </dgm:pt>
    <dgm:pt modelId="{19405F44-FFCD-49B2-AC95-D7A15625A5AB}">
      <dgm:prSet phldrT="[Text]"/>
      <dgm:spPr/>
      <dgm:t>
        <a:bodyPr/>
        <a:lstStyle/>
        <a:p>
          <a:r>
            <a:rPr lang="en-US" dirty="0"/>
            <a:t>New Romance</a:t>
          </a:r>
        </a:p>
      </dgm:t>
    </dgm:pt>
    <dgm:pt modelId="{A24CCD93-26AF-4C20-BF05-AEDDBCBD49F0}" type="parTrans" cxnId="{427C1EE1-C83A-4EBC-A725-0FA05D1AB6A7}">
      <dgm:prSet/>
      <dgm:spPr/>
      <dgm:t>
        <a:bodyPr/>
        <a:lstStyle/>
        <a:p>
          <a:endParaRPr lang="en-US"/>
        </a:p>
      </dgm:t>
    </dgm:pt>
    <dgm:pt modelId="{08AB4207-7DF9-4388-8CD9-113CF37001EB}" type="sibTrans" cxnId="{427C1EE1-C83A-4EBC-A725-0FA05D1AB6A7}">
      <dgm:prSet/>
      <dgm:spPr/>
      <dgm:t>
        <a:bodyPr/>
        <a:lstStyle/>
        <a:p>
          <a:endParaRPr lang="en-US"/>
        </a:p>
      </dgm:t>
    </dgm:pt>
    <dgm:pt modelId="{4F20E698-F19B-4DB7-8A23-981A5DAC3161}">
      <dgm:prSet phldrT="[Text]"/>
      <dgm:spPr/>
      <dgm:t>
        <a:bodyPr/>
        <a:lstStyle/>
        <a:p>
          <a:r>
            <a:rPr lang="ru-RU" dirty="0" err="1"/>
            <a:t>Традиції</a:t>
          </a:r>
          <a:r>
            <a:rPr lang="ru-RU" dirty="0"/>
            <a:t> авантюрного роману</a:t>
          </a:r>
          <a:endParaRPr lang="en-US" dirty="0"/>
        </a:p>
      </dgm:t>
    </dgm:pt>
    <dgm:pt modelId="{1EA85018-6739-4F08-AC6F-303E9097020D}" type="parTrans" cxnId="{61A9D49F-29C2-45AF-889A-81AF183C8445}">
      <dgm:prSet/>
      <dgm:spPr/>
      <dgm:t>
        <a:bodyPr/>
        <a:lstStyle/>
        <a:p>
          <a:endParaRPr lang="en-US"/>
        </a:p>
      </dgm:t>
    </dgm:pt>
    <dgm:pt modelId="{1EE5ECB8-669E-4FBF-9DB6-82B230AEAA40}" type="sibTrans" cxnId="{61A9D49F-29C2-45AF-889A-81AF183C8445}">
      <dgm:prSet/>
      <dgm:spPr/>
      <dgm:t>
        <a:bodyPr/>
        <a:lstStyle/>
        <a:p>
          <a:endParaRPr lang="en-US"/>
        </a:p>
      </dgm:t>
    </dgm:pt>
    <dgm:pt modelId="{91D4E910-41E0-4910-BC47-036F80043591}">
      <dgm:prSet/>
      <dgm:spPr/>
      <dgm:t>
        <a:bodyPr/>
        <a:lstStyle/>
        <a:p>
          <a:r>
            <a:rPr lang="ru-RU" dirty="0" err="1"/>
            <a:t>Ніцшеанство</a:t>
          </a:r>
          <a:endParaRPr lang="ru-RU" dirty="0"/>
        </a:p>
        <a:p>
          <a:r>
            <a:rPr lang="ru-RU" dirty="0" err="1"/>
            <a:t>Відкидання</a:t>
          </a:r>
          <a:r>
            <a:rPr lang="ru-RU" dirty="0"/>
            <a:t> декадансу</a:t>
          </a:r>
        </a:p>
        <a:p>
          <a:r>
            <a:rPr lang="ru-RU" dirty="0" err="1"/>
            <a:t>Натуралізм</a:t>
          </a:r>
          <a:endParaRPr lang="en-US" dirty="0"/>
        </a:p>
      </dgm:t>
    </dgm:pt>
    <dgm:pt modelId="{B08CD529-9B88-4D36-A547-86513AF37304}" type="parTrans" cxnId="{7AAB551A-29B4-418F-AC91-2230A2587A90}">
      <dgm:prSet/>
      <dgm:spPr/>
      <dgm:t>
        <a:bodyPr/>
        <a:lstStyle/>
        <a:p>
          <a:endParaRPr lang="en-US"/>
        </a:p>
      </dgm:t>
    </dgm:pt>
    <dgm:pt modelId="{A74BC6AB-58DB-4E29-8B3A-043BF379A17A}" type="sibTrans" cxnId="{7AAB551A-29B4-418F-AC91-2230A2587A90}">
      <dgm:prSet/>
      <dgm:spPr/>
      <dgm:t>
        <a:bodyPr/>
        <a:lstStyle/>
        <a:p>
          <a:endParaRPr lang="en-US"/>
        </a:p>
      </dgm:t>
    </dgm:pt>
    <dgm:pt modelId="{48A800CD-1063-41E9-83B1-5E3A4D9885DF}" type="pres">
      <dgm:prSet presAssocID="{2FC08EC4-2EA5-4A71-B90E-162FC1B014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AE114C-581A-47C2-A297-D6FECC9BD2C6}" type="pres">
      <dgm:prSet presAssocID="{4BFC8AB5-4283-4E73-B4E8-89312D5F3ED4}" presName="vertOne" presStyleCnt="0"/>
      <dgm:spPr/>
    </dgm:pt>
    <dgm:pt modelId="{41960F0C-5370-4AF3-A0D5-76E72A2B0A4F}" type="pres">
      <dgm:prSet presAssocID="{4BFC8AB5-4283-4E73-B4E8-89312D5F3ED4}" presName="txOne" presStyleLbl="node0" presStyleIdx="0" presStyleCnt="1">
        <dgm:presLayoutVars>
          <dgm:chPref val="3"/>
        </dgm:presLayoutVars>
      </dgm:prSet>
      <dgm:spPr/>
    </dgm:pt>
    <dgm:pt modelId="{CD46AA65-606E-4E36-8262-DA10C192BB65}" type="pres">
      <dgm:prSet presAssocID="{4BFC8AB5-4283-4E73-B4E8-89312D5F3ED4}" presName="parTransOne" presStyleCnt="0"/>
      <dgm:spPr/>
    </dgm:pt>
    <dgm:pt modelId="{FC670DC3-67B7-4C5C-92BB-2FBB1D9BF1A0}" type="pres">
      <dgm:prSet presAssocID="{4BFC8AB5-4283-4E73-B4E8-89312D5F3ED4}" presName="horzOne" presStyleCnt="0"/>
      <dgm:spPr/>
    </dgm:pt>
    <dgm:pt modelId="{B4ADDD6B-3504-4A64-AE49-9B72D0351E8C}" type="pres">
      <dgm:prSet presAssocID="{6AD5ADD9-E0A5-43D0-B947-74C87BC4FBEC}" presName="vertTwo" presStyleCnt="0"/>
      <dgm:spPr/>
    </dgm:pt>
    <dgm:pt modelId="{CBD98F8F-004F-44E3-8A12-D323F03C68DD}" type="pres">
      <dgm:prSet presAssocID="{6AD5ADD9-E0A5-43D0-B947-74C87BC4FBEC}" presName="txTwo" presStyleLbl="node2" presStyleIdx="0" presStyleCnt="2">
        <dgm:presLayoutVars>
          <dgm:chPref val="3"/>
        </dgm:presLayoutVars>
      </dgm:prSet>
      <dgm:spPr/>
    </dgm:pt>
    <dgm:pt modelId="{E4EFC891-86E5-4AB2-8E1A-05EF426BEE2F}" type="pres">
      <dgm:prSet presAssocID="{6AD5ADD9-E0A5-43D0-B947-74C87BC4FBEC}" presName="parTransTwo" presStyleCnt="0"/>
      <dgm:spPr/>
    </dgm:pt>
    <dgm:pt modelId="{509A71B4-EAE5-4460-B2EE-47DD74D22A8C}" type="pres">
      <dgm:prSet presAssocID="{6AD5ADD9-E0A5-43D0-B947-74C87BC4FBEC}" presName="horzTwo" presStyleCnt="0"/>
      <dgm:spPr/>
    </dgm:pt>
    <dgm:pt modelId="{B8E8EB5C-C068-4D80-B68D-398EDDDA527F}" type="pres">
      <dgm:prSet presAssocID="{6E86F680-BBD3-4A58-B5A1-6AFDD22F7E1D}" presName="vertThree" presStyleCnt="0"/>
      <dgm:spPr/>
    </dgm:pt>
    <dgm:pt modelId="{69E01DA3-791A-477C-81AD-C4101451903A}" type="pres">
      <dgm:prSet presAssocID="{6E86F680-BBD3-4A58-B5A1-6AFDD22F7E1D}" presName="txThree" presStyleLbl="node3" presStyleIdx="0" presStyleCnt="2">
        <dgm:presLayoutVars>
          <dgm:chPref val="3"/>
        </dgm:presLayoutVars>
      </dgm:prSet>
      <dgm:spPr/>
    </dgm:pt>
    <dgm:pt modelId="{A5FC9B05-C91C-492C-A232-1971336926DA}" type="pres">
      <dgm:prSet presAssocID="{6E86F680-BBD3-4A58-B5A1-6AFDD22F7E1D}" presName="parTransThree" presStyleCnt="0"/>
      <dgm:spPr/>
    </dgm:pt>
    <dgm:pt modelId="{AC08E245-FEFF-4096-89FC-0DC45C5F030B}" type="pres">
      <dgm:prSet presAssocID="{6E86F680-BBD3-4A58-B5A1-6AFDD22F7E1D}" presName="horzThree" presStyleCnt="0"/>
      <dgm:spPr/>
    </dgm:pt>
    <dgm:pt modelId="{0F0D6D40-A879-44D3-BEF0-4B42D9A9F3C5}" type="pres">
      <dgm:prSet presAssocID="{91D4E910-41E0-4910-BC47-036F80043591}" presName="vertFour" presStyleCnt="0">
        <dgm:presLayoutVars>
          <dgm:chPref val="3"/>
        </dgm:presLayoutVars>
      </dgm:prSet>
      <dgm:spPr/>
    </dgm:pt>
    <dgm:pt modelId="{1AF96072-5EFB-4C11-8F2D-4228ABB4155A}" type="pres">
      <dgm:prSet presAssocID="{91D4E910-41E0-4910-BC47-036F80043591}" presName="txFour" presStyleLbl="node4" presStyleIdx="0" presStyleCnt="1" custLinFactNeighborX="56755" custLinFactNeighborY="-721">
        <dgm:presLayoutVars>
          <dgm:chPref val="3"/>
        </dgm:presLayoutVars>
      </dgm:prSet>
      <dgm:spPr/>
    </dgm:pt>
    <dgm:pt modelId="{01AD55B2-A070-4185-8A2C-93A736396714}" type="pres">
      <dgm:prSet presAssocID="{91D4E910-41E0-4910-BC47-036F80043591}" presName="horzFour" presStyleCnt="0"/>
      <dgm:spPr/>
    </dgm:pt>
    <dgm:pt modelId="{76AC3A3A-DCE8-4A6A-80E2-8D3382354E9D}" type="pres">
      <dgm:prSet presAssocID="{B761BD17-834C-4BF1-8369-BB727AA64F66}" presName="sibSpaceTwo" presStyleCnt="0"/>
      <dgm:spPr/>
    </dgm:pt>
    <dgm:pt modelId="{B2B8D8D9-BFE0-419C-9FF4-BC597723648C}" type="pres">
      <dgm:prSet presAssocID="{19405F44-FFCD-49B2-AC95-D7A15625A5AB}" presName="vertTwo" presStyleCnt="0"/>
      <dgm:spPr/>
    </dgm:pt>
    <dgm:pt modelId="{DB28D966-6393-49B0-8291-139D70529D85}" type="pres">
      <dgm:prSet presAssocID="{19405F44-FFCD-49B2-AC95-D7A15625A5AB}" presName="txTwo" presStyleLbl="node2" presStyleIdx="1" presStyleCnt="2">
        <dgm:presLayoutVars>
          <dgm:chPref val="3"/>
        </dgm:presLayoutVars>
      </dgm:prSet>
      <dgm:spPr/>
    </dgm:pt>
    <dgm:pt modelId="{5A77392E-C25F-4509-BEF1-E73781E49BA5}" type="pres">
      <dgm:prSet presAssocID="{19405F44-FFCD-49B2-AC95-D7A15625A5AB}" presName="parTransTwo" presStyleCnt="0"/>
      <dgm:spPr/>
    </dgm:pt>
    <dgm:pt modelId="{56F3C497-5DBF-4166-9000-906D4820DD61}" type="pres">
      <dgm:prSet presAssocID="{19405F44-FFCD-49B2-AC95-D7A15625A5AB}" presName="horzTwo" presStyleCnt="0"/>
      <dgm:spPr/>
    </dgm:pt>
    <dgm:pt modelId="{89A82B10-20AA-4AD9-8457-0330C45D5C78}" type="pres">
      <dgm:prSet presAssocID="{4F20E698-F19B-4DB7-8A23-981A5DAC3161}" presName="vertThree" presStyleCnt="0"/>
      <dgm:spPr/>
    </dgm:pt>
    <dgm:pt modelId="{A94B911F-1DAE-4DBD-BB3D-A5A383171D22}" type="pres">
      <dgm:prSet presAssocID="{4F20E698-F19B-4DB7-8A23-981A5DAC3161}" presName="txThree" presStyleLbl="node3" presStyleIdx="1" presStyleCnt="2">
        <dgm:presLayoutVars>
          <dgm:chPref val="3"/>
        </dgm:presLayoutVars>
      </dgm:prSet>
      <dgm:spPr/>
    </dgm:pt>
    <dgm:pt modelId="{940679E2-D46C-4755-A168-D56ADAF53C67}" type="pres">
      <dgm:prSet presAssocID="{4F20E698-F19B-4DB7-8A23-981A5DAC3161}" presName="horzThree" presStyleCnt="0"/>
      <dgm:spPr/>
    </dgm:pt>
  </dgm:ptLst>
  <dgm:cxnLst>
    <dgm:cxn modelId="{AA65E00D-AB65-45DB-95E0-FF4C7BB14A76}" type="presOf" srcId="{2FC08EC4-2EA5-4A71-B90E-162FC1B014EE}" destId="{48A800CD-1063-41E9-83B1-5E3A4D9885DF}" srcOrd="0" destOrd="0" presId="urn:microsoft.com/office/officeart/2005/8/layout/hierarchy4"/>
    <dgm:cxn modelId="{7AAB551A-29B4-418F-AC91-2230A2587A90}" srcId="{6E86F680-BBD3-4A58-B5A1-6AFDD22F7E1D}" destId="{91D4E910-41E0-4910-BC47-036F80043591}" srcOrd="0" destOrd="0" parTransId="{B08CD529-9B88-4D36-A547-86513AF37304}" sibTransId="{A74BC6AB-58DB-4E29-8B3A-043BF379A17A}"/>
    <dgm:cxn modelId="{5F315727-5A93-4A61-9B94-09A67E40FB32}" type="presOf" srcId="{19405F44-FFCD-49B2-AC95-D7A15625A5AB}" destId="{DB28D966-6393-49B0-8291-139D70529D85}" srcOrd="0" destOrd="0" presId="urn:microsoft.com/office/officeart/2005/8/layout/hierarchy4"/>
    <dgm:cxn modelId="{B350B929-BDEE-4CED-B096-B61F01B35931}" srcId="{2FC08EC4-2EA5-4A71-B90E-162FC1B014EE}" destId="{4BFC8AB5-4283-4E73-B4E8-89312D5F3ED4}" srcOrd="0" destOrd="0" parTransId="{5E651B71-D536-472C-9ECC-435A8959ACDF}" sibTransId="{2DA2F743-9550-4850-BEDF-F450516F3B35}"/>
    <dgm:cxn modelId="{E870992E-67CF-4874-9A60-C04E5E2E8F36}" type="presOf" srcId="{6E86F680-BBD3-4A58-B5A1-6AFDD22F7E1D}" destId="{69E01DA3-791A-477C-81AD-C4101451903A}" srcOrd="0" destOrd="0" presId="urn:microsoft.com/office/officeart/2005/8/layout/hierarchy4"/>
    <dgm:cxn modelId="{9E112B32-7FCC-4D53-805B-7A8C9BDF0B28}" srcId="{4BFC8AB5-4283-4E73-B4E8-89312D5F3ED4}" destId="{6AD5ADD9-E0A5-43D0-B947-74C87BC4FBEC}" srcOrd="0" destOrd="0" parTransId="{12BBC3D0-F021-42F9-8204-727571A8D768}" sibTransId="{B761BD17-834C-4BF1-8369-BB727AA64F66}"/>
    <dgm:cxn modelId="{3318A77D-A9D6-4F01-9EFF-AB1A53F2E5CE}" srcId="{6AD5ADD9-E0A5-43D0-B947-74C87BC4FBEC}" destId="{6E86F680-BBD3-4A58-B5A1-6AFDD22F7E1D}" srcOrd="0" destOrd="0" parTransId="{06017C7A-BCE0-48AB-9AFD-BBD94725032A}" sibTransId="{08A1FB93-B55F-4B29-AD86-F9C1B12C49B7}"/>
    <dgm:cxn modelId="{61A9D49F-29C2-45AF-889A-81AF183C8445}" srcId="{19405F44-FFCD-49B2-AC95-D7A15625A5AB}" destId="{4F20E698-F19B-4DB7-8A23-981A5DAC3161}" srcOrd="0" destOrd="0" parTransId="{1EA85018-6739-4F08-AC6F-303E9097020D}" sibTransId="{1EE5ECB8-669E-4FBF-9DB6-82B230AEAA40}"/>
    <dgm:cxn modelId="{660EEFC0-FF20-4E8A-B29C-841CE0E9D5DC}" type="presOf" srcId="{91D4E910-41E0-4910-BC47-036F80043591}" destId="{1AF96072-5EFB-4C11-8F2D-4228ABB4155A}" srcOrd="0" destOrd="0" presId="urn:microsoft.com/office/officeart/2005/8/layout/hierarchy4"/>
    <dgm:cxn modelId="{C3E24DCB-AB64-490C-AA0E-4EE7B9600DF8}" type="presOf" srcId="{4F20E698-F19B-4DB7-8A23-981A5DAC3161}" destId="{A94B911F-1DAE-4DBD-BB3D-A5A383171D22}" srcOrd="0" destOrd="0" presId="urn:microsoft.com/office/officeart/2005/8/layout/hierarchy4"/>
    <dgm:cxn modelId="{47F49CDF-A1E9-44A4-8A9F-2C089D1B10E8}" type="presOf" srcId="{4BFC8AB5-4283-4E73-B4E8-89312D5F3ED4}" destId="{41960F0C-5370-4AF3-A0D5-76E72A2B0A4F}" srcOrd="0" destOrd="0" presId="urn:microsoft.com/office/officeart/2005/8/layout/hierarchy4"/>
    <dgm:cxn modelId="{427C1EE1-C83A-4EBC-A725-0FA05D1AB6A7}" srcId="{4BFC8AB5-4283-4E73-B4E8-89312D5F3ED4}" destId="{19405F44-FFCD-49B2-AC95-D7A15625A5AB}" srcOrd="1" destOrd="0" parTransId="{A24CCD93-26AF-4C20-BF05-AEDDBCBD49F0}" sibTransId="{08AB4207-7DF9-4388-8CD9-113CF37001EB}"/>
    <dgm:cxn modelId="{28B44AF1-A7FF-48EB-8BA6-A5F9A8E66B86}" type="presOf" srcId="{6AD5ADD9-E0A5-43D0-B947-74C87BC4FBEC}" destId="{CBD98F8F-004F-44E3-8A12-D323F03C68DD}" srcOrd="0" destOrd="0" presId="urn:microsoft.com/office/officeart/2005/8/layout/hierarchy4"/>
    <dgm:cxn modelId="{D6BF1264-2235-4B76-9222-2A8DA84DF693}" type="presParOf" srcId="{48A800CD-1063-41E9-83B1-5E3A4D9885DF}" destId="{BEAE114C-581A-47C2-A297-D6FECC9BD2C6}" srcOrd="0" destOrd="0" presId="urn:microsoft.com/office/officeart/2005/8/layout/hierarchy4"/>
    <dgm:cxn modelId="{AB62119F-8C93-44EF-A745-4755E7D072C8}" type="presParOf" srcId="{BEAE114C-581A-47C2-A297-D6FECC9BD2C6}" destId="{41960F0C-5370-4AF3-A0D5-76E72A2B0A4F}" srcOrd="0" destOrd="0" presId="urn:microsoft.com/office/officeart/2005/8/layout/hierarchy4"/>
    <dgm:cxn modelId="{47B6C635-4B4E-483F-B2FA-2935D0B554A0}" type="presParOf" srcId="{BEAE114C-581A-47C2-A297-D6FECC9BD2C6}" destId="{CD46AA65-606E-4E36-8262-DA10C192BB65}" srcOrd="1" destOrd="0" presId="urn:microsoft.com/office/officeart/2005/8/layout/hierarchy4"/>
    <dgm:cxn modelId="{74E81873-B169-4F97-AE7C-458C397B0F66}" type="presParOf" srcId="{BEAE114C-581A-47C2-A297-D6FECC9BD2C6}" destId="{FC670DC3-67B7-4C5C-92BB-2FBB1D9BF1A0}" srcOrd="2" destOrd="0" presId="urn:microsoft.com/office/officeart/2005/8/layout/hierarchy4"/>
    <dgm:cxn modelId="{50496765-E60F-46B0-96B9-9CE26EAFD6D5}" type="presParOf" srcId="{FC670DC3-67B7-4C5C-92BB-2FBB1D9BF1A0}" destId="{B4ADDD6B-3504-4A64-AE49-9B72D0351E8C}" srcOrd="0" destOrd="0" presId="urn:microsoft.com/office/officeart/2005/8/layout/hierarchy4"/>
    <dgm:cxn modelId="{6B5E82A5-C34D-4659-BF89-BF0C212D8ADC}" type="presParOf" srcId="{B4ADDD6B-3504-4A64-AE49-9B72D0351E8C}" destId="{CBD98F8F-004F-44E3-8A12-D323F03C68DD}" srcOrd="0" destOrd="0" presId="urn:microsoft.com/office/officeart/2005/8/layout/hierarchy4"/>
    <dgm:cxn modelId="{DD5BF785-00EE-4964-8651-F174E963AEA4}" type="presParOf" srcId="{B4ADDD6B-3504-4A64-AE49-9B72D0351E8C}" destId="{E4EFC891-86E5-4AB2-8E1A-05EF426BEE2F}" srcOrd="1" destOrd="0" presId="urn:microsoft.com/office/officeart/2005/8/layout/hierarchy4"/>
    <dgm:cxn modelId="{0670E406-4818-4A6E-A7DF-9DE1899ED5D2}" type="presParOf" srcId="{B4ADDD6B-3504-4A64-AE49-9B72D0351E8C}" destId="{509A71B4-EAE5-4460-B2EE-47DD74D22A8C}" srcOrd="2" destOrd="0" presId="urn:microsoft.com/office/officeart/2005/8/layout/hierarchy4"/>
    <dgm:cxn modelId="{5C28EA20-424B-429C-B8BD-3214384ED7A7}" type="presParOf" srcId="{509A71B4-EAE5-4460-B2EE-47DD74D22A8C}" destId="{B8E8EB5C-C068-4D80-B68D-398EDDDA527F}" srcOrd="0" destOrd="0" presId="urn:microsoft.com/office/officeart/2005/8/layout/hierarchy4"/>
    <dgm:cxn modelId="{24161BA7-4B72-43D5-93D0-76275855DC61}" type="presParOf" srcId="{B8E8EB5C-C068-4D80-B68D-398EDDDA527F}" destId="{69E01DA3-791A-477C-81AD-C4101451903A}" srcOrd="0" destOrd="0" presId="urn:microsoft.com/office/officeart/2005/8/layout/hierarchy4"/>
    <dgm:cxn modelId="{A909FC6E-4537-4D33-9B88-13141008C50C}" type="presParOf" srcId="{B8E8EB5C-C068-4D80-B68D-398EDDDA527F}" destId="{A5FC9B05-C91C-492C-A232-1971336926DA}" srcOrd="1" destOrd="0" presId="urn:microsoft.com/office/officeart/2005/8/layout/hierarchy4"/>
    <dgm:cxn modelId="{36567F87-E7D0-4930-B6D2-D1276ADADF2B}" type="presParOf" srcId="{B8E8EB5C-C068-4D80-B68D-398EDDDA527F}" destId="{AC08E245-FEFF-4096-89FC-0DC45C5F030B}" srcOrd="2" destOrd="0" presId="urn:microsoft.com/office/officeart/2005/8/layout/hierarchy4"/>
    <dgm:cxn modelId="{3185918A-1C13-4632-B144-C0F24032BC5D}" type="presParOf" srcId="{AC08E245-FEFF-4096-89FC-0DC45C5F030B}" destId="{0F0D6D40-A879-44D3-BEF0-4B42D9A9F3C5}" srcOrd="0" destOrd="0" presId="urn:microsoft.com/office/officeart/2005/8/layout/hierarchy4"/>
    <dgm:cxn modelId="{29AC61AC-C059-4D78-9596-8EA79B7B4BF3}" type="presParOf" srcId="{0F0D6D40-A879-44D3-BEF0-4B42D9A9F3C5}" destId="{1AF96072-5EFB-4C11-8F2D-4228ABB4155A}" srcOrd="0" destOrd="0" presId="urn:microsoft.com/office/officeart/2005/8/layout/hierarchy4"/>
    <dgm:cxn modelId="{D084BD13-5827-4CE2-A2ED-3B7378156EC3}" type="presParOf" srcId="{0F0D6D40-A879-44D3-BEF0-4B42D9A9F3C5}" destId="{01AD55B2-A070-4185-8A2C-93A736396714}" srcOrd="1" destOrd="0" presId="urn:microsoft.com/office/officeart/2005/8/layout/hierarchy4"/>
    <dgm:cxn modelId="{30ED241F-BC37-4FC9-BE38-4A4C4A3B3877}" type="presParOf" srcId="{FC670DC3-67B7-4C5C-92BB-2FBB1D9BF1A0}" destId="{76AC3A3A-DCE8-4A6A-80E2-8D3382354E9D}" srcOrd="1" destOrd="0" presId="urn:microsoft.com/office/officeart/2005/8/layout/hierarchy4"/>
    <dgm:cxn modelId="{B4AC1C8A-8D1A-4EE8-B62E-802134A72EB3}" type="presParOf" srcId="{FC670DC3-67B7-4C5C-92BB-2FBB1D9BF1A0}" destId="{B2B8D8D9-BFE0-419C-9FF4-BC597723648C}" srcOrd="2" destOrd="0" presId="urn:microsoft.com/office/officeart/2005/8/layout/hierarchy4"/>
    <dgm:cxn modelId="{18B009E8-6D6A-47B2-903D-19CB4A88791F}" type="presParOf" srcId="{B2B8D8D9-BFE0-419C-9FF4-BC597723648C}" destId="{DB28D966-6393-49B0-8291-139D70529D85}" srcOrd="0" destOrd="0" presId="urn:microsoft.com/office/officeart/2005/8/layout/hierarchy4"/>
    <dgm:cxn modelId="{98C55D5C-46AB-455B-BA96-58BC0C0EFB5F}" type="presParOf" srcId="{B2B8D8D9-BFE0-419C-9FF4-BC597723648C}" destId="{5A77392E-C25F-4509-BEF1-E73781E49BA5}" srcOrd="1" destOrd="0" presId="urn:microsoft.com/office/officeart/2005/8/layout/hierarchy4"/>
    <dgm:cxn modelId="{C4FAAB9B-C97C-4306-88F3-9E4E459873AE}" type="presParOf" srcId="{B2B8D8D9-BFE0-419C-9FF4-BC597723648C}" destId="{56F3C497-5DBF-4166-9000-906D4820DD61}" srcOrd="2" destOrd="0" presId="urn:microsoft.com/office/officeart/2005/8/layout/hierarchy4"/>
    <dgm:cxn modelId="{F7C20933-8BD9-483D-AC49-4F8857C57DC3}" type="presParOf" srcId="{56F3C497-5DBF-4166-9000-906D4820DD61}" destId="{89A82B10-20AA-4AD9-8457-0330C45D5C78}" srcOrd="0" destOrd="0" presId="urn:microsoft.com/office/officeart/2005/8/layout/hierarchy4"/>
    <dgm:cxn modelId="{72E2E17D-AB05-4242-9015-E25441DAF31B}" type="presParOf" srcId="{89A82B10-20AA-4AD9-8457-0330C45D5C78}" destId="{A94B911F-1DAE-4DBD-BB3D-A5A383171D22}" srcOrd="0" destOrd="0" presId="urn:microsoft.com/office/officeart/2005/8/layout/hierarchy4"/>
    <dgm:cxn modelId="{2D076DE7-136F-4947-B8AA-8AAA542D5CE6}" type="presParOf" srcId="{89A82B10-20AA-4AD9-8457-0330C45D5C78}" destId="{940679E2-D46C-4755-A168-D56ADAF53C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DB772-8C6F-4FFB-A140-5CDB99684D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C95F0-C91B-492A-95C9-1DE0E6AC69AC}">
      <dgm:prSet phldrT="[Text]"/>
      <dgm:spPr/>
      <dgm:t>
        <a:bodyPr/>
        <a:lstStyle/>
        <a:p>
          <a:r>
            <a:rPr lang="ru-RU" dirty="0"/>
            <a:t>Романтизм</a:t>
          </a:r>
          <a:endParaRPr lang="en-US" dirty="0"/>
        </a:p>
      </dgm:t>
    </dgm:pt>
    <dgm:pt modelId="{FCB10104-ACE6-43DF-8F7F-4D220DF208F6}" type="parTrans" cxnId="{F6E3FB65-279A-46F7-94CF-042B9B09CBE3}">
      <dgm:prSet/>
      <dgm:spPr/>
      <dgm:t>
        <a:bodyPr/>
        <a:lstStyle/>
        <a:p>
          <a:endParaRPr lang="en-US"/>
        </a:p>
      </dgm:t>
    </dgm:pt>
    <dgm:pt modelId="{0EA98E02-E251-4220-B638-95D453C1A85F}" type="sibTrans" cxnId="{F6E3FB65-279A-46F7-94CF-042B9B09CBE3}">
      <dgm:prSet/>
      <dgm:spPr/>
      <dgm:t>
        <a:bodyPr/>
        <a:lstStyle/>
        <a:p>
          <a:endParaRPr lang="en-US"/>
        </a:p>
      </dgm:t>
    </dgm:pt>
    <dgm:pt modelId="{E932FD3D-0C01-4CFC-9AAA-D4F5E4BC6E39}">
      <dgm:prSet phldrT="[Text]"/>
      <dgm:spPr/>
      <dgm:t>
        <a:bodyPr/>
        <a:lstStyle/>
        <a:p>
          <a:r>
            <a:rPr lang="ru-RU" dirty="0" err="1"/>
            <a:t>Двосвіття</a:t>
          </a:r>
          <a:endParaRPr lang="en-US" dirty="0"/>
        </a:p>
      </dgm:t>
    </dgm:pt>
    <dgm:pt modelId="{C5141BC8-BD31-485B-BF7A-FEB6C9660D31}" type="parTrans" cxnId="{92F57C09-5C41-4798-812F-7296B40696B1}">
      <dgm:prSet/>
      <dgm:spPr/>
      <dgm:t>
        <a:bodyPr/>
        <a:lstStyle/>
        <a:p>
          <a:endParaRPr lang="en-US"/>
        </a:p>
      </dgm:t>
    </dgm:pt>
    <dgm:pt modelId="{F60DA913-843C-4C45-BAAC-43A316636D94}" type="sibTrans" cxnId="{92F57C09-5C41-4798-812F-7296B40696B1}">
      <dgm:prSet/>
      <dgm:spPr/>
      <dgm:t>
        <a:bodyPr/>
        <a:lstStyle/>
        <a:p>
          <a:endParaRPr lang="en-US"/>
        </a:p>
      </dgm:t>
    </dgm:pt>
    <dgm:pt modelId="{EC97146C-DA12-4AAE-A9EA-E9C740D69C9A}">
      <dgm:prSet phldrT="[Text]"/>
      <dgm:spPr/>
      <dgm:t>
        <a:bodyPr/>
        <a:lstStyle/>
        <a:p>
          <a:r>
            <a:rPr lang="ru-RU" dirty="0" err="1"/>
            <a:t>Трагічний</a:t>
          </a:r>
          <a:r>
            <a:rPr lang="ru-RU" dirty="0"/>
            <a:t> </a:t>
          </a:r>
          <a:r>
            <a:rPr lang="ru-RU" dirty="0" err="1"/>
            <a:t>ідеалізм</a:t>
          </a:r>
          <a:endParaRPr lang="en-US" dirty="0"/>
        </a:p>
      </dgm:t>
    </dgm:pt>
    <dgm:pt modelId="{31F179F5-49A1-438F-8C93-CA652A5807BC}" type="parTrans" cxnId="{9521D049-F6B4-489D-9D37-5EC45424EB74}">
      <dgm:prSet/>
      <dgm:spPr/>
      <dgm:t>
        <a:bodyPr/>
        <a:lstStyle/>
        <a:p>
          <a:endParaRPr lang="en-US"/>
        </a:p>
      </dgm:t>
    </dgm:pt>
    <dgm:pt modelId="{8CB1C17F-C240-43B8-B1EC-D4BF440BB591}" type="sibTrans" cxnId="{9521D049-F6B4-489D-9D37-5EC45424EB74}">
      <dgm:prSet/>
      <dgm:spPr/>
      <dgm:t>
        <a:bodyPr/>
        <a:lstStyle/>
        <a:p>
          <a:endParaRPr lang="en-US"/>
        </a:p>
      </dgm:t>
    </dgm:pt>
    <dgm:pt modelId="{1AAE010B-B2BE-4B48-B4A9-5A8927CEA165}">
      <dgm:prSet phldrT="[Text]"/>
      <dgm:spPr/>
      <dgm:t>
        <a:bodyPr/>
        <a:lstStyle/>
        <a:p>
          <a:r>
            <a:rPr lang="ru-RU" dirty="0"/>
            <a:t>Неоромантизм</a:t>
          </a:r>
          <a:endParaRPr lang="en-US" dirty="0"/>
        </a:p>
      </dgm:t>
    </dgm:pt>
    <dgm:pt modelId="{9242CDFF-89F4-4544-B565-07BC54596403}" type="parTrans" cxnId="{C2E2DFD6-F5C9-46BD-9A82-EFC27422CC26}">
      <dgm:prSet/>
      <dgm:spPr/>
      <dgm:t>
        <a:bodyPr/>
        <a:lstStyle/>
        <a:p>
          <a:endParaRPr lang="en-US"/>
        </a:p>
      </dgm:t>
    </dgm:pt>
    <dgm:pt modelId="{6E0202C5-9C9B-4F4E-B7DE-5D15FEA6C4D0}" type="sibTrans" cxnId="{C2E2DFD6-F5C9-46BD-9A82-EFC27422CC26}">
      <dgm:prSet/>
      <dgm:spPr/>
      <dgm:t>
        <a:bodyPr/>
        <a:lstStyle/>
        <a:p>
          <a:endParaRPr lang="en-US"/>
        </a:p>
      </dgm:t>
    </dgm:pt>
    <dgm:pt modelId="{095C28F2-D08C-4B5D-B007-8BC38DB5BDA5}">
      <dgm:prSet phldrT="[Text]"/>
      <dgm:spPr/>
      <dgm:t>
        <a:bodyPr/>
        <a:lstStyle/>
        <a:p>
          <a:r>
            <a:rPr lang="ru-RU" dirty="0" err="1"/>
            <a:t>Орієнталізм</a:t>
          </a:r>
          <a:endParaRPr lang="en-US" dirty="0"/>
        </a:p>
      </dgm:t>
    </dgm:pt>
    <dgm:pt modelId="{AD172E57-E8E4-4B22-AD51-67491C77D084}" type="parTrans" cxnId="{6EC45673-1129-4B2A-B104-F5424361F177}">
      <dgm:prSet/>
      <dgm:spPr/>
      <dgm:t>
        <a:bodyPr/>
        <a:lstStyle/>
        <a:p>
          <a:endParaRPr lang="en-US"/>
        </a:p>
      </dgm:t>
    </dgm:pt>
    <dgm:pt modelId="{D3A56314-605F-4067-8B70-58BA2B2F985B}" type="sibTrans" cxnId="{6EC45673-1129-4B2A-B104-F5424361F177}">
      <dgm:prSet/>
      <dgm:spPr/>
      <dgm:t>
        <a:bodyPr/>
        <a:lstStyle/>
        <a:p>
          <a:endParaRPr lang="en-US"/>
        </a:p>
      </dgm:t>
    </dgm:pt>
    <dgm:pt modelId="{5B0A4520-9F36-4DA6-84F4-C191999CC250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Мужній</a:t>
          </a:r>
          <a:r>
            <a:rPr lang="ru-RU" dirty="0"/>
            <a:t> </a:t>
          </a:r>
          <a:r>
            <a:rPr lang="ru-RU" dirty="0" err="1"/>
            <a:t>оптимізм</a:t>
          </a:r>
          <a:r>
            <a:rPr lang="ru-RU" dirty="0"/>
            <a:t>»</a:t>
          </a:r>
          <a:endParaRPr lang="en-US" dirty="0"/>
        </a:p>
      </dgm:t>
    </dgm:pt>
    <dgm:pt modelId="{C1F9D950-B8E1-461B-874E-4E8F6D51D8F7}" type="parTrans" cxnId="{43EFE97E-2C75-402A-9F2C-F7273B5CBDAD}">
      <dgm:prSet/>
      <dgm:spPr/>
      <dgm:t>
        <a:bodyPr/>
        <a:lstStyle/>
        <a:p>
          <a:endParaRPr lang="en-US"/>
        </a:p>
      </dgm:t>
    </dgm:pt>
    <dgm:pt modelId="{C905E41E-887F-43EE-A66B-1D552A25A526}" type="sibTrans" cxnId="{43EFE97E-2C75-402A-9F2C-F7273B5CBDAD}">
      <dgm:prSet/>
      <dgm:spPr/>
      <dgm:t>
        <a:bodyPr/>
        <a:lstStyle/>
        <a:p>
          <a:endParaRPr lang="en-US"/>
        </a:p>
      </dgm:t>
    </dgm:pt>
    <dgm:pt modelId="{CEDC421C-DBAE-41F3-97A2-BE417CFAC4B8}">
      <dgm:prSet phldrT="[Text]"/>
      <dgm:spPr/>
      <dgm:t>
        <a:bodyPr/>
        <a:lstStyle/>
        <a:p>
          <a:r>
            <a:rPr lang="ru-RU" dirty="0"/>
            <a:t>Романтик </a:t>
          </a:r>
          <a:r>
            <a:rPr lang="ru-RU" dirty="0" err="1"/>
            <a:t>проти</a:t>
          </a:r>
          <a:r>
            <a:rPr lang="en-US" dirty="0"/>
            <a:t> </a:t>
          </a:r>
          <a:r>
            <a:rPr lang="ru-RU" dirty="0" err="1"/>
            <a:t>філістера</a:t>
          </a:r>
          <a:endParaRPr lang="en-US" dirty="0"/>
        </a:p>
      </dgm:t>
    </dgm:pt>
    <dgm:pt modelId="{DC93628C-EC43-4075-80F9-1D56CD589E87}" type="parTrans" cxnId="{3DBDBC13-22BD-4C71-958D-9AC645244994}">
      <dgm:prSet/>
      <dgm:spPr/>
      <dgm:t>
        <a:bodyPr/>
        <a:lstStyle/>
        <a:p>
          <a:endParaRPr lang="en-US"/>
        </a:p>
      </dgm:t>
    </dgm:pt>
    <dgm:pt modelId="{8C2E0146-4236-4CB1-8D3B-2A9AA2B3A359}" type="sibTrans" cxnId="{3DBDBC13-22BD-4C71-958D-9AC645244994}">
      <dgm:prSet/>
      <dgm:spPr/>
      <dgm:t>
        <a:bodyPr/>
        <a:lstStyle/>
        <a:p>
          <a:endParaRPr lang="en-US"/>
        </a:p>
      </dgm:t>
    </dgm:pt>
    <dgm:pt modelId="{04C82D7C-4BD4-4C53-A362-551309B8733C}">
      <dgm:prSet phldrT="[Text]"/>
      <dgm:spPr/>
      <dgm:t>
        <a:bodyPr/>
        <a:lstStyle/>
        <a:p>
          <a:r>
            <a:rPr lang="ru-RU" dirty="0"/>
            <a:t>«</a:t>
          </a:r>
          <a:r>
            <a:rPr lang="en-US" dirty="0"/>
            <a:t>Homo </a:t>
          </a:r>
          <a:r>
            <a:rPr lang="en-US" dirty="0" err="1"/>
            <a:t>novus</a:t>
          </a:r>
          <a:r>
            <a:rPr lang="ru-RU" dirty="0"/>
            <a:t>» </a:t>
          </a:r>
          <a:r>
            <a:rPr lang="ru-RU" dirty="0" err="1"/>
            <a:t>проти</a:t>
          </a:r>
          <a:r>
            <a:rPr lang="ru-RU" dirty="0"/>
            <a:t> </a:t>
          </a:r>
          <a:r>
            <a:rPr lang="ru-RU" dirty="0" err="1"/>
            <a:t>стихії</a:t>
          </a:r>
          <a:endParaRPr lang="en-US" dirty="0"/>
        </a:p>
      </dgm:t>
    </dgm:pt>
    <dgm:pt modelId="{6050A621-A60E-4ECD-93DD-FCBD5417E094}" type="parTrans" cxnId="{1E0E110E-1F5D-458F-BFDD-DFE8F15731E5}">
      <dgm:prSet/>
      <dgm:spPr/>
      <dgm:t>
        <a:bodyPr/>
        <a:lstStyle/>
        <a:p>
          <a:endParaRPr lang="en-US"/>
        </a:p>
      </dgm:t>
    </dgm:pt>
    <dgm:pt modelId="{EC89B6D4-21FE-4C91-A81A-30795605407E}" type="sibTrans" cxnId="{1E0E110E-1F5D-458F-BFDD-DFE8F15731E5}">
      <dgm:prSet/>
      <dgm:spPr/>
      <dgm:t>
        <a:bodyPr/>
        <a:lstStyle/>
        <a:p>
          <a:endParaRPr lang="en-US"/>
        </a:p>
      </dgm:t>
    </dgm:pt>
    <dgm:pt modelId="{F27E2B8B-4E33-4ED5-8C43-5669A25442A9}">
      <dgm:prSet phldrT="[Text]"/>
      <dgm:spPr/>
      <dgm:t>
        <a:bodyPr/>
        <a:lstStyle/>
        <a:p>
          <a:r>
            <a:rPr lang="ru-RU" dirty="0" err="1"/>
            <a:t>Мистецтво</a:t>
          </a:r>
          <a:r>
            <a:rPr lang="ru-RU" dirty="0"/>
            <a:t> й </a:t>
          </a:r>
          <a:r>
            <a:rPr lang="ru-RU" dirty="0" err="1"/>
            <a:t>містицизм</a:t>
          </a:r>
          <a:endParaRPr lang="en-US" dirty="0"/>
        </a:p>
      </dgm:t>
    </dgm:pt>
    <dgm:pt modelId="{583A0983-AA21-4B01-AC4A-C55270B0D5B3}" type="parTrans" cxnId="{A7E225A4-354A-456D-AF5B-EE9E12A8D9D4}">
      <dgm:prSet/>
      <dgm:spPr/>
      <dgm:t>
        <a:bodyPr/>
        <a:lstStyle/>
        <a:p>
          <a:endParaRPr lang="en-US"/>
        </a:p>
      </dgm:t>
    </dgm:pt>
    <dgm:pt modelId="{3F688C27-C15D-4E54-A7F2-3537C135F4CE}" type="sibTrans" cxnId="{A7E225A4-354A-456D-AF5B-EE9E12A8D9D4}">
      <dgm:prSet/>
      <dgm:spPr/>
      <dgm:t>
        <a:bodyPr/>
        <a:lstStyle/>
        <a:p>
          <a:endParaRPr lang="en-US"/>
        </a:p>
      </dgm:t>
    </dgm:pt>
    <dgm:pt modelId="{ABE43CBC-CBB3-49FF-85EC-CD8FE74E5779}">
      <dgm:prSet phldrT="[Text]"/>
      <dgm:spPr/>
      <dgm:t>
        <a:bodyPr/>
        <a:lstStyle/>
        <a:p>
          <a:r>
            <a:rPr lang="ru-RU" dirty="0"/>
            <a:t>Наука й </a:t>
          </a:r>
          <a:r>
            <a:rPr lang="ru-RU" dirty="0" err="1"/>
            <a:t>прогрес</a:t>
          </a:r>
          <a:endParaRPr lang="en-US" dirty="0"/>
        </a:p>
      </dgm:t>
    </dgm:pt>
    <dgm:pt modelId="{564E2750-0677-4338-8C11-B860CE0D3F1E}" type="parTrans" cxnId="{F5AA47D0-923C-413B-BA47-858690C425DA}">
      <dgm:prSet/>
      <dgm:spPr/>
      <dgm:t>
        <a:bodyPr/>
        <a:lstStyle/>
        <a:p>
          <a:endParaRPr lang="en-US"/>
        </a:p>
      </dgm:t>
    </dgm:pt>
    <dgm:pt modelId="{03EA64D3-11CC-4EBC-B609-29D623CEC60F}" type="sibTrans" cxnId="{F5AA47D0-923C-413B-BA47-858690C425DA}">
      <dgm:prSet/>
      <dgm:spPr/>
      <dgm:t>
        <a:bodyPr/>
        <a:lstStyle/>
        <a:p>
          <a:endParaRPr lang="en-US"/>
        </a:p>
      </dgm:t>
    </dgm:pt>
    <dgm:pt modelId="{5EE90A98-34B7-4401-9072-40B3A716F130}">
      <dgm:prSet phldrT="[Text]"/>
      <dgm:spPr/>
      <dgm:t>
        <a:bodyPr/>
        <a:lstStyle/>
        <a:p>
          <a:r>
            <a:rPr lang="ru-RU" dirty="0"/>
            <a:t>Казка й поема </a:t>
          </a:r>
          <a:endParaRPr lang="en-US" dirty="0"/>
        </a:p>
      </dgm:t>
    </dgm:pt>
    <dgm:pt modelId="{878521F4-F40E-49DA-8106-1246D24B5CAE}" type="parTrans" cxnId="{8E2F51F3-CA4F-487D-B3DE-994F1F474D7A}">
      <dgm:prSet/>
      <dgm:spPr/>
      <dgm:t>
        <a:bodyPr/>
        <a:lstStyle/>
        <a:p>
          <a:endParaRPr lang="en-US"/>
        </a:p>
      </dgm:t>
    </dgm:pt>
    <dgm:pt modelId="{549BFFC6-00A0-4316-90B0-65775CF2005A}" type="sibTrans" cxnId="{8E2F51F3-CA4F-487D-B3DE-994F1F474D7A}">
      <dgm:prSet/>
      <dgm:spPr/>
      <dgm:t>
        <a:bodyPr/>
        <a:lstStyle/>
        <a:p>
          <a:endParaRPr lang="en-US"/>
        </a:p>
      </dgm:t>
    </dgm:pt>
    <dgm:pt modelId="{ECD51546-83F9-4F34-85EE-8E081B3A6D75}">
      <dgm:prSet phldrT="[Text]"/>
      <dgm:spPr/>
      <dgm:t>
        <a:bodyPr/>
        <a:lstStyle/>
        <a:p>
          <a:r>
            <a:rPr lang="ru-RU" dirty="0" err="1"/>
            <a:t>Авантюрний</a:t>
          </a:r>
          <a:r>
            <a:rPr lang="ru-RU" dirty="0"/>
            <a:t> та </a:t>
          </a:r>
          <a:r>
            <a:rPr lang="ru-RU" dirty="0" err="1"/>
            <a:t>детективний</a:t>
          </a:r>
          <a:r>
            <a:rPr lang="ru-RU" dirty="0"/>
            <a:t> роман</a:t>
          </a:r>
          <a:endParaRPr lang="en-US" dirty="0"/>
        </a:p>
      </dgm:t>
    </dgm:pt>
    <dgm:pt modelId="{8C1A635F-186E-448E-8C1D-A25FB5C3454D}" type="parTrans" cxnId="{CC9C64B4-E31C-47DD-993D-6D164ECF5B6C}">
      <dgm:prSet/>
      <dgm:spPr/>
      <dgm:t>
        <a:bodyPr/>
        <a:lstStyle/>
        <a:p>
          <a:endParaRPr lang="en-US"/>
        </a:p>
      </dgm:t>
    </dgm:pt>
    <dgm:pt modelId="{B747D9DD-671A-4D1C-A1C1-D35F45D05C69}" type="sibTrans" cxnId="{CC9C64B4-E31C-47DD-993D-6D164ECF5B6C}">
      <dgm:prSet/>
      <dgm:spPr/>
      <dgm:t>
        <a:bodyPr/>
        <a:lstStyle/>
        <a:p>
          <a:endParaRPr lang="en-US"/>
        </a:p>
      </dgm:t>
    </dgm:pt>
    <dgm:pt modelId="{BF18C736-4DBF-4E06-9C9C-A6596C060506}">
      <dgm:prSet phldrT="[Text]"/>
      <dgm:spPr/>
      <dgm:t>
        <a:bodyPr/>
        <a:lstStyle/>
        <a:p>
          <a:r>
            <a:rPr lang="ru-RU" dirty="0" err="1"/>
            <a:t>Аристократія</a:t>
          </a:r>
          <a:endParaRPr lang="en-US" dirty="0"/>
        </a:p>
      </dgm:t>
    </dgm:pt>
    <dgm:pt modelId="{852C9916-10E7-4AC1-BC7D-E88621FBE736}" type="parTrans" cxnId="{41C6519D-B618-4BE5-A671-057AF56DE41D}">
      <dgm:prSet/>
      <dgm:spPr/>
    </dgm:pt>
    <dgm:pt modelId="{1FAA30F5-8EC1-4206-BD62-5DA1F32CAE10}" type="sibTrans" cxnId="{41C6519D-B618-4BE5-A671-057AF56DE41D}">
      <dgm:prSet/>
      <dgm:spPr/>
    </dgm:pt>
    <dgm:pt modelId="{70F80C01-9292-455D-A9BD-89286D3B0A92}">
      <dgm:prSet phldrT="[Text]"/>
      <dgm:spPr/>
      <dgm:t>
        <a:bodyPr/>
        <a:lstStyle/>
        <a:p>
          <a:r>
            <a:rPr lang="ru-RU" dirty="0" err="1"/>
            <a:t>Середній</a:t>
          </a:r>
          <a:r>
            <a:rPr lang="ru-RU" dirty="0"/>
            <a:t> </a:t>
          </a:r>
          <a:r>
            <a:rPr lang="ru-RU" dirty="0" err="1"/>
            <a:t>клас</a:t>
          </a:r>
          <a:endParaRPr lang="en-US" dirty="0"/>
        </a:p>
      </dgm:t>
    </dgm:pt>
    <dgm:pt modelId="{5BA5C862-6A5F-4935-B905-B27860F60D93}" type="parTrans" cxnId="{15138863-82AD-48DE-BF93-B2DC613A8C27}">
      <dgm:prSet/>
      <dgm:spPr/>
    </dgm:pt>
    <dgm:pt modelId="{2C634FA2-2A62-4FDA-8A3D-8D6D976C6207}" type="sibTrans" cxnId="{15138863-82AD-48DE-BF93-B2DC613A8C27}">
      <dgm:prSet/>
      <dgm:spPr/>
    </dgm:pt>
    <dgm:pt modelId="{4D4B64AA-61CA-491F-A05E-217C20B3CF58}" type="pres">
      <dgm:prSet presAssocID="{75BDB772-8C6F-4FFB-A140-5CDB99684D2A}" presName="Name0" presStyleCnt="0">
        <dgm:presLayoutVars>
          <dgm:dir/>
          <dgm:animLvl val="lvl"/>
          <dgm:resizeHandles val="exact"/>
        </dgm:presLayoutVars>
      </dgm:prSet>
      <dgm:spPr/>
    </dgm:pt>
    <dgm:pt modelId="{F4C28D95-E4CA-4C73-A1D9-9926E2AF8341}" type="pres">
      <dgm:prSet presAssocID="{C1AC95F0-C91B-492A-95C9-1DE0E6AC69AC}" presName="composite" presStyleCnt="0"/>
      <dgm:spPr/>
    </dgm:pt>
    <dgm:pt modelId="{C563D912-0E37-4C79-AA75-3195912F3790}" type="pres">
      <dgm:prSet presAssocID="{C1AC95F0-C91B-492A-95C9-1DE0E6AC69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4D0D07D-2626-483E-8543-5EDF29312280}" type="pres">
      <dgm:prSet presAssocID="{C1AC95F0-C91B-492A-95C9-1DE0E6AC69AC}" presName="desTx" presStyleLbl="alignAccFollowNode1" presStyleIdx="0" presStyleCnt="2">
        <dgm:presLayoutVars>
          <dgm:bulletEnabled val="1"/>
        </dgm:presLayoutVars>
      </dgm:prSet>
      <dgm:spPr/>
    </dgm:pt>
    <dgm:pt modelId="{A234ECDF-19A6-43C9-98CF-EC3A2DCEA5DF}" type="pres">
      <dgm:prSet presAssocID="{0EA98E02-E251-4220-B638-95D453C1A85F}" presName="space" presStyleCnt="0"/>
      <dgm:spPr/>
    </dgm:pt>
    <dgm:pt modelId="{EAD0A5AD-79AB-497F-8437-E883EC2DBC20}" type="pres">
      <dgm:prSet presAssocID="{1AAE010B-B2BE-4B48-B4A9-5A8927CEA165}" presName="composite" presStyleCnt="0"/>
      <dgm:spPr/>
    </dgm:pt>
    <dgm:pt modelId="{C013F307-56D0-4EC0-AE9C-24CD1BC2DEA3}" type="pres">
      <dgm:prSet presAssocID="{1AAE010B-B2BE-4B48-B4A9-5A8927CEA16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419B5C4-D626-41E5-957B-FBCDAD6D4167}" type="pres">
      <dgm:prSet presAssocID="{1AAE010B-B2BE-4B48-B4A9-5A8927CEA16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68A5000-FFF7-448E-B030-C5A910A8C12E}" type="presOf" srcId="{C1AC95F0-C91B-492A-95C9-1DE0E6AC69AC}" destId="{C563D912-0E37-4C79-AA75-3195912F3790}" srcOrd="0" destOrd="0" presId="urn:microsoft.com/office/officeart/2005/8/layout/hList1"/>
    <dgm:cxn modelId="{FD7DAB01-FC24-4A59-85D6-8E9E0D834F77}" type="presOf" srcId="{F27E2B8B-4E33-4ED5-8C43-5669A25442A9}" destId="{A4D0D07D-2626-483E-8543-5EDF29312280}" srcOrd="0" destOrd="4" presId="urn:microsoft.com/office/officeart/2005/8/layout/hList1"/>
    <dgm:cxn modelId="{92F57C09-5C41-4798-812F-7296B40696B1}" srcId="{C1AC95F0-C91B-492A-95C9-1DE0E6AC69AC}" destId="{E932FD3D-0C01-4CFC-9AAA-D4F5E4BC6E39}" srcOrd="0" destOrd="0" parTransId="{C5141BC8-BD31-485B-BF7A-FEB6C9660D31}" sibTransId="{F60DA913-843C-4C45-BAAC-43A316636D94}"/>
    <dgm:cxn modelId="{1E0E110E-1F5D-458F-BFDD-DFE8F15731E5}" srcId="{1AAE010B-B2BE-4B48-B4A9-5A8927CEA165}" destId="{04C82D7C-4BD4-4C53-A362-551309B8733C}" srcOrd="1" destOrd="0" parTransId="{6050A621-A60E-4ECD-93DD-FCBD5417E094}" sibTransId="{EC89B6D4-21FE-4C91-A81A-30795605407E}"/>
    <dgm:cxn modelId="{3DBDBC13-22BD-4C71-958D-9AC645244994}" srcId="{C1AC95F0-C91B-492A-95C9-1DE0E6AC69AC}" destId="{CEDC421C-DBAE-41F3-97A2-BE417CFAC4B8}" srcOrd="1" destOrd="0" parTransId="{DC93628C-EC43-4075-80F9-1D56CD589E87}" sibTransId="{8C2E0146-4236-4CB1-8D3B-2A9AA2B3A359}"/>
    <dgm:cxn modelId="{A742621B-16E4-4022-A238-ADC67F7E96B4}" type="presOf" srcId="{70F80C01-9292-455D-A9BD-89286D3B0A92}" destId="{F419B5C4-D626-41E5-957B-FBCDAD6D4167}" srcOrd="0" destOrd="2" presId="urn:microsoft.com/office/officeart/2005/8/layout/hList1"/>
    <dgm:cxn modelId="{4FD40231-F616-430F-ABBF-8861A832302C}" type="presOf" srcId="{04C82D7C-4BD4-4C53-A362-551309B8733C}" destId="{F419B5C4-D626-41E5-957B-FBCDAD6D4167}" srcOrd="0" destOrd="1" presId="urn:microsoft.com/office/officeart/2005/8/layout/hList1"/>
    <dgm:cxn modelId="{15138863-82AD-48DE-BF93-B2DC613A8C27}" srcId="{1AAE010B-B2BE-4B48-B4A9-5A8927CEA165}" destId="{70F80C01-9292-455D-A9BD-89286D3B0A92}" srcOrd="2" destOrd="0" parTransId="{5BA5C862-6A5F-4935-B905-B27860F60D93}" sibTransId="{2C634FA2-2A62-4FDA-8A3D-8D6D976C6207}"/>
    <dgm:cxn modelId="{D3250B65-6C2E-4D20-91E7-84999533F333}" type="presOf" srcId="{E932FD3D-0C01-4CFC-9AAA-D4F5E4BC6E39}" destId="{A4D0D07D-2626-483E-8543-5EDF29312280}" srcOrd="0" destOrd="0" presId="urn:microsoft.com/office/officeart/2005/8/layout/hList1"/>
    <dgm:cxn modelId="{E3935045-4008-4789-9A26-F12510DF41C8}" type="presOf" srcId="{095C28F2-D08C-4B5D-B007-8BC38DB5BDA5}" destId="{F419B5C4-D626-41E5-957B-FBCDAD6D4167}" srcOrd="0" destOrd="0" presId="urn:microsoft.com/office/officeart/2005/8/layout/hList1"/>
    <dgm:cxn modelId="{F6E3FB65-279A-46F7-94CF-042B9B09CBE3}" srcId="{75BDB772-8C6F-4FFB-A140-5CDB99684D2A}" destId="{C1AC95F0-C91B-492A-95C9-1DE0E6AC69AC}" srcOrd="0" destOrd="0" parTransId="{FCB10104-ACE6-43DF-8F7F-4D220DF208F6}" sibTransId="{0EA98E02-E251-4220-B638-95D453C1A85F}"/>
    <dgm:cxn modelId="{9521D049-F6B4-489D-9D37-5EC45424EB74}" srcId="{C1AC95F0-C91B-492A-95C9-1DE0E6AC69AC}" destId="{EC97146C-DA12-4AAE-A9EA-E9C740D69C9A}" srcOrd="3" destOrd="0" parTransId="{31F179F5-49A1-438F-8C93-CA652A5807BC}" sibTransId="{8CB1C17F-C240-43B8-B1EC-D4BF440BB591}"/>
    <dgm:cxn modelId="{73ECEA4B-DE54-4007-B853-09666AC471B1}" type="presOf" srcId="{75BDB772-8C6F-4FFB-A140-5CDB99684D2A}" destId="{4D4B64AA-61CA-491F-A05E-217C20B3CF58}" srcOrd="0" destOrd="0" presId="urn:microsoft.com/office/officeart/2005/8/layout/hList1"/>
    <dgm:cxn modelId="{6EC45673-1129-4B2A-B104-F5424361F177}" srcId="{1AAE010B-B2BE-4B48-B4A9-5A8927CEA165}" destId="{095C28F2-D08C-4B5D-B007-8BC38DB5BDA5}" srcOrd="0" destOrd="0" parTransId="{AD172E57-E8E4-4B22-AD51-67491C77D084}" sibTransId="{D3A56314-605F-4067-8B70-58BA2B2F985B}"/>
    <dgm:cxn modelId="{DB411059-D1E2-4382-B882-A708B687C239}" type="presOf" srcId="{ECD51546-83F9-4F34-85EE-8E081B3A6D75}" destId="{F419B5C4-D626-41E5-957B-FBCDAD6D4167}" srcOrd="0" destOrd="5" presId="urn:microsoft.com/office/officeart/2005/8/layout/hList1"/>
    <dgm:cxn modelId="{43EFE97E-2C75-402A-9F2C-F7273B5CBDAD}" srcId="{1AAE010B-B2BE-4B48-B4A9-5A8927CEA165}" destId="{5B0A4520-9F36-4DA6-84F4-C191999CC250}" srcOrd="3" destOrd="0" parTransId="{C1F9D950-B8E1-461B-874E-4E8F6D51D8F7}" sibTransId="{C905E41E-887F-43EE-A66B-1D552A25A526}"/>
    <dgm:cxn modelId="{70633A8C-7BF8-42FF-B848-5C0B4A0185FE}" type="presOf" srcId="{CEDC421C-DBAE-41F3-97A2-BE417CFAC4B8}" destId="{A4D0D07D-2626-483E-8543-5EDF29312280}" srcOrd="0" destOrd="1" presId="urn:microsoft.com/office/officeart/2005/8/layout/hList1"/>
    <dgm:cxn modelId="{CDEE678E-1DAB-4F61-9555-F4A8625DE959}" type="presOf" srcId="{BF18C736-4DBF-4E06-9C9C-A6596C060506}" destId="{A4D0D07D-2626-483E-8543-5EDF29312280}" srcOrd="0" destOrd="2" presId="urn:microsoft.com/office/officeart/2005/8/layout/hList1"/>
    <dgm:cxn modelId="{CDA97294-65C9-419B-A133-B9A0A0662066}" type="presOf" srcId="{5B0A4520-9F36-4DA6-84F4-C191999CC250}" destId="{F419B5C4-D626-41E5-957B-FBCDAD6D4167}" srcOrd="0" destOrd="3" presId="urn:microsoft.com/office/officeart/2005/8/layout/hList1"/>
    <dgm:cxn modelId="{531DE394-AB44-4553-92D1-027BC7FB2CE6}" type="presOf" srcId="{1AAE010B-B2BE-4B48-B4A9-5A8927CEA165}" destId="{C013F307-56D0-4EC0-AE9C-24CD1BC2DEA3}" srcOrd="0" destOrd="0" presId="urn:microsoft.com/office/officeart/2005/8/layout/hList1"/>
    <dgm:cxn modelId="{41C6519D-B618-4BE5-A671-057AF56DE41D}" srcId="{C1AC95F0-C91B-492A-95C9-1DE0E6AC69AC}" destId="{BF18C736-4DBF-4E06-9C9C-A6596C060506}" srcOrd="2" destOrd="0" parTransId="{852C9916-10E7-4AC1-BC7D-E88621FBE736}" sibTransId="{1FAA30F5-8EC1-4206-BD62-5DA1F32CAE10}"/>
    <dgm:cxn modelId="{A7E225A4-354A-456D-AF5B-EE9E12A8D9D4}" srcId="{C1AC95F0-C91B-492A-95C9-1DE0E6AC69AC}" destId="{F27E2B8B-4E33-4ED5-8C43-5669A25442A9}" srcOrd="4" destOrd="0" parTransId="{583A0983-AA21-4B01-AC4A-C55270B0D5B3}" sibTransId="{3F688C27-C15D-4E54-A7F2-3537C135F4CE}"/>
    <dgm:cxn modelId="{CC9C64B4-E31C-47DD-993D-6D164ECF5B6C}" srcId="{1AAE010B-B2BE-4B48-B4A9-5A8927CEA165}" destId="{ECD51546-83F9-4F34-85EE-8E081B3A6D75}" srcOrd="5" destOrd="0" parTransId="{8C1A635F-186E-448E-8C1D-A25FB5C3454D}" sibTransId="{B747D9DD-671A-4D1C-A1C1-D35F45D05C69}"/>
    <dgm:cxn modelId="{389DB5B8-1076-4487-BB20-29C09C2DAA1E}" type="presOf" srcId="{ABE43CBC-CBB3-49FF-85EC-CD8FE74E5779}" destId="{F419B5C4-D626-41E5-957B-FBCDAD6D4167}" srcOrd="0" destOrd="4" presId="urn:microsoft.com/office/officeart/2005/8/layout/hList1"/>
    <dgm:cxn modelId="{F5AA47D0-923C-413B-BA47-858690C425DA}" srcId="{1AAE010B-B2BE-4B48-B4A9-5A8927CEA165}" destId="{ABE43CBC-CBB3-49FF-85EC-CD8FE74E5779}" srcOrd="4" destOrd="0" parTransId="{564E2750-0677-4338-8C11-B860CE0D3F1E}" sibTransId="{03EA64D3-11CC-4EBC-B609-29D623CEC60F}"/>
    <dgm:cxn modelId="{C2E2DFD6-F5C9-46BD-9A82-EFC27422CC26}" srcId="{75BDB772-8C6F-4FFB-A140-5CDB99684D2A}" destId="{1AAE010B-B2BE-4B48-B4A9-5A8927CEA165}" srcOrd="1" destOrd="0" parTransId="{9242CDFF-89F4-4544-B565-07BC54596403}" sibTransId="{6E0202C5-9C9B-4F4E-B7DE-5D15FEA6C4D0}"/>
    <dgm:cxn modelId="{78D877DC-28A2-4B2D-A4E0-F377BD62DD40}" type="presOf" srcId="{EC97146C-DA12-4AAE-A9EA-E9C740D69C9A}" destId="{A4D0D07D-2626-483E-8543-5EDF29312280}" srcOrd="0" destOrd="3" presId="urn:microsoft.com/office/officeart/2005/8/layout/hList1"/>
    <dgm:cxn modelId="{6834FFE8-10FA-4ACC-9FB5-F94D0355E28E}" type="presOf" srcId="{5EE90A98-34B7-4401-9072-40B3A716F130}" destId="{A4D0D07D-2626-483E-8543-5EDF29312280}" srcOrd="0" destOrd="5" presId="urn:microsoft.com/office/officeart/2005/8/layout/hList1"/>
    <dgm:cxn modelId="{8E2F51F3-CA4F-487D-B3DE-994F1F474D7A}" srcId="{C1AC95F0-C91B-492A-95C9-1DE0E6AC69AC}" destId="{5EE90A98-34B7-4401-9072-40B3A716F130}" srcOrd="5" destOrd="0" parTransId="{878521F4-F40E-49DA-8106-1246D24B5CAE}" sibTransId="{549BFFC6-00A0-4316-90B0-65775CF2005A}"/>
    <dgm:cxn modelId="{5E3A0C7B-497E-4D0A-A7C6-DC9EAA2218FE}" type="presParOf" srcId="{4D4B64AA-61CA-491F-A05E-217C20B3CF58}" destId="{F4C28D95-E4CA-4C73-A1D9-9926E2AF8341}" srcOrd="0" destOrd="0" presId="urn:microsoft.com/office/officeart/2005/8/layout/hList1"/>
    <dgm:cxn modelId="{899E6212-8F05-405F-87A3-E65B69EC5324}" type="presParOf" srcId="{F4C28D95-E4CA-4C73-A1D9-9926E2AF8341}" destId="{C563D912-0E37-4C79-AA75-3195912F3790}" srcOrd="0" destOrd="0" presId="urn:microsoft.com/office/officeart/2005/8/layout/hList1"/>
    <dgm:cxn modelId="{69BE6336-D744-4EC0-A382-6DA85DA9E1F3}" type="presParOf" srcId="{F4C28D95-E4CA-4C73-A1D9-9926E2AF8341}" destId="{A4D0D07D-2626-483E-8543-5EDF29312280}" srcOrd="1" destOrd="0" presId="urn:microsoft.com/office/officeart/2005/8/layout/hList1"/>
    <dgm:cxn modelId="{65834E9A-A69F-49E4-BA90-3E3B75269CC1}" type="presParOf" srcId="{4D4B64AA-61CA-491F-A05E-217C20B3CF58}" destId="{A234ECDF-19A6-43C9-98CF-EC3A2DCEA5DF}" srcOrd="1" destOrd="0" presId="urn:microsoft.com/office/officeart/2005/8/layout/hList1"/>
    <dgm:cxn modelId="{95A8E6B0-7515-433D-B5ED-78A4C508559E}" type="presParOf" srcId="{4D4B64AA-61CA-491F-A05E-217C20B3CF58}" destId="{EAD0A5AD-79AB-497F-8437-E883EC2DBC20}" srcOrd="2" destOrd="0" presId="urn:microsoft.com/office/officeart/2005/8/layout/hList1"/>
    <dgm:cxn modelId="{EDE85875-9FF2-4A85-A043-6EF09A6C742D}" type="presParOf" srcId="{EAD0A5AD-79AB-497F-8437-E883EC2DBC20}" destId="{C013F307-56D0-4EC0-AE9C-24CD1BC2DEA3}" srcOrd="0" destOrd="0" presId="urn:microsoft.com/office/officeart/2005/8/layout/hList1"/>
    <dgm:cxn modelId="{2F009D3B-8BD6-4BB5-80D5-830AA1DC25CA}" type="presParOf" srcId="{EAD0A5AD-79AB-497F-8437-E883EC2DBC20}" destId="{F419B5C4-D626-41E5-957B-FBCDAD6D41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5AC24-A3D5-4EB1-997F-BD050BF40B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5C79C-0DE8-4DCF-B4DC-0CBEEFBB7F1C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Куртуазний</a:t>
          </a:r>
          <a:r>
            <a:rPr lang="ru-RU" dirty="0"/>
            <a:t> кодекс»</a:t>
          </a:r>
          <a:endParaRPr lang="en-US" dirty="0"/>
        </a:p>
      </dgm:t>
    </dgm:pt>
    <dgm:pt modelId="{7681BBF4-021F-4AD2-BC7E-EFD5E0EE8CE0}" type="parTrans" cxnId="{73B9E3EB-EB94-427C-8E71-531587353BC6}">
      <dgm:prSet/>
      <dgm:spPr/>
      <dgm:t>
        <a:bodyPr/>
        <a:lstStyle/>
        <a:p>
          <a:endParaRPr lang="en-US"/>
        </a:p>
      </dgm:t>
    </dgm:pt>
    <dgm:pt modelId="{47C23C35-2B57-4F89-985E-18FE6592015B}" type="sibTrans" cxnId="{73B9E3EB-EB94-427C-8E71-531587353BC6}">
      <dgm:prSet/>
      <dgm:spPr/>
      <dgm:t>
        <a:bodyPr/>
        <a:lstStyle/>
        <a:p>
          <a:endParaRPr lang="en-US"/>
        </a:p>
      </dgm:t>
    </dgm:pt>
    <dgm:pt modelId="{E867F27A-2E30-4997-B9EE-A80B9E2BFAE9}">
      <dgm:prSet phldrT="[Текст]"/>
      <dgm:spPr/>
      <dgm:t>
        <a:bodyPr/>
        <a:lstStyle/>
        <a:p>
          <a:r>
            <a:rPr lang="ru-RU" dirty="0" err="1"/>
            <a:t>Аристократія</a:t>
          </a:r>
          <a:endParaRPr lang="en-US" dirty="0"/>
        </a:p>
      </dgm:t>
    </dgm:pt>
    <dgm:pt modelId="{127C932F-8FC0-4633-9068-B2EE7462DC6D}" type="parTrans" cxnId="{E66A4113-A79F-4A02-8DB3-E556BE576009}">
      <dgm:prSet/>
      <dgm:spPr/>
      <dgm:t>
        <a:bodyPr/>
        <a:lstStyle/>
        <a:p>
          <a:endParaRPr lang="en-US"/>
        </a:p>
      </dgm:t>
    </dgm:pt>
    <dgm:pt modelId="{B20A9293-549C-44E3-8017-356B767E5BB0}" type="sibTrans" cxnId="{E66A4113-A79F-4A02-8DB3-E556BE576009}">
      <dgm:prSet/>
      <dgm:spPr/>
      <dgm:t>
        <a:bodyPr/>
        <a:lstStyle/>
        <a:p>
          <a:endParaRPr lang="en-US"/>
        </a:p>
      </dgm:t>
    </dgm:pt>
    <dgm:pt modelId="{C0EA5000-E871-48E7-A5D0-B45601F677BB}">
      <dgm:prSet phldrT="[Текст]"/>
      <dgm:spPr/>
      <dgm:t>
        <a:bodyPr/>
        <a:lstStyle/>
        <a:p>
          <a:r>
            <a:rPr lang="ru-RU" dirty="0" err="1"/>
            <a:t>Куртуазія</a:t>
          </a:r>
          <a:r>
            <a:rPr lang="ru-RU" dirty="0"/>
            <a:t> (</a:t>
          </a:r>
          <a:r>
            <a:rPr lang="ru-RU" dirty="0" err="1"/>
            <a:t>повага</a:t>
          </a:r>
          <a:r>
            <a:rPr lang="ru-RU" dirty="0"/>
            <a:t> до </a:t>
          </a:r>
          <a:r>
            <a:rPr lang="ru-RU" dirty="0" err="1"/>
            <a:t>осіб</a:t>
          </a:r>
          <a:r>
            <a:rPr lang="ru-RU" dirty="0"/>
            <a:t> </a:t>
          </a:r>
          <a:r>
            <a:rPr lang="ru-RU" dirty="0" err="1"/>
            <a:t>свого</a:t>
          </a:r>
          <a:r>
            <a:rPr lang="ru-RU" dirty="0"/>
            <a:t> кола)</a:t>
          </a:r>
          <a:endParaRPr lang="en-US" dirty="0"/>
        </a:p>
      </dgm:t>
    </dgm:pt>
    <dgm:pt modelId="{839BEFFD-7746-4B68-964F-C7131FF594C0}" type="parTrans" cxnId="{94413968-E61D-4285-8483-CBF2C9BAB8F7}">
      <dgm:prSet/>
      <dgm:spPr/>
      <dgm:t>
        <a:bodyPr/>
        <a:lstStyle/>
        <a:p>
          <a:endParaRPr lang="en-US"/>
        </a:p>
      </dgm:t>
    </dgm:pt>
    <dgm:pt modelId="{1B1CEBF2-3372-4FC7-9A5C-02EE7A5D7A97}" type="sibTrans" cxnId="{94413968-E61D-4285-8483-CBF2C9BAB8F7}">
      <dgm:prSet/>
      <dgm:spPr/>
      <dgm:t>
        <a:bodyPr/>
        <a:lstStyle/>
        <a:p>
          <a:endParaRPr lang="en-US"/>
        </a:p>
      </dgm:t>
    </dgm:pt>
    <dgm:pt modelId="{B249F598-B6CF-4888-9B67-08B3B1BC5C0E}">
      <dgm:prSet phldrT="[Текст]"/>
      <dgm:spPr/>
      <dgm:t>
        <a:bodyPr/>
        <a:lstStyle/>
        <a:p>
          <a:r>
            <a:rPr lang="ru-RU" dirty="0"/>
            <a:t>«Кодекс джентльмена»</a:t>
          </a:r>
          <a:endParaRPr lang="en-US" dirty="0"/>
        </a:p>
      </dgm:t>
    </dgm:pt>
    <dgm:pt modelId="{0FEA0158-17A4-4DB9-98B8-B09F8D7156E6}" type="parTrans" cxnId="{04DEE86F-99E2-447B-B344-9EC2091EE9A3}">
      <dgm:prSet/>
      <dgm:spPr/>
      <dgm:t>
        <a:bodyPr/>
        <a:lstStyle/>
        <a:p>
          <a:endParaRPr lang="en-US"/>
        </a:p>
      </dgm:t>
    </dgm:pt>
    <dgm:pt modelId="{B315FDEB-B219-4DE2-BB0B-2CA12CAAF97D}" type="sibTrans" cxnId="{04DEE86F-99E2-447B-B344-9EC2091EE9A3}">
      <dgm:prSet/>
      <dgm:spPr/>
      <dgm:t>
        <a:bodyPr/>
        <a:lstStyle/>
        <a:p>
          <a:endParaRPr lang="en-US"/>
        </a:p>
      </dgm:t>
    </dgm:pt>
    <dgm:pt modelId="{970D80D0-E476-4318-905D-4698DA0AEE37}">
      <dgm:prSet phldrT="[Текст]"/>
      <dgm:spPr/>
      <dgm:t>
        <a:bodyPr/>
        <a:lstStyle/>
        <a:p>
          <a:r>
            <a:rPr lang="ru-RU" dirty="0" err="1"/>
            <a:t>Середній</a:t>
          </a:r>
          <a:r>
            <a:rPr lang="ru-RU" dirty="0"/>
            <a:t> </a:t>
          </a:r>
          <a:r>
            <a:rPr lang="ru-RU" dirty="0" err="1"/>
            <a:t>клас</a:t>
          </a:r>
          <a:endParaRPr lang="en-US" dirty="0"/>
        </a:p>
      </dgm:t>
    </dgm:pt>
    <dgm:pt modelId="{B14771DD-D992-4E43-B177-CCB7E9CC2874}" type="parTrans" cxnId="{8461C3B0-CA85-4BBE-AEEC-FF532BE79332}">
      <dgm:prSet/>
      <dgm:spPr/>
      <dgm:t>
        <a:bodyPr/>
        <a:lstStyle/>
        <a:p>
          <a:endParaRPr lang="en-US"/>
        </a:p>
      </dgm:t>
    </dgm:pt>
    <dgm:pt modelId="{64C115BE-14BF-412D-A0D2-5D9EACB73F27}" type="sibTrans" cxnId="{8461C3B0-CA85-4BBE-AEEC-FF532BE79332}">
      <dgm:prSet/>
      <dgm:spPr/>
      <dgm:t>
        <a:bodyPr/>
        <a:lstStyle/>
        <a:p>
          <a:endParaRPr lang="en-US"/>
        </a:p>
      </dgm:t>
    </dgm:pt>
    <dgm:pt modelId="{2C4CE6F5-E5E0-4DCA-9CEA-8D2A8F276E9C}">
      <dgm:prSet phldrT="[Текст]"/>
      <dgm:spPr/>
      <dgm:t>
        <a:bodyPr/>
        <a:lstStyle/>
        <a:p>
          <a:r>
            <a:rPr lang="ru-RU" dirty="0" err="1"/>
            <a:t>Ввічливість</a:t>
          </a:r>
          <a:r>
            <a:rPr lang="ru-RU" dirty="0"/>
            <a:t> та </a:t>
          </a:r>
          <a:r>
            <a:rPr lang="ru-RU" dirty="0" err="1"/>
            <a:t>повага</a:t>
          </a:r>
          <a:r>
            <a:rPr lang="ru-RU" dirty="0"/>
            <a:t> до </a:t>
          </a:r>
          <a:r>
            <a:rPr lang="ru-RU" dirty="0" err="1"/>
            <a:t>всіх</a:t>
          </a:r>
          <a:endParaRPr lang="en-US" dirty="0"/>
        </a:p>
      </dgm:t>
    </dgm:pt>
    <dgm:pt modelId="{39FEF352-BC9B-4693-A151-C0A112C1779F}" type="parTrans" cxnId="{9DF3976B-4E66-4D5F-A550-E66DEADEFB1F}">
      <dgm:prSet/>
      <dgm:spPr/>
      <dgm:t>
        <a:bodyPr/>
        <a:lstStyle/>
        <a:p>
          <a:endParaRPr lang="en-US"/>
        </a:p>
      </dgm:t>
    </dgm:pt>
    <dgm:pt modelId="{F724C960-41B6-48DC-AE66-2A96EE643441}" type="sibTrans" cxnId="{9DF3976B-4E66-4D5F-A550-E66DEADEFB1F}">
      <dgm:prSet/>
      <dgm:spPr/>
      <dgm:t>
        <a:bodyPr/>
        <a:lstStyle/>
        <a:p>
          <a:endParaRPr lang="en-US"/>
        </a:p>
      </dgm:t>
    </dgm:pt>
    <dgm:pt modelId="{C30ACFC2-B5DF-46D1-9D6E-130EBF2C7970}">
      <dgm:prSet phldrT="[Текст]"/>
      <dgm:spPr/>
      <dgm:t>
        <a:bodyPr/>
        <a:lstStyle/>
        <a:p>
          <a:r>
            <a:rPr lang="ru-RU" dirty="0" err="1"/>
            <a:t>Розумність</a:t>
          </a:r>
          <a:r>
            <a:rPr lang="ru-RU" dirty="0"/>
            <a:t> та </a:t>
          </a:r>
          <a:r>
            <a:rPr lang="ru-RU" dirty="0" err="1"/>
            <a:t>врівноваженість</a:t>
          </a:r>
          <a:endParaRPr lang="en-US" dirty="0"/>
        </a:p>
      </dgm:t>
    </dgm:pt>
    <dgm:pt modelId="{825109A7-560A-4096-8176-33F7F125DAFB}" type="parTrans" cxnId="{78DEFD45-AD4A-4A10-8191-1F314E2F735E}">
      <dgm:prSet/>
      <dgm:spPr/>
      <dgm:t>
        <a:bodyPr/>
        <a:lstStyle/>
        <a:p>
          <a:endParaRPr lang="en-US"/>
        </a:p>
      </dgm:t>
    </dgm:pt>
    <dgm:pt modelId="{F662D41A-BCCF-4F2E-904C-232057DCCA02}" type="sibTrans" cxnId="{78DEFD45-AD4A-4A10-8191-1F314E2F735E}">
      <dgm:prSet/>
      <dgm:spPr/>
      <dgm:t>
        <a:bodyPr/>
        <a:lstStyle/>
        <a:p>
          <a:endParaRPr lang="en-US"/>
        </a:p>
      </dgm:t>
    </dgm:pt>
    <dgm:pt modelId="{D0DAB3F2-344D-4D82-8EE6-DD9BDBC43BD1}">
      <dgm:prSet phldrT="[Текст]"/>
      <dgm:spPr/>
      <dgm:t>
        <a:bodyPr/>
        <a:lstStyle/>
        <a:p>
          <a:r>
            <a:rPr lang="ru-RU" dirty="0" err="1"/>
            <a:t>Стриманість</a:t>
          </a:r>
          <a:r>
            <a:rPr lang="ru-RU" dirty="0"/>
            <a:t>, </a:t>
          </a:r>
          <a:r>
            <a:rPr lang="ru-RU" dirty="0" err="1"/>
            <a:t>раціоналізм</a:t>
          </a:r>
          <a:r>
            <a:rPr lang="ru-RU" dirty="0"/>
            <a:t>, </a:t>
          </a:r>
          <a:r>
            <a:rPr lang="ru-RU" dirty="0" err="1"/>
            <a:t>дисципліна</a:t>
          </a:r>
          <a:endParaRPr lang="en-US" dirty="0"/>
        </a:p>
      </dgm:t>
    </dgm:pt>
    <dgm:pt modelId="{753ECAA0-7218-47DA-9BA5-058A9036C245}" type="parTrans" cxnId="{26245CD8-E20E-4B41-8C3D-09B72FB935A9}">
      <dgm:prSet/>
      <dgm:spPr/>
      <dgm:t>
        <a:bodyPr/>
        <a:lstStyle/>
        <a:p>
          <a:endParaRPr lang="en-US"/>
        </a:p>
      </dgm:t>
    </dgm:pt>
    <dgm:pt modelId="{29F30ABC-C08B-4BCA-AD84-F6DDCA6093B8}" type="sibTrans" cxnId="{26245CD8-E20E-4B41-8C3D-09B72FB935A9}">
      <dgm:prSet/>
      <dgm:spPr/>
      <dgm:t>
        <a:bodyPr/>
        <a:lstStyle/>
        <a:p>
          <a:endParaRPr lang="en-US"/>
        </a:p>
      </dgm:t>
    </dgm:pt>
    <dgm:pt modelId="{AB502BAA-A35A-4B6E-A215-B5937CB33E39}">
      <dgm:prSet phldrT="[Текст]"/>
      <dgm:spPr/>
      <dgm:t>
        <a:bodyPr/>
        <a:lstStyle/>
        <a:p>
          <a:r>
            <a:rPr lang="ru-RU" dirty="0" err="1"/>
            <a:t>Щедрість</a:t>
          </a:r>
          <a:r>
            <a:rPr lang="ru-RU" dirty="0"/>
            <a:t>, </a:t>
          </a:r>
          <a:r>
            <a:rPr lang="ru-RU" dirty="0" err="1"/>
            <a:t>готовність</a:t>
          </a:r>
          <a:r>
            <a:rPr lang="ru-RU" dirty="0"/>
            <a:t> до великих </a:t>
          </a:r>
          <a:r>
            <a:rPr lang="ru-RU" dirty="0" err="1"/>
            <a:t>витрат</a:t>
          </a:r>
          <a:endParaRPr lang="en-US" dirty="0"/>
        </a:p>
      </dgm:t>
    </dgm:pt>
    <dgm:pt modelId="{8FBC0EC1-B866-46D6-9BF8-AE7CBFC70046}" type="parTrans" cxnId="{5E53F98C-6772-4A5A-9B6E-9050BF4BB2E2}">
      <dgm:prSet/>
      <dgm:spPr/>
      <dgm:t>
        <a:bodyPr/>
        <a:lstStyle/>
        <a:p>
          <a:endParaRPr lang="en-US"/>
        </a:p>
      </dgm:t>
    </dgm:pt>
    <dgm:pt modelId="{B0D0F91D-D85C-4631-BA28-0A48AC42CB94}" type="sibTrans" cxnId="{5E53F98C-6772-4A5A-9B6E-9050BF4BB2E2}">
      <dgm:prSet/>
      <dgm:spPr/>
      <dgm:t>
        <a:bodyPr/>
        <a:lstStyle/>
        <a:p>
          <a:endParaRPr lang="en-US"/>
        </a:p>
      </dgm:t>
    </dgm:pt>
    <dgm:pt modelId="{994C0C9D-23CD-4157-AEBD-CDBADB545DF9}">
      <dgm:prSet phldrT="[Текст]"/>
      <dgm:spPr/>
      <dgm:t>
        <a:bodyPr/>
        <a:lstStyle/>
        <a:p>
          <a:r>
            <a:rPr lang="ru-RU" dirty="0" err="1"/>
            <a:t>Ощадливість</a:t>
          </a:r>
          <a:r>
            <a:rPr lang="ru-RU" dirty="0"/>
            <a:t>, </a:t>
          </a:r>
          <a:r>
            <a:rPr lang="ru-RU" dirty="0" err="1"/>
            <a:t>проте</a:t>
          </a:r>
          <a:r>
            <a:rPr lang="ru-RU" dirty="0"/>
            <a:t> </a:t>
          </a:r>
          <a:r>
            <a:rPr lang="ru-RU" dirty="0" err="1"/>
            <a:t>байдужість</a:t>
          </a:r>
          <a:r>
            <a:rPr lang="ru-RU" dirty="0"/>
            <a:t> до грошей </a:t>
          </a:r>
          <a:endParaRPr lang="en-US" dirty="0"/>
        </a:p>
      </dgm:t>
    </dgm:pt>
    <dgm:pt modelId="{65E919E5-0C05-4777-85BE-34D632E66240}" type="parTrans" cxnId="{A0301D27-CDCE-41D4-B59E-041216348C21}">
      <dgm:prSet/>
      <dgm:spPr/>
      <dgm:t>
        <a:bodyPr/>
        <a:lstStyle/>
        <a:p>
          <a:endParaRPr lang="en-US"/>
        </a:p>
      </dgm:t>
    </dgm:pt>
    <dgm:pt modelId="{447D7851-2EB6-4244-8164-711A634C3A64}" type="sibTrans" cxnId="{A0301D27-CDCE-41D4-B59E-041216348C21}">
      <dgm:prSet/>
      <dgm:spPr/>
      <dgm:t>
        <a:bodyPr/>
        <a:lstStyle/>
        <a:p>
          <a:endParaRPr lang="en-US"/>
        </a:p>
      </dgm:t>
    </dgm:pt>
    <dgm:pt modelId="{F3B01271-4CEA-490E-991A-7F3F9A591A32}">
      <dgm:prSet phldrT="[Текст]"/>
      <dgm:spPr/>
      <dgm:t>
        <a:bodyPr/>
        <a:lstStyle/>
        <a:p>
          <a:r>
            <a:rPr lang="ru-RU" dirty="0" err="1"/>
            <a:t>Витонченість</a:t>
          </a:r>
          <a:r>
            <a:rPr lang="ru-RU" dirty="0"/>
            <a:t> </a:t>
          </a:r>
          <a:endParaRPr lang="en-US" dirty="0"/>
        </a:p>
      </dgm:t>
    </dgm:pt>
    <dgm:pt modelId="{542E9685-472C-457A-9A79-F93477D33736}" type="parTrans" cxnId="{1847F30C-D17E-4DE9-80F6-01BE859B7C2F}">
      <dgm:prSet/>
      <dgm:spPr/>
      <dgm:t>
        <a:bodyPr/>
        <a:lstStyle/>
        <a:p>
          <a:endParaRPr lang="en-US"/>
        </a:p>
      </dgm:t>
    </dgm:pt>
    <dgm:pt modelId="{EF313D75-7F19-40D6-961F-2D32EBB205E3}" type="sibTrans" cxnId="{1847F30C-D17E-4DE9-80F6-01BE859B7C2F}">
      <dgm:prSet/>
      <dgm:spPr/>
      <dgm:t>
        <a:bodyPr/>
        <a:lstStyle/>
        <a:p>
          <a:endParaRPr lang="en-US"/>
        </a:p>
      </dgm:t>
    </dgm:pt>
    <dgm:pt modelId="{DB2B8F08-747A-4884-A327-52290C15E76A}">
      <dgm:prSet phldrT="[Текст]"/>
      <dgm:spPr/>
      <dgm:t>
        <a:bodyPr/>
        <a:lstStyle/>
        <a:p>
          <a:r>
            <a:rPr lang="ru-RU" dirty="0" err="1"/>
            <a:t>Галантність</a:t>
          </a:r>
          <a:endParaRPr lang="en-US" dirty="0"/>
        </a:p>
      </dgm:t>
    </dgm:pt>
    <dgm:pt modelId="{F19DB76C-849A-4E72-8468-BC74310E5BDE}" type="parTrans" cxnId="{68F7B20C-9180-41D3-B7BB-474AFD0FDA7B}">
      <dgm:prSet/>
      <dgm:spPr/>
      <dgm:t>
        <a:bodyPr/>
        <a:lstStyle/>
        <a:p>
          <a:endParaRPr lang="en-US"/>
        </a:p>
      </dgm:t>
    </dgm:pt>
    <dgm:pt modelId="{D67A8E32-FAE1-4888-B54E-69F26108C1F7}" type="sibTrans" cxnId="{68F7B20C-9180-41D3-B7BB-474AFD0FDA7B}">
      <dgm:prSet/>
      <dgm:spPr/>
      <dgm:t>
        <a:bodyPr/>
        <a:lstStyle/>
        <a:p>
          <a:endParaRPr lang="en-US"/>
        </a:p>
      </dgm:t>
    </dgm:pt>
    <dgm:pt modelId="{6B3683B9-4ABC-4935-BA08-41E0AA1EB4A1}">
      <dgm:prSet phldrT="[Текст]"/>
      <dgm:spPr/>
      <dgm:t>
        <a:bodyPr/>
        <a:lstStyle/>
        <a:p>
          <a:r>
            <a:rPr lang="ru-RU" dirty="0"/>
            <a:t>Честь, </a:t>
          </a:r>
          <a:r>
            <a:rPr lang="ru-RU" dirty="0" err="1"/>
            <a:t>хоробрість</a:t>
          </a:r>
          <a:r>
            <a:rPr lang="ru-RU" dirty="0"/>
            <a:t>, </a:t>
          </a:r>
          <a:r>
            <a:rPr lang="ru-RU" dirty="0" err="1"/>
            <a:t>вірність</a:t>
          </a:r>
          <a:r>
            <a:rPr lang="ru-RU" dirty="0"/>
            <a:t> сюзерену</a:t>
          </a:r>
          <a:endParaRPr lang="en-US" dirty="0"/>
        </a:p>
      </dgm:t>
    </dgm:pt>
    <dgm:pt modelId="{94BD0D12-9151-4AF2-AB43-50156B424428}" type="parTrans" cxnId="{FC988F69-97D9-4B17-9966-A6AC01F1E43E}">
      <dgm:prSet/>
      <dgm:spPr/>
      <dgm:t>
        <a:bodyPr/>
        <a:lstStyle/>
        <a:p>
          <a:endParaRPr lang="en-US"/>
        </a:p>
      </dgm:t>
    </dgm:pt>
    <dgm:pt modelId="{DBADEF22-EEC6-464D-A8EB-ADAB38228EBE}" type="sibTrans" cxnId="{FC988F69-97D9-4B17-9966-A6AC01F1E43E}">
      <dgm:prSet/>
      <dgm:spPr/>
      <dgm:t>
        <a:bodyPr/>
        <a:lstStyle/>
        <a:p>
          <a:endParaRPr lang="en-US"/>
        </a:p>
      </dgm:t>
    </dgm:pt>
    <dgm:pt modelId="{AE4B61BD-7DEC-4D43-A2E2-D2A3050F6B79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Чесна</a:t>
          </a:r>
          <a:r>
            <a:rPr lang="ru-RU" dirty="0"/>
            <a:t> </a:t>
          </a:r>
          <a:r>
            <a:rPr lang="ru-RU" dirty="0" err="1"/>
            <a:t>гра</a:t>
          </a:r>
          <a:r>
            <a:rPr lang="ru-RU" dirty="0"/>
            <a:t>», </a:t>
          </a:r>
          <a:r>
            <a:rPr lang="ru-RU" dirty="0" err="1"/>
            <a:t>вірність</a:t>
          </a:r>
          <a:r>
            <a:rPr lang="ru-RU" dirty="0"/>
            <a:t> слову й </a:t>
          </a:r>
          <a:r>
            <a:rPr lang="ru-RU" dirty="0" err="1"/>
            <a:t>обов</a:t>
          </a:r>
          <a:r>
            <a:rPr lang="en-US" dirty="0"/>
            <a:t>’</a:t>
          </a:r>
          <a:r>
            <a:rPr lang="uk-UA" dirty="0" err="1"/>
            <a:t>язку</a:t>
          </a:r>
          <a:r>
            <a:rPr lang="uk-UA" dirty="0"/>
            <a:t>, патріотизм</a:t>
          </a:r>
          <a:endParaRPr lang="en-US" dirty="0"/>
        </a:p>
      </dgm:t>
    </dgm:pt>
    <dgm:pt modelId="{8132B49D-60C5-4025-BB89-F1847B61CF42}" type="parTrans" cxnId="{2BB4B0B5-B589-43E4-A528-5FABD3537B51}">
      <dgm:prSet/>
      <dgm:spPr/>
      <dgm:t>
        <a:bodyPr/>
        <a:lstStyle/>
        <a:p>
          <a:endParaRPr lang="en-US"/>
        </a:p>
      </dgm:t>
    </dgm:pt>
    <dgm:pt modelId="{8BFE6ABA-3F69-44FB-AD35-2B3D77B62DE1}" type="sibTrans" cxnId="{2BB4B0B5-B589-43E4-A528-5FABD3537B51}">
      <dgm:prSet/>
      <dgm:spPr/>
      <dgm:t>
        <a:bodyPr/>
        <a:lstStyle/>
        <a:p>
          <a:endParaRPr lang="en-US"/>
        </a:p>
      </dgm:t>
    </dgm:pt>
    <dgm:pt modelId="{6B44D8DF-26BE-4FA0-9A25-7700FCB4AF46}">
      <dgm:prSet phldrT="[Текст]"/>
      <dgm:spPr/>
      <dgm:t>
        <a:bodyPr/>
        <a:lstStyle/>
        <a:p>
          <a:r>
            <a:rPr lang="ru-RU" dirty="0" err="1"/>
            <a:t>Вміння</a:t>
          </a:r>
          <a:r>
            <a:rPr lang="ru-RU" dirty="0"/>
            <a:t> </a:t>
          </a:r>
          <a:r>
            <a:rPr lang="ru-RU" dirty="0" err="1"/>
            <a:t>розважати</a:t>
          </a:r>
          <a:endParaRPr lang="en-US" dirty="0"/>
        </a:p>
      </dgm:t>
    </dgm:pt>
    <dgm:pt modelId="{1393A20A-0C01-4EBF-9ED1-F6FCB1995D40}" type="parTrans" cxnId="{261E070D-5FDD-4C92-BEC6-B5D8A5D776F7}">
      <dgm:prSet/>
      <dgm:spPr/>
      <dgm:t>
        <a:bodyPr/>
        <a:lstStyle/>
        <a:p>
          <a:endParaRPr lang="en-US"/>
        </a:p>
      </dgm:t>
    </dgm:pt>
    <dgm:pt modelId="{A18952A0-565F-4829-9F36-7830006A77C1}" type="sibTrans" cxnId="{261E070D-5FDD-4C92-BEC6-B5D8A5D776F7}">
      <dgm:prSet/>
      <dgm:spPr/>
      <dgm:t>
        <a:bodyPr/>
        <a:lstStyle/>
        <a:p>
          <a:endParaRPr lang="en-US"/>
        </a:p>
      </dgm:t>
    </dgm:pt>
    <dgm:pt modelId="{CBF2C97E-E1A3-40FB-8FA1-4B7ED4C7EF86}">
      <dgm:prSet phldrT="[Текст]"/>
      <dgm:spPr/>
      <dgm:t>
        <a:bodyPr/>
        <a:lstStyle/>
        <a:p>
          <a:r>
            <a:rPr lang="ru-RU" dirty="0" err="1"/>
            <a:t>Охайність</a:t>
          </a:r>
          <a:r>
            <a:rPr lang="ru-RU" dirty="0"/>
            <a:t> та </a:t>
          </a:r>
          <a:r>
            <a:rPr lang="ru-RU" dirty="0" err="1"/>
            <a:t>пунктуальність</a:t>
          </a:r>
          <a:endParaRPr lang="en-US" dirty="0"/>
        </a:p>
      </dgm:t>
    </dgm:pt>
    <dgm:pt modelId="{5B88C76C-2432-4EE6-9550-2D5363024DCD}" type="parTrans" cxnId="{1C4BCBC6-E004-44C4-A91F-6E0D8C9A59E1}">
      <dgm:prSet/>
      <dgm:spPr/>
      <dgm:t>
        <a:bodyPr/>
        <a:lstStyle/>
        <a:p>
          <a:endParaRPr lang="en-US"/>
        </a:p>
      </dgm:t>
    </dgm:pt>
    <dgm:pt modelId="{B12AB223-8492-4A85-9C64-9E096DA6E9C0}" type="sibTrans" cxnId="{1C4BCBC6-E004-44C4-A91F-6E0D8C9A59E1}">
      <dgm:prSet/>
      <dgm:spPr/>
      <dgm:t>
        <a:bodyPr/>
        <a:lstStyle/>
        <a:p>
          <a:endParaRPr lang="en-US"/>
        </a:p>
      </dgm:t>
    </dgm:pt>
    <dgm:pt modelId="{7486A7DB-C57B-421B-A3B3-A4C2921041B4}" type="pres">
      <dgm:prSet presAssocID="{9D25AC24-A3D5-4EB1-997F-BD050BF40B92}" presName="Name0" presStyleCnt="0">
        <dgm:presLayoutVars>
          <dgm:dir/>
          <dgm:animLvl val="lvl"/>
          <dgm:resizeHandles val="exact"/>
        </dgm:presLayoutVars>
      </dgm:prSet>
      <dgm:spPr/>
    </dgm:pt>
    <dgm:pt modelId="{2DAD0341-C8CE-48EB-9820-3B8651C9A3A8}" type="pres">
      <dgm:prSet presAssocID="{F145C79C-0DE8-4DCF-B4DC-0CBEEFBB7F1C}" presName="composite" presStyleCnt="0"/>
      <dgm:spPr/>
    </dgm:pt>
    <dgm:pt modelId="{FB3F8C93-0EC1-404F-8DAA-D008B1D45169}" type="pres">
      <dgm:prSet presAssocID="{F145C79C-0DE8-4DCF-B4DC-0CBEEFBB7F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93C320-9418-461D-BD4A-61AAF2B0B1ED}" type="pres">
      <dgm:prSet presAssocID="{F145C79C-0DE8-4DCF-B4DC-0CBEEFBB7F1C}" presName="desTx" presStyleLbl="alignAccFollowNode1" presStyleIdx="0" presStyleCnt="2" custLinFactNeighborX="-6951" custLinFactNeighborY="-238">
        <dgm:presLayoutVars>
          <dgm:bulletEnabled val="1"/>
        </dgm:presLayoutVars>
      </dgm:prSet>
      <dgm:spPr/>
    </dgm:pt>
    <dgm:pt modelId="{15E9D843-269C-4633-B3A0-41E711F3A237}" type="pres">
      <dgm:prSet presAssocID="{47C23C35-2B57-4F89-985E-18FE6592015B}" presName="space" presStyleCnt="0"/>
      <dgm:spPr/>
    </dgm:pt>
    <dgm:pt modelId="{D7717C30-2928-4FBE-BF13-8F8BAAE523A1}" type="pres">
      <dgm:prSet presAssocID="{B249F598-B6CF-4888-9B67-08B3B1BC5C0E}" presName="composite" presStyleCnt="0"/>
      <dgm:spPr/>
    </dgm:pt>
    <dgm:pt modelId="{5A0A967B-6C7D-4237-9300-B912BEC355DF}" type="pres">
      <dgm:prSet presAssocID="{B249F598-B6CF-4888-9B67-08B3B1BC5C0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6897F04-633D-43DA-8D4D-4619106AA252}" type="pres">
      <dgm:prSet presAssocID="{B249F598-B6CF-4888-9B67-08B3B1BC5C0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8F7B20C-9180-41D3-B7BB-474AFD0FDA7B}" srcId="{B249F598-B6CF-4888-9B67-08B3B1BC5C0E}" destId="{DB2B8F08-747A-4884-A327-52290C15E76A}" srcOrd="4" destOrd="0" parTransId="{F19DB76C-849A-4E72-8468-BC74310E5BDE}" sibTransId="{D67A8E32-FAE1-4888-B54E-69F26108C1F7}"/>
    <dgm:cxn modelId="{1847F30C-D17E-4DE9-80F6-01BE859B7C2F}" srcId="{F145C79C-0DE8-4DCF-B4DC-0CBEEFBB7F1C}" destId="{F3B01271-4CEA-490E-991A-7F3F9A591A32}" srcOrd="4" destOrd="0" parTransId="{542E9685-472C-457A-9A79-F93477D33736}" sibTransId="{EF313D75-7F19-40D6-961F-2D32EBB205E3}"/>
    <dgm:cxn modelId="{261E070D-5FDD-4C92-BEC6-B5D8A5D776F7}" srcId="{F145C79C-0DE8-4DCF-B4DC-0CBEEFBB7F1C}" destId="{6B44D8DF-26BE-4FA0-9A25-7700FCB4AF46}" srcOrd="6" destOrd="0" parTransId="{1393A20A-0C01-4EBF-9ED1-F6FCB1995D40}" sibTransId="{A18952A0-565F-4829-9F36-7830006A77C1}"/>
    <dgm:cxn modelId="{E66A4113-A79F-4A02-8DB3-E556BE576009}" srcId="{F145C79C-0DE8-4DCF-B4DC-0CBEEFBB7F1C}" destId="{E867F27A-2E30-4997-B9EE-A80B9E2BFAE9}" srcOrd="0" destOrd="0" parTransId="{127C932F-8FC0-4633-9068-B2EE7462DC6D}" sibTransId="{B20A9293-549C-44E3-8017-356B767E5BB0}"/>
    <dgm:cxn modelId="{A0301D27-CDCE-41D4-B59E-041216348C21}" srcId="{B249F598-B6CF-4888-9B67-08B3B1BC5C0E}" destId="{994C0C9D-23CD-4157-AEBD-CDBADB545DF9}" srcOrd="3" destOrd="0" parTransId="{65E919E5-0C05-4777-85BE-34D632E66240}" sibTransId="{447D7851-2EB6-4244-8164-711A634C3A64}"/>
    <dgm:cxn modelId="{F36EDD2F-E1C6-4F3D-8B4E-136855054D45}" type="presOf" srcId="{B249F598-B6CF-4888-9B67-08B3B1BC5C0E}" destId="{5A0A967B-6C7D-4237-9300-B912BEC355DF}" srcOrd="0" destOrd="0" presId="urn:microsoft.com/office/officeart/2005/8/layout/hList1"/>
    <dgm:cxn modelId="{3FDEAA3A-0108-4BE2-9CEC-07202DAF0C77}" type="presOf" srcId="{D0DAB3F2-344D-4D82-8EE6-DD9BDBC43BD1}" destId="{66897F04-633D-43DA-8D4D-4619106AA252}" srcOrd="0" destOrd="2" presId="urn:microsoft.com/office/officeart/2005/8/layout/hList1"/>
    <dgm:cxn modelId="{57A39D43-15B0-49EC-9535-F1648D79A52F}" type="presOf" srcId="{C0EA5000-E871-48E7-A5D0-B45601F677BB}" destId="{0293C320-9418-461D-BD4A-61AAF2B0B1ED}" srcOrd="0" destOrd="1" presId="urn:microsoft.com/office/officeart/2005/8/layout/hList1"/>
    <dgm:cxn modelId="{78DEFD45-AD4A-4A10-8191-1F314E2F735E}" srcId="{F145C79C-0DE8-4DCF-B4DC-0CBEEFBB7F1C}" destId="{C30ACFC2-B5DF-46D1-9D6E-130EBF2C7970}" srcOrd="2" destOrd="0" parTransId="{825109A7-560A-4096-8176-33F7F125DAFB}" sibTransId="{F662D41A-BCCF-4F2E-904C-232057DCCA02}"/>
    <dgm:cxn modelId="{94413968-E61D-4285-8483-CBF2C9BAB8F7}" srcId="{F145C79C-0DE8-4DCF-B4DC-0CBEEFBB7F1C}" destId="{C0EA5000-E871-48E7-A5D0-B45601F677BB}" srcOrd="1" destOrd="0" parTransId="{839BEFFD-7746-4B68-964F-C7131FF594C0}" sibTransId="{1B1CEBF2-3372-4FC7-9A5C-02EE7A5D7A97}"/>
    <dgm:cxn modelId="{FC988F69-97D9-4B17-9966-A6AC01F1E43E}" srcId="{F145C79C-0DE8-4DCF-B4DC-0CBEEFBB7F1C}" destId="{6B3683B9-4ABC-4935-BA08-41E0AA1EB4A1}" srcOrd="5" destOrd="0" parTransId="{94BD0D12-9151-4AF2-AB43-50156B424428}" sibTransId="{DBADEF22-EEC6-464D-A8EB-ADAB38228EBE}"/>
    <dgm:cxn modelId="{0AE1834B-D165-4C59-A001-F8C8ADE4B6C2}" type="presOf" srcId="{9D25AC24-A3D5-4EB1-997F-BD050BF40B92}" destId="{7486A7DB-C57B-421B-A3B3-A4C2921041B4}" srcOrd="0" destOrd="0" presId="urn:microsoft.com/office/officeart/2005/8/layout/hList1"/>
    <dgm:cxn modelId="{9DF3976B-4E66-4D5F-A550-E66DEADEFB1F}" srcId="{B249F598-B6CF-4888-9B67-08B3B1BC5C0E}" destId="{2C4CE6F5-E5E0-4DCA-9CEA-8D2A8F276E9C}" srcOrd="1" destOrd="0" parTransId="{39FEF352-BC9B-4693-A151-C0A112C1779F}" sibTransId="{F724C960-41B6-48DC-AE66-2A96EE643441}"/>
    <dgm:cxn modelId="{04DEE86F-99E2-447B-B344-9EC2091EE9A3}" srcId="{9D25AC24-A3D5-4EB1-997F-BD050BF40B92}" destId="{B249F598-B6CF-4888-9B67-08B3B1BC5C0E}" srcOrd="1" destOrd="0" parTransId="{0FEA0158-17A4-4DB9-98B8-B09F8D7156E6}" sibTransId="{B315FDEB-B219-4DE2-BB0B-2CA12CAAF97D}"/>
    <dgm:cxn modelId="{629C7554-AC3C-46B7-BFF0-0709F7ED8357}" type="presOf" srcId="{970D80D0-E476-4318-905D-4698DA0AEE37}" destId="{66897F04-633D-43DA-8D4D-4619106AA252}" srcOrd="0" destOrd="0" presId="urn:microsoft.com/office/officeart/2005/8/layout/hList1"/>
    <dgm:cxn modelId="{011CB07F-2CA5-40AF-B60D-D694D054EE92}" type="presOf" srcId="{CBF2C97E-E1A3-40FB-8FA1-4B7ED4C7EF86}" destId="{66897F04-633D-43DA-8D4D-4619106AA252}" srcOrd="0" destOrd="6" presId="urn:microsoft.com/office/officeart/2005/8/layout/hList1"/>
    <dgm:cxn modelId="{8E08AE8A-3C34-4756-B490-C302E9C8207F}" type="presOf" srcId="{DB2B8F08-747A-4884-A327-52290C15E76A}" destId="{66897F04-633D-43DA-8D4D-4619106AA252}" srcOrd="0" destOrd="4" presId="urn:microsoft.com/office/officeart/2005/8/layout/hList1"/>
    <dgm:cxn modelId="{5E53F98C-6772-4A5A-9B6E-9050BF4BB2E2}" srcId="{F145C79C-0DE8-4DCF-B4DC-0CBEEFBB7F1C}" destId="{AB502BAA-A35A-4B6E-A215-B5937CB33E39}" srcOrd="3" destOrd="0" parTransId="{8FBC0EC1-B866-46D6-9BF8-AE7CBFC70046}" sibTransId="{B0D0F91D-D85C-4631-BA28-0A48AC42CB94}"/>
    <dgm:cxn modelId="{4B4F5A98-4F9A-48F8-AD42-0F50F18F54E0}" type="presOf" srcId="{F145C79C-0DE8-4DCF-B4DC-0CBEEFBB7F1C}" destId="{FB3F8C93-0EC1-404F-8DAA-D008B1D45169}" srcOrd="0" destOrd="0" presId="urn:microsoft.com/office/officeart/2005/8/layout/hList1"/>
    <dgm:cxn modelId="{0221C5A0-1CBF-47F8-BC88-516AFF39C8B1}" type="presOf" srcId="{C30ACFC2-B5DF-46D1-9D6E-130EBF2C7970}" destId="{0293C320-9418-461D-BD4A-61AAF2B0B1ED}" srcOrd="0" destOrd="2" presId="urn:microsoft.com/office/officeart/2005/8/layout/hList1"/>
    <dgm:cxn modelId="{E611D6AA-8C9F-4981-9575-A3A878A178E1}" type="presOf" srcId="{6B3683B9-4ABC-4935-BA08-41E0AA1EB4A1}" destId="{0293C320-9418-461D-BD4A-61AAF2B0B1ED}" srcOrd="0" destOrd="5" presId="urn:microsoft.com/office/officeart/2005/8/layout/hList1"/>
    <dgm:cxn modelId="{428EA7AF-1BA7-4E92-A6CF-312E77F45383}" type="presOf" srcId="{AE4B61BD-7DEC-4D43-A2E2-D2A3050F6B79}" destId="{66897F04-633D-43DA-8D4D-4619106AA252}" srcOrd="0" destOrd="5" presId="urn:microsoft.com/office/officeart/2005/8/layout/hList1"/>
    <dgm:cxn modelId="{8461C3B0-CA85-4BBE-AEEC-FF532BE79332}" srcId="{B249F598-B6CF-4888-9B67-08B3B1BC5C0E}" destId="{970D80D0-E476-4318-905D-4698DA0AEE37}" srcOrd="0" destOrd="0" parTransId="{B14771DD-D992-4E43-B177-CCB7E9CC2874}" sibTransId="{64C115BE-14BF-412D-A0D2-5D9EACB73F27}"/>
    <dgm:cxn modelId="{02C1F1B1-DF66-493F-9773-D6647DAB5C67}" type="presOf" srcId="{994C0C9D-23CD-4157-AEBD-CDBADB545DF9}" destId="{66897F04-633D-43DA-8D4D-4619106AA252}" srcOrd="0" destOrd="3" presId="urn:microsoft.com/office/officeart/2005/8/layout/hList1"/>
    <dgm:cxn modelId="{8ED1B9B2-C101-42A0-A4DD-7986FBC64F1D}" type="presOf" srcId="{2C4CE6F5-E5E0-4DCA-9CEA-8D2A8F276E9C}" destId="{66897F04-633D-43DA-8D4D-4619106AA252}" srcOrd="0" destOrd="1" presId="urn:microsoft.com/office/officeart/2005/8/layout/hList1"/>
    <dgm:cxn modelId="{2BB4B0B5-B589-43E4-A528-5FABD3537B51}" srcId="{B249F598-B6CF-4888-9B67-08B3B1BC5C0E}" destId="{AE4B61BD-7DEC-4D43-A2E2-D2A3050F6B79}" srcOrd="5" destOrd="0" parTransId="{8132B49D-60C5-4025-BB89-F1847B61CF42}" sibTransId="{8BFE6ABA-3F69-44FB-AD35-2B3D77B62DE1}"/>
    <dgm:cxn modelId="{1C4BCBC6-E004-44C4-A91F-6E0D8C9A59E1}" srcId="{B249F598-B6CF-4888-9B67-08B3B1BC5C0E}" destId="{CBF2C97E-E1A3-40FB-8FA1-4B7ED4C7EF86}" srcOrd="6" destOrd="0" parTransId="{5B88C76C-2432-4EE6-9550-2D5363024DCD}" sibTransId="{B12AB223-8492-4A85-9C64-9E096DA6E9C0}"/>
    <dgm:cxn modelId="{26245CD8-E20E-4B41-8C3D-09B72FB935A9}" srcId="{B249F598-B6CF-4888-9B67-08B3B1BC5C0E}" destId="{D0DAB3F2-344D-4D82-8EE6-DD9BDBC43BD1}" srcOrd="2" destOrd="0" parTransId="{753ECAA0-7218-47DA-9BA5-058A9036C245}" sibTransId="{29F30ABC-C08B-4BCA-AD84-F6DDCA6093B8}"/>
    <dgm:cxn modelId="{73B9E3EB-EB94-427C-8E71-531587353BC6}" srcId="{9D25AC24-A3D5-4EB1-997F-BD050BF40B92}" destId="{F145C79C-0DE8-4DCF-B4DC-0CBEEFBB7F1C}" srcOrd="0" destOrd="0" parTransId="{7681BBF4-021F-4AD2-BC7E-EFD5E0EE8CE0}" sibTransId="{47C23C35-2B57-4F89-985E-18FE6592015B}"/>
    <dgm:cxn modelId="{2C8634EC-9999-4047-AD55-95D707ABDF13}" type="presOf" srcId="{E867F27A-2E30-4997-B9EE-A80B9E2BFAE9}" destId="{0293C320-9418-461D-BD4A-61AAF2B0B1ED}" srcOrd="0" destOrd="0" presId="urn:microsoft.com/office/officeart/2005/8/layout/hList1"/>
    <dgm:cxn modelId="{47947EEF-9279-4AA2-9B41-7E76231815E2}" type="presOf" srcId="{AB502BAA-A35A-4B6E-A215-B5937CB33E39}" destId="{0293C320-9418-461D-BD4A-61AAF2B0B1ED}" srcOrd="0" destOrd="3" presId="urn:microsoft.com/office/officeart/2005/8/layout/hList1"/>
    <dgm:cxn modelId="{D42E09F0-7C40-490B-890C-F8B9F5D1529D}" type="presOf" srcId="{F3B01271-4CEA-490E-991A-7F3F9A591A32}" destId="{0293C320-9418-461D-BD4A-61AAF2B0B1ED}" srcOrd="0" destOrd="4" presId="urn:microsoft.com/office/officeart/2005/8/layout/hList1"/>
    <dgm:cxn modelId="{C69EC1F8-8254-434F-A677-F655900CF608}" type="presOf" srcId="{6B44D8DF-26BE-4FA0-9A25-7700FCB4AF46}" destId="{0293C320-9418-461D-BD4A-61AAF2B0B1ED}" srcOrd="0" destOrd="6" presId="urn:microsoft.com/office/officeart/2005/8/layout/hList1"/>
    <dgm:cxn modelId="{0F1871F4-6FFB-493C-AB38-28569FFEAF11}" type="presParOf" srcId="{7486A7DB-C57B-421B-A3B3-A4C2921041B4}" destId="{2DAD0341-C8CE-48EB-9820-3B8651C9A3A8}" srcOrd="0" destOrd="0" presId="urn:microsoft.com/office/officeart/2005/8/layout/hList1"/>
    <dgm:cxn modelId="{6E3D14BC-0703-42E6-A77D-B9B9257C92AC}" type="presParOf" srcId="{2DAD0341-C8CE-48EB-9820-3B8651C9A3A8}" destId="{FB3F8C93-0EC1-404F-8DAA-D008B1D45169}" srcOrd="0" destOrd="0" presId="urn:microsoft.com/office/officeart/2005/8/layout/hList1"/>
    <dgm:cxn modelId="{2DCE512B-1C3E-4C8A-B7A8-666A21E86060}" type="presParOf" srcId="{2DAD0341-C8CE-48EB-9820-3B8651C9A3A8}" destId="{0293C320-9418-461D-BD4A-61AAF2B0B1ED}" srcOrd="1" destOrd="0" presId="urn:microsoft.com/office/officeart/2005/8/layout/hList1"/>
    <dgm:cxn modelId="{699FA34C-7556-4F41-89BB-E81B44358B38}" type="presParOf" srcId="{7486A7DB-C57B-421B-A3B3-A4C2921041B4}" destId="{15E9D843-269C-4633-B3A0-41E711F3A237}" srcOrd="1" destOrd="0" presId="urn:microsoft.com/office/officeart/2005/8/layout/hList1"/>
    <dgm:cxn modelId="{AE03E46C-0086-4199-9247-E607BE30F4E9}" type="presParOf" srcId="{7486A7DB-C57B-421B-A3B3-A4C2921041B4}" destId="{D7717C30-2928-4FBE-BF13-8F8BAAE523A1}" srcOrd="2" destOrd="0" presId="urn:microsoft.com/office/officeart/2005/8/layout/hList1"/>
    <dgm:cxn modelId="{2CF4D21B-533C-4423-B5D0-652B2455E4AF}" type="presParOf" srcId="{D7717C30-2928-4FBE-BF13-8F8BAAE523A1}" destId="{5A0A967B-6C7D-4237-9300-B912BEC355DF}" srcOrd="0" destOrd="0" presId="urn:microsoft.com/office/officeart/2005/8/layout/hList1"/>
    <dgm:cxn modelId="{DE9DDC7E-17F5-4B85-A87F-03FF855362C9}" type="presParOf" srcId="{D7717C30-2928-4FBE-BF13-8F8BAAE523A1}" destId="{66897F04-633D-43DA-8D4D-4619106AA2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9A75A9-65B4-4A31-BEA9-B285B1810249}" type="doc">
      <dgm:prSet loTypeId="urn:microsoft.com/office/officeart/2005/8/layout/vList5" loCatId="list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A6763D64-A673-4B8A-B40D-D46762F99436}">
      <dgm:prSet phldrT="[Text]"/>
      <dgm:spPr/>
      <dgm:t>
        <a:bodyPr/>
        <a:lstStyle/>
        <a:p>
          <a:r>
            <a:rPr lang="ru-RU" dirty="0" err="1"/>
            <a:t>Філософська</a:t>
          </a:r>
          <a:endParaRPr lang="en-US" dirty="0"/>
        </a:p>
      </dgm:t>
    </dgm:pt>
    <dgm:pt modelId="{DFD86A68-29F3-4516-9582-989C6F748561}" type="parTrans" cxnId="{6334CE1C-8232-473D-82C8-CE7E3537A82E}">
      <dgm:prSet/>
      <dgm:spPr/>
      <dgm:t>
        <a:bodyPr/>
        <a:lstStyle/>
        <a:p>
          <a:endParaRPr lang="en-US"/>
        </a:p>
      </dgm:t>
    </dgm:pt>
    <dgm:pt modelId="{0A35D6F2-3B29-474D-AFD7-51A03DBC45F1}" type="sibTrans" cxnId="{6334CE1C-8232-473D-82C8-CE7E3537A82E}">
      <dgm:prSet/>
      <dgm:spPr/>
      <dgm:t>
        <a:bodyPr/>
        <a:lstStyle/>
        <a:p>
          <a:endParaRPr lang="en-US"/>
        </a:p>
      </dgm:t>
    </dgm:pt>
    <dgm:pt modelId="{1A3566DB-206D-4C3D-8FA9-8945AD1C1337}">
      <dgm:prSet phldrT="[Text]"/>
      <dgm:spPr/>
      <dgm:t>
        <a:bodyPr/>
        <a:lstStyle/>
        <a:p>
          <a:r>
            <a:rPr lang="ru-RU" dirty="0"/>
            <a:t>Порядок </a:t>
          </a:r>
          <a:r>
            <a:rPr lang="ru-RU" dirty="0" err="1"/>
            <a:t>проти</a:t>
          </a:r>
          <a:r>
            <a:rPr lang="ru-RU" dirty="0"/>
            <a:t> хаосу</a:t>
          </a:r>
          <a:endParaRPr lang="en-US" dirty="0"/>
        </a:p>
      </dgm:t>
    </dgm:pt>
    <dgm:pt modelId="{452B6615-E46A-479D-8C56-FEB0F4A27DD2}" type="parTrans" cxnId="{193858E4-CCDD-48CE-88BC-B92372666436}">
      <dgm:prSet/>
      <dgm:spPr/>
      <dgm:t>
        <a:bodyPr/>
        <a:lstStyle/>
        <a:p>
          <a:endParaRPr lang="en-US"/>
        </a:p>
      </dgm:t>
    </dgm:pt>
    <dgm:pt modelId="{604AA265-E360-40F1-BA43-7F61F5540791}" type="sibTrans" cxnId="{193858E4-CCDD-48CE-88BC-B92372666436}">
      <dgm:prSet/>
      <dgm:spPr/>
      <dgm:t>
        <a:bodyPr/>
        <a:lstStyle/>
        <a:p>
          <a:endParaRPr lang="en-US"/>
        </a:p>
      </dgm:t>
    </dgm:pt>
    <dgm:pt modelId="{BA6B7C07-7D62-4FAB-8748-B27B651CB0D4}">
      <dgm:prSet phldrT="[Text]"/>
      <dgm:spPr/>
      <dgm:t>
        <a:bodyPr/>
        <a:lstStyle/>
        <a:p>
          <a:r>
            <a:rPr lang="ru-RU" dirty="0"/>
            <a:t>Культура </a:t>
          </a:r>
          <a:r>
            <a:rPr lang="ru-RU" dirty="0" err="1"/>
            <a:t>проти</a:t>
          </a:r>
          <a:r>
            <a:rPr lang="ru-RU" dirty="0"/>
            <a:t> варварства</a:t>
          </a:r>
          <a:endParaRPr lang="en-US" dirty="0"/>
        </a:p>
      </dgm:t>
    </dgm:pt>
    <dgm:pt modelId="{AB4BDE20-5CBE-4850-881F-DE4DD6811D45}" type="parTrans" cxnId="{378C378A-17AA-49B1-83E8-5C9EF11A3A8C}">
      <dgm:prSet/>
      <dgm:spPr/>
      <dgm:t>
        <a:bodyPr/>
        <a:lstStyle/>
        <a:p>
          <a:endParaRPr lang="en-US"/>
        </a:p>
      </dgm:t>
    </dgm:pt>
    <dgm:pt modelId="{0061B1BD-6815-4C45-89FA-573279CF693C}" type="sibTrans" cxnId="{378C378A-17AA-49B1-83E8-5C9EF11A3A8C}">
      <dgm:prSet/>
      <dgm:spPr/>
      <dgm:t>
        <a:bodyPr/>
        <a:lstStyle/>
        <a:p>
          <a:endParaRPr lang="en-US"/>
        </a:p>
      </dgm:t>
    </dgm:pt>
    <dgm:pt modelId="{9CF93C76-9DB0-4726-B3AE-B4DD5F11C398}">
      <dgm:prSet phldrT="[Text]"/>
      <dgm:spPr/>
      <dgm:t>
        <a:bodyPr/>
        <a:lstStyle/>
        <a:p>
          <a:r>
            <a:rPr lang="ru-RU" dirty="0" err="1"/>
            <a:t>Особистісна</a:t>
          </a:r>
          <a:endParaRPr lang="en-US" dirty="0"/>
        </a:p>
      </dgm:t>
    </dgm:pt>
    <dgm:pt modelId="{0D358CF0-0F7E-415B-A7FD-E3C9991222A7}" type="parTrans" cxnId="{07080E5B-7F7B-4001-9A5E-B403181251B0}">
      <dgm:prSet/>
      <dgm:spPr/>
      <dgm:t>
        <a:bodyPr/>
        <a:lstStyle/>
        <a:p>
          <a:endParaRPr lang="en-US"/>
        </a:p>
      </dgm:t>
    </dgm:pt>
    <dgm:pt modelId="{CC46D562-8DD5-4040-9C4F-201698B2FE63}" type="sibTrans" cxnId="{07080E5B-7F7B-4001-9A5E-B403181251B0}">
      <dgm:prSet/>
      <dgm:spPr/>
      <dgm:t>
        <a:bodyPr/>
        <a:lstStyle/>
        <a:p>
          <a:endParaRPr lang="en-US"/>
        </a:p>
      </dgm:t>
    </dgm:pt>
    <dgm:pt modelId="{0F4FD7E8-23A9-440F-B3F9-FEE36FC23204}">
      <dgm:prSet phldrT="[Text]"/>
      <dgm:spPr/>
      <dgm:t>
        <a:bodyPr/>
        <a:lstStyle/>
        <a:p>
          <a:r>
            <a:rPr lang="ru-RU" dirty="0" err="1"/>
            <a:t>Свідоме</a:t>
          </a:r>
          <a:r>
            <a:rPr lang="ru-RU" dirty="0"/>
            <a:t> й </a:t>
          </a:r>
          <a:r>
            <a:rPr lang="ru-RU" dirty="0" err="1"/>
            <a:t>несвідоме</a:t>
          </a:r>
          <a:endParaRPr lang="en-US" dirty="0"/>
        </a:p>
      </dgm:t>
    </dgm:pt>
    <dgm:pt modelId="{DC62C767-B586-4F77-8E61-F309BFF17089}" type="parTrans" cxnId="{B0BA2461-A407-4B97-8E03-5376EDB48017}">
      <dgm:prSet/>
      <dgm:spPr/>
      <dgm:t>
        <a:bodyPr/>
        <a:lstStyle/>
        <a:p>
          <a:endParaRPr lang="en-US"/>
        </a:p>
      </dgm:t>
    </dgm:pt>
    <dgm:pt modelId="{051F8FCE-761F-49AE-965A-033A11567167}" type="sibTrans" cxnId="{B0BA2461-A407-4B97-8E03-5376EDB48017}">
      <dgm:prSet/>
      <dgm:spPr/>
      <dgm:t>
        <a:bodyPr/>
        <a:lstStyle/>
        <a:p>
          <a:endParaRPr lang="en-US"/>
        </a:p>
      </dgm:t>
    </dgm:pt>
    <dgm:pt modelId="{DFDB1811-60B6-4284-85B5-9EB6838B75B6}">
      <dgm:prSet phldrT="[Text]"/>
      <dgm:spPr/>
      <dgm:t>
        <a:bodyPr/>
        <a:lstStyle/>
        <a:p>
          <a:r>
            <a:rPr lang="ru-RU" dirty="0"/>
            <a:t>Маска й </a:t>
          </a:r>
          <a:r>
            <a:rPr lang="ru-RU" dirty="0" err="1"/>
            <a:t>обличчя</a:t>
          </a:r>
          <a:endParaRPr lang="en-US" dirty="0"/>
        </a:p>
      </dgm:t>
    </dgm:pt>
    <dgm:pt modelId="{94FC6FFA-770B-4F23-AE5E-DB402DF3435F}" type="parTrans" cxnId="{ECCCFE53-370D-4025-866C-AD110D092B38}">
      <dgm:prSet/>
      <dgm:spPr/>
      <dgm:t>
        <a:bodyPr/>
        <a:lstStyle/>
        <a:p>
          <a:endParaRPr lang="en-US"/>
        </a:p>
      </dgm:t>
    </dgm:pt>
    <dgm:pt modelId="{B903FD34-9E3F-42C5-A729-F9EED1F313A0}" type="sibTrans" cxnId="{ECCCFE53-370D-4025-866C-AD110D092B38}">
      <dgm:prSet/>
      <dgm:spPr/>
      <dgm:t>
        <a:bodyPr/>
        <a:lstStyle/>
        <a:p>
          <a:endParaRPr lang="en-US"/>
        </a:p>
      </dgm:t>
    </dgm:pt>
    <dgm:pt modelId="{7F8C9E9B-CA19-47D0-99CE-72755915FC31}">
      <dgm:prSet phldrT="[Text]"/>
      <dgm:spPr/>
      <dgm:t>
        <a:bodyPr/>
        <a:lstStyle/>
        <a:p>
          <a:r>
            <a:rPr lang="ru-RU" dirty="0" err="1"/>
            <a:t>Соціальна</a:t>
          </a:r>
          <a:endParaRPr lang="en-US" dirty="0"/>
        </a:p>
      </dgm:t>
    </dgm:pt>
    <dgm:pt modelId="{CF8E2BEC-9321-4614-9BAD-C8C82DE668B5}" type="parTrans" cxnId="{D417BD64-688E-41D7-8F16-5D2891A93AED}">
      <dgm:prSet/>
      <dgm:spPr/>
      <dgm:t>
        <a:bodyPr/>
        <a:lstStyle/>
        <a:p>
          <a:endParaRPr lang="en-US"/>
        </a:p>
      </dgm:t>
    </dgm:pt>
    <dgm:pt modelId="{4D1D9A6E-1466-4DC2-B587-6292EDD8A024}" type="sibTrans" cxnId="{D417BD64-688E-41D7-8F16-5D2891A93AED}">
      <dgm:prSet/>
      <dgm:spPr/>
      <dgm:t>
        <a:bodyPr/>
        <a:lstStyle/>
        <a:p>
          <a:endParaRPr lang="en-US"/>
        </a:p>
      </dgm:t>
    </dgm:pt>
    <dgm:pt modelId="{FC90C650-8196-47F4-8558-7A7B3CEA20D4}">
      <dgm:prSet phldrT="[Text]"/>
      <dgm:spPr/>
      <dgm:t>
        <a:bodyPr/>
        <a:lstStyle/>
        <a:p>
          <a:r>
            <a:rPr lang="ru-RU" dirty="0" err="1"/>
            <a:t>Колонія</a:t>
          </a:r>
          <a:r>
            <a:rPr lang="ru-RU" dirty="0"/>
            <a:t> й </a:t>
          </a:r>
          <a:r>
            <a:rPr lang="ru-RU" dirty="0" err="1"/>
            <a:t>метрополія</a:t>
          </a:r>
          <a:r>
            <a:rPr lang="ru-RU" dirty="0"/>
            <a:t> </a:t>
          </a:r>
          <a:endParaRPr lang="en-US" dirty="0"/>
        </a:p>
      </dgm:t>
    </dgm:pt>
    <dgm:pt modelId="{9B195114-A47B-4A29-868D-049F6B9A1657}" type="parTrans" cxnId="{C145F369-F92F-4443-BAB0-D5127B0F9529}">
      <dgm:prSet/>
      <dgm:spPr/>
      <dgm:t>
        <a:bodyPr/>
        <a:lstStyle/>
        <a:p>
          <a:endParaRPr lang="en-US"/>
        </a:p>
      </dgm:t>
    </dgm:pt>
    <dgm:pt modelId="{7AF01CBD-8B8A-47E7-9729-A947FEC0991D}" type="sibTrans" cxnId="{C145F369-F92F-4443-BAB0-D5127B0F9529}">
      <dgm:prSet/>
      <dgm:spPr/>
      <dgm:t>
        <a:bodyPr/>
        <a:lstStyle/>
        <a:p>
          <a:endParaRPr lang="en-US"/>
        </a:p>
      </dgm:t>
    </dgm:pt>
    <dgm:pt modelId="{5464395B-44EB-41C1-B381-313CC02DC1E7}">
      <dgm:prSet phldrT="[Text]"/>
      <dgm:spPr/>
      <dgm:t>
        <a:bodyPr/>
        <a:lstStyle/>
        <a:p>
          <a:r>
            <a:rPr lang="ru-RU" dirty="0"/>
            <a:t>Людина і </a:t>
          </a:r>
          <a:r>
            <a:rPr lang="ru-RU" dirty="0" err="1"/>
            <a:t>суспільство</a:t>
          </a:r>
          <a:endParaRPr lang="en-US" dirty="0"/>
        </a:p>
      </dgm:t>
    </dgm:pt>
    <dgm:pt modelId="{A05451D3-A5D5-43F6-B48E-B0346ED86F9B}" type="parTrans" cxnId="{8AEEAE33-F21B-4331-AE5D-BA8ABFA73A76}">
      <dgm:prSet/>
      <dgm:spPr/>
      <dgm:t>
        <a:bodyPr/>
        <a:lstStyle/>
        <a:p>
          <a:endParaRPr lang="en-US"/>
        </a:p>
      </dgm:t>
    </dgm:pt>
    <dgm:pt modelId="{52566997-0B02-45FE-AB81-9274E45F9A6F}" type="sibTrans" cxnId="{8AEEAE33-F21B-4331-AE5D-BA8ABFA73A76}">
      <dgm:prSet/>
      <dgm:spPr/>
      <dgm:t>
        <a:bodyPr/>
        <a:lstStyle/>
        <a:p>
          <a:endParaRPr lang="en-US"/>
        </a:p>
      </dgm:t>
    </dgm:pt>
    <dgm:pt modelId="{BD0099CE-CDC4-4BE4-BA5F-1FF399607943}" type="pres">
      <dgm:prSet presAssocID="{099A75A9-65B4-4A31-BEA9-B285B1810249}" presName="Name0" presStyleCnt="0">
        <dgm:presLayoutVars>
          <dgm:dir/>
          <dgm:animLvl val="lvl"/>
          <dgm:resizeHandles val="exact"/>
        </dgm:presLayoutVars>
      </dgm:prSet>
      <dgm:spPr/>
    </dgm:pt>
    <dgm:pt modelId="{8A32AF35-2EE7-4E49-B44D-CBA6F114D6C8}" type="pres">
      <dgm:prSet presAssocID="{A6763D64-A673-4B8A-B40D-D46762F99436}" presName="linNode" presStyleCnt="0"/>
      <dgm:spPr/>
    </dgm:pt>
    <dgm:pt modelId="{F65B5597-3968-42EB-89DE-8064BA682039}" type="pres">
      <dgm:prSet presAssocID="{A6763D64-A673-4B8A-B40D-D46762F9943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7749A78-2541-49E1-A6E5-14F569A081E9}" type="pres">
      <dgm:prSet presAssocID="{A6763D64-A673-4B8A-B40D-D46762F99436}" presName="descendantText" presStyleLbl="alignAccFollowNode1" presStyleIdx="0" presStyleCnt="3">
        <dgm:presLayoutVars>
          <dgm:bulletEnabled val="1"/>
        </dgm:presLayoutVars>
      </dgm:prSet>
      <dgm:spPr/>
    </dgm:pt>
    <dgm:pt modelId="{33286DC1-3393-4D27-AB08-5BE05C5B9B92}" type="pres">
      <dgm:prSet presAssocID="{0A35D6F2-3B29-474D-AFD7-51A03DBC45F1}" presName="sp" presStyleCnt="0"/>
      <dgm:spPr/>
    </dgm:pt>
    <dgm:pt modelId="{412D5FFE-B102-4DFB-B4C1-629FAAAEDA70}" type="pres">
      <dgm:prSet presAssocID="{9CF93C76-9DB0-4726-B3AE-B4DD5F11C398}" presName="linNode" presStyleCnt="0"/>
      <dgm:spPr/>
    </dgm:pt>
    <dgm:pt modelId="{97B989FA-DBB1-48AF-945A-76949D19E7D3}" type="pres">
      <dgm:prSet presAssocID="{9CF93C76-9DB0-4726-B3AE-B4DD5F11C39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41FA3D6-871E-47D3-8914-C756E5F962E8}" type="pres">
      <dgm:prSet presAssocID="{9CF93C76-9DB0-4726-B3AE-B4DD5F11C398}" presName="descendantText" presStyleLbl="alignAccFollowNode1" presStyleIdx="1" presStyleCnt="3">
        <dgm:presLayoutVars>
          <dgm:bulletEnabled val="1"/>
        </dgm:presLayoutVars>
      </dgm:prSet>
      <dgm:spPr/>
    </dgm:pt>
    <dgm:pt modelId="{0BF74261-0678-41BE-B994-69AD7B2BF919}" type="pres">
      <dgm:prSet presAssocID="{CC46D562-8DD5-4040-9C4F-201698B2FE63}" presName="sp" presStyleCnt="0"/>
      <dgm:spPr/>
    </dgm:pt>
    <dgm:pt modelId="{929635A3-FA63-452A-A9D4-87E790B687C9}" type="pres">
      <dgm:prSet presAssocID="{7F8C9E9B-CA19-47D0-99CE-72755915FC31}" presName="linNode" presStyleCnt="0"/>
      <dgm:spPr/>
    </dgm:pt>
    <dgm:pt modelId="{99837B07-5850-4CA5-B09F-4AC7ABE72A64}" type="pres">
      <dgm:prSet presAssocID="{7F8C9E9B-CA19-47D0-99CE-72755915FC3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BB91FDE-06E0-4DF3-9DE4-77EE0C0176D6}" type="pres">
      <dgm:prSet presAssocID="{7F8C9E9B-CA19-47D0-99CE-72755915FC3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1771E0E-EA66-4C45-8D38-AF050DA41AC4}" type="presOf" srcId="{DFDB1811-60B6-4284-85B5-9EB6838B75B6}" destId="{641FA3D6-871E-47D3-8914-C756E5F962E8}" srcOrd="0" destOrd="1" presId="urn:microsoft.com/office/officeart/2005/8/layout/vList5"/>
    <dgm:cxn modelId="{6334CE1C-8232-473D-82C8-CE7E3537A82E}" srcId="{099A75A9-65B4-4A31-BEA9-B285B1810249}" destId="{A6763D64-A673-4B8A-B40D-D46762F99436}" srcOrd="0" destOrd="0" parTransId="{DFD86A68-29F3-4516-9582-989C6F748561}" sibTransId="{0A35D6F2-3B29-474D-AFD7-51A03DBC45F1}"/>
    <dgm:cxn modelId="{2AF61022-1716-43C1-926E-02A505FB70F2}" type="presOf" srcId="{BA6B7C07-7D62-4FAB-8748-B27B651CB0D4}" destId="{E7749A78-2541-49E1-A6E5-14F569A081E9}" srcOrd="0" destOrd="1" presId="urn:microsoft.com/office/officeart/2005/8/layout/vList5"/>
    <dgm:cxn modelId="{8AEEAE33-F21B-4331-AE5D-BA8ABFA73A76}" srcId="{7F8C9E9B-CA19-47D0-99CE-72755915FC31}" destId="{5464395B-44EB-41C1-B381-313CC02DC1E7}" srcOrd="1" destOrd="0" parTransId="{A05451D3-A5D5-43F6-B48E-B0346ED86F9B}" sibTransId="{52566997-0B02-45FE-AB81-9274E45F9A6F}"/>
    <dgm:cxn modelId="{DA31AB3D-0895-49E5-8357-5714C49D7A50}" type="presOf" srcId="{099A75A9-65B4-4A31-BEA9-B285B1810249}" destId="{BD0099CE-CDC4-4BE4-BA5F-1FF399607943}" srcOrd="0" destOrd="0" presId="urn:microsoft.com/office/officeart/2005/8/layout/vList5"/>
    <dgm:cxn modelId="{07080E5B-7F7B-4001-9A5E-B403181251B0}" srcId="{099A75A9-65B4-4A31-BEA9-B285B1810249}" destId="{9CF93C76-9DB0-4726-B3AE-B4DD5F11C398}" srcOrd="1" destOrd="0" parTransId="{0D358CF0-0F7E-415B-A7FD-E3C9991222A7}" sibTransId="{CC46D562-8DD5-4040-9C4F-201698B2FE63}"/>
    <dgm:cxn modelId="{B0BA2461-A407-4B97-8E03-5376EDB48017}" srcId="{9CF93C76-9DB0-4726-B3AE-B4DD5F11C398}" destId="{0F4FD7E8-23A9-440F-B3F9-FEE36FC23204}" srcOrd="0" destOrd="0" parTransId="{DC62C767-B586-4F77-8E61-F309BFF17089}" sibTransId="{051F8FCE-761F-49AE-965A-033A11567167}"/>
    <dgm:cxn modelId="{D417BD64-688E-41D7-8F16-5D2891A93AED}" srcId="{099A75A9-65B4-4A31-BEA9-B285B1810249}" destId="{7F8C9E9B-CA19-47D0-99CE-72755915FC31}" srcOrd="2" destOrd="0" parTransId="{CF8E2BEC-9321-4614-9BAD-C8C82DE668B5}" sibTransId="{4D1D9A6E-1466-4DC2-B587-6292EDD8A024}"/>
    <dgm:cxn modelId="{C145F369-F92F-4443-BAB0-D5127B0F9529}" srcId="{7F8C9E9B-CA19-47D0-99CE-72755915FC31}" destId="{FC90C650-8196-47F4-8558-7A7B3CEA20D4}" srcOrd="0" destOrd="0" parTransId="{9B195114-A47B-4A29-868D-049F6B9A1657}" sibTransId="{7AF01CBD-8B8A-47E7-9729-A947FEC0991D}"/>
    <dgm:cxn modelId="{6E61D771-A47D-4EF3-AE03-6D1E68D2D48D}" type="presOf" srcId="{9CF93C76-9DB0-4726-B3AE-B4DD5F11C398}" destId="{97B989FA-DBB1-48AF-945A-76949D19E7D3}" srcOrd="0" destOrd="0" presId="urn:microsoft.com/office/officeart/2005/8/layout/vList5"/>
    <dgm:cxn modelId="{ECCCFE53-370D-4025-866C-AD110D092B38}" srcId="{9CF93C76-9DB0-4726-B3AE-B4DD5F11C398}" destId="{DFDB1811-60B6-4284-85B5-9EB6838B75B6}" srcOrd="1" destOrd="0" parTransId="{94FC6FFA-770B-4F23-AE5E-DB402DF3435F}" sibTransId="{B903FD34-9E3F-42C5-A729-F9EED1F313A0}"/>
    <dgm:cxn modelId="{378C378A-17AA-49B1-83E8-5C9EF11A3A8C}" srcId="{A6763D64-A673-4B8A-B40D-D46762F99436}" destId="{BA6B7C07-7D62-4FAB-8748-B27B651CB0D4}" srcOrd="1" destOrd="0" parTransId="{AB4BDE20-5CBE-4850-881F-DE4DD6811D45}" sibTransId="{0061B1BD-6815-4C45-89FA-573279CF693C}"/>
    <dgm:cxn modelId="{A50C9BC0-2AE5-4765-B0A2-E55C5789376B}" type="presOf" srcId="{1A3566DB-206D-4C3D-8FA9-8945AD1C1337}" destId="{E7749A78-2541-49E1-A6E5-14F569A081E9}" srcOrd="0" destOrd="0" presId="urn:microsoft.com/office/officeart/2005/8/layout/vList5"/>
    <dgm:cxn modelId="{AAC9FED3-EFC5-428F-A64A-7BA0FEEB8D60}" type="presOf" srcId="{FC90C650-8196-47F4-8558-7A7B3CEA20D4}" destId="{7BB91FDE-06E0-4DF3-9DE4-77EE0C0176D6}" srcOrd="0" destOrd="0" presId="urn:microsoft.com/office/officeart/2005/8/layout/vList5"/>
    <dgm:cxn modelId="{4D93A4D5-D947-451C-9CF3-36F6D49D4895}" type="presOf" srcId="{A6763D64-A673-4B8A-B40D-D46762F99436}" destId="{F65B5597-3968-42EB-89DE-8064BA682039}" srcOrd="0" destOrd="0" presId="urn:microsoft.com/office/officeart/2005/8/layout/vList5"/>
    <dgm:cxn modelId="{0BD673D8-ADAA-49B6-A1D9-AD9B11597B46}" type="presOf" srcId="{7F8C9E9B-CA19-47D0-99CE-72755915FC31}" destId="{99837B07-5850-4CA5-B09F-4AC7ABE72A64}" srcOrd="0" destOrd="0" presId="urn:microsoft.com/office/officeart/2005/8/layout/vList5"/>
    <dgm:cxn modelId="{2281B3E0-9691-4813-8B18-0F63D9A7EBEA}" type="presOf" srcId="{5464395B-44EB-41C1-B381-313CC02DC1E7}" destId="{7BB91FDE-06E0-4DF3-9DE4-77EE0C0176D6}" srcOrd="0" destOrd="1" presId="urn:microsoft.com/office/officeart/2005/8/layout/vList5"/>
    <dgm:cxn modelId="{193858E4-CCDD-48CE-88BC-B92372666436}" srcId="{A6763D64-A673-4B8A-B40D-D46762F99436}" destId="{1A3566DB-206D-4C3D-8FA9-8945AD1C1337}" srcOrd="0" destOrd="0" parTransId="{452B6615-E46A-479D-8C56-FEB0F4A27DD2}" sibTransId="{604AA265-E360-40F1-BA43-7F61F5540791}"/>
    <dgm:cxn modelId="{E9AB3CED-19B3-4AFB-9A35-F13CBE3CE45A}" type="presOf" srcId="{0F4FD7E8-23A9-440F-B3F9-FEE36FC23204}" destId="{641FA3D6-871E-47D3-8914-C756E5F962E8}" srcOrd="0" destOrd="0" presId="urn:microsoft.com/office/officeart/2005/8/layout/vList5"/>
    <dgm:cxn modelId="{B111A22C-07A3-4FA5-AFB8-25961CBC6A0E}" type="presParOf" srcId="{BD0099CE-CDC4-4BE4-BA5F-1FF399607943}" destId="{8A32AF35-2EE7-4E49-B44D-CBA6F114D6C8}" srcOrd="0" destOrd="0" presId="urn:microsoft.com/office/officeart/2005/8/layout/vList5"/>
    <dgm:cxn modelId="{22CFBEF5-01AA-471F-B5B6-27794B0B187A}" type="presParOf" srcId="{8A32AF35-2EE7-4E49-B44D-CBA6F114D6C8}" destId="{F65B5597-3968-42EB-89DE-8064BA682039}" srcOrd="0" destOrd="0" presId="urn:microsoft.com/office/officeart/2005/8/layout/vList5"/>
    <dgm:cxn modelId="{28E63330-A8B2-4033-986D-49FEB506A6F6}" type="presParOf" srcId="{8A32AF35-2EE7-4E49-B44D-CBA6F114D6C8}" destId="{E7749A78-2541-49E1-A6E5-14F569A081E9}" srcOrd="1" destOrd="0" presId="urn:microsoft.com/office/officeart/2005/8/layout/vList5"/>
    <dgm:cxn modelId="{FDD91FFB-CF62-46A7-A959-9628BE76C5C9}" type="presParOf" srcId="{BD0099CE-CDC4-4BE4-BA5F-1FF399607943}" destId="{33286DC1-3393-4D27-AB08-5BE05C5B9B92}" srcOrd="1" destOrd="0" presId="urn:microsoft.com/office/officeart/2005/8/layout/vList5"/>
    <dgm:cxn modelId="{68E45CEE-5B40-4D33-9E3B-9EB9DC74855E}" type="presParOf" srcId="{BD0099CE-CDC4-4BE4-BA5F-1FF399607943}" destId="{412D5FFE-B102-4DFB-B4C1-629FAAAEDA70}" srcOrd="2" destOrd="0" presId="urn:microsoft.com/office/officeart/2005/8/layout/vList5"/>
    <dgm:cxn modelId="{DBB86CD2-C5AE-4C73-B0DB-89EBCC7E5D1A}" type="presParOf" srcId="{412D5FFE-B102-4DFB-B4C1-629FAAAEDA70}" destId="{97B989FA-DBB1-48AF-945A-76949D19E7D3}" srcOrd="0" destOrd="0" presId="urn:microsoft.com/office/officeart/2005/8/layout/vList5"/>
    <dgm:cxn modelId="{DB9C5E18-B83B-407B-AD34-AC407F3E5DE1}" type="presParOf" srcId="{412D5FFE-B102-4DFB-B4C1-629FAAAEDA70}" destId="{641FA3D6-871E-47D3-8914-C756E5F962E8}" srcOrd="1" destOrd="0" presId="urn:microsoft.com/office/officeart/2005/8/layout/vList5"/>
    <dgm:cxn modelId="{7DBA3393-9F64-4D50-A015-85F3A525F2A5}" type="presParOf" srcId="{BD0099CE-CDC4-4BE4-BA5F-1FF399607943}" destId="{0BF74261-0678-41BE-B994-69AD7B2BF919}" srcOrd="3" destOrd="0" presId="urn:microsoft.com/office/officeart/2005/8/layout/vList5"/>
    <dgm:cxn modelId="{53944246-383A-40EF-AD3D-4C6150350FD2}" type="presParOf" srcId="{BD0099CE-CDC4-4BE4-BA5F-1FF399607943}" destId="{929635A3-FA63-452A-A9D4-87E790B687C9}" srcOrd="4" destOrd="0" presId="urn:microsoft.com/office/officeart/2005/8/layout/vList5"/>
    <dgm:cxn modelId="{0B72590E-BEEC-4265-A2C2-17135FB9A4E1}" type="presParOf" srcId="{929635A3-FA63-452A-A9D4-87E790B687C9}" destId="{99837B07-5850-4CA5-B09F-4AC7ABE72A64}" srcOrd="0" destOrd="0" presId="urn:microsoft.com/office/officeart/2005/8/layout/vList5"/>
    <dgm:cxn modelId="{89745231-C605-4F64-9FE3-0EDFB370BF2B}" type="presParOf" srcId="{929635A3-FA63-452A-A9D4-87E790B687C9}" destId="{7BB91FDE-06E0-4DF3-9DE4-77EE0C0176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CCAA6D-17A8-4615-AEEA-5503B54C29F3}" type="doc">
      <dgm:prSet loTypeId="urn:microsoft.com/office/officeart/2005/8/layout/vList5" loCatId="list" qsTypeId="urn:microsoft.com/office/officeart/2005/8/quickstyle/simple1" qsCatId="simple" csTypeId="urn:microsoft.com/office/officeart/2005/8/colors/colorful1#21" csCatId="colorful" phldr="1"/>
      <dgm:spPr/>
      <dgm:t>
        <a:bodyPr/>
        <a:lstStyle/>
        <a:p>
          <a:endParaRPr lang="en-US"/>
        </a:p>
      </dgm:t>
    </dgm:pt>
    <dgm:pt modelId="{4C125028-411A-4164-B686-B17DB17A74B2}">
      <dgm:prSet phldrT="[Text]"/>
      <dgm:spPr/>
      <dgm:t>
        <a:bodyPr/>
        <a:lstStyle/>
        <a:p>
          <a:r>
            <a:rPr lang="ru-RU" dirty="0" err="1"/>
            <a:t>Образи</a:t>
          </a:r>
          <a:endParaRPr lang="en-US" dirty="0"/>
        </a:p>
      </dgm:t>
    </dgm:pt>
    <dgm:pt modelId="{0A510DCD-ACB5-49CD-B846-A1EBFB1B941C}" type="parTrans" cxnId="{9BA3BCF1-B865-4F6F-AB92-E2CF83DEDFD6}">
      <dgm:prSet/>
      <dgm:spPr/>
      <dgm:t>
        <a:bodyPr/>
        <a:lstStyle/>
        <a:p>
          <a:endParaRPr lang="en-US"/>
        </a:p>
      </dgm:t>
    </dgm:pt>
    <dgm:pt modelId="{350D650B-643E-4AD1-A61C-9494C03EB18C}" type="sibTrans" cxnId="{9BA3BCF1-B865-4F6F-AB92-E2CF83DEDFD6}">
      <dgm:prSet/>
      <dgm:spPr/>
      <dgm:t>
        <a:bodyPr/>
        <a:lstStyle/>
        <a:p>
          <a:endParaRPr lang="en-US"/>
        </a:p>
      </dgm:t>
    </dgm:pt>
    <dgm:pt modelId="{C8661958-982F-4297-BC28-5F68B52D576D}">
      <dgm:prSet phldrT="[Text]"/>
      <dgm:spPr/>
      <dgm:t>
        <a:bodyPr/>
        <a:lstStyle/>
        <a:p>
          <a:r>
            <a:rPr lang="ru-RU" dirty="0"/>
            <a:t>Джентльмен: </a:t>
          </a:r>
          <a:r>
            <a:rPr lang="ru-RU" dirty="0" err="1"/>
            <a:t>мандрівник</a:t>
          </a:r>
          <a:r>
            <a:rPr lang="ru-RU" dirty="0"/>
            <a:t>, </a:t>
          </a:r>
          <a:r>
            <a:rPr lang="ru-RU" dirty="0" err="1"/>
            <a:t>вчений</a:t>
          </a:r>
          <a:r>
            <a:rPr lang="ru-RU" dirty="0"/>
            <a:t>, солдат</a:t>
          </a:r>
          <a:endParaRPr lang="en-US" dirty="0"/>
        </a:p>
      </dgm:t>
    </dgm:pt>
    <dgm:pt modelId="{59C8E150-B470-447D-AA08-6F723E54D727}" type="parTrans" cxnId="{01F449C2-3FF4-4004-A3AC-6817BB67D894}">
      <dgm:prSet/>
      <dgm:spPr/>
      <dgm:t>
        <a:bodyPr/>
        <a:lstStyle/>
        <a:p>
          <a:endParaRPr lang="en-US"/>
        </a:p>
      </dgm:t>
    </dgm:pt>
    <dgm:pt modelId="{9DEF105E-21E9-4BBB-AEB5-C0B4E47F9400}" type="sibTrans" cxnId="{01F449C2-3FF4-4004-A3AC-6817BB67D894}">
      <dgm:prSet/>
      <dgm:spPr/>
      <dgm:t>
        <a:bodyPr/>
        <a:lstStyle/>
        <a:p>
          <a:endParaRPr lang="en-US"/>
        </a:p>
      </dgm:t>
    </dgm:pt>
    <dgm:pt modelId="{FEFCEA09-DEC9-48CD-803B-62254F53EF13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Інша</a:t>
          </a:r>
          <a:r>
            <a:rPr lang="ru-RU" dirty="0"/>
            <a:t> </a:t>
          </a:r>
          <a:r>
            <a:rPr lang="ru-RU" dirty="0" err="1"/>
            <a:t>країна</a:t>
          </a:r>
          <a:r>
            <a:rPr lang="ru-RU" dirty="0"/>
            <a:t>», </a:t>
          </a:r>
          <a:r>
            <a:rPr lang="ru-RU" dirty="0" err="1"/>
            <a:t>стихія</a:t>
          </a:r>
          <a:endParaRPr lang="en-US" dirty="0"/>
        </a:p>
      </dgm:t>
    </dgm:pt>
    <dgm:pt modelId="{DAA4CF22-52B3-4965-8D31-982BE9E87F12}" type="parTrans" cxnId="{4DF6A0CC-3D41-4B0A-BD87-33786294EF11}">
      <dgm:prSet/>
      <dgm:spPr/>
      <dgm:t>
        <a:bodyPr/>
        <a:lstStyle/>
        <a:p>
          <a:endParaRPr lang="en-US"/>
        </a:p>
      </dgm:t>
    </dgm:pt>
    <dgm:pt modelId="{D3A5E3AA-633F-4AB9-ABDB-B6C80B6BAD82}" type="sibTrans" cxnId="{4DF6A0CC-3D41-4B0A-BD87-33786294EF11}">
      <dgm:prSet/>
      <dgm:spPr/>
      <dgm:t>
        <a:bodyPr/>
        <a:lstStyle/>
        <a:p>
          <a:endParaRPr lang="en-US"/>
        </a:p>
      </dgm:t>
    </dgm:pt>
    <dgm:pt modelId="{D3CB032F-CF67-4813-8179-8F10E829DCA8}">
      <dgm:prSet phldrT="[Text]"/>
      <dgm:spPr/>
      <dgm:t>
        <a:bodyPr/>
        <a:lstStyle/>
        <a:p>
          <a:r>
            <a:rPr lang="ru-RU" dirty="0" err="1"/>
            <a:t>Жанри</a:t>
          </a:r>
          <a:endParaRPr lang="en-US" dirty="0"/>
        </a:p>
      </dgm:t>
    </dgm:pt>
    <dgm:pt modelId="{28058BC0-73AF-4B08-93B3-043CF98DCE70}" type="parTrans" cxnId="{471EA8B1-4AED-461A-9602-88DDB9043EE5}">
      <dgm:prSet/>
      <dgm:spPr/>
      <dgm:t>
        <a:bodyPr/>
        <a:lstStyle/>
        <a:p>
          <a:endParaRPr lang="en-US"/>
        </a:p>
      </dgm:t>
    </dgm:pt>
    <dgm:pt modelId="{83C64067-6B0D-4BDD-B031-B2F0E0EB5045}" type="sibTrans" cxnId="{471EA8B1-4AED-461A-9602-88DDB9043EE5}">
      <dgm:prSet/>
      <dgm:spPr/>
      <dgm:t>
        <a:bodyPr/>
        <a:lstStyle/>
        <a:p>
          <a:endParaRPr lang="en-US"/>
        </a:p>
      </dgm:t>
    </dgm:pt>
    <dgm:pt modelId="{B629376B-F6F1-4527-A52D-57C8B04E9335}">
      <dgm:prSet phldrT="[Text]"/>
      <dgm:spPr/>
      <dgm:t>
        <a:bodyPr/>
        <a:lstStyle/>
        <a:p>
          <a:r>
            <a:rPr lang="ru-RU" dirty="0" err="1"/>
            <a:t>Авантюрний</a:t>
          </a:r>
          <a:r>
            <a:rPr lang="ru-RU" dirty="0"/>
            <a:t>, </a:t>
          </a:r>
          <a:r>
            <a:rPr lang="ru-RU" dirty="0" err="1"/>
            <a:t>готичний</a:t>
          </a:r>
          <a:r>
            <a:rPr lang="ru-RU" dirty="0"/>
            <a:t>, </a:t>
          </a:r>
          <a:r>
            <a:rPr lang="ru-RU" dirty="0" err="1"/>
            <a:t>детективний</a:t>
          </a:r>
          <a:r>
            <a:rPr lang="ru-RU" dirty="0"/>
            <a:t>, НФ роман</a:t>
          </a:r>
          <a:endParaRPr lang="en-US" dirty="0"/>
        </a:p>
      </dgm:t>
    </dgm:pt>
    <dgm:pt modelId="{0D11A3F0-D2C6-446E-BC09-96599A63FBC0}" type="parTrans" cxnId="{04975C6F-8364-4FDE-BCA6-DD66AFC27529}">
      <dgm:prSet/>
      <dgm:spPr/>
      <dgm:t>
        <a:bodyPr/>
        <a:lstStyle/>
        <a:p>
          <a:endParaRPr lang="en-US"/>
        </a:p>
      </dgm:t>
    </dgm:pt>
    <dgm:pt modelId="{22D7EC5F-58B9-473A-BB8C-62B1A9F068CA}" type="sibTrans" cxnId="{04975C6F-8364-4FDE-BCA6-DD66AFC27529}">
      <dgm:prSet/>
      <dgm:spPr/>
      <dgm:t>
        <a:bodyPr/>
        <a:lstStyle/>
        <a:p>
          <a:endParaRPr lang="en-US"/>
        </a:p>
      </dgm:t>
    </dgm:pt>
    <dgm:pt modelId="{4C292B8F-272E-4D6A-8BA8-36F8765C7EE2}">
      <dgm:prSet phldrT="[Text]"/>
      <dgm:spPr/>
      <dgm:t>
        <a:bodyPr/>
        <a:lstStyle/>
        <a:p>
          <a:r>
            <a:rPr lang="ru-RU" dirty="0"/>
            <a:t>Роман </a:t>
          </a:r>
          <a:r>
            <a:rPr lang="ru-RU" dirty="0" err="1"/>
            <a:t>виховання</a:t>
          </a:r>
          <a:r>
            <a:rPr lang="ru-RU" dirty="0"/>
            <a:t> </a:t>
          </a:r>
          <a:endParaRPr lang="en-US" dirty="0"/>
        </a:p>
      </dgm:t>
    </dgm:pt>
    <dgm:pt modelId="{4ED50080-0952-450E-86A2-8340939E22A5}" type="parTrans" cxnId="{35AACD5F-F505-4D0C-BC93-F128BC029EA5}">
      <dgm:prSet/>
      <dgm:spPr/>
      <dgm:t>
        <a:bodyPr/>
        <a:lstStyle/>
        <a:p>
          <a:endParaRPr lang="en-US"/>
        </a:p>
      </dgm:t>
    </dgm:pt>
    <dgm:pt modelId="{C26F7182-5419-4012-BEBE-5DE758EE2A37}" type="sibTrans" cxnId="{35AACD5F-F505-4D0C-BC93-F128BC029EA5}">
      <dgm:prSet/>
      <dgm:spPr/>
      <dgm:t>
        <a:bodyPr/>
        <a:lstStyle/>
        <a:p>
          <a:endParaRPr lang="en-US"/>
        </a:p>
      </dgm:t>
    </dgm:pt>
    <dgm:pt modelId="{1A27290E-0A88-4EB7-9358-84EFD52C0EDD}">
      <dgm:prSet phldrT="[Text]"/>
      <dgm:spPr/>
      <dgm:t>
        <a:bodyPr/>
        <a:lstStyle/>
        <a:p>
          <a:r>
            <a:rPr lang="ru-RU" dirty="0" err="1"/>
            <a:t>Стилі</a:t>
          </a:r>
          <a:endParaRPr lang="en-US" dirty="0"/>
        </a:p>
      </dgm:t>
    </dgm:pt>
    <dgm:pt modelId="{92725710-D94F-4A92-A168-EDD42FEB5BB4}" type="parTrans" cxnId="{D32E19B4-B0C9-4572-BE7B-ACE16B4039BC}">
      <dgm:prSet/>
      <dgm:spPr/>
      <dgm:t>
        <a:bodyPr/>
        <a:lstStyle/>
        <a:p>
          <a:endParaRPr lang="en-US"/>
        </a:p>
      </dgm:t>
    </dgm:pt>
    <dgm:pt modelId="{AA099111-2769-4AE5-B3A2-090FFDA77CE6}" type="sibTrans" cxnId="{D32E19B4-B0C9-4572-BE7B-ACE16B4039BC}">
      <dgm:prSet/>
      <dgm:spPr/>
      <dgm:t>
        <a:bodyPr/>
        <a:lstStyle/>
        <a:p>
          <a:endParaRPr lang="en-US"/>
        </a:p>
      </dgm:t>
    </dgm:pt>
    <dgm:pt modelId="{3A0136CF-84A4-47DA-92C5-B1887D906605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Подолання</a:t>
          </a:r>
          <a:r>
            <a:rPr lang="ru-RU" dirty="0"/>
            <a:t> декадансу»: простота та </a:t>
          </a:r>
          <a:r>
            <a:rPr lang="ru-RU" dirty="0" err="1"/>
            <a:t>ясність</a:t>
          </a:r>
          <a:endParaRPr lang="en-US" dirty="0"/>
        </a:p>
      </dgm:t>
    </dgm:pt>
    <dgm:pt modelId="{2FD1DBB7-9A57-4463-B71B-D4F7264C4B73}" type="parTrans" cxnId="{6D811B7C-BABE-4BD4-A30E-82B854F33635}">
      <dgm:prSet/>
      <dgm:spPr/>
      <dgm:t>
        <a:bodyPr/>
        <a:lstStyle/>
        <a:p>
          <a:endParaRPr lang="en-US"/>
        </a:p>
      </dgm:t>
    </dgm:pt>
    <dgm:pt modelId="{0057F8BA-6FB2-4005-8054-2DB1D76840B8}" type="sibTrans" cxnId="{6D811B7C-BABE-4BD4-A30E-82B854F33635}">
      <dgm:prSet/>
      <dgm:spPr/>
      <dgm:t>
        <a:bodyPr/>
        <a:lstStyle/>
        <a:p>
          <a:endParaRPr lang="en-US"/>
        </a:p>
      </dgm:t>
    </dgm:pt>
    <dgm:pt modelId="{4B2BEDBE-B2E4-4920-BDC8-DFA34E15E0E9}">
      <dgm:prSet phldrT="[Text]"/>
      <dgm:spPr/>
      <dgm:t>
        <a:bodyPr/>
        <a:lstStyle/>
        <a:p>
          <a:r>
            <a:rPr lang="ru-RU" dirty="0"/>
            <a:t>«Мускулатура </a:t>
          </a:r>
          <a:r>
            <a:rPr lang="ru-RU" dirty="0" err="1"/>
            <a:t>мови</a:t>
          </a:r>
          <a:r>
            <a:rPr lang="ru-RU" dirty="0"/>
            <a:t>» </a:t>
          </a:r>
          <a:endParaRPr lang="en-US" dirty="0"/>
        </a:p>
      </dgm:t>
    </dgm:pt>
    <dgm:pt modelId="{68C450E7-7EAF-441A-9E5F-F13F5364C607}" type="parTrans" cxnId="{89DCA23B-CFED-4F66-AF15-2195D104B4F6}">
      <dgm:prSet/>
      <dgm:spPr/>
      <dgm:t>
        <a:bodyPr/>
        <a:lstStyle/>
        <a:p>
          <a:endParaRPr lang="en-US"/>
        </a:p>
      </dgm:t>
    </dgm:pt>
    <dgm:pt modelId="{8F731459-6975-4837-931A-83F4D08BD72E}" type="sibTrans" cxnId="{89DCA23B-CFED-4F66-AF15-2195D104B4F6}">
      <dgm:prSet/>
      <dgm:spPr/>
      <dgm:t>
        <a:bodyPr/>
        <a:lstStyle/>
        <a:p>
          <a:endParaRPr lang="en-US"/>
        </a:p>
      </dgm:t>
    </dgm:pt>
    <dgm:pt modelId="{EEAF8331-8D22-4377-B7DF-8F273885FAAD}" type="pres">
      <dgm:prSet presAssocID="{4ECCAA6D-17A8-4615-AEEA-5503B54C29F3}" presName="Name0" presStyleCnt="0">
        <dgm:presLayoutVars>
          <dgm:dir/>
          <dgm:animLvl val="lvl"/>
          <dgm:resizeHandles val="exact"/>
        </dgm:presLayoutVars>
      </dgm:prSet>
      <dgm:spPr/>
    </dgm:pt>
    <dgm:pt modelId="{B91E279D-213A-4483-A149-1EFB96C1CF03}" type="pres">
      <dgm:prSet presAssocID="{4C125028-411A-4164-B686-B17DB17A74B2}" presName="linNode" presStyleCnt="0"/>
      <dgm:spPr/>
    </dgm:pt>
    <dgm:pt modelId="{682B00D7-9B80-4EB0-B216-46352CB9C68C}" type="pres">
      <dgm:prSet presAssocID="{4C125028-411A-4164-B686-B17DB17A74B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7F1BD2F-02D8-46E5-AB92-9A356D016A1C}" type="pres">
      <dgm:prSet presAssocID="{4C125028-411A-4164-B686-B17DB17A74B2}" presName="descendantText" presStyleLbl="alignAccFollowNode1" presStyleIdx="0" presStyleCnt="3">
        <dgm:presLayoutVars>
          <dgm:bulletEnabled val="1"/>
        </dgm:presLayoutVars>
      </dgm:prSet>
      <dgm:spPr/>
    </dgm:pt>
    <dgm:pt modelId="{6690C9C5-B020-4C9A-A258-449BC78C4F9E}" type="pres">
      <dgm:prSet presAssocID="{350D650B-643E-4AD1-A61C-9494C03EB18C}" presName="sp" presStyleCnt="0"/>
      <dgm:spPr/>
    </dgm:pt>
    <dgm:pt modelId="{7D9E97CB-13AD-4D51-9ED2-13201CFBE935}" type="pres">
      <dgm:prSet presAssocID="{D3CB032F-CF67-4813-8179-8F10E829DCA8}" presName="linNode" presStyleCnt="0"/>
      <dgm:spPr/>
    </dgm:pt>
    <dgm:pt modelId="{58FA0FD3-A324-4450-8439-062D526867C5}" type="pres">
      <dgm:prSet presAssocID="{D3CB032F-CF67-4813-8179-8F10E829DCA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25312CC-9918-458E-97AF-6E8B8F2BA565}" type="pres">
      <dgm:prSet presAssocID="{D3CB032F-CF67-4813-8179-8F10E829DCA8}" presName="descendantText" presStyleLbl="alignAccFollowNode1" presStyleIdx="1" presStyleCnt="3">
        <dgm:presLayoutVars>
          <dgm:bulletEnabled val="1"/>
        </dgm:presLayoutVars>
      </dgm:prSet>
      <dgm:spPr/>
    </dgm:pt>
    <dgm:pt modelId="{4C8B4A85-E99A-45E8-BB05-D3EBB0EABC12}" type="pres">
      <dgm:prSet presAssocID="{83C64067-6B0D-4BDD-B031-B2F0E0EB5045}" presName="sp" presStyleCnt="0"/>
      <dgm:spPr/>
    </dgm:pt>
    <dgm:pt modelId="{5566224A-7A4E-4A1D-B325-8B52BD705785}" type="pres">
      <dgm:prSet presAssocID="{1A27290E-0A88-4EB7-9358-84EFD52C0EDD}" presName="linNode" presStyleCnt="0"/>
      <dgm:spPr/>
    </dgm:pt>
    <dgm:pt modelId="{71714CD9-8FE2-428B-AF80-85341EC1E35E}" type="pres">
      <dgm:prSet presAssocID="{1A27290E-0A88-4EB7-9358-84EFD52C0ED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BCA87CF-9112-49EE-B22A-18F78780123D}" type="pres">
      <dgm:prSet presAssocID="{1A27290E-0A88-4EB7-9358-84EFD52C0E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3CA4E0A-BA7B-434D-A1BF-2BC8A1D21047}" type="presOf" srcId="{B629376B-F6F1-4527-A52D-57C8B04E9335}" destId="{C25312CC-9918-458E-97AF-6E8B8F2BA565}" srcOrd="0" destOrd="0" presId="urn:microsoft.com/office/officeart/2005/8/layout/vList5"/>
    <dgm:cxn modelId="{89DCA23B-CFED-4F66-AF15-2195D104B4F6}" srcId="{1A27290E-0A88-4EB7-9358-84EFD52C0EDD}" destId="{4B2BEDBE-B2E4-4920-BDC8-DFA34E15E0E9}" srcOrd="1" destOrd="0" parTransId="{68C450E7-7EAF-441A-9E5F-F13F5364C607}" sibTransId="{8F731459-6975-4837-931A-83F4D08BD72E}"/>
    <dgm:cxn modelId="{6FAAD43E-89D2-4369-B1BA-EB4B7051A5AD}" type="presOf" srcId="{C8661958-982F-4297-BC28-5F68B52D576D}" destId="{37F1BD2F-02D8-46E5-AB92-9A356D016A1C}" srcOrd="0" destOrd="0" presId="urn:microsoft.com/office/officeart/2005/8/layout/vList5"/>
    <dgm:cxn modelId="{35AACD5F-F505-4D0C-BC93-F128BC029EA5}" srcId="{D3CB032F-CF67-4813-8179-8F10E829DCA8}" destId="{4C292B8F-272E-4D6A-8BA8-36F8765C7EE2}" srcOrd="1" destOrd="0" parTransId="{4ED50080-0952-450E-86A2-8340939E22A5}" sibTransId="{C26F7182-5419-4012-BEBE-5DE758EE2A37}"/>
    <dgm:cxn modelId="{04975C6F-8364-4FDE-BCA6-DD66AFC27529}" srcId="{D3CB032F-CF67-4813-8179-8F10E829DCA8}" destId="{B629376B-F6F1-4527-A52D-57C8B04E9335}" srcOrd="0" destOrd="0" parTransId="{0D11A3F0-D2C6-446E-BC09-96599A63FBC0}" sibTransId="{22D7EC5F-58B9-473A-BB8C-62B1A9F068CA}"/>
    <dgm:cxn modelId="{144F7870-81EF-49BC-A858-67CF22FD6A7C}" type="presOf" srcId="{4B2BEDBE-B2E4-4920-BDC8-DFA34E15E0E9}" destId="{DBCA87CF-9112-49EE-B22A-18F78780123D}" srcOrd="0" destOrd="1" presId="urn:microsoft.com/office/officeart/2005/8/layout/vList5"/>
    <dgm:cxn modelId="{6D811B7C-BABE-4BD4-A30E-82B854F33635}" srcId="{1A27290E-0A88-4EB7-9358-84EFD52C0EDD}" destId="{3A0136CF-84A4-47DA-92C5-B1887D906605}" srcOrd="0" destOrd="0" parTransId="{2FD1DBB7-9A57-4463-B71B-D4F7264C4B73}" sibTransId="{0057F8BA-6FB2-4005-8054-2DB1D76840B8}"/>
    <dgm:cxn modelId="{23515789-3F8F-4811-9B70-899C8353B3D4}" type="presOf" srcId="{4ECCAA6D-17A8-4615-AEEA-5503B54C29F3}" destId="{EEAF8331-8D22-4377-B7DF-8F273885FAAD}" srcOrd="0" destOrd="0" presId="urn:microsoft.com/office/officeart/2005/8/layout/vList5"/>
    <dgm:cxn modelId="{20812DA4-71CE-4DE3-A19E-2A5AC32BB9F7}" type="presOf" srcId="{FEFCEA09-DEC9-48CD-803B-62254F53EF13}" destId="{37F1BD2F-02D8-46E5-AB92-9A356D016A1C}" srcOrd="0" destOrd="1" presId="urn:microsoft.com/office/officeart/2005/8/layout/vList5"/>
    <dgm:cxn modelId="{C9D6E5A5-3124-4516-B3AF-E3061CB7E302}" type="presOf" srcId="{4C292B8F-272E-4D6A-8BA8-36F8765C7EE2}" destId="{C25312CC-9918-458E-97AF-6E8B8F2BA565}" srcOrd="0" destOrd="1" presId="urn:microsoft.com/office/officeart/2005/8/layout/vList5"/>
    <dgm:cxn modelId="{471EA8B1-4AED-461A-9602-88DDB9043EE5}" srcId="{4ECCAA6D-17A8-4615-AEEA-5503B54C29F3}" destId="{D3CB032F-CF67-4813-8179-8F10E829DCA8}" srcOrd="1" destOrd="0" parTransId="{28058BC0-73AF-4B08-93B3-043CF98DCE70}" sibTransId="{83C64067-6B0D-4BDD-B031-B2F0E0EB5045}"/>
    <dgm:cxn modelId="{D32E19B4-B0C9-4572-BE7B-ACE16B4039BC}" srcId="{4ECCAA6D-17A8-4615-AEEA-5503B54C29F3}" destId="{1A27290E-0A88-4EB7-9358-84EFD52C0EDD}" srcOrd="2" destOrd="0" parTransId="{92725710-D94F-4A92-A168-EDD42FEB5BB4}" sibTransId="{AA099111-2769-4AE5-B3A2-090FFDA77CE6}"/>
    <dgm:cxn modelId="{01F449C2-3FF4-4004-A3AC-6817BB67D894}" srcId="{4C125028-411A-4164-B686-B17DB17A74B2}" destId="{C8661958-982F-4297-BC28-5F68B52D576D}" srcOrd="0" destOrd="0" parTransId="{59C8E150-B470-447D-AA08-6F723E54D727}" sibTransId="{9DEF105E-21E9-4BBB-AEB5-C0B4E47F9400}"/>
    <dgm:cxn modelId="{4DF6A0CC-3D41-4B0A-BD87-33786294EF11}" srcId="{4C125028-411A-4164-B686-B17DB17A74B2}" destId="{FEFCEA09-DEC9-48CD-803B-62254F53EF13}" srcOrd="1" destOrd="0" parTransId="{DAA4CF22-52B3-4965-8D31-982BE9E87F12}" sibTransId="{D3A5E3AA-633F-4AB9-ABDB-B6C80B6BAD82}"/>
    <dgm:cxn modelId="{6C4F37D3-70D9-484F-9EDD-D258EF44C4C8}" type="presOf" srcId="{D3CB032F-CF67-4813-8179-8F10E829DCA8}" destId="{58FA0FD3-A324-4450-8439-062D526867C5}" srcOrd="0" destOrd="0" presId="urn:microsoft.com/office/officeart/2005/8/layout/vList5"/>
    <dgm:cxn modelId="{2DC6F7E0-86C7-48A6-A298-9A45FD604A81}" type="presOf" srcId="{1A27290E-0A88-4EB7-9358-84EFD52C0EDD}" destId="{71714CD9-8FE2-428B-AF80-85341EC1E35E}" srcOrd="0" destOrd="0" presId="urn:microsoft.com/office/officeart/2005/8/layout/vList5"/>
    <dgm:cxn modelId="{D21A31E8-3FB8-4217-A1B0-D4E4C407921E}" type="presOf" srcId="{3A0136CF-84A4-47DA-92C5-B1887D906605}" destId="{DBCA87CF-9112-49EE-B22A-18F78780123D}" srcOrd="0" destOrd="0" presId="urn:microsoft.com/office/officeart/2005/8/layout/vList5"/>
    <dgm:cxn modelId="{9BA3BCF1-B865-4F6F-AB92-E2CF83DEDFD6}" srcId="{4ECCAA6D-17A8-4615-AEEA-5503B54C29F3}" destId="{4C125028-411A-4164-B686-B17DB17A74B2}" srcOrd="0" destOrd="0" parTransId="{0A510DCD-ACB5-49CD-B846-A1EBFB1B941C}" sibTransId="{350D650B-643E-4AD1-A61C-9494C03EB18C}"/>
    <dgm:cxn modelId="{FCE1D6FE-5D8A-4227-A569-8241AC8C67BA}" type="presOf" srcId="{4C125028-411A-4164-B686-B17DB17A74B2}" destId="{682B00D7-9B80-4EB0-B216-46352CB9C68C}" srcOrd="0" destOrd="0" presId="urn:microsoft.com/office/officeart/2005/8/layout/vList5"/>
    <dgm:cxn modelId="{5A723FAC-6B6A-4690-AEE2-4381F5510F35}" type="presParOf" srcId="{EEAF8331-8D22-4377-B7DF-8F273885FAAD}" destId="{B91E279D-213A-4483-A149-1EFB96C1CF03}" srcOrd="0" destOrd="0" presId="urn:microsoft.com/office/officeart/2005/8/layout/vList5"/>
    <dgm:cxn modelId="{F1D00BA7-5906-4671-AF21-88DA0B9565C3}" type="presParOf" srcId="{B91E279D-213A-4483-A149-1EFB96C1CF03}" destId="{682B00D7-9B80-4EB0-B216-46352CB9C68C}" srcOrd="0" destOrd="0" presId="urn:microsoft.com/office/officeart/2005/8/layout/vList5"/>
    <dgm:cxn modelId="{0EE5F054-544D-4615-8C19-3038E7DEB50B}" type="presParOf" srcId="{B91E279D-213A-4483-A149-1EFB96C1CF03}" destId="{37F1BD2F-02D8-46E5-AB92-9A356D016A1C}" srcOrd="1" destOrd="0" presId="urn:microsoft.com/office/officeart/2005/8/layout/vList5"/>
    <dgm:cxn modelId="{872B9B71-AA01-462A-A2F5-E1D9DC030AE6}" type="presParOf" srcId="{EEAF8331-8D22-4377-B7DF-8F273885FAAD}" destId="{6690C9C5-B020-4C9A-A258-449BC78C4F9E}" srcOrd="1" destOrd="0" presId="urn:microsoft.com/office/officeart/2005/8/layout/vList5"/>
    <dgm:cxn modelId="{49B79FB6-C84F-4278-8A54-2023BC9DE4EE}" type="presParOf" srcId="{EEAF8331-8D22-4377-B7DF-8F273885FAAD}" destId="{7D9E97CB-13AD-4D51-9ED2-13201CFBE935}" srcOrd="2" destOrd="0" presId="urn:microsoft.com/office/officeart/2005/8/layout/vList5"/>
    <dgm:cxn modelId="{06B58354-DA9F-4B8D-8BAB-DB14F0FAFAD9}" type="presParOf" srcId="{7D9E97CB-13AD-4D51-9ED2-13201CFBE935}" destId="{58FA0FD3-A324-4450-8439-062D526867C5}" srcOrd="0" destOrd="0" presId="urn:microsoft.com/office/officeart/2005/8/layout/vList5"/>
    <dgm:cxn modelId="{565084AD-E114-4764-98B9-66324A77366E}" type="presParOf" srcId="{7D9E97CB-13AD-4D51-9ED2-13201CFBE935}" destId="{C25312CC-9918-458E-97AF-6E8B8F2BA565}" srcOrd="1" destOrd="0" presId="urn:microsoft.com/office/officeart/2005/8/layout/vList5"/>
    <dgm:cxn modelId="{7032342A-BC1A-40F5-A1FD-D63C799D4F1E}" type="presParOf" srcId="{EEAF8331-8D22-4377-B7DF-8F273885FAAD}" destId="{4C8B4A85-E99A-45E8-BB05-D3EBB0EABC12}" srcOrd="3" destOrd="0" presId="urn:microsoft.com/office/officeart/2005/8/layout/vList5"/>
    <dgm:cxn modelId="{43918B74-FCD7-4348-96E5-1BF6AC70579C}" type="presParOf" srcId="{EEAF8331-8D22-4377-B7DF-8F273885FAAD}" destId="{5566224A-7A4E-4A1D-B325-8B52BD705785}" srcOrd="4" destOrd="0" presId="urn:microsoft.com/office/officeart/2005/8/layout/vList5"/>
    <dgm:cxn modelId="{A788AC87-8C01-4266-8AB3-357F6B474AEF}" type="presParOf" srcId="{5566224A-7A4E-4A1D-B325-8B52BD705785}" destId="{71714CD9-8FE2-428B-AF80-85341EC1E35E}" srcOrd="0" destOrd="0" presId="urn:microsoft.com/office/officeart/2005/8/layout/vList5"/>
    <dgm:cxn modelId="{6D008400-4F37-45FF-8D53-64FA02D5A795}" type="presParOf" srcId="{5566224A-7A4E-4A1D-B325-8B52BD705785}" destId="{DBCA87CF-9112-49EE-B22A-18F7878012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0F0C-5370-4AF3-A0D5-76E72A2B0A4F}">
      <dsp:nvSpPr>
        <dsp:cNvPr id="0" name=""/>
        <dsp:cNvSpPr/>
      </dsp:nvSpPr>
      <dsp:spPr>
        <a:xfrm>
          <a:off x="3037" y="482"/>
          <a:ext cx="8223524" cy="138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 dirty="0"/>
            <a:t>НЕОРОМАНТИЗМ</a:t>
          </a:r>
          <a:endParaRPr lang="en-US" sz="6000" kern="1200" dirty="0"/>
        </a:p>
      </dsp:txBody>
      <dsp:txXfrm>
        <a:off x="43703" y="41148"/>
        <a:ext cx="8142192" cy="1307111"/>
      </dsp:txXfrm>
    </dsp:sp>
    <dsp:sp modelId="{CBD98F8F-004F-44E3-8A12-D323F03C68DD}">
      <dsp:nvSpPr>
        <dsp:cNvPr id="0" name=""/>
        <dsp:cNvSpPr/>
      </dsp:nvSpPr>
      <dsp:spPr>
        <a:xfrm>
          <a:off x="3037" y="1497727"/>
          <a:ext cx="3946028" cy="1388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Neuromantik</a:t>
          </a:r>
          <a:endParaRPr lang="en-US" sz="4700" kern="1200" dirty="0"/>
        </a:p>
      </dsp:txBody>
      <dsp:txXfrm>
        <a:off x="43703" y="1538393"/>
        <a:ext cx="3864696" cy="1307111"/>
      </dsp:txXfrm>
    </dsp:sp>
    <dsp:sp modelId="{69E01DA3-791A-477C-81AD-C4101451903A}">
      <dsp:nvSpPr>
        <dsp:cNvPr id="0" name=""/>
        <dsp:cNvSpPr/>
      </dsp:nvSpPr>
      <dsp:spPr>
        <a:xfrm>
          <a:off x="3037" y="2994971"/>
          <a:ext cx="3946028" cy="138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«Сильна </a:t>
          </a:r>
          <a:r>
            <a:rPr lang="ru-RU" sz="3100" kern="1200" dirty="0" err="1"/>
            <a:t>особистість</a:t>
          </a:r>
          <a:r>
            <a:rPr lang="ru-RU" sz="3100" kern="1200" dirty="0"/>
            <a:t>»</a:t>
          </a:r>
          <a:endParaRPr lang="en-US" sz="3100" kern="1200" dirty="0"/>
        </a:p>
      </dsp:txBody>
      <dsp:txXfrm>
        <a:off x="43703" y="3035637"/>
        <a:ext cx="3864696" cy="1307111"/>
      </dsp:txXfrm>
    </dsp:sp>
    <dsp:sp modelId="{1AF96072-5EFB-4C11-8F2D-4228ABB4155A}">
      <dsp:nvSpPr>
        <dsp:cNvPr id="0" name=""/>
        <dsp:cNvSpPr/>
      </dsp:nvSpPr>
      <dsp:spPr>
        <a:xfrm>
          <a:off x="2242606" y="4482205"/>
          <a:ext cx="3946028" cy="138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Ніцшеанство</a:t>
          </a:r>
          <a:endParaRPr lang="ru-RU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Відкидання</a:t>
          </a:r>
          <a:r>
            <a:rPr lang="ru-RU" sz="2100" kern="1200" dirty="0"/>
            <a:t> декадансу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Натуралізм</a:t>
          </a:r>
          <a:endParaRPr lang="en-US" sz="2100" kern="1200" dirty="0"/>
        </a:p>
      </dsp:txBody>
      <dsp:txXfrm>
        <a:off x="2283272" y="4522871"/>
        <a:ext cx="3864696" cy="1307111"/>
      </dsp:txXfrm>
    </dsp:sp>
    <dsp:sp modelId="{DB28D966-6393-49B0-8291-139D70529D85}">
      <dsp:nvSpPr>
        <dsp:cNvPr id="0" name=""/>
        <dsp:cNvSpPr/>
      </dsp:nvSpPr>
      <dsp:spPr>
        <a:xfrm>
          <a:off x="4280533" y="1497727"/>
          <a:ext cx="3946028" cy="1388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New Romance</a:t>
          </a:r>
        </a:p>
      </dsp:txBody>
      <dsp:txXfrm>
        <a:off x="4321199" y="1538393"/>
        <a:ext cx="3864696" cy="1307111"/>
      </dsp:txXfrm>
    </dsp:sp>
    <dsp:sp modelId="{A94B911F-1DAE-4DBD-BB3D-A5A383171D22}">
      <dsp:nvSpPr>
        <dsp:cNvPr id="0" name=""/>
        <dsp:cNvSpPr/>
      </dsp:nvSpPr>
      <dsp:spPr>
        <a:xfrm>
          <a:off x="4280533" y="2994971"/>
          <a:ext cx="3946028" cy="138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Традиції</a:t>
          </a:r>
          <a:r>
            <a:rPr lang="ru-RU" sz="3100" kern="1200" dirty="0"/>
            <a:t> авантюрного роману</a:t>
          </a:r>
          <a:endParaRPr lang="en-US" sz="3100" kern="1200" dirty="0"/>
        </a:p>
      </dsp:txBody>
      <dsp:txXfrm>
        <a:off x="4321199" y="3035637"/>
        <a:ext cx="3864696" cy="1307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D912-0E37-4C79-AA75-3195912F3790}">
      <dsp:nvSpPr>
        <dsp:cNvPr id="0" name=""/>
        <dsp:cNvSpPr/>
      </dsp:nvSpPr>
      <dsp:spPr>
        <a:xfrm>
          <a:off x="44" y="51842"/>
          <a:ext cx="4272855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Романтизм</a:t>
          </a:r>
          <a:endParaRPr lang="en-US" sz="3000" kern="1200" dirty="0"/>
        </a:p>
      </dsp:txBody>
      <dsp:txXfrm>
        <a:off x="44" y="51842"/>
        <a:ext cx="4272855" cy="864000"/>
      </dsp:txXfrm>
    </dsp:sp>
    <dsp:sp modelId="{A4D0D07D-2626-483E-8543-5EDF29312280}">
      <dsp:nvSpPr>
        <dsp:cNvPr id="0" name=""/>
        <dsp:cNvSpPr/>
      </dsp:nvSpPr>
      <dsp:spPr>
        <a:xfrm>
          <a:off x="44" y="915842"/>
          <a:ext cx="4272855" cy="4117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Двосвіття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Романтик </a:t>
          </a:r>
          <a:r>
            <a:rPr lang="ru-RU" sz="3000" kern="1200" dirty="0" err="1"/>
            <a:t>проти</a:t>
          </a:r>
          <a:r>
            <a:rPr lang="en-US" sz="3000" kern="1200" dirty="0"/>
            <a:t> </a:t>
          </a:r>
          <a:r>
            <a:rPr lang="ru-RU" sz="3000" kern="1200" dirty="0" err="1"/>
            <a:t>філістера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Аристократія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Трагічний</a:t>
          </a:r>
          <a:r>
            <a:rPr lang="ru-RU" sz="3000" kern="1200" dirty="0"/>
            <a:t> </a:t>
          </a:r>
          <a:r>
            <a:rPr lang="ru-RU" sz="3000" kern="1200" dirty="0" err="1"/>
            <a:t>ідеалізм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Мистецтво</a:t>
          </a:r>
          <a:r>
            <a:rPr lang="ru-RU" sz="3000" kern="1200" dirty="0"/>
            <a:t> й </a:t>
          </a:r>
          <a:r>
            <a:rPr lang="ru-RU" sz="3000" kern="1200" dirty="0" err="1"/>
            <a:t>містицизм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Казка й поема </a:t>
          </a:r>
          <a:endParaRPr lang="en-US" sz="3000" kern="1200" dirty="0"/>
        </a:p>
      </dsp:txBody>
      <dsp:txXfrm>
        <a:off x="44" y="915842"/>
        <a:ext cx="4272855" cy="4117500"/>
      </dsp:txXfrm>
    </dsp:sp>
    <dsp:sp modelId="{C013F307-56D0-4EC0-AE9C-24CD1BC2DEA3}">
      <dsp:nvSpPr>
        <dsp:cNvPr id="0" name=""/>
        <dsp:cNvSpPr/>
      </dsp:nvSpPr>
      <dsp:spPr>
        <a:xfrm>
          <a:off x="4871099" y="51842"/>
          <a:ext cx="4272855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Неоромантизм</a:t>
          </a:r>
          <a:endParaRPr lang="en-US" sz="3000" kern="1200" dirty="0"/>
        </a:p>
      </dsp:txBody>
      <dsp:txXfrm>
        <a:off x="4871099" y="51842"/>
        <a:ext cx="4272855" cy="864000"/>
      </dsp:txXfrm>
    </dsp:sp>
    <dsp:sp modelId="{F419B5C4-D626-41E5-957B-FBCDAD6D4167}">
      <dsp:nvSpPr>
        <dsp:cNvPr id="0" name=""/>
        <dsp:cNvSpPr/>
      </dsp:nvSpPr>
      <dsp:spPr>
        <a:xfrm>
          <a:off x="4871099" y="915842"/>
          <a:ext cx="4272855" cy="4117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Орієнталізм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«</a:t>
          </a:r>
          <a:r>
            <a:rPr lang="en-US" sz="3000" kern="1200" dirty="0"/>
            <a:t>Homo </a:t>
          </a:r>
          <a:r>
            <a:rPr lang="en-US" sz="3000" kern="1200" dirty="0" err="1"/>
            <a:t>novus</a:t>
          </a:r>
          <a:r>
            <a:rPr lang="ru-RU" sz="3000" kern="1200" dirty="0"/>
            <a:t>» </a:t>
          </a:r>
          <a:r>
            <a:rPr lang="ru-RU" sz="3000" kern="1200" dirty="0" err="1"/>
            <a:t>проти</a:t>
          </a:r>
          <a:r>
            <a:rPr lang="ru-RU" sz="3000" kern="1200" dirty="0"/>
            <a:t> </a:t>
          </a:r>
          <a:r>
            <a:rPr lang="ru-RU" sz="3000" kern="1200" dirty="0" err="1"/>
            <a:t>стихії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Середній</a:t>
          </a:r>
          <a:r>
            <a:rPr lang="ru-RU" sz="3000" kern="1200" dirty="0"/>
            <a:t> </a:t>
          </a:r>
          <a:r>
            <a:rPr lang="ru-RU" sz="3000" kern="1200" dirty="0" err="1"/>
            <a:t>клас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«</a:t>
          </a:r>
          <a:r>
            <a:rPr lang="ru-RU" sz="3000" kern="1200" dirty="0" err="1"/>
            <a:t>Мужній</a:t>
          </a:r>
          <a:r>
            <a:rPr lang="ru-RU" sz="3000" kern="1200" dirty="0"/>
            <a:t> </a:t>
          </a:r>
          <a:r>
            <a:rPr lang="ru-RU" sz="3000" kern="1200" dirty="0" err="1"/>
            <a:t>оптимізм</a:t>
          </a:r>
          <a:r>
            <a:rPr lang="ru-RU" sz="3000" kern="1200" dirty="0"/>
            <a:t>»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Наука й </a:t>
          </a:r>
          <a:r>
            <a:rPr lang="ru-RU" sz="3000" kern="1200" dirty="0" err="1"/>
            <a:t>прогрес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Авантюрний</a:t>
          </a:r>
          <a:r>
            <a:rPr lang="ru-RU" sz="3000" kern="1200" dirty="0"/>
            <a:t> та </a:t>
          </a:r>
          <a:r>
            <a:rPr lang="ru-RU" sz="3000" kern="1200" dirty="0" err="1"/>
            <a:t>детективний</a:t>
          </a:r>
          <a:r>
            <a:rPr lang="ru-RU" sz="3000" kern="1200" dirty="0"/>
            <a:t> роман</a:t>
          </a:r>
          <a:endParaRPr lang="en-US" sz="3000" kern="1200" dirty="0"/>
        </a:p>
      </dsp:txBody>
      <dsp:txXfrm>
        <a:off x="4871099" y="915842"/>
        <a:ext cx="4272855" cy="411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8C93-0EC1-404F-8DAA-D008B1D45169}">
      <dsp:nvSpPr>
        <dsp:cNvPr id="0" name=""/>
        <dsp:cNvSpPr/>
      </dsp:nvSpPr>
      <dsp:spPr>
        <a:xfrm>
          <a:off x="42" y="163941"/>
          <a:ext cx="407144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«</a:t>
          </a:r>
          <a:r>
            <a:rPr lang="ru-RU" sz="2300" kern="1200" dirty="0" err="1"/>
            <a:t>Куртуазний</a:t>
          </a:r>
          <a:r>
            <a:rPr lang="ru-RU" sz="2300" kern="1200" dirty="0"/>
            <a:t> кодекс»</a:t>
          </a:r>
          <a:endParaRPr lang="en-US" sz="2300" kern="1200" dirty="0"/>
        </a:p>
      </dsp:txBody>
      <dsp:txXfrm>
        <a:off x="42" y="163941"/>
        <a:ext cx="4071440" cy="662400"/>
      </dsp:txXfrm>
    </dsp:sp>
    <dsp:sp modelId="{0293C320-9418-461D-BD4A-61AAF2B0B1ED}">
      <dsp:nvSpPr>
        <dsp:cNvPr id="0" name=""/>
        <dsp:cNvSpPr/>
      </dsp:nvSpPr>
      <dsp:spPr>
        <a:xfrm>
          <a:off x="0" y="816423"/>
          <a:ext cx="4071440" cy="41669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Аристократія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Куртуазія</a:t>
          </a:r>
          <a:r>
            <a:rPr lang="ru-RU" sz="2300" kern="1200" dirty="0"/>
            <a:t> (</a:t>
          </a:r>
          <a:r>
            <a:rPr lang="ru-RU" sz="2300" kern="1200" dirty="0" err="1"/>
            <a:t>повага</a:t>
          </a:r>
          <a:r>
            <a:rPr lang="ru-RU" sz="2300" kern="1200" dirty="0"/>
            <a:t> до </a:t>
          </a:r>
          <a:r>
            <a:rPr lang="ru-RU" sz="2300" kern="1200" dirty="0" err="1"/>
            <a:t>осіб</a:t>
          </a:r>
          <a:r>
            <a:rPr lang="ru-RU" sz="2300" kern="1200" dirty="0"/>
            <a:t> </a:t>
          </a:r>
          <a:r>
            <a:rPr lang="ru-RU" sz="2300" kern="1200" dirty="0" err="1"/>
            <a:t>свого</a:t>
          </a:r>
          <a:r>
            <a:rPr lang="ru-RU" sz="2300" kern="1200" dirty="0"/>
            <a:t> кола)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Розумність</a:t>
          </a:r>
          <a:r>
            <a:rPr lang="ru-RU" sz="2300" kern="1200" dirty="0"/>
            <a:t> та </a:t>
          </a:r>
          <a:r>
            <a:rPr lang="ru-RU" sz="2300" kern="1200" dirty="0" err="1"/>
            <a:t>врівноваженість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Щедрість</a:t>
          </a:r>
          <a:r>
            <a:rPr lang="ru-RU" sz="2300" kern="1200" dirty="0"/>
            <a:t>, </a:t>
          </a:r>
          <a:r>
            <a:rPr lang="ru-RU" sz="2300" kern="1200" dirty="0" err="1"/>
            <a:t>готовність</a:t>
          </a:r>
          <a:r>
            <a:rPr lang="ru-RU" sz="2300" kern="1200" dirty="0"/>
            <a:t> до великих </a:t>
          </a:r>
          <a:r>
            <a:rPr lang="ru-RU" sz="2300" kern="1200" dirty="0" err="1"/>
            <a:t>витрат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Витонченість</a:t>
          </a:r>
          <a:r>
            <a:rPr lang="ru-RU" sz="2300" kern="1200" dirty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Честь, </a:t>
          </a:r>
          <a:r>
            <a:rPr lang="ru-RU" sz="2300" kern="1200" dirty="0" err="1"/>
            <a:t>хоробрість</a:t>
          </a:r>
          <a:r>
            <a:rPr lang="ru-RU" sz="2300" kern="1200" dirty="0"/>
            <a:t>, </a:t>
          </a:r>
          <a:r>
            <a:rPr lang="ru-RU" sz="2300" kern="1200" dirty="0" err="1"/>
            <a:t>вірність</a:t>
          </a:r>
          <a:r>
            <a:rPr lang="ru-RU" sz="2300" kern="1200" dirty="0"/>
            <a:t> сюзерену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Вміння</a:t>
          </a:r>
          <a:r>
            <a:rPr lang="ru-RU" sz="2300" kern="1200" dirty="0"/>
            <a:t> </a:t>
          </a:r>
          <a:r>
            <a:rPr lang="ru-RU" sz="2300" kern="1200" dirty="0" err="1"/>
            <a:t>розважати</a:t>
          </a:r>
          <a:endParaRPr lang="en-US" sz="2300" kern="1200" dirty="0"/>
        </a:p>
      </dsp:txBody>
      <dsp:txXfrm>
        <a:off x="0" y="816423"/>
        <a:ext cx="4071440" cy="4166909"/>
      </dsp:txXfrm>
    </dsp:sp>
    <dsp:sp modelId="{5A0A967B-6C7D-4237-9300-B912BEC355DF}">
      <dsp:nvSpPr>
        <dsp:cNvPr id="0" name=""/>
        <dsp:cNvSpPr/>
      </dsp:nvSpPr>
      <dsp:spPr>
        <a:xfrm>
          <a:off x="4641484" y="163941"/>
          <a:ext cx="407144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«Кодекс джентльмена»</a:t>
          </a:r>
          <a:endParaRPr lang="en-US" sz="2300" kern="1200" dirty="0"/>
        </a:p>
      </dsp:txBody>
      <dsp:txXfrm>
        <a:off x="4641484" y="163941"/>
        <a:ext cx="4071440" cy="662400"/>
      </dsp:txXfrm>
    </dsp:sp>
    <dsp:sp modelId="{66897F04-633D-43DA-8D4D-4619106AA252}">
      <dsp:nvSpPr>
        <dsp:cNvPr id="0" name=""/>
        <dsp:cNvSpPr/>
      </dsp:nvSpPr>
      <dsp:spPr>
        <a:xfrm>
          <a:off x="4641484" y="826341"/>
          <a:ext cx="4071440" cy="41669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Середній</a:t>
          </a:r>
          <a:r>
            <a:rPr lang="ru-RU" sz="2300" kern="1200" dirty="0"/>
            <a:t> </a:t>
          </a:r>
          <a:r>
            <a:rPr lang="ru-RU" sz="2300" kern="1200" dirty="0" err="1"/>
            <a:t>клас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Ввічливість</a:t>
          </a:r>
          <a:r>
            <a:rPr lang="ru-RU" sz="2300" kern="1200" dirty="0"/>
            <a:t> та </a:t>
          </a:r>
          <a:r>
            <a:rPr lang="ru-RU" sz="2300" kern="1200" dirty="0" err="1"/>
            <a:t>повага</a:t>
          </a:r>
          <a:r>
            <a:rPr lang="ru-RU" sz="2300" kern="1200" dirty="0"/>
            <a:t> до </a:t>
          </a:r>
          <a:r>
            <a:rPr lang="ru-RU" sz="2300" kern="1200" dirty="0" err="1"/>
            <a:t>всіх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Стриманість</a:t>
          </a:r>
          <a:r>
            <a:rPr lang="ru-RU" sz="2300" kern="1200" dirty="0"/>
            <a:t>, </a:t>
          </a:r>
          <a:r>
            <a:rPr lang="ru-RU" sz="2300" kern="1200" dirty="0" err="1"/>
            <a:t>раціоналізм</a:t>
          </a:r>
          <a:r>
            <a:rPr lang="ru-RU" sz="2300" kern="1200" dirty="0"/>
            <a:t>, </a:t>
          </a:r>
          <a:r>
            <a:rPr lang="ru-RU" sz="2300" kern="1200" dirty="0" err="1"/>
            <a:t>дисципліна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Ощадливість</a:t>
          </a:r>
          <a:r>
            <a:rPr lang="ru-RU" sz="2300" kern="1200" dirty="0"/>
            <a:t>, </a:t>
          </a:r>
          <a:r>
            <a:rPr lang="ru-RU" sz="2300" kern="1200" dirty="0" err="1"/>
            <a:t>проте</a:t>
          </a:r>
          <a:r>
            <a:rPr lang="ru-RU" sz="2300" kern="1200" dirty="0"/>
            <a:t> </a:t>
          </a:r>
          <a:r>
            <a:rPr lang="ru-RU" sz="2300" kern="1200" dirty="0" err="1"/>
            <a:t>байдужість</a:t>
          </a:r>
          <a:r>
            <a:rPr lang="ru-RU" sz="2300" kern="1200" dirty="0"/>
            <a:t> до грошей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Галантність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«</a:t>
          </a:r>
          <a:r>
            <a:rPr lang="ru-RU" sz="2300" kern="1200" dirty="0" err="1"/>
            <a:t>Чесна</a:t>
          </a:r>
          <a:r>
            <a:rPr lang="ru-RU" sz="2300" kern="1200" dirty="0"/>
            <a:t> </a:t>
          </a:r>
          <a:r>
            <a:rPr lang="ru-RU" sz="2300" kern="1200" dirty="0" err="1"/>
            <a:t>гра</a:t>
          </a:r>
          <a:r>
            <a:rPr lang="ru-RU" sz="2300" kern="1200" dirty="0"/>
            <a:t>», </a:t>
          </a:r>
          <a:r>
            <a:rPr lang="ru-RU" sz="2300" kern="1200" dirty="0" err="1"/>
            <a:t>вірність</a:t>
          </a:r>
          <a:r>
            <a:rPr lang="ru-RU" sz="2300" kern="1200" dirty="0"/>
            <a:t> слову й </a:t>
          </a:r>
          <a:r>
            <a:rPr lang="ru-RU" sz="2300" kern="1200" dirty="0" err="1"/>
            <a:t>обов</a:t>
          </a:r>
          <a:r>
            <a:rPr lang="en-US" sz="2300" kern="1200" dirty="0"/>
            <a:t>’</a:t>
          </a:r>
          <a:r>
            <a:rPr lang="uk-UA" sz="2300" kern="1200" dirty="0" err="1"/>
            <a:t>язку</a:t>
          </a:r>
          <a:r>
            <a:rPr lang="uk-UA" sz="2300" kern="1200" dirty="0"/>
            <a:t>, патріотизм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/>
            <a:t>Охайність</a:t>
          </a:r>
          <a:r>
            <a:rPr lang="ru-RU" sz="2300" kern="1200" dirty="0"/>
            <a:t> та </a:t>
          </a:r>
          <a:r>
            <a:rPr lang="ru-RU" sz="2300" kern="1200" dirty="0" err="1"/>
            <a:t>пунктуальність</a:t>
          </a:r>
          <a:endParaRPr lang="en-US" sz="2300" kern="1200" dirty="0"/>
        </a:p>
      </dsp:txBody>
      <dsp:txXfrm>
        <a:off x="4641484" y="826341"/>
        <a:ext cx="4071440" cy="4166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9A78-2541-49E1-A6E5-14F569A081E9}">
      <dsp:nvSpPr>
        <dsp:cNvPr id="0" name=""/>
        <dsp:cNvSpPr/>
      </dsp:nvSpPr>
      <dsp:spPr>
        <a:xfrm rot="5400000">
          <a:off x="4937086" y="-1807173"/>
          <a:ext cx="1318083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Порядок </a:t>
          </a:r>
          <a:r>
            <a:rPr lang="ru-RU" sz="3200" kern="1200" dirty="0" err="1"/>
            <a:t>проти</a:t>
          </a:r>
          <a:r>
            <a:rPr lang="ru-RU" sz="3200" kern="1200" dirty="0"/>
            <a:t> хаосу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Культура </a:t>
          </a:r>
          <a:r>
            <a:rPr lang="ru-RU" sz="3200" kern="1200" dirty="0" err="1"/>
            <a:t>проти</a:t>
          </a:r>
          <a:r>
            <a:rPr lang="ru-RU" sz="3200" kern="1200" dirty="0"/>
            <a:t> варварства</a:t>
          </a:r>
          <a:endParaRPr lang="en-US" sz="3200" kern="1200" dirty="0"/>
        </a:p>
      </dsp:txBody>
      <dsp:txXfrm rot="-5400000">
        <a:off x="2962656" y="231601"/>
        <a:ext cx="5202600" cy="1189395"/>
      </dsp:txXfrm>
    </dsp:sp>
    <dsp:sp modelId="{F65B5597-3968-42EB-89DE-8064BA682039}">
      <dsp:nvSpPr>
        <dsp:cNvPr id="0" name=""/>
        <dsp:cNvSpPr/>
      </dsp:nvSpPr>
      <dsp:spPr>
        <a:xfrm>
          <a:off x="0" y="2496"/>
          <a:ext cx="2962656" cy="16476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Філософська</a:t>
          </a:r>
          <a:endParaRPr lang="en-US" sz="3500" kern="1200" dirty="0"/>
        </a:p>
      </dsp:txBody>
      <dsp:txXfrm>
        <a:off x="80429" y="82925"/>
        <a:ext cx="2801798" cy="1486746"/>
      </dsp:txXfrm>
    </dsp:sp>
    <dsp:sp modelId="{641FA3D6-871E-47D3-8914-C756E5F962E8}">
      <dsp:nvSpPr>
        <dsp:cNvPr id="0" name=""/>
        <dsp:cNvSpPr/>
      </dsp:nvSpPr>
      <dsp:spPr>
        <a:xfrm rot="5400000">
          <a:off x="4937086" y="-77188"/>
          <a:ext cx="131808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 err="1"/>
            <a:t>Свідоме</a:t>
          </a:r>
          <a:r>
            <a:rPr lang="ru-RU" sz="3200" kern="1200" dirty="0"/>
            <a:t> й </a:t>
          </a:r>
          <a:r>
            <a:rPr lang="ru-RU" sz="3200" kern="1200" dirty="0" err="1"/>
            <a:t>несвідоме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Маска й </a:t>
          </a:r>
          <a:r>
            <a:rPr lang="ru-RU" sz="3200" kern="1200" dirty="0" err="1"/>
            <a:t>обличчя</a:t>
          </a:r>
          <a:endParaRPr lang="en-US" sz="3200" kern="1200" dirty="0"/>
        </a:p>
      </dsp:txBody>
      <dsp:txXfrm rot="-5400000">
        <a:off x="2962656" y="1961586"/>
        <a:ext cx="5202600" cy="1189395"/>
      </dsp:txXfrm>
    </dsp:sp>
    <dsp:sp modelId="{97B989FA-DBB1-48AF-945A-76949D19E7D3}">
      <dsp:nvSpPr>
        <dsp:cNvPr id="0" name=""/>
        <dsp:cNvSpPr/>
      </dsp:nvSpPr>
      <dsp:spPr>
        <a:xfrm>
          <a:off x="0" y="1732481"/>
          <a:ext cx="2962656" cy="1647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Особистісна</a:t>
          </a:r>
          <a:endParaRPr lang="en-US" sz="3500" kern="1200" dirty="0"/>
        </a:p>
      </dsp:txBody>
      <dsp:txXfrm>
        <a:off x="80429" y="1812910"/>
        <a:ext cx="2801798" cy="1486746"/>
      </dsp:txXfrm>
    </dsp:sp>
    <dsp:sp modelId="{7BB91FDE-06E0-4DF3-9DE4-77EE0C0176D6}">
      <dsp:nvSpPr>
        <dsp:cNvPr id="0" name=""/>
        <dsp:cNvSpPr/>
      </dsp:nvSpPr>
      <dsp:spPr>
        <a:xfrm rot="5400000">
          <a:off x="4937086" y="1652797"/>
          <a:ext cx="1318083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 err="1"/>
            <a:t>Колонія</a:t>
          </a:r>
          <a:r>
            <a:rPr lang="ru-RU" sz="3200" kern="1200" dirty="0"/>
            <a:t> й </a:t>
          </a:r>
          <a:r>
            <a:rPr lang="ru-RU" sz="3200" kern="1200" dirty="0" err="1"/>
            <a:t>метрополія</a:t>
          </a:r>
          <a:r>
            <a:rPr lang="ru-RU" sz="3200" kern="1200" dirty="0"/>
            <a:t> 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Людина і </a:t>
          </a:r>
          <a:r>
            <a:rPr lang="ru-RU" sz="3200" kern="1200" dirty="0" err="1"/>
            <a:t>суспільство</a:t>
          </a:r>
          <a:endParaRPr lang="en-US" sz="3200" kern="1200" dirty="0"/>
        </a:p>
      </dsp:txBody>
      <dsp:txXfrm rot="-5400000">
        <a:off x="2962656" y="3691571"/>
        <a:ext cx="5202600" cy="1189395"/>
      </dsp:txXfrm>
    </dsp:sp>
    <dsp:sp modelId="{99837B07-5850-4CA5-B09F-4AC7ABE72A64}">
      <dsp:nvSpPr>
        <dsp:cNvPr id="0" name=""/>
        <dsp:cNvSpPr/>
      </dsp:nvSpPr>
      <dsp:spPr>
        <a:xfrm>
          <a:off x="0" y="3462466"/>
          <a:ext cx="2962656" cy="16476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Соціальна</a:t>
          </a:r>
          <a:endParaRPr lang="en-US" sz="3500" kern="1200" dirty="0"/>
        </a:p>
      </dsp:txBody>
      <dsp:txXfrm>
        <a:off x="80429" y="3542895"/>
        <a:ext cx="2801798" cy="1486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BD2F-02D8-46E5-AB92-9A356D016A1C}">
      <dsp:nvSpPr>
        <dsp:cNvPr id="0" name=""/>
        <dsp:cNvSpPr/>
      </dsp:nvSpPr>
      <dsp:spPr>
        <a:xfrm rot="5400000">
          <a:off x="4918521" y="-1783897"/>
          <a:ext cx="1355213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Джентльмен: </a:t>
          </a:r>
          <a:r>
            <a:rPr lang="ru-RU" sz="2500" kern="1200" dirty="0" err="1"/>
            <a:t>мандрівник</a:t>
          </a:r>
          <a:r>
            <a:rPr lang="ru-RU" sz="2500" kern="1200" dirty="0"/>
            <a:t>, </a:t>
          </a:r>
          <a:r>
            <a:rPr lang="ru-RU" sz="2500" kern="1200" dirty="0" err="1"/>
            <a:t>вчений</a:t>
          </a:r>
          <a:r>
            <a:rPr lang="ru-RU" sz="2500" kern="1200" dirty="0"/>
            <a:t>, солдат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«</a:t>
          </a:r>
          <a:r>
            <a:rPr lang="ru-RU" sz="2500" kern="1200" dirty="0" err="1"/>
            <a:t>Інша</a:t>
          </a:r>
          <a:r>
            <a:rPr lang="ru-RU" sz="2500" kern="1200" dirty="0"/>
            <a:t> </a:t>
          </a:r>
          <a:r>
            <a:rPr lang="ru-RU" sz="2500" kern="1200" dirty="0" err="1"/>
            <a:t>країна</a:t>
          </a:r>
          <a:r>
            <a:rPr lang="ru-RU" sz="2500" kern="1200" dirty="0"/>
            <a:t>», </a:t>
          </a:r>
          <a:r>
            <a:rPr lang="ru-RU" sz="2500" kern="1200" dirty="0" err="1"/>
            <a:t>стихія</a:t>
          </a:r>
          <a:endParaRPr lang="en-US" sz="2500" kern="1200" dirty="0"/>
        </a:p>
      </dsp:txBody>
      <dsp:txXfrm rot="-5400000">
        <a:off x="2962656" y="238124"/>
        <a:ext cx="5200788" cy="1222901"/>
      </dsp:txXfrm>
    </dsp:sp>
    <dsp:sp modelId="{682B00D7-9B80-4EB0-B216-46352CB9C68C}">
      <dsp:nvSpPr>
        <dsp:cNvPr id="0" name=""/>
        <dsp:cNvSpPr/>
      </dsp:nvSpPr>
      <dsp:spPr>
        <a:xfrm>
          <a:off x="0" y="2566"/>
          <a:ext cx="2962656" cy="16940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 err="1"/>
            <a:t>Образи</a:t>
          </a:r>
          <a:endParaRPr lang="en-US" sz="5500" kern="1200" dirty="0"/>
        </a:p>
      </dsp:txBody>
      <dsp:txXfrm>
        <a:off x="82695" y="85261"/>
        <a:ext cx="2797266" cy="1528626"/>
      </dsp:txXfrm>
    </dsp:sp>
    <dsp:sp modelId="{C25312CC-9918-458E-97AF-6E8B8F2BA565}">
      <dsp:nvSpPr>
        <dsp:cNvPr id="0" name=""/>
        <dsp:cNvSpPr/>
      </dsp:nvSpPr>
      <dsp:spPr>
        <a:xfrm rot="5400000">
          <a:off x="4918521" y="-5180"/>
          <a:ext cx="135521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 err="1"/>
            <a:t>Авантюрний</a:t>
          </a:r>
          <a:r>
            <a:rPr lang="ru-RU" sz="2500" kern="1200" dirty="0"/>
            <a:t>, </a:t>
          </a:r>
          <a:r>
            <a:rPr lang="ru-RU" sz="2500" kern="1200" dirty="0" err="1"/>
            <a:t>готичний</a:t>
          </a:r>
          <a:r>
            <a:rPr lang="ru-RU" sz="2500" kern="1200" dirty="0"/>
            <a:t>, </a:t>
          </a:r>
          <a:r>
            <a:rPr lang="ru-RU" sz="2500" kern="1200" dirty="0" err="1"/>
            <a:t>детективний</a:t>
          </a:r>
          <a:r>
            <a:rPr lang="ru-RU" sz="2500" kern="1200" dirty="0"/>
            <a:t>, НФ роман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Роман </a:t>
          </a:r>
          <a:r>
            <a:rPr lang="ru-RU" sz="2500" kern="1200" dirty="0" err="1"/>
            <a:t>виховання</a:t>
          </a:r>
          <a:r>
            <a:rPr lang="ru-RU" sz="2500" kern="1200" dirty="0"/>
            <a:t> </a:t>
          </a:r>
          <a:endParaRPr lang="en-US" sz="2500" kern="1200" dirty="0"/>
        </a:p>
      </dsp:txBody>
      <dsp:txXfrm rot="-5400000">
        <a:off x="2962656" y="2016841"/>
        <a:ext cx="5200788" cy="1222901"/>
      </dsp:txXfrm>
    </dsp:sp>
    <dsp:sp modelId="{58FA0FD3-A324-4450-8439-062D526867C5}">
      <dsp:nvSpPr>
        <dsp:cNvPr id="0" name=""/>
        <dsp:cNvSpPr/>
      </dsp:nvSpPr>
      <dsp:spPr>
        <a:xfrm>
          <a:off x="0" y="1781283"/>
          <a:ext cx="2962656" cy="1694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 err="1"/>
            <a:t>Жанри</a:t>
          </a:r>
          <a:endParaRPr lang="en-US" sz="5500" kern="1200" dirty="0"/>
        </a:p>
      </dsp:txBody>
      <dsp:txXfrm>
        <a:off x="82695" y="1863978"/>
        <a:ext cx="2797266" cy="1528626"/>
      </dsp:txXfrm>
    </dsp:sp>
    <dsp:sp modelId="{DBCA87CF-9112-49EE-B22A-18F78780123D}">
      <dsp:nvSpPr>
        <dsp:cNvPr id="0" name=""/>
        <dsp:cNvSpPr/>
      </dsp:nvSpPr>
      <dsp:spPr>
        <a:xfrm rot="5400000">
          <a:off x="4918521" y="1773537"/>
          <a:ext cx="1355213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«</a:t>
          </a:r>
          <a:r>
            <a:rPr lang="ru-RU" sz="2500" kern="1200" dirty="0" err="1"/>
            <a:t>Подолання</a:t>
          </a:r>
          <a:r>
            <a:rPr lang="ru-RU" sz="2500" kern="1200" dirty="0"/>
            <a:t> декадансу»: простота та </a:t>
          </a:r>
          <a:r>
            <a:rPr lang="ru-RU" sz="2500" kern="1200" dirty="0" err="1"/>
            <a:t>ясність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«Мускулатура </a:t>
          </a:r>
          <a:r>
            <a:rPr lang="ru-RU" sz="2500" kern="1200" dirty="0" err="1"/>
            <a:t>мови</a:t>
          </a:r>
          <a:r>
            <a:rPr lang="ru-RU" sz="2500" kern="1200" dirty="0"/>
            <a:t>» </a:t>
          </a:r>
          <a:endParaRPr lang="en-US" sz="2500" kern="1200" dirty="0"/>
        </a:p>
      </dsp:txBody>
      <dsp:txXfrm rot="-5400000">
        <a:off x="2962656" y="3795558"/>
        <a:ext cx="5200788" cy="1222901"/>
      </dsp:txXfrm>
    </dsp:sp>
    <dsp:sp modelId="{71714CD9-8FE2-428B-AF80-85341EC1E35E}">
      <dsp:nvSpPr>
        <dsp:cNvPr id="0" name=""/>
        <dsp:cNvSpPr/>
      </dsp:nvSpPr>
      <dsp:spPr>
        <a:xfrm>
          <a:off x="0" y="3560000"/>
          <a:ext cx="2962656" cy="16940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 err="1"/>
            <a:t>Стилі</a:t>
          </a:r>
          <a:endParaRPr lang="en-US" sz="5500" kern="1200" dirty="0"/>
        </a:p>
      </dsp:txBody>
      <dsp:txXfrm>
        <a:off x="82695" y="3642695"/>
        <a:ext cx="2797266" cy="1528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3BF1-6226-45D5-8F4B-D3CCF005CF70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D832-61C2-4386-A2C8-80197D3A2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ÐÐ°ÑÑÐ¸Ð½ÐºÐ¸ Ð¿Ð¾ Ð·Ð°Ð¿ÑÐ¾ÑÑ indiana jone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  <a:solidFill>
            <a:srgbClr val="F8F8F8">
              <a:alpha val="60000"/>
            </a:srgbClr>
          </a:solidFill>
        </p:spPr>
        <p:txBody>
          <a:bodyPr/>
          <a:lstStyle/>
          <a:p>
            <a:r>
              <a:rPr lang="ru-RU" dirty="0"/>
              <a:t>Неоромантизм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літературі</a:t>
            </a:r>
            <a:r>
              <a:rPr lang="ru-RU" dirty="0"/>
              <a:t> к. Х</a:t>
            </a:r>
            <a:r>
              <a:rPr lang="uk-UA" dirty="0"/>
              <a:t>ІХ- - п. ХХ ст.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6864" cy="1977334"/>
          </a:xfrm>
          <a:solidFill>
            <a:srgbClr val="F8F8F8">
              <a:alpha val="60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Проблема визначення</a:t>
            </a:r>
          </a:p>
          <a:p>
            <a:r>
              <a:rPr lang="ru-RU" dirty="0" err="1">
                <a:solidFill>
                  <a:schemeClr val="tx1"/>
                </a:solidFill>
              </a:rPr>
              <a:t>Поетика</a:t>
            </a:r>
            <a:r>
              <a:rPr lang="ru-RU" dirty="0">
                <a:solidFill>
                  <a:schemeClr val="tx1"/>
                </a:solidFill>
              </a:rPr>
              <a:t> й проблематика</a:t>
            </a:r>
          </a:p>
          <a:p>
            <a:r>
              <a:rPr lang="ru-RU" dirty="0" err="1">
                <a:solidFill>
                  <a:schemeClr val="tx1"/>
                </a:solidFill>
              </a:rPr>
              <a:t>Еволюція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неоромантичного</a:t>
            </a:r>
            <a:r>
              <a:rPr lang="ru-RU" dirty="0">
                <a:solidFill>
                  <a:schemeClr val="tx1"/>
                </a:solidFill>
              </a:rPr>
              <a:t> героя: </a:t>
            </a:r>
            <a:r>
              <a:rPr lang="ru-RU" dirty="0" err="1">
                <a:solidFill>
                  <a:schemeClr val="tx1"/>
                </a:solidFill>
              </a:rPr>
              <a:t>Р.Кіплінг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Дж.Конрад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Дж.Лондон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81E819-2BB0-469B-84A6-69C02B8FB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70" y="1340768"/>
            <a:ext cx="8676456" cy="5721499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ru-RU"/>
              <a:t>Як вистоїш, коли всі проти тебе—</a:t>
            </a:r>
          </a:p>
          <a:p>
            <a:pPr marL="0" indent="0">
              <a:buNone/>
            </a:pPr>
            <a:r>
              <a:rPr lang="ru-RU"/>
              <a:t>Упали духом і тебе кленуть, </a:t>
            </a:r>
          </a:p>
          <a:p>
            <a:pPr marL="0" indent="0">
              <a:buNone/>
            </a:pPr>
            <a:r>
              <a:rPr lang="ru-RU"/>
              <a:t>Як всупереч усім ти віриш в себе,</a:t>
            </a:r>
          </a:p>
          <a:p>
            <a:pPr marL="0" indent="0">
              <a:buNone/>
            </a:pPr>
            <a:r>
              <a:rPr lang="ru-RU"/>
              <a:t>А з їх невіри також візьмеш суть;</a:t>
            </a:r>
          </a:p>
          <a:p>
            <a:pPr marL="0" indent="0">
              <a:buNone/>
            </a:pPr>
            <a:r>
              <a:rPr lang="ru-RU"/>
              <a:t>Якщо чекати зможеш ти невтомно,</a:t>
            </a:r>
          </a:p>
          <a:p>
            <a:pPr marL="0" indent="0">
              <a:buNone/>
            </a:pPr>
            <a:r>
              <a:rPr lang="ru-RU"/>
              <a:t>Оббріханий — мовчати і пройти</a:t>
            </a:r>
          </a:p>
          <a:p>
            <a:pPr marL="0" indent="0">
              <a:buNone/>
            </a:pPr>
            <a:r>
              <a:rPr lang="ru-RU"/>
              <a:t>Під поглядом ненависті, притому</a:t>
            </a:r>
          </a:p>
          <a:p>
            <a:pPr marL="0" indent="0">
              <a:buNone/>
            </a:pPr>
            <a:r>
              <a:rPr lang="ru-RU"/>
              <a:t>Не грати цноти ані доброти;</a:t>
            </a:r>
          </a:p>
          <a:p>
            <a:endParaRPr lang="ru-RU"/>
          </a:p>
          <a:p>
            <a:pPr marL="0" indent="0">
              <a:buNone/>
            </a:pPr>
            <a:r>
              <a:rPr lang="ru-RU"/>
              <a:t>Як зможеш мріять — </a:t>
            </a:r>
          </a:p>
          <a:p>
            <a:pPr marL="0" indent="0">
              <a:buNone/>
            </a:pPr>
            <a:r>
              <a:rPr lang="ru-RU"/>
              <a:t>в мрійництво не впасти,</a:t>
            </a:r>
          </a:p>
          <a:p>
            <a:pPr marL="0" indent="0">
              <a:buNone/>
            </a:pPr>
            <a:r>
              <a:rPr lang="ru-RU"/>
              <a:t>І думать — не творити думки культ,</a:t>
            </a:r>
          </a:p>
          <a:p>
            <a:pPr marL="0" indent="0">
              <a:buNone/>
            </a:pPr>
            <a:r>
              <a:rPr lang="ru-RU"/>
              <a:t>Якщо Тріумф, зарівно як Нещастя,</a:t>
            </a:r>
          </a:p>
          <a:p>
            <a:pPr marL="0" indent="0">
              <a:buNone/>
            </a:pPr>
            <a:r>
              <a:rPr lang="ru-RU"/>
              <a:t>Сприймеш як дим і вітер на віку;</a:t>
            </a:r>
          </a:p>
          <a:p>
            <a:pPr marL="0" indent="0">
              <a:buNone/>
            </a:pPr>
            <a:r>
              <a:rPr lang="ru-RU"/>
              <a:t>Якщо стерпиш, як з правди твого слова</a:t>
            </a:r>
          </a:p>
          <a:p>
            <a:pPr marL="0" indent="0">
              <a:buNone/>
            </a:pPr>
            <a:r>
              <a:rPr lang="ru-RU"/>
              <a:t>Пройдисвіт ставить пастку на простих,</a:t>
            </a:r>
          </a:p>
          <a:p>
            <a:pPr marL="0" indent="0">
              <a:buNone/>
            </a:pPr>
            <a:r>
              <a:rPr lang="ru-RU"/>
              <a:t>Якщо впаде все, чим ти жив, і знову</a:t>
            </a:r>
          </a:p>
          <a:p>
            <a:pPr marL="0" indent="0">
              <a:buNone/>
            </a:pPr>
            <a:r>
              <a:rPr lang="ru-RU"/>
              <a:t>Зумієш все почати — і звести;</a:t>
            </a:r>
          </a:p>
          <a:p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Якщо ти зможеш в пориві одному</a:t>
            </a:r>
          </a:p>
          <a:p>
            <a:pPr marL="0" indent="0">
              <a:buNone/>
            </a:pPr>
            <a:r>
              <a:rPr lang="ru-RU"/>
              <a:t>Поставить все на карту — і програть,</a:t>
            </a:r>
          </a:p>
          <a:p>
            <a:pPr marL="0" indent="0">
              <a:buNone/>
            </a:pPr>
            <a:r>
              <a:rPr lang="ru-RU"/>
              <a:t>А потім — все спочатку, і нікому</a:t>
            </a:r>
          </a:p>
          <a:p>
            <a:pPr marL="0" indent="0">
              <a:buNone/>
            </a:pPr>
            <a:r>
              <a:rPr lang="ru-RU"/>
              <a:t>Про втрати й слова навіть не сказать;</a:t>
            </a:r>
          </a:p>
          <a:p>
            <a:pPr marL="0" indent="0">
              <a:buNone/>
            </a:pPr>
            <a:r>
              <a:rPr lang="ru-RU"/>
              <a:t>Якщо ти змусиш Серце, Нерви, Жили</a:t>
            </a:r>
          </a:p>
          <a:p>
            <a:pPr marL="0" indent="0">
              <a:buNone/>
            </a:pPr>
            <a:r>
              <a:rPr lang="ru-RU"/>
              <a:t>Служити ще, коли уже в тобі</a:t>
            </a:r>
          </a:p>
          <a:p>
            <a:pPr marL="0" indent="0">
              <a:buNone/>
            </a:pPr>
            <a:r>
              <a:rPr lang="ru-RU"/>
              <a:t>Усе згоріло, вигасло — лишилась</a:t>
            </a:r>
          </a:p>
          <a:p>
            <a:pPr marL="0" indent="0">
              <a:buNone/>
            </a:pPr>
            <a:r>
              <a:rPr lang="ru-RU"/>
              <a:t>Одна лиш Воля — встоять в боротьбі;</a:t>
            </a:r>
          </a:p>
          <a:p>
            <a:endParaRPr lang="ru-RU"/>
          </a:p>
          <a:p>
            <a:pPr marL="0" indent="0">
              <a:buNone/>
            </a:pPr>
            <a:r>
              <a:rPr lang="ru-RU"/>
              <a:t>Як зможеш гідно річ вести з юрбою</a:t>
            </a:r>
          </a:p>
          <a:p>
            <a:pPr marL="0" indent="0">
              <a:buNone/>
            </a:pPr>
            <a:r>
              <a:rPr lang="ru-RU"/>
              <a:t>І з Королем не втратиш простоти,</a:t>
            </a:r>
          </a:p>
          <a:p>
            <a:pPr marL="0" indent="0">
              <a:buNone/>
            </a:pPr>
            <a:r>
              <a:rPr lang="ru-RU"/>
              <a:t>Якщо усі рахуються з тобою —</a:t>
            </a:r>
          </a:p>
          <a:p>
            <a:pPr marL="0" indent="0">
              <a:buNone/>
            </a:pPr>
            <a:r>
              <a:rPr lang="ru-RU"/>
              <a:t>На відстані, яку відміриш ти;</a:t>
            </a:r>
          </a:p>
          <a:p>
            <a:pPr marL="0" indent="0">
              <a:buNone/>
            </a:pPr>
            <a:r>
              <a:rPr lang="ru-RU"/>
              <a:t>Якщо ущерть наповниш біг хвилини</a:t>
            </a:r>
          </a:p>
          <a:p>
            <a:pPr marL="0" indent="0">
              <a:buNone/>
            </a:pPr>
            <a:r>
              <a:rPr lang="ru-RU"/>
              <a:t>Снагою дум, енергією дій,</a:t>
            </a:r>
          </a:p>
          <a:p>
            <a:pPr marL="0" indent="0">
              <a:buNone/>
            </a:pPr>
            <a:r>
              <a:rPr lang="ru-RU"/>
              <a:t>Тоді весь світ тобі належить, сину,</a:t>
            </a:r>
          </a:p>
          <a:p>
            <a:pPr marL="0" indent="0">
              <a:buNone/>
            </a:pPr>
            <a:r>
              <a:rPr lang="ru-RU"/>
              <a:t>І більше: ти — Людина, сину мій.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0A68F3-634B-492A-9665-28B5D7E5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10" y="332656"/>
            <a:ext cx="8052380" cy="7115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/>
              <a:t>Редьярд Кіплінг. «Якщо…» 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104362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Неоромантизм: проблематика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783871"/>
              </p:ext>
            </p:extLst>
          </p:nvPr>
        </p:nvGraphicFramePr>
        <p:xfrm>
          <a:off x="457200" y="1412776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23" y="-27028"/>
            <a:ext cx="8229600" cy="1143000"/>
          </a:xfrm>
        </p:spPr>
        <p:txBody>
          <a:bodyPr/>
          <a:lstStyle/>
          <a:p>
            <a:r>
              <a:rPr lang="ru-RU" dirty="0"/>
              <a:t>Неоромантизм: </a:t>
            </a:r>
            <a:r>
              <a:rPr lang="ru-RU" dirty="0" err="1"/>
              <a:t>поетика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694794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15150" r="10031"/>
          <a:stretch>
            <a:fillRect/>
          </a:stretch>
        </p:blipFill>
        <p:spPr bwMode="auto">
          <a:xfrm>
            <a:off x="14121" y="-1"/>
            <a:ext cx="9129879" cy="6858001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251520" y="260648"/>
            <a:ext cx="4752528" cy="3384376"/>
          </a:xfrm>
          <a:prstGeom prst="wedgeRoundRectCallout">
            <a:avLst>
              <a:gd name="adj1" fmla="val 59277"/>
              <a:gd name="adj2" fmla="val 205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76470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Речі</a:t>
            </a:r>
            <a:r>
              <a:rPr lang="ru-RU" sz="3600" dirty="0"/>
              <a:t> </a:t>
            </a:r>
            <a:r>
              <a:rPr lang="ru-RU" sz="3600" dirty="0" err="1"/>
              <a:t>великі</a:t>
            </a:r>
            <a:r>
              <a:rPr lang="ru-RU" sz="3600" dirty="0"/>
              <a:t> </a:t>
            </a:r>
          </a:p>
          <a:p>
            <a:r>
              <a:rPr lang="ru-RU" sz="3600" dirty="0"/>
              <a:t>              </a:t>
            </a:r>
            <a:r>
              <a:rPr lang="ru-RU" sz="3600" dirty="0" err="1"/>
              <a:t>всі</a:t>
            </a:r>
            <a:r>
              <a:rPr lang="ru-RU" sz="3600" dirty="0"/>
              <a:t>, як одна:</a:t>
            </a:r>
          </a:p>
          <a:p>
            <a:r>
              <a:rPr lang="ru-RU" sz="3600" dirty="0" err="1"/>
              <a:t>Коні</a:t>
            </a:r>
            <a:r>
              <a:rPr lang="ru-RU" sz="3600" dirty="0"/>
              <a:t>, </a:t>
            </a:r>
            <a:r>
              <a:rPr lang="ru-RU" sz="3600" dirty="0" err="1"/>
              <a:t>Дівчата</a:t>
            </a:r>
            <a:r>
              <a:rPr lang="ru-RU" sz="3600" dirty="0"/>
              <a:t>, </a:t>
            </a:r>
          </a:p>
          <a:p>
            <a:r>
              <a:rPr lang="ru-RU" sz="3600" dirty="0"/>
              <a:t>            Влада й </a:t>
            </a:r>
            <a:r>
              <a:rPr lang="ru-RU" sz="3600" dirty="0" err="1"/>
              <a:t>Війна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Редьярд </a:t>
            </a:r>
            <a:r>
              <a:rPr lang="ru-RU" dirty="0" err="1"/>
              <a:t>Кіплінг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675360" cy="5040560"/>
          </a:xfrm>
        </p:spPr>
        <p:txBody>
          <a:bodyPr>
            <a:normAutofit/>
          </a:bodyPr>
          <a:lstStyle/>
          <a:p>
            <a:r>
              <a:rPr lang="ru-RU" dirty="0" err="1"/>
              <a:t>Схід</a:t>
            </a:r>
            <a:r>
              <a:rPr lang="ru-RU" dirty="0"/>
              <a:t> і </a:t>
            </a:r>
            <a:r>
              <a:rPr lang="ru-RU" dirty="0" err="1"/>
              <a:t>Захід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Розтління</a:t>
            </a:r>
            <a:r>
              <a:rPr lang="ru-RU" dirty="0"/>
              <a:t> </a:t>
            </a:r>
            <a:r>
              <a:rPr lang="ru-RU" dirty="0" err="1"/>
              <a:t>цивілізацією</a:t>
            </a:r>
            <a:r>
              <a:rPr lang="ru-RU" dirty="0"/>
              <a:t>»</a:t>
            </a:r>
          </a:p>
          <a:p>
            <a:r>
              <a:rPr lang="ru-RU" dirty="0"/>
              <a:t>«Кодекс </a:t>
            </a:r>
            <a:r>
              <a:rPr lang="ru-RU" dirty="0" err="1"/>
              <a:t>честі</a:t>
            </a:r>
            <a:r>
              <a:rPr lang="ru-RU" dirty="0"/>
              <a:t>»</a:t>
            </a:r>
          </a:p>
          <a:p>
            <a:r>
              <a:rPr lang="ru-RU" dirty="0" err="1"/>
              <a:t>Ініціація</a:t>
            </a:r>
            <a:r>
              <a:rPr lang="ru-RU" dirty="0"/>
              <a:t> через </a:t>
            </a:r>
            <a:r>
              <a:rPr lang="ru-RU" dirty="0" err="1"/>
              <a:t>зіткнення</a:t>
            </a:r>
            <a:r>
              <a:rPr lang="ru-RU" dirty="0"/>
              <a:t> з </a:t>
            </a:r>
            <a:r>
              <a:rPr lang="ru-RU" dirty="0" err="1"/>
              <a:t>небезпекою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Тягар</a:t>
            </a:r>
            <a:r>
              <a:rPr lang="ru-RU" dirty="0"/>
              <a:t> </a:t>
            </a:r>
            <a:r>
              <a:rPr lang="ru-RU" dirty="0" err="1"/>
              <a:t>білих</a:t>
            </a:r>
            <a:r>
              <a:rPr lang="ru-RU" dirty="0"/>
              <a:t>» </a:t>
            </a:r>
          </a:p>
          <a:p>
            <a:r>
              <a:rPr lang="ru-RU" dirty="0" err="1"/>
              <a:t>Стоїцизм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51202" name="Picture 2" descr="ÐÐ°ÑÑÐ¸Ð½ÐºÐ¸ Ð¿Ð¾ Ð·Ð°Ð¿ÑÐ¾ÑÑ rudyard kip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500" y="1412776"/>
            <a:ext cx="35542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олоніалізм — причини формування і розпаду, наслідки">
            <a:extLst>
              <a:ext uri="{FF2B5EF4-FFF2-40B4-BE49-F238E27FC236}">
                <a16:creationId xmlns:a16="http://schemas.microsoft.com/office/drawing/2014/main" id="{8DB7B1D7-C8E3-4173-B010-F5A5FEB96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10845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7DB8D-808A-4C8B-970D-0477553FA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32656"/>
            <a:ext cx="3528392" cy="6264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700" dirty="0" err="1"/>
              <a:t>Беріть</a:t>
            </a:r>
            <a:r>
              <a:rPr lang="ru-RU" sz="1700" dirty="0"/>
              <a:t> </a:t>
            </a:r>
            <a:r>
              <a:rPr lang="ru-RU" sz="1700" dirty="0" err="1"/>
              <a:t>тягар</a:t>
            </a:r>
            <a:r>
              <a:rPr lang="ru-RU" sz="1700" dirty="0"/>
              <a:t> той </a:t>
            </a:r>
            <a:r>
              <a:rPr lang="ru-RU" sz="1700" dirty="0" err="1"/>
              <a:t>Білих</a:t>
            </a:r>
            <a:r>
              <a:rPr lang="ru-RU" sz="1700" dirty="0"/>
              <a:t>,</a:t>
            </a:r>
          </a:p>
          <a:p>
            <a:pPr marL="0" indent="0">
              <a:buNone/>
            </a:pPr>
            <a:r>
              <a:rPr lang="ru-RU" sz="1700" dirty="0" err="1"/>
              <a:t>Зішліть</a:t>
            </a:r>
            <a:r>
              <a:rPr lang="ru-RU" sz="1700" dirty="0"/>
              <a:t> </a:t>
            </a:r>
            <a:r>
              <a:rPr lang="ru-RU" sz="1700" dirty="0" err="1"/>
              <a:t>туди</a:t>
            </a:r>
            <a:r>
              <a:rPr lang="ru-RU" sz="1700" dirty="0"/>
              <a:t> </a:t>
            </a:r>
            <a:r>
              <a:rPr lang="ru-RU" sz="1700" dirty="0" err="1"/>
              <a:t>свій</a:t>
            </a:r>
            <a:r>
              <a:rPr lang="ru-RU" sz="1700" dirty="0"/>
              <a:t> </a:t>
            </a:r>
            <a:r>
              <a:rPr lang="ru-RU" sz="1700" dirty="0" err="1"/>
              <a:t>цвіт</a:t>
            </a:r>
            <a:r>
              <a:rPr lang="ru-RU" sz="1700" dirty="0"/>
              <a:t>,</a:t>
            </a:r>
          </a:p>
          <a:p>
            <a:pPr marL="0" indent="0">
              <a:buNone/>
            </a:pPr>
            <a:r>
              <a:rPr lang="ru-RU" sz="1700" dirty="0" err="1"/>
              <a:t>Синів</a:t>
            </a:r>
            <a:r>
              <a:rPr lang="ru-RU" sz="1700" dirty="0"/>
              <a:t>, </a:t>
            </a:r>
            <a:r>
              <a:rPr lang="ru-RU" sz="1700" dirty="0" err="1"/>
              <a:t>щоб</a:t>
            </a:r>
            <a:r>
              <a:rPr lang="ru-RU" sz="1700" dirty="0"/>
              <a:t> </a:t>
            </a:r>
            <a:r>
              <a:rPr lang="ru-RU" sz="1700" dirty="0" err="1"/>
              <a:t>торували</a:t>
            </a:r>
            <a:endParaRPr lang="ru-RU" sz="1700" dirty="0"/>
          </a:p>
          <a:p>
            <a:pPr marL="0" indent="0">
              <a:buNone/>
            </a:pPr>
            <a:r>
              <a:rPr lang="ru-RU" sz="1700" dirty="0" err="1"/>
              <a:t>Новим</a:t>
            </a:r>
            <a:r>
              <a:rPr lang="ru-RU" sz="1700" dirty="0"/>
              <a:t> </a:t>
            </a:r>
            <a:r>
              <a:rPr lang="ru-RU" sz="1700" dirty="0" err="1"/>
              <a:t>підданцям</a:t>
            </a:r>
            <a:r>
              <a:rPr lang="ru-RU" sz="1700" dirty="0"/>
              <a:t> </a:t>
            </a:r>
            <a:r>
              <a:rPr lang="ru-RU" sz="1700" dirty="0" err="1"/>
              <a:t>слід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ru-RU" sz="1700" dirty="0"/>
              <a:t>Служили за </a:t>
            </a:r>
            <a:r>
              <a:rPr lang="ru-RU" sz="1700" dirty="0" err="1"/>
              <a:t>поденне</a:t>
            </a:r>
            <a:r>
              <a:rPr lang="ru-RU" sz="1700" dirty="0"/>
              <a:t> —</a:t>
            </a:r>
          </a:p>
          <a:p>
            <a:pPr marL="0" indent="0">
              <a:buNone/>
            </a:pPr>
            <a:r>
              <a:rPr lang="ru-RU" sz="1700" dirty="0" err="1"/>
              <a:t>Завжди</a:t>
            </a:r>
            <a:r>
              <a:rPr lang="ru-RU" sz="1700" dirty="0"/>
              <a:t> </a:t>
            </a:r>
            <a:r>
              <a:rPr lang="ru-RU" sz="1700" dirty="0" err="1"/>
              <a:t>напоготів</a:t>
            </a:r>
            <a:r>
              <a:rPr lang="ru-RU" sz="1700" dirty="0"/>
              <a:t> —</a:t>
            </a:r>
          </a:p>
          <a:p>
            <a:pPr marL="0" indent="0">
              <a:buNone/>
            </a:pPr>
            <a:r>
              <a:rPr lang="ru-RU" sz="1700" dirty="0" err="1"/>
              <a:t>Юрбі</a:t>
            </a:r>
            <a:r>
              <a:rPr lang="ru-RU" sz="1700" dirty="0"/>
              <a:t> </a:t>
            </a:r>
            <a:r>
              <a:rPr lang="ru-RU" sz="1700" dirty="0" err="1"/>
              <a:t>хистких</a:t>
            </a:r>
            <a:r>
              <a:rPr lang="ru-RU" sz="1700" dirty="0"/>
              <a:t>, </a:t>
            </a:r>
            <a:r>
              <a:rPr lang="ru-RU" sz="1700" dirty="0" err="1"/>
              <a:t>похмурих</a:t>
            </a:r>
            <a:endParaRPr lang="ru-RU" sz="1700" dirty="0"/>
          </a:p>
          <a:p>
            <a:pPr marL="0" indent="0">
              <a:buNone/>
            </a:pPr>
            <a:r>
              <a:rPr lang="ru-RU" sz="1700" dirty="0" err="1"/>
              <a:t>Дітей-напівчортів</a:t>
            </a:r>
            <a:r>
              <a:rPr lang="ru-RU" sz="1700" dirty="0"/>
              <a:t>.</a:t>
            </a:r>
          </a:p>
          <a:p>
            <a:endParaRPr lang="ru-RU" sz="1700" dirty="0"/>
          </a:p>
          <a:p>
            <a:pPr marL="0" indent="0">
              <a:buNone/>
            </a:pPr>
            <a:r>
              <a:rPr lang="ru-RU" sz="1700" dirty="0" err="1"/>
              <a:t>Беріть</a:t>
            </a:r>
            <a:r>
              <a:rPr lang="ru-RU" sz="1700" dirty="0"/>
              <a:t> </a:t>
            </a:r>
            <a:r>
              <a:rPr lang="ru-RU" sz="1700" dirty="0" err="1"/>
              <a:t>тягар</a:t>
            </a:r>
            <a:r>
              <a:rPr lang="ru-RU" sz="1700" dirty="0"/>
              <a:t> той </a:t>
            </a:r>
            <a:r>
              <a:rPr lang="ru-RU" sz="1700" dirty="0" err="1"/>
              <a:t>Білих</a:t>
            </a:r>
            <a:r>
              <a:rPr lang="ru-RU" sz="1700" dirty="0"/>
              <a:t> —</a:t>
            </a:r>
          </a:p>
          <a:p>
            <a:pPr marL="0" indent="0">
              <a:buNone/>
            </a:pPr>
            <a:r>
              <a:rPr lang="ru-RU" sz="1700" dirty="0" err="1"/>
              <a:t>Терпляче</a:t>
            </a:r>
            <a:r>
              <a:rPr lang="ru-RU" sz="1700" dirty="0"/>
              <a:t> </a:t>
            </a:r>
            <a:r>
              <a:rPr lang="ru-RU" sz="1700" dirty="0" err="1"/>
              <a:t>поруч</a:t>
            </a:r>
            <a:r>
              <a:rPr lang="ru-RU" sz="1700" dirty="0"/>
              <a:t> </a:t>
            </a:r>
            <a:r>
              <a:rPr lang="ru-RU" sz="1700" dirty="0" err="1"/>
              <a:t>йти</a:t>
            </a:r>
            <a:r>
              <a:rPr lang="ru-RU" sz="1700" dirty="0"/>
              <a:t>,</a:t>
            </a:r>
          </a:p>
          <a:p>
            <a:pPr marL="0" indent="0">
              <a:buNone/>
            </a:pPr>
            <a:r>
              <a:rPr lang="ru-RU" sz="1700" dirty="0" err="1"/>
              <a:t>Ховати</a:t>
            </a:r>
            <a:r>
              <a:rPr lang="ru-RU" sz="1700" dirty="0"/>
              <a:t> </a:t>
            </a:r>
            <a:r>
              <a:rPr lang="ru-RU" sz="1700" dirty="0" err="1"/>
              <a:t>прояв</a:t>
            </a:r>
            <a:r>
              <a:rPr lang="ru-RU" sz="1700" dirty="0"/>
              <a:t> </a:t>
            </a:r>
            <a:r>
              <a:rPr lang="ru-RU" sz="1700" dirty="0" err="1"/>
              <a:t>сили</a:t>
            </a:r>
            <a:endParaRPr lang="ru-RU" sz="1700" dirty="0"/>
          </a:p>
          <a:p>
            <a:pPr marL="0" indent="0">
              <a:buNone/>
            </a:pPr>
            <a:r>
              <a:rPr lang="ru-RU" sz="1700" dirty="0"/>
              <a:t>І </a:t>
            </a:r>
            <a:r>
              <a:rPr lang="ru-RU" sz="1700" dirty="0" err="1"/>
              <a:t>проблиск</a:t>
            </a:r>
            <a:r>
              <a:rPr lang="ru-RU" sz="1700" dirty="0"/>
              <a:t> гордости;</a:t>
            </a:r>
          </a:p>
          <a:p>
            <a:pPr marL="0" indent="0">
              <a:buNone/>
            </a:pPr>
            <a:r>
              <a:rPr lang="ru-RU" sz="1700" dirty="0"/>
              <a:t>Сто раз </a:t>
            </a:r>
            <a:r>
              <a:rPr lang="ru-RU" sz="1700" dirty="0" err="1"/>
              <a:t>просте</a:t>
            </a:r>
            <a:r>
              <a:rPr lang="ru-RU" sz="1700" dirty="0"/>
              <a:t> і </a:t>
            </a:r>
            <a:r>
              <a:rPr lang="ru-RU" sz="1700" dirty="0" err="1"/>
              <a:t>ясне</a:t>
            </a:r>
            <a:endParaRPr lang="ru-RU" sz="1700" dirty="0"/>
          </a:p>
          <a:p>
            <a:pPr marL="0" indent="0">
              <a:buNone/>
            </a:pPr>
            <a:r>
              <a:rPr lang="ru-RU" sz="1700" dirty="0" err="1"/>
              <a:t>Доводити</a:t>
            </a:r>
            <a:r>
              <a:rPr lang="ru-RU" sz="1700" dirty="0"/>
              <a:t> до </a:t>
            </a:r>
            <a:r>
              <a:rPr lang="ru-RU" sz="1700" dirty="0" err="1"/>
              <a:t>всіх</a:t>
            </a:r>
            <a:r>
              <a:rPr lang="ru-RU" sz="1700" dirty="0"/>
              <a:t>,</a:t>
            </a:r>
          </a:p>
          <a:p>
            <a:pPr marL="0" indent="0">
              <a:buNone/>
            </a:pPr>
            <a:r>
              <a:rPr lang="ru-RU" sz="1700" dirty="0"/>
              <a:t>Чужих </a:t>
            </a:r>
            <a:r>
              <a:rPr lang="ru-RU" sz="1700" dirty="0" err="1"/>
              <a:t>шукати</a:t>
            </a:r>
            <a:r>
              <a:rPr lang="ru-RU" sz="1700" dirty="0"/>
              <a:t> </a:t>
            </a:r>
            <a:r>
              <a:rPr lang="ru-RU" sz="1700" dirty="0" err="1"/>
              <a:t>вигід</a:t>
            </a:r>
            <a:endParaRPr lang="ru-RU" sz="1700" dirty="0"/>
          </a:p>
          <a:p>
            <a:pPr marL="0" indent="0">
              <a:buNone/>
            </a:pPr>
            <a:r>
              <a:rPr lang="ru-RU" sz="1700" dirty="0"/>
              <a:t>Та </a:t>
            </a:r>
            <a:r>
              <a:rPr lang="ru-RU" sz="1700" dirty="0" err="1"/>
              <a:t>інтересів</a:t>
            </a:r>
            <a:r>
              <a:rPr lang="ru-RU" sz="1700" dirty="0"/>
              <a:t> </a:t>
            </a:r>
            <a:r>
              <a:rPr lang="ru-RU" sz="1700" dirty="0" err="1"/>
              <a:t>їх</a:t>
            </a:r>
            <a:r>
              <a:rPr lang="ru-RU" sz="1700" dirty="0"/>
              <a:t>.</a:t>
            </a:r>
          </a:p>
          <a:p>
            <a:endParaRPr lang="ru-RU" sz="1700" dirty="0"/>
          </a:p>
          <a:p>
            <a:pPr marL="0" indent="0">
              <a:buNone/>
            </a:pPr>
            <a:r>
              <a:rPr lang="ru-RU" sz="1700" dirty="0" err="1"/>
              <a:t>Беріть</a:t>
            </a:r>
            <a:r>
              <a:rPr lang="ru-RU" sz="1700" dirty="0"/>
              <a:t> </a:t>
            </a:r>
            <a:r>
              <a:rPr lang="ru-RU" sz="1700" dirty="0" err="1"/>
              <a:t>тягар</a:t>
            </a:r>
            <a:r>
              <a:rPr lang="ru-RU" sz="1700" dirty="0"/>
              <a:t> той </a:t>
            </a:r>
            <a:r>
              <a:rPr lang="ru-RU" sz="1700" dirty="0" err="1"/>
              <a:t>Білих</a:t>
            </a:r>
            <a:r>
              <a:rPr lang="ru-RU" sz="1700" dirty="0"/>
              <a:t> —</a:t>
            </a:r>
          </a:p>
          <a:p>
            <a:pPr marL="0" indent="0">
              <a:buNone/>
            </a:pPr>
            <a:r>
              <a:rPr lang="ru-RU" sz="1700" dirty="0" err="1"/>
              <a:t>Лють</a:t>
            </a:r>
            <a:r>
              <a:rPr lang="ru-RU" sz="1700" dirty="0"/>
              <a:t> </a:t>
            </a:r>
            <a:r>
              <a:rPr lang="ru-RU" sz="1700" dirty="0" err="1"/>
              <a:t>мирної</a:t>
            </a:r>
            <a:r>
              <a:rPr lang="ru-RU" sz="1700" dirty="0"/>
              <a:t> </a:t>
            </a:r>
            <a:r>
              <a:rPr lang="ru-RU" sz="1700" dirty="0" err="1"/>
              <a:t>війни</a:t>
            </a:r>
            <a:r>
              <a:rPr lang="ru-RU" sz="1700" dirty="0"/>
              <a:t>:</a:t>
            </a:r>
          </a:p>
          <a:p>
            <a:pPr marL="0" indent="0">
              <a:buNone/>
            </a:pPr>
            <a:r>
              <a:rPr lang="ru-RU" sz="1700" dirty="0" err="1"/>
              <a:t>Забий</a:t>
            </a:r>
            <a:r>
              <a:rPr lang="ru-RU" sz="1700" dirty="0"/>
              <a:t> той </a:t>
            </a:r>
            <a:r>
              <a:rPr lang="ru-RU" sz="1700" dirty="0" err="1"/>
              <a:t>вічний</a:t>
            </a:r>
            <a:r>
              <a:rPr lang="ru-RU" sz="1700" dirty="0"/>
              <a:t> голод,</a:t>
            </a:r>
          </a:p>
          <a:p>
            <a:pPr marL="0" indent="0">
              <a:buNone/>
            </a:pPr>
            <a:r>
              <a:rPr lang="ru-RU" sz="1700" dirty="0" err="1"/>
              <a:t>Хвороби</a:t>
            </a:r>
            <a:r>
              <a:rPr lang="ru-RU" sz="1700" dirty="0"/>
              <a:t> </a:t>
            </a:r>
            <a:r>
              <a:rPr lang="ru-RU" sz="1700" dirty="0" err="1"/>
              <a:t>ті</a:t>
            </a:r>
            <a:r>
              <a:rPr lang="ru-RU" sz="1700" dirty="0"/>
              <a:t> </a:t>
            </a:r>
            <a:r>
              <a:rPr lang="ru-RU" sz="1700" dirty="0" err="1"/>
              <a:t>спини</a:t>
            </a:r>
            <a:r>
              <a:rPr lang="ru-RU" sz="1700" dirty="0"/>
              <a:t>...</a:t>
            </a:r>
          </a:p>
          <a:p>
            <a:pPr marL="0" indent="0">
              <a:buNone/>
            </a:pPr>
            <a:r>
              <a:rPr lang="ru-RU" sz="1700" dirty="0"/>
              <a:t>І </a:t>
            </a:r>
            <a:r>
              <a:rPr lang="ru-RU" sz="1700" dirty="0" err="1"/>
              <a:t>вже</a:t>
            </a:r>
            <a:r>
              <a:rPr lang="ru-RU" sz="1700" dirty="0"/>
              <a:t> коли </a:t>
            </a:r>
            <a:r>
              <a:rPr lang="ru-RU" sz="1700" dirty="0" err="1"/>
              <a:t>замріє</a:t>
            </a:r>
            <a:endParaRPr lang="ru-RU" sz="1700" dirty="0"/>
          </a:p>
          <a:p>
            <a:pPr marL="0" indent="0">
              <a:buNone/>
            </a:pPr>
            <a:r>
              <a:rPr lang="ru-RU" sz="1700" dirty="0" err="1"/>
              <a:t>Жаданий</a:t>
            </a:r>
            <a:r>
              <a:rPr lang="ru-RU" sz="1700" dirty="0"/>
              <a:t> той </a:t>
            </a:r>
            <a:r>
              <a:rPr lang="ru-RU" sz="1700" dirty="0" err="1"/>
              <a:t>кінець</a:t>
            </a:r>
            <a:r>
              <a:rPr lang="ru-RU" sz="1700" dirty="0"/>
              <a:t>,</a:t>
            </a:r>
          </a:p>
          <a:p>
            <a:pPr marL="0" indent="0">
              <a:buNone/>
            </a:pPr>
            <a:r>
              <a:rPr lang="ru-RU" sz="1700" dirty="0" err="1"/>
              <a:t>Дикунська</a:t>
            </a:r>
            <a:r>
              <a:rPr lang="ru-RU" sz="1700" dirty="0"/>
              <a:t> </a:t>
            </a:r>
            <a:r>
              <a:rPr lang="ru-RU" sz="1700" dirty="0" err="1"/>
              <a:t>Лінь</a:t>
            </a:r>
            <a:r>
              <a:rPr lang="ru-RU" sz="1700" dirty="0"/>
              <a:t> і </a:t>
            </a:r>
            <a:r>
              <a:rPr lang="ru-RU" sz="1700" dirty="0" err="1"/>
              <a:t>Дурість</a:t>
            </a:r>
            <a:endParaRPr lang="ru-RU" sz="1700" dirty="0"/>
          </a:p>
          <a:p>
            <a:pPr marL="0" indent="0">
              <a:buNone/>
            </a:pPr>
            <a:r>
              <a:rPr lang="ru-RU" sz="1700" dirty="0" err="1"/>
              <a:t>Зведе</a:t>
            </a:r>
            <a:r>
              <a:rPr lang="ru-RU" sz="1700" dirty="0"/>
              <a:t> все </a:t>
            </a:r>
            <a:r>
              <a:rPr lang="ru-RU" sz="1700" dirty="0" err="1"/>
              <a:t>нанівець</a:t>
            </a:r>
            <a:r>
              <a:rPr lang="ru-RU" sz="1700" dirty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2749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Ð°ÑÑÐ¸Ð½ÐºÐ¸ Ð¿Ð¾ Ð·Ð°Ð¿ÑÐ¾ÑÑ kipling mary gloster"/>
          <p:cNvPicPr>
            <a:picLocks noChangeAspect="1" noChangeArrowheads="1"/>
          </p:cNvPicPr>
          <p:nvPr/>
        </p:nvPicPr>
        <p:blipFill>
          <a:blip r:embed="rId2" cstate="print"/>
          <a:srcRect l="31299" t="6824"/>
          <a:stretch>
            <a:fillRect/>
          </a:stretch>
        </p:blipFill>
        <p:spPr bwMode="auto">
          <a:xfrm>
            <a:off x="0" y="0"/>
            <a:ext cx="9144000" cy="69758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«Мэри Глостер»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556792"/>
            <a:ext cx="5698976" cy="3744416"/>
          </a:xfrm>
          <a:solidFill>
            <a:srgbClr val="1C1C1C">
              <a:alpha val="50196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>
                <a:solidFill>
                  <a:schemeClr val="bg1"/>
                </a:solidFill>
              </a:rPr>
              <a:t>	Харроу и Тринити-колледж.       		А надо б отправить в моря!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Я дал тебе воспитанье, 	   	         	и дал его, вижу, зря.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Тому, что казалось мне нужным, 		ты вовсе не был рад,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И то, что зовешь ты жизнью, 			я называю — разврат.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FC7B8-0F36-497F-A817-1EA8381D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34413-FA84-470E-B673-FA7537CA4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Декадентство — Википедия">
            <a:extLst>
              <a:ext uri="{FF2B5EF4-FFF2-40B4-BE49-F238E27FC236}">
                <a16:creationId xmlns:a16="http://schemas.microsoft.com/office/drawing/2014/main" id="{8F144AFE-929C-4F80-899C-6AAA45D3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119E5-6D27-46D4-ACFD-DC8EFAF530AF}"/>
              </a:ext>
            </a:extLst>
          </p:cNvPr>
          <p:cNvSpPr txBox="1"/>
          <p:nvPr/>
        </p:nvSpPr>
        <p:spPr>
          <a:xfrm>
            <a:off x="489267" y="4005064"/>
            <a:ext cx="5759376" cy="1477328"/>
          </a:xfrm>
          <a:prstGeom prst="rect">
            <a:avLst/>
          </a:prstGeom>
          <a:solidFill>
            <a:srgbClr val="003300">
              <a:alpha val="43922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Гравюры, фарфор и книги — вот твоя колея,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колледже квартирой шлюхи была квартира твоя.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Ты женился на этой костлявой,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			длинной, как карандаш,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От нее ты набрался спеси; но скажи, где ребенок ваш?</a:t>
            </a:r>
          </a:p>
        </p:txBody>
      </p:sp>
    </p:spTree>
    <p:extLst>
      <p:ext uri="{BB962C8B-B14F-4D97-AF65-F5344CB8AC3E}">
        <p14:creationId xmlns:p14="http://schemas.microsoft.com/office/powerpoint/2010/main" val="292189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mowgli">
            <a:extLst>
              <a:ext uri="{FF2B5EF4-FFF2-40B4-BE49-F238E27FC236}">
                <a16:creationId xmlns:a16="http://schemas.microsoft.com/office/drawing/2014/main" id="{5A93CA0B-1462-4323-846A-7B79CEF30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7EDF2B92-B20E-400D-9964-490605DC9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556792"/>
            <a:ext cx="4464496" cy="493791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Джунглі</a:t>
            </a:r>
            <a:r>
              <a:rPr lang="ru-RU" dirty="0"/>
              <a:t> = </a:t>
            </a:r>
            <a:r>
              <a:rPr lang="ru-RU" dirty="0" err="1"/>
              <a:t>соціум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аристократія</a:t>
            </a:r>
            <a:r>
              <a:rPr lang="ru-RU" dirty="0"/>
              <a:t>: </a:t>
            </a:r>
            <a:r>
              <a:rPr lang="ru-RU" dirty="0" err="1"/>
              <a:t>Багіра</a:t>
            </a:r>
            <a:r>
              <a:rPr lang="ru-RU" dirty="0"/>
              <a:t>, Шерхан, </a:t>
            </a:r>
            <a:r>
              <a:rPr lang="ru-RU" dirty="0" err="1"/>
              <a:t>Хатхі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юриспруденція</a:t>
            </a:r>
            <a:r>
              <a:rPr lang="ru-RU" dirty="0"/>
              <a:t>: Балу</a:t>
            </a:r>
          </a:p>
          <a:p>
            <a:pPr>
              <a:buFontTx/>
              <a:buChar char="-"/>
            </a:pPr>
            <a:r>
              <a:rPr lang="ru-RU" dirty="0"/>
              <a:t>духовенство: </a:t>
            </a:r>
            <a:r>
              <a:rPr lang="ru-RU" dirty="0" err="1"/>
              <a:t>Каа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: </a:t>
            </a:r>
            <a:r>
              <a:rPr lang="ru-RU" dirty="0" err="1"/>
              <a:t>вовки</a:t>
            </a:r>
            <a:endParaRPr lang="en-US" dirty="0"/>
          </a:p>
          <a:p>
            <a:pPr>
              <a:buFontTx/>
              <a:buChar char="-"/>
            </a:pPr>
            <a:r>
              <a:rPr lang="ru-RU" dirty="0" err="1"/>
              <a:t>робітничий</a:t>
            </a:r>
            <a:r>
              <a:rPr lang="ru-RU" dirty="0"/>
              <a:t> класс: </a:t>
            </a:r>
            <a:r>
              <a:rPr lang="ru-RU" dirty="0" err="1"/>
              <a:t>здобич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: падальщики</a:t>
            </a:r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3475DE-ED9D-4AF5-83A2-D047965A6382}"/>
              </a:ext>
            </a:extLst>
          </p:cNvPr>
          <p:cNvSpPr/>
          <p:nvPr/>
        </p:nvSpPr>
        <p:spPr>
          <a:xfrm>
            <a:off x="5209907" y="363290"/>
            <a:ext cx="24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МАУГЛ</a:t>
            </a:r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53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1E703AA3-B336-4544-A21F-8B25019E3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r="-2" b="38957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59EF800A-FA33-4424-80EC-E1151041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 r="-1" b="40174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5887D-0E3E-4C63-9175-96167185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476672"/>
            <a:ext cx="3602727" cy="1633437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rgbClr val="000000"/>
                </a:solidFill>
              </a:rPr>
              <a:t>«</a:t>
            </a:r>
            <a:r>
              <a:rPr lang="ru-RU" sz="3500" dirty="0" err="1">
                <a:solidFill>
                  <a:srgbClr val="000000"/>
                </a:solidFill>
              </a:rPr>
              <a:t>Мауглі</a:t>
            </a:r>
            <a:r>
              <a:rPr lang="ru-RU" sz="3500" dirty="0">
                <a:solidFill>
                  <a:srgbClr val="000000"/>
                </a:solidFill>
              </a:rPr>
              <a:t>»: </a:t>
            </a:r>
            <a:r>
              <a:rPr lang="ru-RU" sz="3500" dirty="0" err="1">
                <a:solidFill>
                  <a:srgbClr val="000000"/>
                </a:solidFill>
              </a:rPr>
              <a:t>колоніальна</a:t>
            </a:r>
            <a:r>
              <a:rPr lang="ru-RU" sz="3500" dirty="0">
                <a:solidFill>
                  <a:srgbClr val="000000"/>
                </a:solidFill>
              </a:rPr>
              <a:t> проблематика</a:t>
            </a:r>
            <a:endParaRPr lang="en-US" sz="3500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AF44F-2423-4B1A-8E4D-A121A298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1556792"/>
            <a:ext cx="3952771" cy="5400600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«У </a:t>
            </a:r>
            <a:r>
              <a:rPr lang="ru-RU" sz="2200" dirty="0" err="1">
                <a:solidFill>
                  <a:srgbClr val="000000"/>
                </a:solidFill>
              </a:rPr>
              <a:t>лісі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Рукх</a:t>
            </a:r>
            <a:r>
              <a:rPr lang="ru-RU" sz="2200" dirty="0">
                <a:solidFill>
                  <a:srgbClr val="000000"/>
                </a:solidFill>
              </a:rPr>
              <a:t>»: </a:t>
            </a:r>
            <a:r>
              <a:rPr lang="ru-RU" sz="2200" dirty="0" err="1">
                <a:solidFill>
                  <a:srgbClr val="000000"/>
                </a:solidFill>
              </a:rPr>
              <a:t>Мауглі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vs </a:t>
            </a:r>
            <a:r>
              <a:rPr lang="ru-RU" sz="2200" dirty="0" err="1">
                <a:solidFill>
                  <a:srgbClr val="000000"/>
                </a:solidFill>
              </a:rPr>
              <a:t>Гісборн</a:t>
            </a:r>
            <a:endParaRPr lang="ru-RU" sz="2200" dirty="0">
              <a:solidFill>
                <a:srgbClr val="000000"/>
              </a:solidFill>
            </a:endParaRPr>
          </a:p>
          <a:p>
            <a:r>
              <a:rPr lang="ru-RU" sz="2200" dirty="0" err="1">
                <a:solidFill>
                  <a:srgbClr val="000000"/>
                </a:solidFill>
              </a:rPr>
              <a:t>Конфлікт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Мауглі</a:t>
            </a:r>
            <a:r>
              <a:rPr lang="ru-RU" sz="2200" dirty="0">
                <a:solidFill>
                  <a:srgbClr val="000000"/>
                </a:solidFill>
              </a:rPr>
              <a:t> з </a:t>
            </a:r>
            <a:r>
              <a:rPr lang="ru-RU" sz="2200" dirty="0" err="1">
                <a:solidFill>
                  <a:srgbClr val="000000"/>
                </a:solidFill>
              </a:rPr>
              <a:t>місцевим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населенням</a:t>
            </a:r>
            <a:endParaRPr lang="ru-RU" sz="2200" dirty="0">
              <a:solidFill>
                <a:srgbClr val="000000"/>
              </a:solidFill>
            </a:endParaRPr>
          </a:p>
          <a:p>
            <a:r>
              <a:rPr lang="ru-RU" sz="2200" dirty="0" err="1">
                <a:solidFill>
                  <a:srgbClr val="000000"/>
                </a:solidFill>
              </a:rPr>
              <a:t>Біла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людина</a:t>
            </a:r>
            <a:r>
              <a:rPr lang="ru-RU" sz="2200" dirty="0">
                <a:solidFill>
                  <a:srgbClr val="000000"/>
                </a:solidFill>
              </a:rPr>
              <a:t> – </a:t>
            </a:r>
            <a:r>
              <a:rPr lang="ru-RU" sz="2200" dirty="0" err="1">
                <a:solidFill>
                  <a:srgbClr val="000000"/>
                </a:solidFill>
              </a:rPr>
              <a:t>носій</a:t>
            </a:r>
            <a:r>
              <a:rPr lang="ru-RU" sz="2200" dirty="0">
                <a:solidFill>
                  <a:srgbClr val="000000"/>
                </a:solidFill>
              </a:rPr>
              <a:t> закону й порядку</a:t>
            </a:r>
          </a:p>
          <a:p>
            <a:r>
              <a:rPr lang="ru-RU" sz="2200" dirty="0" err="1">
                <a:solidFill>
                  <a:srgbClr val="000000"/>
                </a:solidFill>
              </a:rPr>
              <a:t>Колонізація</a:t>
            </a:r>
            <a:r>
              <a:rPr lang="ru-RU" sz="2200" dirty="0">
                <a:solidFill>
                  <a:srgbClr val="000000"/>
                </a:solidFill>
              </a:rPr>
              <a:t> на </a:t>
            </a:r>
            <a:r>
              <a:rPr lang="ru-RU" sz="2200" dirty="0" err="1">
                <a:solidFill>
                  <a:srgbClr val="000000"/>
                </a:solidFill>
              </a:rPr>
              <a:t>основі</a:t>
            </a:r>
            <a:r>
              <a:rPr lang="ru-RU" sz="2200" dirty="0">
                <a:solidFill>
                  <a:srgbClr val="000000"/>
                </a:solidFill>
              </a:rPr>
              <a:t> «</a:t>
            </a:r>
            <a:r>
              <a:rPr lang="ru-RU" sz="2200" dirty="0" err="1">
                <a:solidFill>
                  <a:srgbClr val="000000"/>
                </a:solidFill>
              </a:rPr>
              <a:t>спільних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цінностей</a:t>
            </a:r>
            <a:r>
              <a:rPr lang="ru-RU" sz="2200" dirty="0">
                <a:solidFill>
                  <a:srgbClr val="000000"/>
                </a:solidFill>
              </a:rPr>
              <a:t>»</a:t>
            </a:r>
          </a:p>
          <a:p>
            <a:r>
              <a:rPr lang="ru-RU" sz="2200" dirty="0" err="1">
                <a:solidFill>
                  <a:srgbClr val="000000"/>
                </a:solidFill>
              </a:rPr>
              <a:t>Утилітаризм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3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3490" name="Picture 2" descr="ÐÐ°ÑÑÐ¸Ð½ÐºÐ¸ Ð¿Ð¾ Ð·Ð°Ð¿ÑÐ¾ÑÑ indiana jones"/>
          <p:cNvPicPr>
            <a:picLocks noChangeAspect="1" noChangeArrowheads="1"/>
          </p:cNvPicPr>
          <p:nvPr/>
        </p:nvPicPr>
        <p:blipFill rotWithShape="1">
          <a:blip r:embed="rId3" cstate="print">
            <a:alphaModFix amt="60000"/>
          </a:blip>
          <a:srcRect l="15107" r="7937"/>
          <a:stretch/>
        </p:blipFill>
        <p:spPr bwMode="auto">
          <a:xfrm>
            <a:off x="20" y="10"/>
            <a:ext cx="3047821" cy="6857990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iron man"/>
          <p:cNvPicPr>
            <a:picLocks noChangeAspect="1" noChangeArrowheads="1"/>
          </p:cNvPicPr>
          <p:nvPr/>
        </p:nvPicPr>
        <p:blipFill rotWithShape="1">
          <a:blip r:embed="rId4" cstate="print">
            <a:alphaModFix amt="60000"/>
          </a:blip>
          <a:srcRect l="12813" r="27931"/>
          <a:stretch/>
        </p:blipFill>
        <p:spPr bwMode="auto">
          <a:xfrm>
            <a:off x="3048318" y="10"/>
            <a:ext cx="3047841" cy="6857990"/>
          </a:xfrm>
          <a:prstGeom prst="rect">
            <a:avLst/>
          </a:prstGeom>
          <a:noFill/>
        </p:spPr>
      </p:pic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alphaModFix amt="60000"/>
          </a:blip>
          <a:srcRect l="39328"/>
          <a:stretch/>
        </p:blipFill>
        <p:spPr bwMode="auto">
          <a:xfrm>
            <a:off x="6096159" y="10"/>
            <a:ext cx="3047841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33" y="4149080"/>
            <a:ext cx="7350811" cy="708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4200" dirty="0">
                <a:solidFill>
                  <a:srgbClr val="FFFFFF"/>
                </a:solidFill>
              </a:rPr>
              <a:t>Що спільного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r="3150"/>
          <a:stretch>
            <a:fillRect/>
          </a:stretch>
        </p:blipFill>
        <p:spPr bwMode="auto">
          <a:xfrm>
            <a:off x="0" y="0"/>
            <a:ext cx="9206411" cy="68580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635896" y="764704"/>
            <a:ext cx="5256584" cy="3816424"/>
          </a:xfrm>
          <a:prstGeom prst="wedgeRoundRectCallout">
            <a:avLst>
              <a:gd name="adj1" fmla="val -67519"/>
              <a:gd name="adj2" fmla="val -177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err="1">
                <a:solidFill>
                  <a:schemeClr val="tx1"/>
                </a:solidFill>
              </a:rPr>
              <a:t>Віра</a:t>
            </a:r>
            <a:r>
              <a:rPr lang="ru-RU" sz="3000" dirty="0">
                <a:solidFill>
                  <a:schemeClr val="tx1"/>
                </a:solidFill>
              </a:rPr>
              <a:t> в </a:t>
            </a:r>
            <a:r>
              <a:rPr lang="ru-RU" sz="3000" dirty="0" err="1">
                <a:solidFill>
                  <a:schemeClr val="tx1"/>
                </a:solidFill>
              </a:rPr>
              <a:t>надприродне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походження</a:t>
            </a:r>
            <a:r>
              <a:rPr lang="ru-RU" sz="3000" dirty="0">
                <a:solidFill>
                  <a:schemeClr val="tx1"/>
                </a:solidFill>
              </a:rPr>
              <a:t> зла не </a:t>
            </a:r>
            <a:r>
              <a:rPr lang="ru-RU" sz="3000" dirty="0" err="1">
                <a:solidFill>
                  <a:schemeClr val="tx1"/>
                </a:solidFill>
              </a:rPr>
              <a:t>потрібна</a:t>
            </a:r>
            <a:r>
              <a:rPr lang="ru-RU" sz="3000" dirty="0">
                <a:solidFill>
                  <a:schemeClr val="tx1"/>
                </a:solidFill>
              </a:rPr>
              <a:t>, люди й </a:t>
            </a:r>
            <a:r>
              <a:rPr lang="ru-RU" sz="3000" dirty="0" err="1">
                <a:solidFill>
                  <a:schemeClr val="tx1"/>
                </a:solidFill>
              </a:rPr>
              <a:t>самі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здатні</a:t>
            </a:r>
            <a:r>
              <a:rPr lang="ru-RU" sz="3000" dirty="0">
                <a:solidFill>
                  <a:schemeClr val="tx1"/>
                </a:solidFill>
              </a:rPr>
              <a:t> на будь-яке зло.</a:t>
            </a:r>
          </a:p>
          <a:p>
            <a:pPr algn="ctr"/>
            <a:endParaRPr lang="ru-RU" sz="3000" dirty="0">
              <a:solidFill>
                <a:schemeClr val="tx1"/>
              </a:solidFill>
            </a:endParaRPr>
          </a:p>
          <a:p>
            <a:pPr algn="r"/>
            <a:r>
              <a:rPr lang="ru-RU" sz="3000" dirty="0">
                <a:solidFill>
                  <a:schemeClr val="tx1"/>
                </a:solidFill>
              </a:rPr>
              <a:t>Джозеф Конрад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Джозеф Конрад </a:t>
            </a:r>
            <a:br>
              <a:rPr lang="ru-RU" dirty="0"/>
            </a:br>
            <a:r>
              <a:rPr lang="ru-RU" dirty="0"/>
              <a:t>(Теодор Юзеф </a:t>
            </a:r>
            <a:r>
              <a:rPr lang="ru-RU" dirty="0" err="1"/>
              <a:t>Коженьовський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56" y="1802234"/>
            <a:ext cx="483488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Людина й </a:t>
            </a:r>
            <a:r>
              <a:rPr lang="ru-RU" dirty="0" err="1"/>
              <a:t>стихія</a:t>
            </a:r>
            <a:r>
              <a:rPr lang="ru-RU" dirty="0"/>
              <a:t>: море, </a:t>
            </a:r>
            <a:r>
              <a:rPr lang="ru-RU" dirty="0" err="1"/>
              <a:t>війна</a:t>
            </a:r>
            <a:r>
              <a:rPr lang="ru-RU" dirty="0"/>
              <a:t>, </a:t>
            </a:r>
            <a:r>
              <a:rPr lang="ru-RU" dirty="0" err="1"/>
              <a:t>пристрасть</a:t>
            </a:r>
            <a:endParaRPr lang="ru-RU" dirty="0"/>
          </a:p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через </a:t>
            </a:r>
            <a:r>
              <a:rPr lang="ru-RU" dirty="0" err="1"/>
              <a:t>подолання</a:t>
            </a:r>
            <a:r>
              <a:rPr lang="ru-RU" dirty="0"/>
              <a:t> самого себе</a:t>
            </a:r>
          </a:p>
          <a:p>
            <a:r>
              <a:rPr lang="ru-RU" dirty="0"/>
              <a:t>«</a:t>
            </a:r>
            <a:r>
              <a:rPr lang="ru-RU" dirty="0" err="1"/>
              <a:t>Героїзм</a:t>
            </a:r>
            <a:r>
              <a:rPr lang="ru-RU" dirty="0"/>
              <a:t> </a:t>
            </a:r>
            <a:r>
              <a:rPr lang="ru-RU" dirty="0" err="1"/>
              <a:t>відчаю</a:t>
            </a:r>
            <a:r>
              <a:rPr lang="ru-RU" dirty="0"/>
              <a:t>»</a:t>
            </a:r>
          </a:p>
          <a:p>
            <a:r>
              <a:rPr lang="ru-RU" dirty="0"/>
              <a:t>«Темна сторона» </a:t>
            </a:r>
            <a:r>
              <a:rPr lang="ru-RU" dirty="0" err="1"/>
              <a:t>суспільства</a:t>
            </a:r>
            <a:r>
              <a:rPr lang="ru-RU" dirty="0"/>
              <a:t> й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Спокуса</a:t>
            </a:r>
            <a:r>
              <a:rPr lang="ru-RU" dirty="0"/>
              <a:t> </a:t>
            </a:r>
            <a:r>
              <a:rPr lang="ru-RU" dirty="0" err="1"/>
              <a:t>темрявою</a:t>
            </a:r>
            <a:r>
              <a:rPr lang="ru-RU" dirty="0"/>
              <a:t>» </a:t>
            </a:r>
            <a:endParaRPr lang="en-US" dirty="0"/>
          </a:p>
        </p:txBody>
      </p:sp>
      <p:pic>
        <p:nvPicPr>
          <p:cNvPr id="60418" name="Picture 2" descr="ÐÐ°ÑÑÐ¸Ð½ÐºÐ¸ Ð¿Ð¾ Ð·Ð°Ð¿ÑÐ¾ÑÑ joseph con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35974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2103909-F062-4333-9502-C15F42FE0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9480"/>
          <a:stretch/>
        </p:blipFill>
        <p:spPr bwMode="auto">
          <a:xfrm>
            <a:off x="4638788" y="10"/>
            <a:ext cx="4498224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british colonial wars">
            <a:extLst>
              <a:ext uri="{FF2B5EF4-FFF2-40B4-BE49-F238E27FC236}">
                <a16:creationId xmlns:a16="http://schemas.microsoft.com/office/drawing/2014/main" id="{67F842B6-9807-4C0B-ACFF-38EB0B9CF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9" r="2" b="1515"/>
          <a:stretch/>
        </p:blipFill>
        <p:spPr bwMode="auto">
          <a:xfrm>
            <a:off x="20" y="10"/>
            <a:ext cx="6856287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2D3BF-BABC-485C-854E-41ECED1A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166721"/>
            <a:ext cx="3528392" cy="915035"/>
          </a:xfrm>
        </p:spPr>
        <p:txBody>
          <a:bodyPr>
            <a:normAutofit/>
          </a:bodyPr>
          <a:lstStyle/>
          <a:p>
            <a:r>
              <a:rPr lang="ru-RU" sz="3100" dirty="0"/>
              <a:t>«</a:t>
            </a:r>
            <a:r>
              <a:rPr lang="ru-RU" sz="3100" dirty="0" err="1"/>
              <a:t>Серце</a:t>
            </a:r>
            <a:r>
              <a:rPr lang="ru-RU" sz="3100" dirty="0"/>
              <a:t> </a:t>
            </a:r>
            <a:r>
              <a:rPr lang="ru-RU" sz="3100" dirty="0" err="1"/>
              <a:t>темряви</a:t>
            </a:r>
            <a:r>
              <a:rPr lang="ru-RU" sz="3100" dirty="0"/>
              <a:t>»</a:t>
            </a:r>
            <a:endParaRPr lang="en-US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08E63-022C-43D9-95A3-3116CCCC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8" y="3081756"/>
            <a:ext cx="3465408" cy="177599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</a:t>
            </a:r>
            <a:r>
              <a:rPr lang="uk-UA" sz="2200" dirty="0"/>
              <a:t>Дикун</a:t>
            </a:r>
            <a:r>
              <a:rPr lang="en-US" sz="2200" dirty="0"/>
              <a:t>”</a:t>
            </a:r>
            <a:r>
              <a:rPr lang="uk-UA" sz="2200" dirty="0"/>
              <a:t> </a:t>
            </a:r>
            <a:r>
              <a:rPr lang="en-US" sz="2200" dirty="0"/>
              <a:t>vs “</a:t>
            </a:r>
            <a:r>
              <a:rPr lang="uk-UA" sz="2200" dirty="0"/>
              <a:t>цивілізатор</a:t>
            </a:r>
            <a:r>
              <a:rPr lang="en-US" sz="2200" dirty="0"/>
              <a:t>”</a:t>
            </a:r>
            <a:endParaRPr lang="ru-RU" sz="2200" dirty="0"/>
          </a:p>
          <a:p>
            <a:r>
              <a:rPr lang="uk-UA" sz="2200" dirty="0"/>
              <a:t>Умовність і крихкість цивілізації</a:t>
            </a:r>
          </a:p>
          <a:p>
            <a:r>
              <a:rPr lang="uk-UA" sz="2200" dirty="0"/>
              <a:t>«Зворотний бік» колоніалізму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33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ÐÐ°ÑÑÐ¸Ð½ÐºÐ¸ Ð¿Ð¾ Ð·Ð°Ð¿ÑÐ¾ÑÑ congo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r="5629"/>
          <a:stretch>
            <a:fillRect/>
          </a:stretch>
        </p:blipFill>
        <p:spPr bwMode="auto">
          <a:xfrm>
            <a:off x="-1" y="0"/>
            <a:ext cx="911567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5050904" cy="5577483"/>
          </a:xfrm>
          <a:solidFill>
            <a:srgbClr val="000000">
              <a:alpha val="52157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Завоевание земли – большей частью оно сводится к тому, чтобы отнять землю у людей, которые имеют другой цвет кожи или носы более плоские, чем у нас, – цель не очень-то хорошая, если поближе к ней присмотреться. Искупает ее только идея, идея, на которую она опирается, – не сентиментальное притворство, но идея. И бескорыстная вера в идею – нечто такое, перед чем вы можете преклоняться и приносить жертвы. 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dirty="0"/>
              <a:t>«</a:t>
            </a:r>
            <a:r>
              <a:rPr lang="ru-RU" sz="4100" dirty="0" err="1"/>
              <a:t>Серце</a:t>
            </a:r>
            <a:r>
              <a:rPr lang="ru-RU" sz="4100" dirty="0"/>
              <a:t> </a:t>
            </a:r>
            <a:r>
              <a:rPr lang="ru-RU" sz="4100" dirty="0" err="1"/>
              <a:t>темряви</a:t>
            </a:r>
            <a:r>
              <a:rPr lang="ru-RU" sz="4100" dirty="0"/>
              <a:t>»: проблематика</a:t>
            </a:r>
            <a:endParaRPr lang="en-US" sz="4100" dirty="0"/>
          </a:p>
        </p:txBody>
      </p:sp>
      <p:pic>
        <p:nvPicPr>
          <p:cNvPr id="62466" name="Picture 2" descr="https://upload.wikimedia.org/wikipedia/commons/thumb/b/bb/VingtAnnees_286.jpg/800px-VingtAnnees_286.jpg"/>
          <p:cNvPicPr>
            <a:picLocks noChangeAspect="1" noChangeArrowheads="1"/>
          </p:cNvPicPr>
          <p:nvPr/>
        </p:nvPicPr>
        <p:blipFill rotWithShape="1">
          <a:blip r:embed="rId2" cstate="print"/>
          <a:srcRect l="18797" r="7465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ru-RU" sz="2600" dirty="0" err="1"/>
              <a:t>Колоніалізм</a:t>
            </a:r>
            <a:r>
              <a:rPr lang="ru-RU" sz="2600" dirty="0"/>
              <a:t> та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наслідки</a:t>
            </a:r>
            <a:endParaRPr lang="ru-RU" sz="2600" dirty="0"/>
          </a:p>
          <a:p>
            <a:r>
              <a:rPr lang="ru-RU" sz="2600" dirty="0"/>
              <a:t>«</a:t>
            </a:r>
            <a:r>
              <a:rPr lang="ru-RU" sz="2600" dirty="0" err="1"/>
              <a:t>Здичавіння</a:t>
            </a:r>
            <a:r>
              <a:rPr lang="ru-RU" sz="2600" dirty="0"/>
              <a:t>»</a:t>
            </a:r>
          </a:p>
          <a:p>
            <a:r>
              <a:rPr lang="ru-RU" sz="2600" dirty="0"/>
              <a:t>Африка як «юнгіанський </a:t>
            </a:r>
            <a:r>
              <a:rPr lang="ru-RU" sz="2600" dirty="0" err="1"/>
              <a:t>Інший</a:t>
            </a:r>
            <a:r>
              <a:rPr lang="ru-RU" sz="2600" dirty="0"/>
              <a:t>» </a:t>
            </a:r>
            <a:r>
              <a:rPr lang="ru-RU" sz="2600" dirty="0" err="1"/>
              <a:t>цивілізованого</a:t>
            </a:r>
            <a:r>
              <a:rPr lang="ru-RU" sz="2600" dirty="0"/>
              <a:t> </a:t>
            </a:r>
            <a:r>
              <a:rPr lang="ru-RU" sz="2600" dirty="0" err="1"/>
              <a:t>світу</a:t>
            </a:r>
            <a:endParaRPr lang="ru-RU" sz="2600" dirty="0"/>
          </a:p>
          <a:p>
            <a:r>
              <a:rPr lang="ru-RU" sz="2600" dirty="0"/>
              <a:t>«</a:t>
            </a:r>
            <a:r>
              <a:rPr lang="ru-RU" sz="2600" dirty="0" err="1"/>
              <a:t>Виправдання</a:t>
            </a:r>
            <a:r>
              <a:rPr lang="ru-RU" sz="2600" dirty="0"/>
              <a:t> зла» </a:t>
            </a:r>
          </a:p>
          <a:p>
            <a:r>
              <a:rPr lang="ru-RU" sz="2600" dirty="0" err="1"/>
              <a:t>Розмаїття</a:t>
            </a:r>
            <a:r>
              <a:rPr lang="ru-RU" sz="2600" dirty="0"/>
              <a:t> «</a:t>
            </a:r>
            <a:r>
              <a:rPr lang="ru-RU" sz="2600" dirty="0" err="1"/>
              <a:t>темряви</a:t>
            </a:r>
            <a:r>
              <a:rPr lang="ru-RU" sz="2600" dirty="0"/>
              <a:t>» </a:t>
            </a:r>
            <a:endParaRPr lang="en-US"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jack london portrait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1988840"/>
            <a:ext cx="3762533" cy="486916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923928" y="2384884"/>
            <a:ext cx="4464496" cy="2808312"/>
          </a:xfrm>
          <a:prstGeom prst="wedgeRoundRectCallout">
            <a:avLst>
              <a:gd name="adj1" fmla="val -68197"/>
              <a:gd name="adj2" fmla="val 210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Джек Лондон </a:t>
            </a:r>
            <a:br>
              <a:rPr lang="uk-UA" dirty="0"/>
            </a:br>
            <a:r>
              <a:rPr lang="uk-UA" dirty="0"/>
              <a:t>(Джон </a:t>
            </a:r>
            <a:r>
              <a:rPr lang="uk-UA" dirty="0" err="1"/>
              <a:t>Гріффіт</a:t>
            </a:r>
            <a:r>
              <a:rPr lang="uk-UA" dirty="0"/>
              <a:t> </a:t>
            </a:r>
            <a:r>
              <a:rPr lang="uk-UA" dirty="0" err="1"/>
              <a:t>Чейні</a:t>
            </a:r>
            <a:r>
              <a:rPr lang="uk-UA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331" y="2780928"/>
            <a:ext cx="4392488" cy="2592288"/>
          </a:xfrm>
        </p:spPr>
        <p:txBody>
          <a:bodyPr>
            <a:normAutofit/>
          </a:bodyPr>
          <a:lstStyle/>
          <a:p>
            <a:r>
              <a:rPr lang="ru-RU" sz="4000" dirty="0"/>
              <a:t>Той </a:t>
            </a:r>
            <a:r>
              <a:rPr lang="ru-RU" sz="4000" dirty="0" err="1"/>
              <a:t>крокує</a:t>
            </a:r>
            <a:r>
              <a:rPr lang="ru-RU" sz="4000" dirty="0"/>
              <a:t> </a:t>
            </a:r>
            <a:r>
              <a:rPr lang="ru-RU" sz="4000" dirty="0" err="1"/>
              <a:t>швидше</a:t>
            </a:r>
            <a:r>
              <a:rPr lang="ru-RU" sz="4000" dirty="0"/>
              <a:t>, </a:t>
            </a:r>
            <a:r>
              <a:rPr lang="ru-RU" sz="4000" dirty="0" err="1"/>
              <a:t>хто</a:t>
            </a:r>
            <a:r>
              <a:rPr lang="ru-RU" sz="4000" dirty="0"/>
              <a:t> </a:t>
            </a:r>
            <a:r>
              <a:rPr lang="ru-RU" sz="4000" dirty="0" err="1"/>
              <a:t>крокує</a:t>
            </a:r>
            <a:r>
              <a:rPr lang="ru-RU" sz="4000" dirty="0"/>
              <a:t> на </a:t>
            </a:r>
            <a:r>
              <a:rPr lang="ru-RU" sz="4000" dirty="0" err="1"/>
              <a:t>самоті</a:t>
            </a:r>
            <a:endParaRPr lang="en-US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Jack London stock image | Look and Learn">
            <a:extLst>
              <a:ext uri="{FF2B5EF4-FFF2-40B4-BE49-F238E27FC236}">
                <a16:creationId xmlns:a16="http://schemas.microsoft.com/office/drawing/2014/main" id="{4FB0AF7C-0473-4868-A1E4-A7C86C9B9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" r="12047" b="4594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E2E59-676C-4B30-B11F-E873EC4D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3357576" cy="1124712"/>
          </a:xfrm>
        </p:spPr>
        <p:txBody>
          <a:bodyPr anchor="b">
            <a:normAutofit fontScale="90000"/>
          </a:bodyPr>
          <a:lstStyle/>
          <a:p>
            <a:r>
              <a:rPr lang="ru-RU" sz="2400" b="1" dirty="0" err="1"/>
              <a:t>Концепція</a:t>
            </a:r>
            <a:r>
              <a:rPr lang="ru-RU" sz="2400" b="1" dirty="0"/>
              <a:t> </a:t>
            </a:r>
            <a:r>
              <a:rPr lang="ru-RU" sz="2400" b="1" dirty="0" err="1"/>
              <a:t>особистості</a:t>
            </a:r>
            <a:br>
              <a:rPr lang="ru-RU" sz="2400" b="1" dirty="0"/>
            </a:br>
            <a:r>
              <a:rPr lang="ru-RU" sz="2400" b="1" dirty="0"/>
              <a:t>у </a:t>
            </a:r>
            <a:r>
              <a:rPr lang="ru-RU" sz="2400" b="1" dirty="0" err="1"/>
              <a:t>творчості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b="1" dirty="0"/>
              <a:t>Джека Лондона </a:t>
            </a:r>
            <a:endParaRPr lang="en-US" sz="2400" b="1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4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D6195-CA15-4B1D-9AC8-9C01C8AD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uk-UA" sz="1500" dirty="0"/>
              <a:t>«Воля до життя»: Дарвін, Спенсер </a:t>
            </a:r>
          </a:p>
          <a:p>
            <a:r>
              <a:rPr lang="uk-UA" sz="1500" dirty="0" err="1"/>
              <a:t>Вітальність</a:t>
            </a:r>
            <a:endParaRPr lang="uk-UA" sz="1500" dirty="0"/>
          </a:p>
          <a:p>
            <a:r>
              <a:rPr lang="ru-RU" sz="1500" dirty="0" err="1"/>
              <a:t>Максималізм</a:t>
            </a:r>
            <a:r>
              <a:rPr lang="ru-RU" sz="1500" dirty="0"/>
              <a:t>: «</a:t>
            </a:r>
            <a:r>
              <a:rPr lang="en-US" sz="1500" dirty="0"/>
              <a:t>To do or die</a:t>
            </a:r>
            <a:r>
              <a:rPr lang="ru-RU" sz="1500" dirty="0"/>
              <a:t>» </a:t>
            </a:r>
          </a:p>
          <a:p>
            <a:r>
              <a:rPr lang="ru-RU" sz="1500" dirty="0"/>
              <a:t>Клондайк як </a:t>
            </a:r>
            <a:r>
              <a:rPr lang="ru-RU" sz="1500" dirty="0" err="1"/>
              <a:t>мікромодель</a:t>
            </a:r>
            <a:r>
              <a:rPr lang="ru-RU" sz="1500" dirty="0"/>
              <a:t> Америки: сини Вовка, сини </a:t>
            </a:r>
            <a:r>
              <a:rPr lang="ru-RU" sz="1500" dirty="0" err="1"/>
              <a:t>Лисиці</a:t>
            </a:r>
            <a:r>
              <a:rPr lang="ru-RU" sz="1500" dirty="0"/>
              <a:t>, </a:t>
            </a:r>
            <a:r>
              <a:rPr lang="ru-RU" sz="1500" dirty="0" err="1"/>
              <a:t>синки</a:t>
            </a:r>
            <a:r>
              <a:rPr lang="ru-RU" sz="1500" dirty="0"/>
              <a:t> </a:t>
            </a:r>
            <a:r>
              <a:rPr lang="ru-RU" sz="1500" dirty="0" err="1"/>
              <a:t>багатіїв</a:t>
            </a:r>
            <a:endParaRPr lang="ru-RU" sz="1500" dirty="0"/>
          </a:p>
          <a:p>
            <a:r>
              <a:rPr lang="ru-RU" sz="1500" dirty="0" err="1"/>
              <a:t>Дорослішання</a:t>
            </a:r>
            <a:r>
              <a:rPr lang="ru-RU" sz="1500" dirty="0"/>
              <a:t> через </a:t>
            </a:r>
            <a:r>
              <a:rPr lang="ru-RU" sz="1500" dirty="0" err="1"/>
              <a:t>ініціацію</a:t>
            </a:r>
            <a:r>
              <a:rPr lang="ru-RU" sz="1500" dirty="0"/>
              <a:t>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2991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2A804-29AB-44AD-9F35-598DF624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uk-UA" sz="3300" dirty="0">
                <a:solidFill>
                  <a:schemeClr val="bg1"/>
                </a:solidFill>
              </a:rPr>
              <a:t>«Морський вовк»</a:t>
            </a: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B51F2E08-B892-4911-8F46-F071ED3A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26" y="1909192"/>
            <a:ext cx="3439885" cy="3647710"/>
          </a:xfrm>
        </p:spPr>
        <p:txBody>
          <a:bodyPr>
            <a:normAutofit/>
          </a:bodyPr>
          <a:lstStyle/>
          <a:p>
            <a:r>
              <a:rPr lang="uk-UA" sz="1700" dirty="0">
                <a:solidFill>
                  <a:schemeClr val="bg1"/>
                </a:solidFill>
              </a:rPr>
              <a:t>Ніцшеанська надлюдина проти інтелектуала (Вольф </a:t>
            </a:r>
            <a:r>
              <a:rPr lang="uk-UA" sz="1700" dirty="0" err="1">
                <a:solidFill>
                  <a:schemeClr val="bg1"/>
                </a:solidFill>
              </a:rPr>
              <a:t>Ларсен</a:t>
            </a:r>
            <a:r>
              <a:rPr lang="uk-UA"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vs </a:t>
            </a:r>
            <a:r>
              <a:rPr lang="uk-UA" sz="1700" dirty="0" err="1">
                <a:solidFill>
                  <a:schemeClr val="bg1"/>
                </a:solidFill>
              </a:rPr>
              <a:t>Гемпфрі</a:t>
            </a:r>
            <a:r>
              <a:rPr lang="uk-UA" sz="1700" dirty="0">
                <a:solidFill>
                  <a:schemeClr val="bg1"/>
                </a:solidFill>
              </a:rPr>
              <a:t> ван </a:t>
            </a:r>
            <a:r>
              <a:rPr lang="uk-UA" sz="1700" dirty="0" err="1">
                <a:solidFill>
                  <a:schemeClr val="bg1"/>
                </a:solidFill>
              </a:rPr>
              <a:t>Вейден</a:t>
            </a:r>
            <a:r>
              <a:rPr lang="uk-UA" sz="1700" dirty="0">
                <a:solidFill>
                  <a:schemeClr val="bg1"/>
                </a:solidFill>
              </a:rPr>
              <a:t>)</a:t>
            </a:r>
          </a:p>
          <a:p>
            <a:r>
              <a:rPr lang="uk-UA" sz="1700" dirty="0">
                <a:solidFill>
                  <a:schemeClr val="bg1"/>
                </a:solidFill>
              </a:rPr>
              <a:t>Корабель як </a:t>
            </a:r>
            <a:r>
              <a:rPr lang="uk-UA" sz="1700" dirty="0" err="1">
                <a:solidFill>
                  <a:schemeClr val="bg1"/>
                </a:solidFill>
              </a:rPr>
              <a:t>мікромодель</a:t>
            </a:r>
            <a:r>
              <a:rPr lang="uk-UA" sz="1700" dirty="0">
                <a:solidFill>
                  <a:schemeClr val="bg1"/>
                </a:solidFill>
              </a:rPr>
              <a:t> соціуму</a:t>
            </a:r>
          </a:p>
          <a:p>
            <a:r>
              <a:rPr lang="uk-UA" sz="1700" dirty="0">
                <a:solidFill>
                  <a:schemeClr val="bg1"/>
                </a:solidFill>
              </a:rPr>
              <a:t>Природний та статевий відбір (стосунки героїв із Мод </a:t>
            </a:r>
            <a:r>
              <a:rPr lang="uk-UA" sz="1700" dirty="0" err="1">
                <a:solidFill>
                  <a:schemeClr val="bg1"/>
                </a:solidFill>
              </a:rPr>
              <a:t>Брюстер</a:t>
            </a:r>
            <a:r>
              <a:rPr lang="uk-UA" sz="1700" dirty="0">
                <a:solidFill>
                  <a:schemeClr val="bg1"/>
                </a:solidFill>
              </a:rPr>
              <a:t>)</a:t>
            </a:r>
          </a:p>
          <a:p>
            <a:r>
              <a:rPr lang="uk-UA" sz="1700" dirty="0">
                <a:solidFill>
                  <a:schemeClr val="bg1"/>
                </a:solidFill>
              </a:rPr>
              <a:t>Самогубство як перевірка «волі до життя» </a:t>
            </a:r>
          </a:p>
          <a:p>
            <a:r>
              <a:rPr lang="uk-UA" sz="1700" dirty="0">
                <a:solidFill>
                  <a:schemeClr val="bg1"/>
                </a:solidFill>
              </a:rPr>
              <a:t>Ініціація через перевірку здатності до вбивства 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Волк Ларсен. Коллаж. Д. Лондон, &quot;Морской волк&quot; :: Владимир Гурьянов –  Социальная сеть ФотоКто">
            <a:extLst>
              <a:ext uri="{FF2B5EF4-FFF2-40B4-BE49-F238E27FC236}">
                <a16:creationId xmlns:a16="http://schemas.microsoft.com/office/drawing/2014/main" id="{A05CCC3F-85D3-4663-B717-DFDFF3F70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36515" b="2"/>
          <a:stretch/>
        </p:blipFill>
        <p:spPr bwMode="auto">
          <a:xfrm>
            <a:off x="4159403" y="10"/>
            <a:ext cx="4984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4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29862"/>
              </p:ext>
            </p:extLst>
          </p:nvPr>
        </p:nvGraphicFramePr>
        <p:xfrm>
          <a:off x="457200" y="692696"/>
          <a:ext cx="8229600" cy="588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ÐÐ°ÑÑÐ¸Ð½ÐºÐ¸ Ð¿Ð¾ Ð·Ð°Ð¿ÑÐ¾ÑÑ sherlock hol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4008" y="-1"/>
            <a:ext cx="3672408" cy="1973081"/>
          </a:xfrm>
          <a:prstGeom prst="rect">
            <a:avLst/>
          </a:prstGeom>
          <a:noFill/>
        </p:spPr>
      </p:pic>
      <p:pic>
        <p:nvPicPr>
          <p:cNvPr id="28674" name="Picture 2" descr="ÐÐ°ÑÑÐ¸Ð½ÐºÐ¸ Ð¿Ð¾ Ð·Ð°Ð¿ÑÐ¾ÑÑ by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2533650" cy="19168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6290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treasure island stevenson pirates">
            <a:extLst>
              <a:ext uri="{FF2B5EF4-FFF2-40B4-BE49-F238E27FC236}">
                <a16:creationId xmlns:a16="http://schemas.microsoft.com/office/drawing/2014/main" id="{3C0E65C4-E2E2-480B-A11F-934F5D87B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7"/>
          <a:stretch/>
        </p:blipFill>
        <p:spPr bwMode="auto">
          <a:xfrm>
            <a:off x="4638788" y="10"/>
            <a:ext cx="4498224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fairy tale">
            <a:extLst>
              <a:ext uri="{FF2B5EF4-FFF2-40B4-BE49-F238E27FC236}">
                <a16:creationId xmlns:a16="http://schemas.microsoft.com/office/drawing/2014/main" id="{5C21AC1B-D45D-44F2-8AFB-99F9D7EEA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2" b="-2"/>
          <a:stretch/>
        </p:blipFill>
        <p:spPr bwMode="auto">
          <a:xfrm>
            <a:off x="20" y="10"/>
            <a:ext cx="6856287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0510D-7BEE-4472-9F31-01BC8C73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" y="1773847"/>
            <a:ext cx="4781036" cy="3310306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«</a:t>
            </a:r>
            <a:r>
              <a:rPr lang="ru-RU" sz="2000" dirty="0" err="1"/>
              <a:t>Будемо</a:t>
            </a:r>
            <a:r>
              <a:rPr lang="ru-RU" sz="2000" dirty="0"/>
              <a:t> в </a:t>
            </a:r>
            <a:r>
              <a:rPr lang="ru-RU" sz="2000" dirty="0" err="1"/>
              <a:t>міру</a:t>
            </a:r>
            <a:r>
              <a:rPr lang="ru-RU" sz="2000" dirty="0"/>
              <a:t> сил </a:t>
            </a:r>
            <a:r>
              <a:rPr lang="ru-RU" sz="2000" dirty="0" err="1"/>
              <a:t>вчити</a:t>
            </a:r>
            <a:r>
              <a:rPr lang="ru-RU" sz="2000" dirty="0"/>
              <a:t> народ        </a:t>
            </a:r>
            <a:r>
              <a:rPr lang="ru-RU" sz="2000" dirty="0" err="1"/>
              <a:t>радості</a:t>
            </a:r>
            <a:r>
              <a:rPr lang="ru-RU" sz="2000" dirty="0"/>
              <a:t>. Й пам</a:t>
            </a:r>
            <a:r>
              <a:rPr lang="en-US" sz="2000" dirty="0"/>
              <a:t>’</a:t>
            </a:r>
            <a:r>
              <a:rPr lang="uk-UA" sz="2000" dirty="0" err="1"/>
              <a:t>ятатимемо</a:t>
            </a:r>
            <a:r>
              <a:rPr lang="uk-UA" sz="2000" dirty="0"/>
              <a:t>, що </a:t>
            </a:r>
            <a:r>
              <a:rPr lang="uk-UA" sz="2000" dirty="0" err="1"/>
              <a:t>уроки</a:t>
            </a:r>
            <a:r>
              <a:rPr lang="uk-UA" sz="2000" dirty="0"/>
              <a:t> мають звучати бадьоро й натхненно, мають зміцнювати в людях мужність»</a:t>
            </a:r>
            <a:br>
              <a:rPr lang="ru-RU" sz="2000" dirty="0"/>
            </a:br>
            <a:r>
              <a:rPr lang="ru-RU" sz="2000" dirty="0"/>
              <a:t>                           Роберт </a:t>
            </a:r>
            <a:r>
              <a:rPr lang="ru-RU" sz="2000" dirty="0" err="1"/>
              <a:t>Льюіс</a:t>
            </a:r>
            <a:r>
              <a:rPr lang="ru-RU" sz="2000" dirty="0"/>
              <a:t> </a:t>
            </a:r>
            <a:r>
              <a:rPr lang="ru-RU" sz="2000" dirty="0" err="1"/>
              <a:t>Стівенсон</a:t>
            </a:r>
            <a:r>
              <a:rPr lang="ru-R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745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dirty="0" err="1"/>
              <a:t>Ніцшеанська</a:t>
            </a:r>
            <a:r>
              <a:rPr lang="ru-RU" sz="4100" dirty="0"/>
              <a:t> «</a:t>
            </a:r>
            <a:r>
              <a:rPr lang="ru-RU" sz="4100" dirty="0" err="1"/>
              <a:t>надлюдина</a:t>
            </a:r>
            <a:r>
              <a:rPr lang="ru-RU" sz="4100" dirty="0"/>
              <a:t>»</a:t>
            </a:r>
            <a:endParaRPr lang="en-US" sz="4100" dirty="0"/>
          </a:p>
        </p:txBody>
      </p:sp>
      <p:pic>
        <p:nvPicPr>
          <p:cNvPr id="48130" name="Picture 2" descr="ÐÐ°ÑÑÐ¸Ð½ÐºÐ¸ Ð¿Ð¾ Ð·Ð°Ð¿ÑÐ¾ÑÑ ubermensch"/>
          <p:cNvPicPr>
            <a:picLocks noChangeAspect="1" noChangeArrowheads="1"/>
          </p:cNvPicPr>
          <p:nvPr/>
        </p:nvPicPr>
        <p:blipFill rotWithShape="1">
          <a:blip r:embed="rId2" cstate="print"/>
          <a:srcRect l="4197" r="19856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EF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302967"/>
          </a:xfrm>
        </p:spPr>
        <p:txBody>
          <a:bodyPr>
            <a:normAutofit/>
          </a:bodyPr>
          <a:lstStyle/>
          <a:p>
            <a:r>
              <a:rPr lang="ru-RU" sz="2600" dirty="0" err="1"/>
              <a:t>Радикальний</a:t>
            </a:r>
            <a:r>
              <a:rPr lang="ru-RU" sz="2600" dirty="0"/>
              <a:t> </a:t>
            </a:r>
            <a:r>
              <a:rPr lang="ru-RU" sz="2600" dirty="0" err="1"/>
              <a:t>егоцентрик</a:t>
            </a:r>
            <a:endParaRPr lang="ru-RU" sz="2600" dirty="0"/>
          </a:p>
          <a:p>
            <a:r>
              <a:rPr lang="ru-RU" sz="2600" dirty="0" err="1"/>
              <a:t>Завойовник</a:t>
            </a:r>
            <a:endParaRPr lang="ru-RU" sz="2600" dirty="0"/>
          </a:p>
          <a:p>
            <a:r>
              <a:rPr lang="ru-RU" sz="2600" dirty="0" err="1"/>
              <a:t>Активний</a:t>
            </a:r>
            <a:r>
              <a:rPr lang="ru-RU" sz="2600" dirty="0"/>
              <a:t> </a:t>
            </a:r>
            <a:r>
              <a:rPr lang="ru-RU" sz="2600" dirty="0" err="1"/>
              <a:t>перетворювач</a:t>
            </a:r>
            <a:r>
              <a:rPr lang="ru-RU" sz="2600" dirty="0"/>
              <a:t> </a:t>
            </a:r>
            <a:r>
              <a:rPr lang="ru-RU" sz="2600" dirty="0" err="1"/>
              <a:t>світу</a:t>
            </a:r>
            <a:endParaRPr lang="ru-RU" sz="2600" dirty="0"/>
          </a:p>
          <a:p>
            <a:r>
              <a:rPr lang="ru-RU" sz="2600" dirty="0" err="1"/>
              <a:t>Живе</a:t>
            </a:r>
            <a:r>
              <a:rPr lang="ru-RU" sz="2600" dirty="0"/>
              <a:t> «тут і зараз»</a:t>
            </a:r>
          </a:p>
          <a:p>
            <a:r>
              <a:rPr lang="ru-RU" sz="2600" dirty="0" err="1"/>
              <a:t>Гармонія</a:t>
            </a:r>
            <a:r>
              <a:rPr lang="ru-RU" sz="2600" dirty="0"/>
              <a:t> </a:t>
            </a:r>
            <a:r>
              <a:rPr lang="ru-RU" sz="2600" dirty="0" err="1"/>
              <a:t>душі</a:t>
            </a:r>
            <a:r>
              <a:rPr lang="ru-RU" sz="2600" dirty="0"/>
              <a:t> й </a:t>
            </a:r>
            <a:r>
              <a:rPr lang="ru-RU" sz="2600" dirty="0" err="1"/>
              <a:t>тіла</a:t>
            </a:r>
            <a:r>
              <a:rPr lang="ru-RU" sz="2600" dirty="0"/>
              <a:t>, «</a:t>
            </a:r>
            <a:r>
              <a:rPr lang="ru-RU" sz="2600" dirty="0" err="1"/>
              <a:t>звіра</a:t>
            </a:r>
            <a:r>
              <a:rPr lang="ru-RU" sz="2600" dirty="0"/>
              <a:t> й </a:t>
            </a:r>
            <a:r>
              <a:rPr lang="ru-RU" sz="2600" dirty="0" err="1"/>
              <a:t>мудреця</a:t>
            </a:r>
            <a:r>
              <a:rPr lang="ru-RU" sz="2600" dirty="0"/>
              <a:t>»</a:t>
            </a:r>
          </a:p>
          <a:p>
            <a:r>
              <a:rPr lang="ru-RU" sz="2600" dirty="0" err="1"/>
              <a:t>Індивідуалістична</a:t>
            </a:r>
            <a:r>
              <a:rPr lang="ru-RU" sz="2600" dirty="0"/>
              <a:t> мораль: «по той </a:t>
            </a:r>
            <a:r>
              <a:rPr lang="ru-RU" sz="2600" dirty="0" err="1"/>
              <a:t>бік</a:t>
            </a:r>
            <a:r>
              <a:rPr lang="ru-RU" sz="2600" dirty="0"/>
              <a:t> добра і зла»</a:t>
            </a:r>
          </a:p>
          <a:p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7EFC8-78B0-4B10-8CE9-AC1FF99F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68" y="1110882"/>
            <a:ext cx="2289779" cy="1293626"/>
          </a:xfrm>
        </p:spPr>
        <p:txBody>
          <a:bodyPr anchor="ctr">
            <a:normAutofit/>
          </a:bodyPr>
          <a:lstStyle/>
          <a:p>
            <a:r>
              <a:rPr lang="ru-RU" sz="3000" dirty="0"/>
              <a:t>Джентльмен</a:t>
            </a:r>
            <a:endParaRPr lang="en-US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A2A1-4D8C-409A-897D-BFCFB3334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567" y="2542939"/>
            <a:ext cx="2538913" cy="3674981"/>
          </a:xfrm>
        </p:spPr>
        <p:txBody>
          <a:bodyPr>
            <a:normAutofit/>
          </a:bodyPr>
          <a:lstStyle/>
          <a:p>
            <a:r>
              <a:rPr lang="ru-RU" sz="2600" dirty="0" err="1"/>
              <a:t>Зовнішний</a:t>
            </a:r>
            <a:r>
              <a:rPr lang="ru-RU" sz="2600" dirty="0"/>
              <a:t> </a:t>
            </a:r>
            <a:r>
              <a:rPr lang="ru-RU" sz="2600" dirty="0" err="1"/>
              <a:t>вигляд</a:t>
            </a:r>
            <a:endParaRPr lang="ru-RU" sz="2600" dirty="0"/>
          </a:p>
          <a:p>
            <a:r>
              <a:rPr lang="ru-RU" sz="2600" dirty="0" err="1"/>
              <a:t>Поведінка</a:t>
            </a:r>
            <a:endParaRPr lang="ru-RU" sz="2600" dirty="0"/>
          </a:p>
          <a:p>
            <a:r>
              <a:rPr lang="ru-RU" sz="2600" dirty="0" err="1"/>
              <a:t>Соціальний</a:t>
            </a:r>
            <a:r>
              <a:rPr lang="ru-RU" sz="2600" dirty="0"/>
              <a:t> статус </a:t>
            </a:r>
          </a:p>
          <a:p>
            <a:r>
              <a:rPr lang="ru-RU" sz="2600" dirty="0" err="1"/>
              <a:t>Професія</a:t>
            </a:r>
            <a:r>
              <a:rPr lang="ru-RU" sz="2600" dirty="0"/>
              <a:t> </a:t>
            </a:r>
            <a:endParaRPr lang="en-US" sz="26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5" y="640080"/>
            <a:ext cx="1722021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Meme) what a nice gentleman : r/ProtectAndServe">
            <a:extLst>
              <a:ext uri="{FF2B5EF4-FFF2-40B4-BE49-F238E27FC236}">
                <a16:creationId xmlns:a16="http://schemas.microsoft.com/office/drawing/2014/main" id="{8079E118-CD3A-8EEE-5231-DB55460F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0" y="640080"/>
            <a:ext cx="4643770" cy="5051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Вікторіанський джентльмен: </a:t>
            </a:r>
            <a:r>
              <a:rPr lang="ru-RU" sz="2400" dirty="0" err="1">
                <a:solidFill>
                  <a:schemeClr val="bg1"/>
                </a:solidFill>
              </a:rPr>
              <a:t>витоки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міфу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8044"/>
            <a:ext cx="2682053" cy="3415622"/>
          </a:xfrm>
        </p:spPr>
        <p:txBody>
          <a:bodyPr>
            <a:no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Конфлікт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аристократії</a:t>
            </a:r>
            <a:r>
              <a:rPr lang="ru-RU" sz="2200" dirty="0">
                <a:solidFill>
                  <a:schemeClr val="bg1"/>
                </a:solidFill>
              </a:rPr>
              <a:t> й </a:t>
            </a:r>
            <a:r>
              <a:rPr lang="ru-RU" sz="2200" dirty="0" err="1">
                <a:solidFill>
                  <a:schemeClr val="bg1"/>
                </a:solidFill>
              </a:rPr>
              <a:t>середнього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класу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ru-RU" sz="2200" dirty="0" err="1">
                <a:solidFill>
                  <a:schemeClr val="bg1"/>
                </a:solidFill>
              </a:rPr>
              <a:t>Демократизація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суспільства</a:t>
            </a:r>
            <a:r>
              <a:rPr lang="ru-RU" sz="2200" dirty="0">
                <a:solidFill>
                  <a:schemeClr val="bg1"/>
                </a:solidFill>
              </a:rPr>
              <a:t>;  </a:t>
            </a:r>
          </a:p>
          <a:p>
            <a:r>
              <a:rPr lang="ru-RU" sz="2200" dirty="0" err="1">
                <a:solidFill>
                  <a:schemeClr val="bg1"/>
                </a:solidFill>
              </a:rPr>
              <a:t>Ностальгія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лицарством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r>
              <a:rPr lang="ru-RU" sz="2200" dirty="0" err="1">
                <a:solidFill>
                  <a:schemeClr val="bg1"/>
                </a:solidFill>
              </a:rPr>
              <a:t>Становлення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self-made man </a:t>
            </a:r>
          </a:p>
        </p:txBody>
      </p:sp>
      <p:pic>
        <p:nvPicPr>
          <p:cNvPr id="4" name="Picture 2" descr="g for gentleman wearing long overcoat illustration 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60044" y="643467"/>
            <a:ext cx="4314633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knight transparent">
            <a:extLst>
              <a:ext uri="{FF2B5EF4-FFF2-40B4-BE49-F238E27FC236}">
                <a16:creationId xmlns:a16="http://schemas.microsoft.com/office/drawing/2014/main" id="{AA64D739-B813-496B-A3A2-AE4ADF445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2" y="-18008"/>
            <a:ext cx="2103065" cy="26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gentleman meme">
            <a:extLst>
              <a:ext uri="{FF2B5EF4-FFF2-40B4-BE49-F238E27FC236}">
                <a16:creationId xmlns:a16="http://schemas.microsoft.com/office/drawing/2014/main" id="{6A9BEC87-23F9-48F6-9768-16E2D656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11" y="0"/>
            <a:ext cx="2103221" cy="23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B0DE12-BB2A-4876-8562-4119AC133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699150"/>
              </p:ext>
            </p:extLst>
          </p:nvPr>
        </p:nvGraphicFramePr>
        <p:xfrm>
          <a:off x="251520" y="1700808"/>
          <a:ext cx="871296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421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1156</Words>
  <Application>Microsoft Office PowerPoint</Application>
  <PresentationFormat>Экран (4:3)</PresentationFormat>
  <Paragraphs>212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Неоромантизм у літературі к. ХІХ- - п. ХХ ст. </vt:lpstr>
      <vt:lpstr>Що спільного? </vt:lpstr>
      <vt:lpstr>Презентация PowerPoint</vt:lpstr>
      <vt:lpstr>Презентация PowerPoint</vt:lpstr>
      <vt:lpstr>«Будемо в міру сил вчити народ        радості. Й пам’ятатимемо, що уроки мають звучати бадьоро й натхненно, мають зміцнювати в людях мужність»                            Роберт Льюіс Стівенсон </vt:lpstr>
      <vt:lpstr>Ніцшеанська «надлюдина»</vt:lpstr>
      <vt:lpstr>Джентльмен</vt:lpstr>
      <vt:lpstr>Вікторіанський джентльмен: витоки міфу</vt:lpstr>
      <vt:lpstr>Презентация PowerPoint</vt:lpstr>
      <vt:lpstr>Редьярд Кіплінг. «Якщо…» </vt:lpstr>
      <vt:lpstr>Неоромантизм: проблематика</vt:lpstr>
      <vt:lpstr>Неоромантизм: поетика</vt:lpstr>
      <vt:lpstr>Презентация PowerPoint</vt:lpstr>
      <vt:lpstr>Редьярд Кіплінг</vt:lpstr>
      <vt:lpstr>Презентация PowerPoint</vt:lpstr>
      <vt:lpstr>«Мэри Глостер»</vt:lpstr>
      <vt:lpstr>Презентация PowerPoint</vt:lpstr>
      <vt:lpstr>Презентация PowerPoint</vt:lpstr>
      <vt:lpstr>«Мауглі»: колоніальна проблематика</vt:lpstr>
      <vt:lpstr>Презентация PowerPoint</vt:lpstr>
      <vt:lpstr>Джозеф Конрад  (Теодор Юзеф Коженьовський)</vt:lpstr>
      <vt:lpstr>«Серце темряви»</vt:lpstr>
      <vt:lpstr>Презентация PowerPoint</vt:lpstr>
      <vt:lpstr>Презентация PowerPoint</vt:lpstr>
      <vt:lpstr>Презентация PowerPoint</vt:lpstr>
      <vt:lpstr>«Серце темряви»: проблематика</vt:lpstr>
      <vt:lpstr>Джек Лондон  (Джон Гріффіт Чейні)</vt:lpstr>
      <vt:lpstr>Концепція особистості у творчості  Джека Лондона </vt:lpstr>
      <vt:lpstr>«Морський вовк»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Неоромантизм  в литературе рубежа ХІХ-ХХ вв. </dc:title>
  <dc:creator>E. T.</dc:creator>
  <cp:lastModifiedBy>E. T.</cp:lastModifiedBy>
  <cp:revision>1</cp:revision>
  <dcterms:created xsi:type="dcterms:W3CDTF">2019-04-24T07:06:37Z</dcterms:created>
  <dcterms:modified xsi:type="dcterms:W3CDTF">2023-04-24T20:06:40Z</dcterms:modified>
</cp:coreProperties>
</file>