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5C320A-F5C8-4FD6-86FF-35D2EBF085B6}" type="datetime1">
              <a:rPr lang="ru-RU" smtClean="0"/>
              <a:t>25.03.2021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5C702C7-E599-40D9-B30E-0392896973B5}" type="datetime1">
              <a:rPr lang="ru-RU" smtClean="0"/>
              <a:t>25.03.2021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6506E9A3-1561-45B7-908B-DACC52528ABB}" type="datetime1">
              <a:rPr lang="ru-RU" smtClean="0"/>
              <a:t>25.03.2021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92B999-6CB2-48D4-8AF6-3D1A5D13436B}" type="datetime1">
              <a:rPr lang="ru-RU" smtClean="0"/>
              <a:t>25.03.2021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2C98DB-1092-48C4-AD4E-BD3E9D2E2345}" type="datetime1">
              <a:rPr lang="ru-RU" smtClean="0"/>
              <a:t>25.03.2021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9C2F20-7994-4D1E-A01C-96ECBA4612EB}" type="datetime1">
              <a:rPr lang="ru-RU" smtClean="0"/>
              <a:t>25.03.2021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7B2CE4EA-3B49-4A00-ADF3-7C7272A626C1}" type="datetime1">
              <a:rPr lang="ru-RU" smtClean="0"/>
              <a:t>25.03.2021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16848F-27AD-43B9-904C-1CF05D24EB3C}" type="datetime1">
              <a:rPr lang="ru-RU" smtClean="0"/>
              <a:t>25.03.2021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3090412-2DE5-405A-816E-F08FB54EB168}" type="datetime1">
              <a:rPr lang="ru-RU" smtClean="0"/>
              <a:t>25.03.2021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4C2D7CB-4DC1-4BB7-BF00-4C36160857E0}" type="datetime1">
              <a:rPr lang="ru-RU" smtClean="0"/>
              <a:t>25.03.2021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60D38F-E364-4ED4-9BF4-D7F00FFBE76A}" type="datetime1">
              <a:rPr lang="ru-RU" smtClean="0"/>
              <a:t>25.03.2021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F183FEFD-AB08-4CB5-AE4D-2F6B12D8E3B0}" type="datetime1">
              <a:rPr lang="ru-RU" smtClean="0"/>
              <a:t>25.03.2021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EBEA1583-5CEF-4E36-A7FC-D34B7E954D76}" type="datetime1">
              <a:rPr lang="ru-RU" smtClean="0"/>
              <a:t>25.03.2021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068A786-B8BF-4988-ACBA-DD9B5BC8D522}" type="datetime1">
              <a:rPr lang="ru-RU" smtClean="0"/>
              <a:t>25.03.2021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рупный план логотипа&#10;&#10;Автоматически созданное описание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r>
              <a:rPr lang="ru" sz="4400" dirty="0">
                <a:solidFill>
                  <a:schemeClr val="tx1"/>
                </a:solidFill>
              </a:rPr>
              <a:t>Крос-маркетинг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</a:rPr>
              <a:t>«П</a:t>
            </a:r>
            <a:r>
              <a:rPr lang="ru" dirty="0">
                <a:solidFill>
                  <a:schemeClr val="tx1"/>
                </a:solidFill>
              </a:rPr>
              <a:t>ерехресний маркетинг»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B5B0D-445C-4428-9CD5-8CD3316FC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/>
              <a:t>Типи </a:t>
            </a:r>
            <a:r>
              <a:rPr lang="ru-RU" b="1" i="1" dirty="0" err="1"/>
              <a:t>крос</a:t>
            </a:r>
            <a:r>
              <a:rPr lang="ru-RU" b="1" i="1" dirty="0"/>
              <a:t>-маркетингу</a:t>
            </a:r>
            <a:endParaRPr lang="ru-UA" b="1" i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9AE4EB-D87D-4CCD-83E5-DC6208D6F8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2000" b="1" dirty="0" err="1"/>
              <a:t>Тактичний</a:t>
            </a:r>
            <a:r>
              <a:rPr lang="ru-RU" sz="2000" b="1" dirty="0"/>
              <a:t> </a:t>
            </a:r>
            <a:r>
              <a:rPr lang="ru-RU" sz="2000" b="1" dirty="0" err="1"/>
              <a:t>крос</a:t>
            </a:r>
            <a:r>
              <a:rPr lang="ru-RU" sz="2000" b="1" dirty="0"/>
              <a:t>-маркетинг </a:t>
            </a:r>
            <a:r>
              <a:rPr lang="ru-RU" sz="2000" dirty="0"/>
              <a:t>– </a:t>
            </a:r>
            <a:r>
              <a:rPr lang="ru-RU" sz="2000" dirty="0" err="1"/>
              <a:t>короткочасне</a:t>
            </a:r>
            <a:r>
              <a:rPr lang="ru-RU" sz="2000" dirty="0"/>
              <a:t> партнерство. </a:t>
            </a:r>
            <a:r>
              <a:rPr lang="ru-RU" sz="2000" dirty="0" err="1"/>
              <a:t>Тобто</a:t>
            </a:r>
            <a:r>
              <a:rPr lang="ru-RU" sz="2000" dirty="0"/>
              <a:t> </a:t>
            </a:r>
            <a:r>
              <a:rPr lang="ru-RU" sz="2000" dirty="0" err="1"/>
              <a:t>акцію</a:t>
            </a:r>
            <a:r>
              <a:rPr lang="ru-RU" sz="2000" dirty="0"/>
              <a:t> </a:t>
            </a:r>
            <a:r>
              <a:rPr lang="ru-RU" sz="2000" dirty="0" err="1"/>
              <a:t>проводять</a:t>
            </a:r>
            <a:r>
              <a:rPr lang="ru-RU" sz="2000" dirty="0"/>
              <a:t> один раз. </a:t>
            </a:r>
            <a:r>
              <a:rPr lang="ru-RU" sz="2000" dirty="0" err="1"/>
              <a:t>Наприклад</a:t>
            </a:r>
            <a:r>
              <a:rPr lang="ru-RU" sz="2000" dirty="0"/>
              <a:t>, </a:t>
            </a:r>
            <a:r>
              <a:rPr lang="ru-RU" sz="2000" dirty="0" err="1"/>
              <a:t>компанія</a:t>
            </a:r>
            <a:r>
              <a:rPr lang="ru-RU" sz="2000" dirty="0"/>
              <a:t> з продажу </a:t>
            </a:r>
            <a:r>
              <a:rPr lang="ru-RU" sz="2000" dirty="0" err="1"/>
              <a:t>ноутбуків</a:t>
            </a:r>
            <a:r>
              <a:rPr lang="ru-RU" sz="2000" dirty="0"/>
              <a:t> </a:t>
            </a:r>
            <a:r>
              <a:rPr lang="ru-RU" sz="2000" dirty="0" err="1"/>
              <a:t>пропонує</a:t>
            </a:r>
            <a:r>
              <a:rPr lang="ru-RU" sz="2000" dirty="0"/>
              <a:t> у </a:t>
            </a:r>
            <a:r>
              <a:rPr lang="ru-RU" sz="2000" dirty="0" err="1"/>
              <a:t>подарунок</a:t>
            </a:r>
            <a:r>
              <a:rPr lang="ru-RU" sz="2000" dirty="0"/>
              <a:t> </a:t>
            </a:r>
            <a:r>
              <a:rPr lang="ru-RU" sz="2000" dirty="0" err="1"/>
              <a:t>мишу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бренду-партнера </a:t>
            </a:r>
            <a:r>
              <a:rPr lang="ru-RU" sz="2000" dirty="0" err="1"/>
              <a:t>протягом</a:t>
            </a:r>
            <a:r>
              <a:rPr lang="ru-RU" sz="2000" dirty="0"/>
              <a:t> </a:t>
            </a:r>
            <a:r>
              <a:rPr lang="ru-RU" sz="2000" dirty="0" err="1"/>
              <a:t>обмеженого</a:t>
            </a:r>
            <a:r>
              <a:rPr lang="ru-RU" sz="2000" dirty="0"/>
              <a:t> часу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DD1075-FA08-4C70-A008-A179D1CF8A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000" b="1" dirty="0" err="1"/>
              <a:t>Стратегічний</a:t>
            </a:r>
            <a:r>
              <a:rPr lang="ru-RU" sz="2000" b="1" dirty="0"/>
              <a:t> маркетинг – </a:t>
            </a:r>
            <a:r>
              <a:rPr lang="ru-RU" sz="2000" dirty="0" err="1"/>
              <a:t>тривале</a:t>
            </a:r>
            <a:r>
              <a:rPr lang="ru-RU" sz="2000" dirty="0"/>
              <a:t> </a:t>
            </a:r>
            <a:r>
              <a:rPr lang="ru-RU" sz="2000" dirty="0" err="1"/>
              <a:t>співробітництво</a:t>
            </a:r>
            <a:r>
              <a:rPr lang="ru-RU" sz="2000" dirty="0"/>
              <a:t>. У </a:t>
            </a:r>
            <a:r>
              <a:rPr lang="ru-RU" sz="2000" dirty="0" err="1"/>
              <a:t>цьому</a:t>
            </a:r>
            <a:r>
              <a:rPr lang="ru-RU" sz="2000" dirty="0"/>
              <a:t> </a:t>
            </a:r>
            <a:r>
              <a:rPr lang="ru-RU" sz="2000" dirty="0" err="1"/>
              <a:t>разі</a:t>
            </a:r>
            <a:r>
              <a:rPr lang="ru-RU" sz="2000" dirty="0"/>
              <a:t> </a:t>
            </a:r>
            <a:r>
              <a:rPr lang="ru-RU" sz="2000" dirty="0" err="1"/>
              <a:t>взаємовигідні</a:t>
            </a:r>
            <a:r>
              <a:rPr lang="ru-RU" sz="2000" dirty="0"/>
              <a:t> заходи </a:t>
            </a:r>
            <a:r>
              <a:rPr lang="ru-RU" sz="2000" dirty="0" err="1"/>
              <a:t>відбуваються</a:t>
            </a:r>
            <a:r>
              <a:rPr lang="ru-RU" sz="2000" dirty="0"/>
              <a:t> </a:t>
            </a:r>
            <a:r>
              <a:rPr lang="ru-RU" sz="2000" dirty="0" err="1"/>
              <a:t>неодноразово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постійно</a:t>
            </a:r>
            <a:r>
              <a:rPr lang="ru-RU" sz="2000" dirty="0"/>
              <a:t>. Прикладом </a:t>
            </a:r>
            <a:r>
              <a:rPr lang="ru-RU" sz="2000" dirty="0" err="1"/>
              <a:t>слугує</a:t>
            </a:r>
            <a:r>
              <a:rPr lang="ru-RU" sz="2000" dirty="0"/>
              <a:t> </a:t>
            </a:r>
            <a:r>
              <a:rPr lang="ru-RU" sz="2000" dirty="0" err="1"/>
              <a:t>надання</a:t>
            </a:r>
            <a:r>
              <a:rPr lang="ru-RU" sz="2000" dirty="0"/>
              <a:t> </a:t>
            </a:r>
            <a:r>
              <a:rPr lang="ru-RU" sz="2000" dirty="0" err="1"/>
              <a:t>безкоштовної</a:t>
            </a:r>
            <a:r>
              <a:rPr lang="ru-RU" sz="2000" dirty="0"/>
              <a:t> </a:t>
            </a:r>
            <a:r>
              <a:rPr lang="ru-RU" sz="2000" dirty="0" err="1"/>
              <a:t>сім-карти</a:t>
            </a:r>
            <a:r>
              <a:rPr lang="ru-RU" sz="2000" dirty="0"/>
              <a:t> за </a:t>
            </a:r>
            <a:r>
              <a:rPr lang="ru-RU" sz="2000" dirty="0" err="1"/>
              <a:t>умови</a:t>
            </a:r>
            <a:r>
              <a:rPr lang="ru-RU" sz="2000" dirty="0"/>
              <a:t> </a:t>
            </a:r>
            <a:r>
              <a:rPr lang="ru-RU" sz="2000" dirty="0" err="1"/>
              <a:t>купівлі</a:t>
            </a:r>
            <a:r>
              <a:rPr lang="ru-RU" sz="2000" dirty="0"/>
              <a:t> смартфона. </a:t>
            </a:r>
            <a:r>
              <a:rPr lang="ru-RU" sz="2000" dirty="0" err="1"/>
              <a:t>Крос-маркетингові</a:t>
            </a:r>
            <a:r>
              <a:rPr lang="ru-RU" sz="2000" dirty="0"/>
              <a:t> </a:t>
            </a:r>
            <a:r>
              <a:rPr lang="ru-RU" sz="2000" dirty="0" err="1"/>
              <a:t>акції</a:t>
            </a:r>
            <a:r>
              <a:rPr lang="ru-RU" sz="2000" dirty="0"/>
              <a:t> </a:t>
            </a:r>
            <a:r>
              <a:rPr lang="ru-RU" sz="2000" dirty="0" err="1"/>
              <a:t>мають</a:t>
            </a:r>
            <a:r>
              <a:rPr lang="ru-RU" sz="2000" dirty="0"/>
              <a:t> </a:t>
            </a:r>
            <a:r>
              <a:rPr lang="ru-RU" sz="2000" dirty="0" err="1"/>
              <a:t>тривалий</a:t>
            </a:r>
            <a:r>
              <a:rPr lang="ru-RU" sz="2000" dirty="0"/>
              <a:t> характер.</a:t>
            </a:r>
            <a:endParaRPr lang="ru-UA" sz="2000" dirty="0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ECC60E-776A-49C4-B100-35C502D37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t>25.03.2021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42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80DF8-0621-4EF0-A76C-F8C378EFB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Ефективні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крос</a:t>
            </a:r>
            <a:r>
              <a:rPr lang="ru-RU" dirty="0"/>
              <a:t>-маркетингу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FDC4C9-5D4F-4034-9C1F-6902871DD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dirty="0" err="1"/>
              <a:t>Крос</a:t>
            </a:r>
            <a:r>
              <a:rPr lang="ru-RU" sz="1600" b="1" dirty="0"/>
              <a:t>-реклама </a:t>
            </a:r>
            <a:r>
              <a:rPr lang="ru-RU" sz="1600" dirty="0"/>
              <a:t>– </a:t>
            </a:r>
            <a:r>
              <a:rPr lang="ru-RU" sz="1600" dirty="0" err="1"/>
              <a:t>просування</a:t>
            </a:r>
            <a:r>
              <a:rPr lang="ru-RU" sz="1600" dirty="0"/>
              <a:t> </a:t>
            </a:r>
            <a:r>
              <a:rPr lang="ru-RU" sz="1600" dirty="0" err="1"/>
              <a:t>продукції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партнерських</a:t>
            </a:r>
            <a:r>
              <a:rPr lang="ru-RU" sz="1600" dirty="0"/>
              <a:t> </a:t>
            </a:r>
            <a:r>
              <a:rPr lang="ru-RU" sz="1600" dirty="0" err="1"/>
              <a:t>компаній</a:t>
            </a:r>
            <a:r>
              <a:rPr lang="ru-RU" sz="1600" dirty="0"/>
              <a:t> у </a:t>
            </a:r>
            <a:r>
              <a:rPr lang="ru-RU" sz="1600" dirty="0" err="1"/>
              <a:t>цікавій</a:t>
            </a:r>
            <a:r>
              <a:rPr lang="ru-RU" sz="1600" dirty="0"/>
              <a:t> </a:t>
            </a:r>
            <a:r>
              <a:rPr lang="ru-RU" sz="1600" dirty="0" err="1"/>
              <a:t>інтерпретації</a:t>
            </a:r>
            <a:r>
              <a:rPr lang="ru-RU" sz="1600" dirty="0"/>
              <a:t>. </a:t>
            </a:r>
            <a:r>
              <a:rPr lang="ru-RU" sz="1600" dirty="0" err="1"/>
              <a:t>Наприклад</a:t>
            </a:r>
            <a:r>
              <a:rPr lang="ru-RU" sz="1600" dirty="0"/>
              <a:t>, реклама </a:t>
            </a:r>
            <a:r>
              <a:rPr lang="ru-RU" sz="1600" dirty="0" err="1"/>
              <a:t>посудомийної</a:t>
            </a:r>
            <a:r>
              <a:rPr lang="ru-RU" sz="1600" dirty="0"/>
              <a:t> </a:t>
            </a:r>
            <a:r>
              <a:rPr lang="ru-RU" sz="1600" dirty="0" err="1"/>
              <a:t>машини</a:t>
            </a:r>
            <a:r>
              <a:rPr lang="ru-RU" sz="1600" dirty="0"/>
              <a:t> і </a:t>
            </a:r>
            <a:r>
              <a:rPr lang="ru-RU" sz="1600" dirty="0" err="1"/>
              <a:t>засобу</a:t>
            </a:r>
            <a:r>
              <a:rPr lang="ru-RU" sz="1600" dirty="0"/>
              <a:t> для </a:t>
            </a:r>
            <a:r>
              <a:rPr lang="ru-RU" sz="1600" dirty="0" err="1"/>
              <a:t>миття</a:t>
            </a:r>
            <a:r>
              <a:rPr lang="ru-RU" sz="1600" dirty="0"/>
              <a:t> посуду в </a:t>
            </a:r>
            <a:r>
              <a:rPr lang="ru-RU" sz="1600" dirty="0" err="1"/>
              <a:t>ній</a:t>
            </a:r>
            <a:r>
              <a:rPr lang="ru-RU" sz="1600" dirty="0"/>
              <a:t>.</a:t>
            </a:r>
          </a:p>
          <a:p>
            <a:r>
              <a:rPr lang="ru-RU" sz="1600" b="1" dirty="0" err="1"/>
              <a:t>Крос-акція</a:t>
            </a:r>
            <a:r>
              <a:rPr lang="ru-RU" sz="1600" b="1" dirty="0"/>
              <a:t> </a:t>
            </a:r>
            <a:r>
              <a:rPr lang="ru-RU" sz="1600" dirty="0"/>
              <a:t>– </a:t>
            </a:r>
            <a:r>
              <a:rPr lang="ru-RU" sz="1600" dirty="0" err="1"/>
              <a:t>купівля</a:t>
            </a:r>
            <a:r>
              <a:rPr lang="ru-RU" sz="1600" dirty="0"/>
              <a:t> на </a:t>
            </a:r>
            <a:r>
              <a:rPr lang="ru-RU" sz="1600" dirty="0" err="1"/>
              <a:t>вигідних</a:t>
            </a:r>
            <a:r>
              <a:rPr lang="ru-RU" sz="1600" dirty="0"/>
              <a:t> для </a:t>
            </a:r>
            <a:r>
              <a:rPr lang="ru-RU" sz="1600" dirty="0" err="1"/>
              <a:t>клієнта</a:t>
            </a:r>
            <a:r>
              <a:rPr lang="ru-RU" sz="1600" dirty="0"/>
              <a:t> </a:t>
            </a:r>
            <a:r>
              <a:rPr lang="ru-RU" sz="1600" dirty="0" err="1"/>
              <a:t>умовах</a:t>
            </a:r>
            <a:r>
              <a:rPr lang="ru-RU" sz="1600" dirty="0"/>
              <a:t> </a:t>
            </a:r>
            <a:r>
              <a:rPr lang="ru-RU" sz="1600" dirty="0" err="1"/>
              <a:t>товарів</a:t>
            </a:r>
            <a:r>
              <a:rPr lang="ru-RU" sz="1600" dirty="0"/>
              <a:t> </a:t>
            </a:r>
            <a:r>
              <a:rPr lang="ru-RU" sz="1600" dirty="0" err="1"/>
              <a:t>двох</a:t>
            </a:r>
            <a:r>
              <a:rPr lang="ru-RU" sz="1600" dirty="0"/>
              <a:t> і </a:t>
            </a:r>
            <a:r>
              <a:rPr lang="ru-RU" sz="1600" dirty="0" err="1"/>
              <a:t>більше</a:t>
            </a:r>
            <a:r>
              <a:rPr lang="ru-RU" sz="1600" dirty="0"/>
              <a:t> </a:t>
            </a:r>
            <a:r>
              <a:rPr lang="ru-RU" sz="1600" dirty="0" err="1"/>
              <a:t>брендів</a:t>
            </a:r>
            <a:r>
              <a:rPr lang="ru-RU" sz="1600" dirty="0"/>
              <a:t>. Як приклад </a:t>
            </a:r>
            <a:r>
              <a:rPr lang="ru-RU" sz="1600" dirty="0" err="1"/>
              <a:t>можна</a:t>
            </a:r>
            <a:r>
              <a:rPr lang="ru-RU" sz="1600" dirty="0"/>
              <a:t> навести </a:t>
            </a:r>
            <a:r>
              <a:rPr lang="ru-RU" sz="1600" dirty="0" err="1"/>
              <a:t>надання</a:t>
            </a:r>
            <a:r>
              <a:rPr lang="ru-RU" sz="1600" dirty="0"/>
              <a:t> </a:t>
            </a:r>
            <a:r>
              <a:rPr lang="ru-RU" sz="1600" dirty="0" err="1"/>
              <a:t>знижки</a:t>
            </a:r>
            <a:r>
              <a:rPr lang="ru-RU" sz="1600" dirty="0"/>
              <a:t> на </a:t>
            </a:r>
            <a:r>
              <a:rPr lang="ru-RU" sz="1600" dirty="0" err="1"/>
              <a:t>купівлю</a:t>
            </a:r>
            <a:r>
              <a:rPr lang="ru-RU" sz="1600" dirty="0"/>
              <a:t> сумки за </a:t>
            </a:r>
            <a:r>
              <a:rPr lang="ru-RU" sz="1600" dirty="0" err="1"/>
              <a:t>умови</a:t>
            </a:r>
            <a:r>
              <a:rPr lang="ru-RU" sz="1600" dirty="0"/>
              <a:t> </a:t>
            </a:r>
            <a:r>
              <a:rPr lang="ru-RU" sz="1600" dirty="0" err="1"/>
              <a:t>придбання</a:t>
            </a:r>
            <a:r>
              <a:rPr lang="ru-RU" sz="1600" dirty="0"/>
              <a:t> туфель.</a:t>
            </a:r>
          </a:p>
          <a:p>
            <a:r>
              <a:rPr lang="ru-RU" sz="1600" b="1" dirty="0" err="1"/>
              <a:t>Дегустація</a:t>
            </a:r>
            <a:r>
              <a:rPr lang="ru-RU" sz="1600" dirty="0"/>
              <a:t> – </a:t>
            </a:r>
            <a:r>
              <a:rPr lang="ru-RU" sz="1600" dirty="0" err="1"/>
              <a:t>клієнти</a:t>
            </a:r>
            <a:r>
              <a:rPr lang="ru-RU" sz="1600" dirty="0"/>
              <a:t> супермаркету </a:t>
            </a:r>
            <a:r>
              <a:rPr lang="ru-RU" sz="1600" dirty="0" err="1"/>
              <a:t>можуть</a:t>
            </a:r>
            <a:r>
              <a:rPr lang="ru-RU" sz="1600" dirty="0"/>
              <a:t> </a:t>
            </a:r>
            <a:r>
              <a:rPr lang="ru-RU" sz="1600" dirty="0" err="1"/>
              <a:t>спробувати</a:t>
            </a:r>
            <a:r>
              <a:rPr lang="ru-RU" sz="1600" dirty="0"/>
              <a:t> </a:t>
            </a:r>
            <a:r>
              <a:rPr lang="ru-RU" sz="1600" dirty="0" err="1"/>
              <a:t>продукцію</a:t>
            </a:r>
            <a:r>
              <a:rPr lang="ru-RU" sz="1600" dirty="0"/>
              <a:t> </a:t>
            </a:r>
            <a:r>
              <a:rPr lang="ru-RU" sz="1600" dirty="0" err="1"/>
              <a:t>виробника</a:t>
            </a:r>
            <a:r>
              <a:rPr lang="ru-RU" sz="1600" dirty="0"/>
              <a:t>-партнера.</a:t>
            </a:r>
          </a:p>
          <a:p>
            <a:r>
              <a:rPr lang="ru-RU" sz="1600" b="1" dirty="0" err="1"/>
              <a:t>Демонстрація</a:t>
            </a:r>
            <a:r>
              <a:rPr lang="ru-RU" sz="1600" dirty="0"/>
              <a:t> – </a:t>
            </a:r>
            <a:r>
              <a:rPr lang="ru-RU" sz="1600" dirty="0" err="1"/>
              <a:t>візитки</a:t>
            </a:r>
            <a:r>
              <a:rPr lang="ru-RU" sz="1600" dirty="0"/>
              <a:t>, </a:t>
            </a:r>
            <a:r>
              <a:rPr lang="ru-RU" sz="1600" dirty="0" err="1"/>
              <a:t>підставки</a:t>
            </a:r>
            <a:r>
              <a:rPr lang="ru-RU" sz="1600" dirty="0"/>
              <a:t> та </a:t>
            </a:r>
            <a:r>
              <a:rPr lang="ru-RU" sz="1600" dirty="0" err="1"/>
              <a:t>інші</a:t>
            </a:r>
            <a:r>
              <a:rPr lang="ru-RU" sz="1600" dirty="0"/>
              <a:t> </a:t>
            </a:r>
            <a:r>
              <a:rPr lang="ru-RU" sz="1600" dirty="0" err="1"/>
              <a:t>аксесуари</a:t>
            </a:r>
            <a:r>
              <a:rPr lang="ru-RU" sz="1600" dirty="0"/>
              <a:t> з </a:t>
            </a:r>
            <a:r>
              <a:rPr lang="ru-RU" sz="1600" dirty="0" err="1"/>
              <a:t>інформацією</a:t>
            </a:r>
            <a:r>
              <a:rPr lang="ru-RU" sz="1600" dirty="0"/>
              <a:t> про бренд у кафе, </a:t>
            </a:r>
            <a:r>
              <a:rPr lang="ru-RU" sz="1600" dirty="0" err="1"/>
              <a:t>ресторані</a:t>
            </a:r>
            <a:r>
              <a:rPr lang="ru-RU" sz="1600" dirty="0"/>
              <a:t>…</a:t>
            </a:r>
          </a:p>
          <a:p>
            <a:r>
              <a:rPr lang="ru-RU" sz="1600" b="1" dirty="0"/>
              <a:t>Продаж</a:t>
            </a:r>
            <a:r>
              <a:rPr lang="ru-RU" sz="1600" dirty="0"/>
              <a:t> – </a:t>
            </a:r>
            <a:r>
              <a:rPr lang="ru-RU" sz="1600" dirty="0" err="1"/>
              <a:t>фірма-реалізатор</a:t>
            </a:r>
            <a:r>
              <a:rPr lang="ru-RU" sz="1600" dirty="0"/>
              <a:t> </a:t>
            </a:r>
            <a:r>
              <a:rPr lang="ru-RU" sz="1600" dirty="0" err="1"/>
              <a:t>продає</a:t>
            </a:r>
            <a:r>
              <a:rPr lang="ru-RU" sz="1600" dirty="0"/>
              <a:t> у себе </a:t>
            </a:r>
            <a:r>
              <a:rPr lang="ru-RU" sz="1600" dirty="0" err="1"/>
              <a:t>продукцію</a:t>
            </a:r>
            <a:r>
              <a:rPr lang="ru-RU" sz="1600" dirty="0"/>
              <a:t> партнера, </a:t>
            </a:r>
            <a:r>
              <a:rPr lang="ru-RU" sz="1600" dirty="0" err="1"/>
              <a:t>наприклад</a:t>
            </a:r>
            <a:r>
              <a:rPr lang="ru-RU" sz="1600" dirty="0"/>
              <a:t>, у </a:t>
            </a:r>
            <a:r>
              <a:rPr lang="ru-RU" sz="1600" dirty="0" err="1"/>
              <a:t>автомобільному</a:t>
            </a:r>
            <a:r>
              <a:rPr lang="ru-RU" sz="1600" dirty="0"/>
              <a:t> </a:t>
            </a:r>
            <a:r>
              <a:rPr lang="ru-RU" sz="1600" dirty="0" err="1"/>
              <a:t>салоні</a:t>
            </a:r>
            <a:r>
              <a:rPr lang="ru-RU" sz="1600" dirty="0"/>
              <a:t> </a:t>
            </a:r>
            <a:r>
              <a:rPr lang="ru-RU" sz="1600" dirty="0" err="1"/>
              <a:t>пропонують</a:t>
            </a:r>
            <a:r>
              <a:rPr lang="ru-RU" sz="1600" dirty="0"/>
              <a:t> </a:t>
            </a:r>
            <a:r>
              <a:rPr lang="ru-RU" sz="1600" dirty="0" err="1"/>
              <a:t>встановити</a:t>
            </a:r>
            <a:r>
              <a:rPr lang="ru-RU" sz="1600" dirty="0"/>
              <a:t> </a:t>
            </a:r>
            <a:r>
              <a:rPr lang="ru-RU" sz="1600" dirty="0" err="1"/>
              <a:t>автосигналізацію</a:t>
            </a:r>
            <a:r>
              <a:rPr lang="ru-RU" sz="1600" dirty="0"/>
              <a:t>.</a:t>
            </a:r>
          </a:p>
          <a:p>
            <a:r>
              <a:rPr lang="ru-RU" sz="1600" b="1" dirty="0" err="1"/>
              <a:t>Спільне</a:t>
            </a:r>
            <a:r>
              <a:rPr lang="ru-RU" sz="1600" b="1" dirty="0"/>
              <a:t> </a:t>
            </a:r>
            <a:r>
              <a:rPr lang="ru-RU" sz="1600" b="1" dirty="0" err="1"/>
              <a:t>виробництво</a:t>
            </a:r>
            <a:r>
              <a:rPr lang="ru-RU" sz="1600" b="1" dirty="0"/>
              <a:t> </a:t>
            </a:r>
            <a:r>
              <a:rPr lang="ru-RU" sz="1600" dirty="0"/>
              <a:t>– </a:t>
            </a:r>
            <a:r>
              <a:rPr lang="ru-RU" sz="1600" dirty="0" err="1"/>
              <a:t>створення</a:t>
            </a:r>
            <a:r>
              <a:rPr lang="ru-RU" sz="1600" dirty="0"/>
              <a:t> </a:t>
            </a:r>
            <a:r>
              <a:rPr lang="ru-RU" sz="1600" dirty="0" err="1"/>
              <a:t>продукції</a:t>
            </a:r>
            <a:r>
              <a:rPr lang="ru-RU" sz="1600" dirty="0"/>
              <a:t>, </a:t>
            </a:r>
            <a:r>
              <a:rPr lang="ru-RU" sz="1600" dirty="0" err="1"/>
              <a:t>складові</a:t>
            </a:r>
            <a:r>
              <a:rPr lang="ru-RU" sz="1600" dirty="0"/>
              <a:t> </a:t>
            </a:r>
            <a:r>
              <a:rPr lang="ru-RU" sz="1600" dirty="0" err="1"/>
              <a:t>якої</a:t>
            </a:r>
            <a:r>
              <a:rPr lang="ru-RU" sz="1600" dirty="0"/>
              <a:t> належать </a:t>
            </a:r>
            <a:r>
              <a:rPr lang="ru-RU" sz="1600" dirty="0" err="1"/>
              <a:t>різним</a:t>
            </a:r>
            <a:r>
              <a:rPr lang="ru-RU" sz="1600" dirty="0"/>
              <a:t> </a:t>
            </a:r>
            <a:r>
              <a:rPr lang="ru-RU" sz="1600" dirty="0" err="1"/>
              <a:t>компаніям</a:t>
            </a:r>
            <a:r>
              <a:rPr lang="ru-RU" sz="1600" dirty="0"/>
              <a:t>. </a:t>
            </a:r>
            <a:r>
              <a:rPr lang="ru-RU" sz="1600" dirty="0" err="1"/>
              <a:t>Наприклад</a:t>
            </a:r>
            <a:r>
              <a:rPr lang="ru-RU" sz="1600" dirty="0"/>
              <a:t>, шоколад </a:t>
            </a:r>
            <a:r>
              <a:rPr lang="en-US" sz="1600" dirty="0" err="1"/>
              <a:t>Milka</a:t>
            </a:r>
            <a:r>
              <a:rPr lang="en-US" sz="1600" dirty="0"/>
              <a:t> </a:t>
            </a:r>
            <a:r>
              <a:rPr lang="ru-RU" sz="1600" dirty="0"/>
              <a:t>з </a:t>
            </a:r>
            <a:r>
              <a:rPr lang="ru-RU" sz="1600" dirty="0" err="1"/>
              <a:t>печивом</a:t>
            </a:r>
            <a:r>
              <a:rPr lang="ru-RU" sz="1600" dirty="0"/>
              <a:t> </a:t>
            </a:r>
            <a:r>
              <a:rPr lang="en-US" sz="1600" dirty="0" err="1"/>
              <a:t>Tuc</a:t>
            </a:r>
            <a:r>
              <a:rPr lang="en-US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en-US" sz="1600" dirty="0"/>
              <a:t>Oreo.</a:t>
            </a:r>
            <a:endParaRPr lang="ru-UA" sz="16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E38730-0037-46D7-8112-F466E174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25.03.2021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9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56D03-4649-488D-81F6-FF15D629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Інструменти крос-</a:t>
            </a:r>
            <a:r>
              <a:rPr lang="uk-UA" dirty="0" err="1"/>
              <a:t>маркетинга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C512BC-498E-481C-975E-D0A14559B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1. </a:t>
            </a:r>
            <a:r>
              <a:rPr lang="uk-UA" dirty="0" err="1"/>
              <a:t>Кобрендинг</a:t>
            </a:r>
            <a:r>
              <a:rPr lang="uk-UA" dirty="0"/>
              <a:t> -</a:t>
            </a:r>
            <a:r>
              <a:rPr lang="ru-RU" dirty="0"/>
              <a:t> два бренди роками </a:t>
            </a:r>
            <a:r>
              <a:rPr lang="ru-RU" dirty="0" err="1"/>
              <a:t>роблять</a:t>
            </a:r>
            <a:r>
              <a:rPr lang="ru-RU" dirty="0"/>
              <a:t> </a:t>
            </a:r>
            <a:r>
              <a:rPr lang="ru-RU" dirty="0" err="1"/>
              <a:t>маркетингові</a:t>
            </a:r>
            <a:r>
              <a:rPr lang="ru-RU" dirty="0"/>
              <a:t> </a:t>
            </a:r>
            <a:r>
              <a:rPr lang="ru-RU" dirty="0" err="1"/>
              <a:t>комунікації</a:t>
            </a:r>
            <a:r>
              <a:rPr lang="ru-RU" dirty="0"/>
              <a:t> разом, як </a:t>
            </a:r>
            <a:r>
              <a:rPr lang="ru-RU" dirty="0" err="1"/>
              <a:t>McDonalds</a:t>
            </a:r>
            <a:r>
              <a:rPr lang="ru-RU" dirty="0"/>
              <a:t> і </a:t>
            </a:r>
            <a:r>
              <a:rPr lang="ru-RU" dirty="0" err="1"/>
              <a:t>Coca-Cola</a:t>
            </a:r>
            <a:r>
              <a:rPr lang="ru-RU" dirty="0"/>
              <a:t>.</a:t>
            </a:r>
          </a:p>
          <a:p>
            <a:r>
              <a:rPr lang="ru-RU" dirty="0"/>
              <a:t>2. </a:t>
            </a:r>
            <a:r>
              <a:rPr lang="ru-RU" dirty="0" err="1"/>
              <a:t>Копакінг</a:t>
            </a:r>
            <a:r>
              <a:rPr lang="ru-RU" dirty="0"/>
              <a:t> - продаж </a:t>
            </a:r>
            <a:r>
              <a:rPr lang="ru-RU" dirty="0" err="1"/>
              <a:t>товарів</a:t>
            </a:r>
            <a:r>
              <a:rPr lang="ru-RU" dirty="0"/>
              <a:t> в </a:t>
            </a:r>
            <a:r>
              <a:rPr lang="ru-RU" dirty="0" err="1"/>
              <a:t>одній</a:t>
            </a:r>
            <a:r>
              <a:rPr lang="ru-RU" dirty="0"/>
              <a:t> </a:t>
            </a:r>
            <a:r>
              <a:rPr lang="ru-RU" dirty="0" err="1"/>
              <a:t>упаковці</a:t>
            </a:r>
            <a:r>
              <a:rPr lang="ru-RU" dirty="0"/>
              <a:t>: бритва і крем для </a:t>
            </a:r>
            <a:r>
              <a:rPr lang="ru-RU" dirty="0" err="1"/>
              <a:t>гоління</a:t>
            </a:r>
            <a:r>
              <a:rPr lang="ru-RU" dirty="0"/>
              <a:t>, </a:t>
            </a:r>
            <a:r>
              <a:rPr lang="ru-RU" dirty="0" err="1"/>
              <a:t>цукерки</a:t>
            </a:r>
            <a:r>
              <a:rPr lang="ru-RU" dirty="0"/>
              <a:t> та коньяк, </a:t>
            </a:r>
            <a:r>
              <a:rPr lang="ru-RU" dirty="0" err="1"/>
              <a:t>ікра</a:t>
            </a:r>
            <a:r>
              <a:rPr lang="ru-RU" dirty="0"/>
              <a:t> і </a:t>
            </a:r>
            <a:r>
              <a:rPr lang="ru-RU" dirty="0" err="1"/>
              <a:t>шампанське</a:t>
            </a:r>
            <a:r>
              <a:rPr lang="ru-RU" dirty="0"/>
              <a:t>.</a:t>
            </a:r>
          </a:p>
          <a:p>
            <a:r>
              <a:rPr lang="ru-RU" dirty="0"/>
              <a:t>3. </a:t>
            </a:r>
            <a:r>
              <a:rPr lang="ru-RU" dirty="0" err="1"/>
              <a:t>Спільні</a:t>
            </a:r>
            <a:r>
              <a:rPr lang="ru-RU" dirty="0"/>
              <a:t> </a:t>
            </a:r>
            <a:r>
              <a:rPr lang="ru-RU" dirty="0" err="1"/>
              <a:t>рекламні</a:t>
            </a:r>
            <a:r>
              <a:rPr lang="ru-RU" dirty="0"/>
              <a:t> </a:t>
            </a:r>
            <a:r>
              <a:rPr lang="ru-RU" dirty="0" err="1"/>
              <a:t>кампанії</a:t>
            </a:r>
            <a:r>
              <a:rPr lang="ru-RU" dirty="0"/>
              <a:t>: </a:t>
            </a:r>
          </a:p>
          <a:p>
            <a:r>
              <a:rPr lang="ru-RU" dirty="0"/>
              <a:t>4. </a:t>
            </a:r>
            <a:r>
              <a:rPr lang="ru-RU" dirty="0" err="1"/>
              <a:t>Спільні</a:t>
            </a:r>
            <a:r>
              <a:rPr lang="ru-RU" dirty="0"/>
              <a:t> заходи (</a:t>
            </a:r>
            <a:r>
              <a:rPr lang="ru-RU" dirty="0" err="1"/>
              <a:t>дегустації</a:t>
            </a:r>
            <a:r>
              <a:rPr lang="ru-RU" dirty="0"/>
              <a:t>).</a:t>
            </a:r>
          </a:p>
          <a:p>
            <a:r>
              <a:rPr lang="ru-RU" dirty="0"/>
              <a:t>5. </a:t>
            </a:r>
            <a:r>
              <a:rPr lang="ru-RU" dirty="0" err="1"/>
              <a:t>Кобрендингорві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. 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880E3D-0428-4DE0-8EB1-265008B1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25.03.2021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F8AA33-4B55-4B66-BFCF-5286DD9A5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638" y="3008050"/>
            <a:ext cx="6900907" cy="345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92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A417A-082E-4B61-9725-34E1062F6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err="1"/>
              <a:t>Крос</a:t>
            </a:r>
            <a:r>
              <a:rPr lang="ru-RU" sz="2800" dirty="0"/>
              <a:t>-маркетинг – </a:t>
            </a:r>
            <a:r>
              <a:rPr lang="ru-RU" sz="2800" dirty="0" err="1"/>
              <a:t>це</a:t>
            </a:r>
            <a:r>
              <a:rPr lang="ru-RU" sz="2800" dirty="0"/>
              <a:t> </a:t>
            </a:r>
            <a:r>
              <a:rPr lang="ru-RU" sz="2800" dirty="0" err="1"/>
              <a:t>спільне</a:t>
            </a:r>
            <a:r>
              <a:rPr lang="ru-RU" sz="2800" dirty="0"/>
              <a:t> </a:t>
            </a:r>
            <a:r>
              <a:rPr lang="ru-RU" sz="2800" dirty="0" err="1"/>
              <a:t>проведення</a:t>
            </a:r>
            <a:r>
              <a:rPr lang="ru-RU" sz="2800" dirty="0"/>
              <a:t> </a:t>
            </a:r>
            <a:r>
              <a:rPr lang="ru-RU" sz="2800" dirty="0" err="1"/>
              <a:t>промокампаній</a:t>
            </a:r>
            <a:r>
              <a:rPr lang="ru-RU" sz="2800" dirty="0"/>
              <a:t> </a:t>
            </a:r>
            <a:r>
              <a:rPr lang="ru-RU" sz="2800" dirty="0" err="1"/>
              <a:t>двох</a:t>
            </a:r>
            <a:r>
              <a:rPr lang="ru-RU" sz="2800" dirty="0"/>
              <a:t> і </a:t>
            </a:r>
            <a:r>
              <a:rPr lang="ru-RU" sz="2800" dirty="0" err="1"/>
              <a:t>більше</a:t>
            </a:r>
            <a:r>
              <a:rPr lang="ru-RU" sz="2800" dirty="0"/>
              <a:t> </a:t>
            </a:r>
            <a:r>
              <a:rPr lang="ru-RU" sz="2800" dirty="0" err="1"/>
              <a:t>виробників</a:t>
            </a:r>
            <a:r>
              <a:rPr lang="uk-UA" sz="2800" dirty="0"/>
              <a:t> (приклад </a:t>
            </a:r>
            <a:r>
              <a:rPr lang="en-US" sz="2800" dirty="0"/>
              <a:t>GoPro</a:t>
            </a:r>
            <a:r>
              <a:rPr lang="uk-UA" sz="2800" dirty="0"/>
              <a:t> (виробник </a:t>
            </a:r>
            <a:r>
              <a:rPr lang="uk-UA" sz="2800" dirty="0" err="1"/>
              <a:t>екшнкамер</a:t>
            </a:r>
            <a:r>
              <a:rPr lang="uk-UA" sz="2800" dirty="0"/>
              <a:t>)і </a:t>
            </a:r>
            <a:r>
              <a:rPr lang="en-US" sz="2800" dirty="0"/>
              <a:t>Red Bull</a:t>
            </a:r>
            <a:endParaRPr lang="ru-UA" sz="2800" dirty="0"/>
          </a:p>
        </p:txBody>
      </p:sp>
      <p:pic>
        <p:nvPicPr>
          <p:cNvPr id="5" name="GoPro and Red Bull Announce Global Partnership">
            <a:hlinkClick r:id="" action="ppaction://media"/>
            <a:extLst>
              <a:ext uri="{FF2B5EF4-FFF2-40B4-BE49-F238E27FC236}">
                <a16:creationId xmlns:a16="http://schemas.microsoft.com/office/drawing/2014/main" id="{D36625FC-40A9-4D12-B60D-CE4163B543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3350" y="2103438"/>
            <a:ext cx="6843713" cy="3849687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F0BBF980-C0B7-403C-9010-70C25122D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25.03.2021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5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393D5-6FCC-4F19-A1B3-F7F46854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/>
              <a:t>Переваги</a:t>
            </a:r>
            <a:r>
              <a:rPr lang="ru-RU" b="1" dirty="0"/>
              <a:t> </a:t>
            </a:r>
            <a:r>
              <a:rPr lang="ru-RU" b="1" dirty="0" err="1"/>
              <a:t>крос</a:t>
            </a:r>
            <a:r>
              <a:rPr lang="ru-RU" b="1" dirty="0"/>
              <a:t>-маркетингу</a:t>
            </a:r>
            <a:br>
              <a:rPr lang="ru-RU" b="1" dirty="0"/>
            </a:br>
            <a:r>
              <a:rPr lang="ru-RU" dirty="0"/>
              <a:t>1. </a:t>
            </a:r>
            <a:r>
              <a:rPr lang="ru-RU" dirty="0" err="1"/>
              <a:t>Безкоштовний</a:t>
            </a:r>
            <a:r>
              <a:rPr lang="ru-RU" dirty="0"/>
              <a:t> маркетинг </a:t>
            </a:r>
            <a:r>
              <a:rPr lang="ru-RU" dirty="0" err="1"/>
              <a:t>краще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платний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15CED5-4F87-4AA6-82F1-DA630C90D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перехресних</a:t>
            </a:r>
            <a:r>
              <a:rPr lang="ru-RU" dirty="0"/>
              <a:t> </a:t>
            </a:r>
            <a:r>
              <a:rPr lang="ru-RU" dirty="0" err="1"/>
              <a:t>рекламних</a:t>
            </a:r>
            <a:r>
              <a:rPr lang="ru-RU" dirty="0"/>
              <a:t> </a:t>
            </a:r>
            <a:r>
              <a:rPr lang="ru-RU" dirty="0" err="1"/>
              <a:t>кампаній</a:t>
            </a:r>
            <a:r>
              <a:rPr lang="ru-RU" dirty="0"/>
              <a:t> </a:t>
            </a:r>
            <a:r>
              <a:rPr lang="ru-RU" dirty="0" err="1"/>
              <a:t>безкоштовні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низьку</a:t>
            </a:r>
            <a:r>
              <a:rPr lang="ru-RU" dirty="0"/>
              <a:t> </a:t>
            </a:r>
            <a:r>
              <a:rPr lang="ru-RU" dirty="0" err="1"/>
              <a:t>вартість</a:t>
            </a:r>
            <a:r>
              <a:rPr lang="ru-RU" dirty="0"/>
              <a:t>! А </a:t>
            </a:r>
            <a:r>
              <a:rPr lang="ru-RU" dirty="0" err="1"/>
              <a:t>ті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дійсно</a:t>
            </a:r>
            <a:r>
              <a:rPr lang="ru-RU" dirty="0"/>
              <a:t> </a:t>
            </a:r>
            <a:r>
              <a:rPr lang="ru-RU" dirty="0" err="1"/>
              <a:t>потребують</a:t>
            </a:r>
            <a:r>
              <a:rPr lang="ru-RU" dirty="0"/>
              <a:t> </a:t>
            </a:r>
            <a:r>
              <a:rPr lang="ru-RU" dirty="0" err="1"/>
              <a:t>інвестицій</a:t>
            </a:r>
            <a:r>
              <a:rPr lang="ru-RU" dirty="0"/>
              <a:t>, як і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приносять</a:t>
            </a:r>
            <a:r>
              <a:rPr lang="ru-RU" dirty="0"/>
              <a:t>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більшу</a:t>
            </a:r>
            <a:r>
              <a:rPr lang="ru-RU" dirty="0"/>
              <a:t> </a:t>
            </a:r>
            <a:r>
              <a:rPr lang="ru-RU" dirty="0" err="1"/>
              <a:t>користь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інвестицій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платний</a:t>
            </a:r>
            <a:r>
              <a:rPr lang="ru-RU" dirty="0"/>
              <a:t> маркетинг. </a:t>
            </a:r>
            <a:r>
              <a:rPr lang="ru-RU" dirty="0" err="1"/>
              <a:t>Кампанії</a:t>
            </a:r>
            <a:r>
              <a:rPr lang="ru-RU" dirty="0"/>
              <a:t> </a:t>
            </a:r>
            <a:r>
              <a:rPr lang="ru-RU" dirty="0" err="1"/>
              <a:t>перехресного</a:t>
            </a:r>
            <a:r>
              <a:rPr lang="ru-RU" dirty="0"/>
              <a:t> </a:t>
            </a:r>
            <a:r>
              <a:rPr lang="ru-RU" dirty="0" err="1"/>
              <a:t>просування</a:t>
            </a:r>
            <a:r>
              <a:rPr lang="ru-RU" dirty="0"/>
              <a:t> </a:t>
            </a:r>
            <a:r>
              <a:rPr lang="ru-RU" dirty="0" err="1"/>
              <a:t>затьмарюють</a:t>
            </a:r>
            <a:r>
              <a:rPr lang="ru-RU" dirty="0"/>
              <a:t> </a:t>
            </a:r>
            <a:r>
              <a:rPr lang="ru-RU" dirty="0" err="1"/>
              <a:t>кампанії</a:t>
            </a:r>
            <a:r>
              <a:rPr lang="ru-RU" dirty="0"/>
              <a:t> цифрового маркетингу через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зростаючої</a:t>
            </a:r>
            <a:r>
              <a:rPr lang="ru-RU" dirty="0"/>
              <a:t> </a:t>
            </a:r>
            <a:r>
              <a:rPr lang="ru-RU" dirty="0" err="1"/>
              <a:t>вартості</a:t>
            </a:r>
            <a:r>
              <a:rPr lang="ru-RU" dirty="0"/>
              <a:t> </a:t>
            </a:r>
            <a:r>
              <a:rPr lang="ru-RU" dirty="0" err="1"/>
              <a:t>цифрової</a:t>
            </a:r>
            <a:r>
              <a:rPr lang="ru-RU" dirty="0"/>
              <a:t> </a:t>
            </a:r>
            <a:r>
              <a:rPr lang="ru-RU" dirty="0" err="1"/>
              <a:t>реклами</a:t>
            </a:r>
            <a:r>
              <a:rPr lang="ru-RU" dirty="0"/>
              <a:t>. </a:t>
            </a:r>
            <a:r>
              <a:rPr lang="ru-RU" dirty="0" err="1"/>
              <a:t>Вартість</a:t>
            </a:r>
            <a:r>
              <a:rPr lang="ru-RU" dirty="0"/>
              <a:t> </a:t>
            </a:r>
            <a:r>
              <a:rPr lang="ru-RU" dirty="0" err="1"/>
              <a:t>пошуку</a:t>
            </a:r>
            <a:r>
              <a:rPr lang="ru-RU" dirty="0"/>
              <a:t> в </a:t>
            </a:r>
            <a:r>
              <a:rPr lang="en-US" dirty="0"/>
              <a:t>Google </a:t>
            </a:r>
            <a:r>
              <a:rPr lang="ru-RU" dirty="0"/>
              <a:t>за 2018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зросла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на 113%! Реклама в </a:t>
            </a:r>
            <a:r>
              <a:rPr lang="en-US" dirty="0"/>
              <a:t>Facebook </a:t>
            </a:r>
            <a:r>
              <a:rPr lang="ru-RU" dirty="0"/>
              <a:t>на 92% </a:t>
            </a:r>
            <a:r>
              <a:rPr lang="ru-RU" dirty="0" err="1"/>
              <a:t>дорожче</a:t>
            </a:r>
            <a:r>
              <a:rPr lang="ru-RU" dirty="0"/>
              <a:t>! </a:t>
            </a:r>
            <a:r>
              <a:rPr lang="ru-RU" dirty="0" err="1"/>
              <a:t>Джерело</a:t>
            </a:r>
            <a:r>
              <a:rPr lang="ru-RU" dirty="0"/>
              <a:t>: </a:t>
            </a:r>
            <a:r>
              <a:rPr lang="en-US" dirty="0" err="1"/>
              <a:t>Adstage</a:t>
            </a:r>
            <a:r>
              <a:rPr lang="en-US" dirty="0"/>
              <a:t> Benchmark Reports</a:t>
            </a:r>
            <a:endParaRPr lang="ru-RU" dirty="0"/>
          </a:p>
          <a:p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6ADCAB-7253-40C0-8263-F45FA9CF3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25.03.2021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65649F-CC74-4981-B441-659B2EC2A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68" y="3429000"/>
            <a:ext cx="9064471" cy="31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1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5CCCC-0A04-495D-A9DC-C7014488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 </a:t>
            </a:r>
            <a:r>
              <a:rPr lang="ru-RU" dirty="0" err="1"/>
              <a:t>Перехресний</a:t>
            </a:r>
            <a:r>
              <a:rPr lang="ru-RU" dirty="0"/>
              <a:t> маркетинг </a:t>
            </a:r>
            <a:r>
              <a:rPr lang="ru-RU" dirty="0" err="1"/>
              <a:t>приваблює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F1F151-4640-485B-A47E-DF9BF07CA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Amazon </a:t>
            </a:r>
            <a:r>
              <a:rPr lang="ru-RU" dirty="0"/>
              <a:t>і </a:t>
            </a:r>
            <a:r>
              <a:rPr lang="en-US" dirty="0"/>
              <a:t>SiriusXM. SiriusXM </a:t>
            </a:r>
            <a:r>
              <a:rPr lang="ru-RU" dirty="0" err="1"/>
              <a:t>запропонував</a:t>
            </a:r>
            <a:r>
              <a:rPr lang="ru-RU" dirty="0"/>
              <a:t> </a:t>
            </a:r>
            <a:r>
              <a:rPr lang="ru-RU" dirty="0" err="1"/>
              <a:t>безкоштовні</a:t>
            </a:r>
            <a:r>
              <a:rPr lang="ru-RU" dirty="0"/>
              <a:t> колонки </a:t>
            </a:r>
            <a:r>
              <a:rPr lang="en-US" dirty="0"/>
              <a:t>Amazon Echo Dot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підписався</a:t>
            </a:r>
            <a:r>
              <a:rPr lang="ru-RU" dirty="0"/>
              <a:t> через веб-сайт </a:t>
            </a:r>
            <a:r>
              <a:rPr lang="en-US" dirty="0"/>
              <a:t>Sirius. </a:t>
            </a:r>
            <a:r>
              <a:rPr lang="ru-RU" dirty="0"/>
              <a:t>У свою </a:t>
            </a:r>
            <a:r>
              <a:rPr lang="ru-RU" dirty="0" err="1"/>
              <a:t>чергу</a:t>
            </a:r>
            <a:r>
              <a:rPr lang="ru-RU" dirty="0"/>
              <a:t>, </a:t>
            </a:r>
            <a:r>
              <a:rPr lang="en-US" dirty="0"/>
              <a:t>Amazon </a:t>
            </a:r>
            <a:r>
              <a:rPr lang="ru-RU" dirty="0" err="1"/>
              <a:t>запропонувала</a:t>
            </a:r>
            <a:r>
              <a:rPr lang="ru-RU" dirty="0"/>
              <a:t> </a:t>
            </a:r>
            <a:r>
              <a:rPr lang="ru-RU" dirty="0" err="1"/>
              <a:t>безкоштовну</a:t>
            </a:r>
            <a:r>
              <a:rPr lang="ru-RU" dirty="0"/>
              <a:t> </a:t>
            </a:r>
            <a:r>
              <a:rPr lang="ru-RU" dirty="0" err="1"/>
              <a:t>тримісячну</a:t>
            </a:r>
            <a:r>
              <a:rPr lang="ru-RU" dirty="0"/>
              <a:t> </a:t>
            </a:r>
            <a:r>
              <a:rPr lang="ru-RU" dirty="0" err="1"/>
              <a:t>пробну</a:t>
            </a:r>
            <a:r>
              <a:rPr lang="ru-RU" dirty="0"/>
              <a:t> </a:t>
            </a:r>
            <a:r>
              <a:rPr lang="ru-RU" dirty="0" err="1"/>
              <a:t>версію</a:t>
            </a:r>
            <a:r>
              <a:rPr lang="ru-RU" dirty="0"/>
              <a:t> </a:t>
            </a:r>
            <a:r>
              <a:rPr lang="en-US" dirty="0"/>
              <a:t>SiriusXM, </a:t>
            </a:r>
            <a:r>
              <a:rPr lang="ru-RU" dirty="0"/>
              <a:t>коли </a:t>
            </a:r>
            <a:r>
              <a:rPr lang="ru-RU" dirty="0" err="1"/>
              <a:t>клієнти</a:t>
            </a:r>
            <a:r>
              <a:rPr lang="ru-RU" dirty="0"/>
              <a:t> </a:t>
            </a:r>
            <a:r>
              <a:rPr lang="ru-RU" dirty="0" err="1"/>
              <a:t>купують</a:t>
            </a:r>
            <a:r>
              <a:rPr lang="ru-RU" dirty="0"/>
              <a:t> </a:t>
            </a:r>
            <a:r>
              <a:rPr lang="ru-RU" dirty="0" err="1"/>
              <a:t>динамік</a:t>
            </a:r>
            <a:r>
              <a:rPr lang="ru-RU" dirty="0"/>
              <a:t> </a:t>
            </a:r>
            <a:r>
              <a:rPr lang="en-US" dirty="0"/>
              <a:t>Echo </a:t>
            </a:r>
            <a:r>
              <a:rPr lang="en-US" dirty="0" err="1"/>
              <a:t>Dot.Amazon</a:t>
            </a:r>
            <a:r>
              <a:rPr lang="en-US" dirty="0"/>
              <a:t> </a:t>
            </a:r>
            <a:r>
              <a:rPr lang="ru-RU" dirty="0" err="1"/>
              <a:t>продає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21,5 </a:t>
            </a:r>
            <a:r>
              <a:rPr lang="ru-RU" dirty="0" err="1"/>
              <a:t>мільйона</a:t>
            </a:r>
            <a:r>
              <a:rPr lang="ru-RU" dirty="0"/>
              <a:t> </a:t>
            </a:r>
            <a:r>
              <a:rPr lang="ru-RU" dirty="0" err="1"/>
              <a:t>пристроїв</a:t>
            </a:r>
            <a:r>
              <a:rPr lang="ru-RU" dirty="0"/>
              <a:t> </a:t>
            </a:r>
            <a:r>
              <a:rPr lang="en-US" dirty="0"/>
              <a:t>Echo </a:t>
            </a:r>
            <a:r>
              <a:rPr lang="ru-RU" dirty="0"/>
              <a:t>в </a:t>
            </a:r>
            <a:r>
              <a:rPr lang="ru-RU" dirty="0" err="1"/>
              <a:t>рік</a:t>
            </a:r>
            <a:r>
              <a:rPr lang="ru-RU" dirty="0"/>
              <a:t>, і на 2018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en-US" dirty="0"/>
              <a:t>Sirius </a:t>
            </a:r>
            <a:r>
              <a:rPr lang="ru-RU" dirty="0" err="1"/>
              <a:t>встановлений</a:t>
            </a:r>
            <a:r>
              <a:rPr lang="ru-RU" dirty="0"/>
              <a:t> в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ніж</a:t>
            </a:r>
            <a:r>
              <a:rPr lang="ru-RU" dirty="0"/>
              <a:t> 110 </a:t>
            </a:r>
            <a:r>
              <a:rPr lang="ru-RU" dirty="0" err="1"/>
              <a:t>мільйонах</a:t>
            </a:r>
            <a:r>
              <a:rPr lang="ru-RU" dirty="0"/>
              <a:t> </a:t>
            </a:r>
            <a:r>
              <a:rPr lang="ru-RU" dirty="0" err="1"/>
              <a:t>автомобілів</a:t>
            </a:r>
            <a:r>
              <a:rPr lang="ru-RU" dirty="0"/>
              <a:t>. Таким чином, </a:t>
            </a:r>
            <a:r>
              <a:rPr lang="ru-RU" dirty="0" err="1"/>
              <a:t>привабливість</a:t>
            </a:r>
            <a:r>
              <a:rPr lang="ru-RU" dirty="0"/>
              <a:t>, </a:t>
            </a:r>
            <a:r>
              <a:rPr lang="ru-RU" dirty="0" err="1"/>
              <a:t>отримана</a:t>
            </a:r>
            <a:r>
              <a:rPr lang="ru-RU" dirty="0"/>
              <a:t> при невеликих </a:t>
            </a:r>
            <a:r>
              <a:rPr lang="ru-RU" dirty="0" err="1"/>
              <a:t>маркетингових</a:t>
            </a:r>
            <a:r>
              <a:rPr lang="ru-RU" dirty="0"/>
              <a:t> </a:t>
            </a:r>
            <a:r>
              <a:rPr lang="ru-RU" dirty="0" err="1"/>
              <a:t>витратах</a:t>
            </a:r>
            <a:r>
              <a:rPr lang="ru-RU" dirty="0"/>
              <a:t> для </a:t>
            </a:r>
            <a:r>
              <a:rPr lang="ru-RU" dirty="0" err="1"/>
              <a:t>обох</a:t>
            </a:r>
            <a:r>
              <a:rPr lang="ru-RU" dirty="0"/>
              <a:t> </a:t>
            </a:r>
            <a:r>
              <a:rPr lang="ru-RU" dirty="0" err="1"/>
              <a:t>брендів</a:t>
            </a:r>
            <a:r>
              <a:rPr lang="ru-RU" dirty="0"/>
              <a:t>, </a:t>
            </a:r>
            <a:r>
              <a:rPr lang="ru-RU" dirty="0" err="1"/>
              <a:t>неймовірна</a:t>
            </a:r>
            <a:r>
              <a:rPr lang="ru-RU" dirty="0"/>
              <a:t>!</a:t>
            </a:r>
            <a:endParaRPr lang="ru-UA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D772CB-5E87-40BD-8827-723EAB91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25.03.2021</a:t>
            </a:fld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E3C755-38C8-4FE0-8B6E-600621129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295" y="3449966"/>
            <a:ext cx="6701530" cy="29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58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7B5E-4AF7-4C76-A8E9-800876D4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З. Підвищення лояльності клієнтів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2B5E14-ACF8-459C-9959-75C855BA8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2800" dirty="0"/>
              <a:t>З попереднього прикладу - </a:t>
            </a:r>
            <a:r>
              <a:rPr lang="en-US" sz="2800" dirty="0"/>
              <a:t>Amazon-SiriusXM</a:t>
            </a:r>
            <a:endParaRPr lang="uk-UA" sz="2800" dirty="0"/>
          </a:p>
          <a:p>
            <a:r>
              <a:rPr lang="uk-UA" sz="2800" dirty="0"/>
              <a:t>К</a:t>
            </a:r>
            <a:r>
              <a:rPr lang="ru-RU" sz="2800" dirty="0" err="1"/>
              <a:t>оли</a:t>
            </a:r>
            <a:r>
              <a:rPr lang="ru-RU" sz="2800" dirty="0"/>
              <a:t> </a:t>
            </a:r>
            <a:r>
              <a:rPr lang="en-US" sz="2800" dirty="0"/>
              <a:t>Amazon </a:t>
            </a:r>
            <a:r>
              <a:rPr lang="ru-RU" sz="2800" dirty="0" err="1"/>
              <a:t>просував</a:t>
            </a:r>
            <a:r>
              <a:rPr lang="ru-RU" sz="2800" dirty="0"/>
              <a:t> </a:t>
            </a:r>
            <a:r>
              <a:rPr lang="en-US" sz="2800" dirty="0"/>
              <a:t>SiriusXM, </a:t>
            </a:r>
            <a:r>
              <a:rPr lang="ru-RU" sz="2800" dirty="0" err="1"/>
              <a:t>клієнти</a:t>
            </a:r>
            <a:r>
              <a:rPr lang="ru-RU" sz="2800" dirty="0"/>
              <a:t> </a:t>
            </a:r>
            <a:r>
              <a:rPr lang="en-US" sz="2800" dirty="0"/>
              <a:t>Amazon </a:t>
            </a:r>
            <a:r>
              <a:rPr lang="ru-RU" sz="2800" dirty="0" err="1"/>
              <a:t>отримували</a:t>
            </a:r>
            <a:r>
              <a:rPr lang="ru-RU" sz="2800" dirty="0"/>
              <a:t> </a:t>
            </a:r>
            <a:r>
              <a:rPr lang="ru-RU" sz="2800" dirty="0" err="1"/>
              <a:t>вигоду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цієї</a:t>
            </a:r>
            <a:r>
              <a:rPr lang="ru-RU" sz="2800" dirty="0"/>
              <a:t> </a:t>
            </a:r>
            <a:r>
              <a:rPr lang="ru-RU" sz="2800" dirty="0" err="1"/>
              <a:t>пропозиції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означало для </a:t>
            </a:r>
            <a:r>
              <a:rPr lang="en-US" sz="2800" dirty="0"/>
              <a:t>Amazon </a:t>
            </a:r>
            <a:r>
              <a:rPr lang="ru-RU" sz="2800" dirty="0" err="1"/>
              <a:t>більше</a:t>
            </a:r>
            <a:r>
              <a:rPr lang="ru-RU" sz="2800" dirty="0"/>
              <a:t> </a:t>
            </a:r>
            <a:r>
              <a:rPr lang="ru-RU" sz="2800" dirty="0" err="1"/>
              <a:t>щасливих</a:t>
            </a:r>
            <a:r>
              <a:rPr lang="ru-RU" sz="2800" dirty="0"/>
              <a:t> і </a:t>
            </a:r>
            <a:r>
              <a:rPr lang="ru-RU" sz="2800" dirty="0" err="1"/>
              <a:t>лояльних</a:t>
            </a:r>
            <a:r>
              <a:rPr lang="ru-RU" sz="2800" dirty="0"/>
              <a:t> </a:t>
            </a:r>
            <a:r>
              <a:rPr lang="ru-RU" sz="2800" dirty="0" err="1"/>
              <a:t>клієнтів</a:t>
            </a:r>
            <a:r>
              <a:rPr lang="ru-RU" sz="2800" dirty="0"/>
              <a:t>!</a:t>
            </a:r>
            <a:endParaRPr lang="ru-UA" sz="28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FFC56F-247D-4C62-A737-8B12C70B5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25.03.2021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21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FE100-6D97-4BB5-AD8F-D7AD721EF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4. </a:t>
            </a:r>
            <a:r>
              <a:rPr lang="ru-RU" dirty="0" err="1"/>
              <a:t>Безмежні</a:t>
            </a:r>
            <a:r>
              <a:rPr lang="ru-RU" dirty="0"/>
              <a:t> канали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7E2542-7E71-4D77-868B-A9F56C67E1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В онлайн-маркетингу є </a:t>
            </a:r>
            <a:r>
              <a:rPr lang="ru-RU" dirty="0" err="1"/>
              <a:t>обмежені</a:t>
            </a:r>
            <a:r>
              <a:rPr lang="ru-RU" dirty="0"/>
              <a:t> канали, 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можете </a:t>
            </a:r>
            <a:r>
              <a:rPr lang="ru-RU" dirty="0" err="1"/>
              <a:t>розміщувати</a:t>
            </a:r>
            <a:r>
              <a:rPr lang="ru-RU" dirty="0"/>
              <a:t> рекламу. </a:t>
            </a:r>
            <a:r>
              <a:rPr lang="ru-RU" dirty="0" err="1"/>
              <a:t>Перехресне</a:t>
            </a:r>
            <a:r>
              <a:rPr lang="ru-RU" dirty="0"/>
              <a:t> </a:t>
            </a:r>
            <a:r>
              <a:rPr lang="ru-RU" dirty="0" err="1"/>
              <a:t>просування</a:t>
            </a:r>
            <a:r>
              <a:rPr lang="ru-RU" dirty="0"/>
              <a:t> не </a:t>
            </a:r>
            <a:r>
              <a:rPr lang="ru-RU" dirty="0" err="1"/>
              <a:t>знає</a:t>
            </a:r>
            <a:r>
              <a:rPr lang="ru-RU" dirty="0"/>
              <a:t> таких </a:t>
            </a:r>
            <a:r>
              <a:rPr lang="ru-RU" dirty="0" err="1"/>
              <a:t>обмежень!Ось</a:t>
            </a:r>
            <a:r>
              <a:rPr lang="ru-RU" dirty="0"/>
              <a:t> приклад </a:t>
            </a:r>
            <a:r>
              <a:rPr lang="en-US" dirty="0" err="1"/>
              <a:t>Digibank</a:t>
            </a:r>
            <a:r>
              <a:rPr lang="en-US" dirty="0"/>
              <a:t> (DBS),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просуває</a:t>
            </a:r>
            <a:r>
              <a:rPr lang="ru-RU" dirty="0"/>
              <a:t> </a:t>
            </a:r>
            <a:r>
              <a:rPr lang="en-US" dirty="0" err="1"/>
              <a:t>OlaCabs</a:t>
            </a:r>
            <a:r>
              <a:rPr lang="en-US" dirty="0"/>
              <a:t> </a:t>
            </a:r>
            <a:r>
              <a:rPr lang="ru-RU" dirty="0"/>
              <a:t>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en-US" dirty="0"/>
              <a:t>push-</a:t>
            </a:r>
            <a:r>
              <a:rPr lang="ru-RU" dirty="0" err="1"/>
              <a:t>повідомлень</a:t>
            </a:r>
            <a:r>
              <a:rPr lang="ru-RU" dirty="0"/>
              <a:t>. </a:t>
            </a:r>
            <a:r>
              <a:rPr lang="en-US" dirty="0"/>
              <a:t>Push-</a:t>
            </a:r>
            <a:r>
              <a:rPr lang="ru-RU" dirty="0" err="1"/>
              <a:t>повідомлення</a:t>
            </a:r>
            <a:r>
              <a:rPr lang="ru-RU" dirty="0"/>
              <a:t> є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привабливими</a:t>
            </a:r>
            <a:r>
              <a:rPr lang="ru-RU" dirty="0"/>
              <a:t> способами </a:t>
            </a:r>
            <a:r>
              <a:rPr lang="ru-RU" dirty="0" err="1"/>
              <a:t>спілкування</a:t>
            </a:r>
            <a:r>
              <a:rPr lang="ru-RU" dirty="0"/>
              <a:t> (</a:t>
            </a:r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читання</a:t>
            </a:r>
            <a:r>
              <a:rPr lang="ru-RU" dirty="0"/>
              <a:t>) для </a:t>
            </a:r>
            <a:r>
              <a:rPr lang="ru-RU" dirty="0" err="1"/>
              <a:t>зв'язку</a:t>
            </a:r>
            <a:r>
              <a:rPr lang="ru-RU" dirty="0"/>
              <a:t> з </a:t>
            </a:r>
            <a:r>
              <a:rPr lang="ru-RU" dirty="0" err="1"/>
              <a:t>клієнтами</a:t>
            </a:r>
            <a:r>
              <a:rPr lang="ru-RU" dirty="0"/>
              <a:t>. Але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рекламної</a:t>
            </a:r>
            <a:r>
              <a:rPr lang="ru-RU" dirty="0"/>
              <a:t> </a:t>
            </a:r>
            <a:r>
              <a:rPr lang="ru-RU" dirty="0" err="1"/>
              <a:t>мережі</a:t>
            </a:r>
            <a:r>
              <a:rPr lang="ru-RU" dirty="0"/>
              <a:t>, яка дозволяла б </a:t>
            </a:r>
            <a:r>
              <a:rPr lang="ru-RU" dirty="0" err="1"/>
              <a:t>запускати</a:t>
            </a:r>
            <a:r>
              <a:rPr lang="ru-RU" dirty="0"/>
              <a:t> рекламу з </a:t>
            </a:r>
            <a:r>
              <a:rPr lang="en-US" dirty="0"/>
              <a:t>push-</a:t>
            </a:r>
            <a:r>
              <a:rPr lang="ru-RU" dirty="0" err="1"/>
              <a:t>повідомленнями</a:t>
            </a:r>
            <a:r>
              <a:rPr lang="ru-RU" dirty="0"/>
              <a:t>. </a:t>
            </a:r>
          </a:p>
          <a:p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en-US" dirty="0"/>
              <a:t>push-</a:t>
            </a:r>
            <a:r>
              <a:rPr lang="ru-RU" dirty="0" err="1"/>
              <a:t>повідомлень</a:t>
            </a:r>
            <a:r>
              <a:rPr lang="ru-RU" dirty="0"/>
              <a:t>,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безліч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каналів</a:t>
            </a:r>
            <a:r>
              <a:rPr lang="ru-RU" dirty="0"/>
              <a:t>, </a:t>
            </a:r>
            <a:r>
              <a:rPr lang="ru-RU" dirty="0" err="1"/>
              <a:t>недоступних</a:t>
            </a:r>
            <a:r>
              <a:rPr lang="ru-RU" dirty="0"/>
              <a:t> для </a:t>
            </a:r>
            <a:r>
              <a:rPr lang="ru-RU" dirty="0" err="1"/>
              <a:t>платної</a:t>
            </a:r>
            <a:r>
              <a:rPr lang="ru-RU" dirty="0"/>
              <a:t> </a:t>
            </a:r>
            <a:r>
              <a:rPr lang="ru-RU" dirty="0" err="1"/>
              <a:t>реклами</a:t>
            </a:r>
            <a:r>
              <a:rPr lang="ru-RU" dirty="0"/>
              <a:t>. Подумайте про </a:t>
            </a:r>
            <a:r>
              <a:rPr lang="ru-RU" dirty="0" err="1"/>
              <a:t>перехресне</a:t>
            </a:r>
            <a:r>
              <a:rPr lang="ru-RU" dirty="0"/>
              <a:t> </a:t>
            </a:r>
            <a:r>
              <a:rPr lang="ru-RU" dirty="0" err="1"/>
              <a:t>просуванні</a:t>
            </a:r>
            <a:r>
              <a:rPr lang="ru-RU" dirty="0"/>
              <a:t> через </a:t>
            </a:r>
            <a:r>
              <a:rPr lang="ru-RU" dirty="0" err="1"/>
              <a:t>фізичні</a:t>
            </a:r>
            <a:r>
              <a:rPr lang="ru-RU" dirty="0"/>
              <a:t> </a:t>
            </a:r>
            <a:r>
              <a:rPr lang="ru-RU" dirty="0" err="1"/>
              <a:t>ваучери</a:t>
            </a:r>
            <a:r>
              <a:rPr lang="ru-RU" dirty="0"/>
              <a:t>, </a:t>
            </a:r>
            <a:r>
              <a:rPr lang="ru-RU" dirty="0" err="1"/>
              <a:t>спільні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, </a:t>
            </a:r>
            <a:r>
              <a:rPr lang="ru-RU" dirty="0" err="1"/>
              <a:t>цифрові</a:t>
            </a:r>
            <a:r>
              <a:rPr lang="ru-RU" dirty="0"/>
              <a:t> </a:t>
            </a:r>
            <a:r>
              <a:rPr lang="ru-RU" dirty="0" err="1"/>
              <a:t>властивості</a:t>
            </a:r>
            <a:r>
              <a:rPr lang="ru-RU" dirty="0"/>
              <a:t> </a:t>
            </a:r>
            <a:r>
              <a:rPr lang="ru-RU" dirty="0" err="1"/>
              <a:t>брендів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не </a:t>
            </a:r>
            <a:r>
              <a:rPr lang="ru-RU" dirty="0" err="1"/>
              <a:t>рекламуються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екрани</a:t>
            </a:r>
            <a:r>
              <a:rPr lang="ru-RU" dirty="0"/>
              <a:t> </a:t>
            </a:r>
            <a:r>
              <a:rPr lang="ru-RU" dirty="0" err="1"/>
              <a:t>банкоматів</a:t>
            </a:r>
            <a:r>
              <a:rPr lang="ru-RU" dirty="0"/>
              <a:t>, веб-</a:t>
            </a:r>
            <a:r>
              <a:rPr lang="ru-RU" dirty="0" err="1"/>
              <a:t>банери</a:t>
            </a:r>
            <a:r>
              <a:rPr lang="ru-RU" dirty="0"/>
              <a:t> / </a:t>
            </a:r>
            <a:r>
              <a:rPr lang="ru-RU" dirty="0" err="1"/>
              <a:t>мобільні</a:t>
            </a:r>
            <a:r>
              <a:rPr lang="ru-RU" dirty="0"/>
              <a:t> </a:t>
            </a:r>
            <a:r>
              <a:rPr lang="ru-RU" dirty="0" err="1"/>
              <a:t>банери</a:t>
            </a:r>
            <a:r>
              <a:rPr lang="ru-RU" dirty="0"/>
              <a:t>)</a:t>
            </a:r>
            <a:endParaRPr lang="ru-UA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CB118B2-22B9-4980-AA87-DAD0013158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72652" y="690073"/>
            <a:ext cx="2699753" cy="5344967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A21EF65D-4A15-48D7-9BE2-1AD8642A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t>25.03.2021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5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F5DF0-F801-40E3-90A6-1B8782A12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5. Відкриває нові сегменти клієнтів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63D8D-649B-4429-A8DA-F93FBD8E96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виберете</a:t>
            </a:r>
            <a:r>
              <a:rPr lang="ru-RU" dirty="0"/>
              <a:t> правильного бренд-партнера для </a:t>
            </a:r>
            <a:r>
              <a:rPr lang="ru-RU" dirty="0" err="1"/>
              <a:t>перехресного</a:t>
            </a:r>
            <a:r>
              <a:rPr lang="ru-RU" dirty="0"/>
              <a:t> маркетингу,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зможете</a:t>
            </a:r>
            <a:r>
              <a:rPr lang="ru-RU" dirty="0"/>
              <a:t> </a:t>
            </a:r>
            <a:r>
              <a:rPr lang="ru-RU" dirty="0" err="1"/>
              <a:t>відкрити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сегменти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цінними</a:t>
            </a:r>
            <a:r>
              <a:rPr lang="ru-RU" dirty="0"/>
              <a:t> для </a:t>
            </a:r>
            <a:r>
              <a:rPr lang="ru-RU" dirty="0" err="1"/>
              <a:t>вашого</a:t>
            </a:r>
            <a:r>
              <a:rPr lang="ru-RU" dirty="0"/>
              <a:t> бренду! Коли </a:t>
            </a:r>
            <a:r>
              <a:rPr lang="en-US" dirty="0"/>
              <a:t>Google </a:t>
            </a:r>
            <a:r>
              <a:rPr lang="ru-RU" dirty="0"/>
              <a:t>запустив </a:t>
            </a:r>
            <a:r>
              <a:rPr lang="en-US" dirty="0"/>
              <a:t>Android 4.4, </a:t>
            </a:r>
            <a:r>
              <a:rPr lang="ru-RU" dirty="0"/>
              <a:t>вони назвали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en-US" dirty="0" err="1"/>
              <a:t>Kitkat</a:t>
            </a:r>
            <a:r>
              <a:rPr lang="en-US" dirty="0"/>
              <a:t> </a:t>
            </a:r>
            <a:r>
              <a:rPr lang="ru-RU" dirty="0"/>
              <a:t>і в </a:t>
            </a:r>
            <a:r>
              <a:rPr lang="ru-RU" dirty="0" err="1"/>
              <a:t>партнерстві</a:t>
            </a:r>
            <a:r>
              <a:rPr lang="ru-RU" dirty="0"/>
              <a:t> з </a:t>
            </a:r>
            <a:r>
              <a:rPr lang="en-US" dirty="0"/>
              <a:t>Hershey Company </a:t>
            </a:r>
            <a:r>
              <a:rPr lang="ru-RU" dirty="0"/>
              <a:t>запустили велику </a:t>
            </a:r>
            <a:r>
              <a:rPr lang="ru-RU" dirty="0" err="1"/>
              <a:t>кампанію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партнерство </a:t>
            </a:r>
            <a:r>
              <a:rPr lang="ru-RU" dirty="0" err="1"/>
              <a:t>допомогло</a:t>
            </a:r>
            <a:r>
              <a:rPr lang="ru-RU" dirty="0"/>
              <a:t> </a:t>
            </a:r>
            <a:r>
              <a:rPr lang="en-US" dirty="0" err="1"/>
              <a:t>Kitkat</a:t>
            </a:r>
            <a:r>
              <a:rPr lang="en-US" dirty="0"/>
              <a:t> </a:t>
            </a:r>
            <a:r>
              <a:rPr lang="ru-RU" dirty="0" err="1"/>
              <a:t>залучити</a:t>
            </a:r>
            <a:r>
              <a:rPr lang="ru-RU" dirty="0"/>
              <a:t> </a:t>
            </a:r>
            <a:r>
              <a:rPr lang="ru-RU" dirty="0" err="1"/>
              <a:t>нових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 в </a:t>
            </a:r>
            <a:r>
              <a:rPr lang="ru-RU" dirty="0" err="1"/>
              <a:t>Китаї</a:t>
            </a:r>
            <a:r>
              <a:rPr lang="ru-RU" dirty="0"/>
              <a:t>, де </a:t>
            </a:r>
            <a:r>
              <a:rPr lang="en-US" dirty="0"/>
              <a:t>Android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популярний</a:t>
            </a:r>
            <a:r>
              <a:rPr lang="ru-RU" dirty="0"/>
              <a:t>, але </a:t>
            </a:r>
            <a:r>
              <a:rPr lang="en-US" dirty="0" err="1"/>
              <a:t>Kitkat</a:t>
            </a:r>
            <a:r>
              <a:rPr lang="en-US" dirty="0"/>
              <a:t> </a:t>
            </a:r>
            <a:r>
              <a:rPr lang="ru-RU" dirty="0" err="1"/>
              <a:t>займав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~ 1,3% ринку. </a:t>
            </a:r>
            <a:r>
              <a:rPr lang="en-US" dirty="0"/>
              <a:t>Google </a:t>
            </a:r>
            <a:r>
              <a:rPr lang="ru-RU" dirty="0" err="1"/>
              <a:t>отримав</a:t>
            </a:r>
            <a:r>
              <a:rPr lang="ru-RU" dirty="0"/>
              <a:t> 50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продажів</a:t>
            </a:r>
            <a:r>
              <a:rPr lang="ru-RU" dirty="0"/>
              <a:t> у 19 </a:t>
            </a:r>
            <a:r>
              <a:rPr lang="ru-RU" dirty="0" err="1"/>
              <a:t>країнах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4F63397-95C2-465E-95D0-7F4B6624C7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9254" y="1596176"/>
            <a:ext cx="4005946" cy="2520080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BB3DCF62-5C31-4C30-921F-109E4C77A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t>25.03.2021</a:t>
            </a:fld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1065AC-F01D-48A3-AC12-069522F28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254" y="4116257"/>
            <a:ext cx="3464306" cy="230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80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7A3AC-E921-4A83-8314-F91B0ADA0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6. Створювати нові потоки доходів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D81240-A9A7-4392-AF02-498192DE62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Nike </a:t>
            </a:r>
            <a:r>
              <a:rPr lang="ru-RU" dirty="0"/>
              <a:t>і </a:t>
            </a:r>
            <a:r>
              <a:rPr lang="en-US" dirty="0"/>
              <a:t>Apple. </a:t>
            </a:r>
            <a:endParaRPr lang="uk-UA" dirty="0"/>
          </a:p>
          <a:p>
            <a:r>
              <a:rPr lang="ru-RU" dirty="0" err="1"/>
              <a:t>Компанія</a:t>
            </a:r>
            <a:r>
              <a:rPr lang="ru-RU" dirty="0"/>
              <a:t> </a:t>
            </a:r>
            <a:r>
              <a:rPr lang="en-US" dirty="0"/>
              <a:t>Nike + iPod </a:t>
            </a:r>
            <a:r>
              <a:rPr lang="ru-RU" dirty="0"/>
              <a:t>створила </a:t>
            </a:r>
            <a:r>
              <a:rPr lang="ru-RU" dirty="0" err="1"/>
              <a:t>фітнес-трекери</a:t>
            </a:r>
            <a:r>
              <a:rPr lang="ru-RU" dirty="0"/>
              <a:t> і </a:t>
            </a:r>
            <a:r>
              <a:rPr lang="ru-RU" dirty="0" err="1"/>
              <a:t>кросівки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відстежують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 і </a:t>
            </a:r>
            <a:r>
              <a:rPr lang="ru-RU" dirty="0" err="1"/>
              <a:t>підключають</a:t>
            </a:r>
            <a:r>
              <a:rPr lang="ru-RU" dirty="0"/>
              <a:t> людей до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додатків</a:t>
            </a:r>
            <a:r>
              <a:rPr lang="ru-RU" dirty="0"/>
              <a:t>. </a:t>
            </a:r>
            <a:r>
              <a:rPr lang="ru-RU" dirty="0" err="1"/>
              <a:t>Передавачі</a:t>
            </a:r>
            <a:r>
              <a:rPr lang="ru-RU" dirty="0"/>
              <a:t> </a:t>
            </a:r>
            <a:r>
              <a:rPr lang="ru-RU" dirty="0" err="1"/>
              <a:t>стеження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вбудовані</a:t>
            </a:r>
            <a:r>
              <a:rPr lang="ru-RU" dirty="0"/>
              <a:t> в </a:t>
            </a:r>
            <a:r>
              <a:rPr lang="ru-RU" dirty="0" err="1"/>
              <a:t>взуття</a:t>
            </a:r>
            <a:r>
              <a:rPr lang="ru-RU" dirty="0"/>
              <a:t> та </a:t>
            </a:r>
            <a:r>
              <a:rPr lang="ru-RU" dirty="0" err="1"/>
              <a:t>пов'язки</a:t>
            </a:r>
            <a:r>
              <a:rPr lang="ru-RU" dirty="0"/>
              <a:t> </a:t>
            </a:r>
            <a:r>
              <a:rPr lang="en-US" dirty="0"/>
              <a:t>Nike </a:t>
            </a:r>
            <a:r>
              <a:rPr lang="ru-RU" dirty="0"/>
              <a:t>і дозволяли </a:t>
            </a:r>
            <a:r>
              <a:rPr lang="ru-RU" dirty="0" err="1"/>
              <a:t>підключатися</a:t>
            </a:r>
            <a:r>
              <a:rPr lang="ru-RU" dirty="0"/>
              <a:t> до </a:t>
            </a:r>
            <a:r>
              <a:rPr lang="ru-RU" dirty="0" err="1"/>
              <a:t>додатків</a:t>
            </a:r>
            <a:r>
              <a:rPr lang="ru-RU" dirty="0"/>
              <a:t> </a:t>
            </a:r>
            <a:r>
              <a:rPr lang="en-US" dirty="0"/>
              <a:t>iPhone </a:t>
            </a:r>
            <a:r>
              <a:rPr lang="ru-RU" dirty="0"/>
              <a:t>для </a:t>
            </a:r>
            <a:r>
              <a:rPr lang="ru-RU" dirty="0" err="1"/>
              <a:t>відстеження</a:t>
            </a:r>
            <a:r>
              <a:rPr lang="ru-RU" dirty="0"/>
              <a:t> та </a:t>
            </a:r>
            <a:r>
              <a:rPr lang="ru-RU" dirty="0" err="1"/>
              <a:t>запису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 про </a:t>
            </a:r>
            <a:r>
              <a:rPr lang="ru-RU" dirty="0" err="1"/>
              <a:t>тренування</a:t>
            </a:r>
            <a:r>
              <a:rPr lang="ru-RU" dirty="0"/>
              <a:t>.</a:t>
            </a:r>
            <a:r>
              <a:rPr lang="en-US" dirty="0"/>
              <a:t>Nike </a:t>
            </a:r>
            <a:r>
              <a:rPr lang="ru-RU" dirty="0" err="1"/>
              <a:t>розробила</a:t>
            </a:r>
            <a:r>
              <a:rPr lang="ru-RU" dirty="0"/>
              <a:t> абсолютно </a:t>
            </a:r>
            <a:r>
              <a:rPr lang="ru-RU" dirty="0" err="1"/>
              <a:t>новий</a:t>
            </a:r>
            <a:r>
              <a:rPr lang="ru-RU" dirty="0"/>
              <a:t> продукт, </a:t>
            </a:r>
            <a:r>
              <a:rPr lang="ru-RU" dirty="0" err="1"/>
              <a:t>який</a:t>
            </a:r>
            <a:r>
              <a:rPr lang="ru-RU" dirty="0"/>
              <a:t> створив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джерела</a:t>
            </a:r>
            <a:r>
              <a:rPr lang="ru-RU" dirty="0"/>
              <a:t> доходу </a:t>
            </a:r>
            <a:r>
              <a:rPr lang="ru-RU" dirty="0" err="1"/>
              <a:t>завдяки</a:t>
            </a:r>
            <a:r>
              <a:rPr lang="ru-RU" dirty="0"/>
              <a:t> партнерству </a:t>
            </a:r>
            <a:endParaRPr lang="ru-UA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E9801F-B7A5-42B1-BC0B-1F6C7C101C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1125" y="2447217"/>
            <a:ext cx="4664075" cy="3060529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D044ECC3-C45D-4BD2-8E92-6F9D7D97D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A16848F-27AD-43B9-904C-1CF05D24EB3C}" type="datetime1">
              <a:rPr lang="ru-RU" smtClean="0"/>
              <a:t>25.03.2021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19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B8635-6B33-430E-A2F2-C43A0BB0A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7. Вартість бренда і його позиціонування</a:t>
            </a:r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53CE4B-AD79-415D-B1FA-5A690DB5C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GoPro </a:t>
            </a:r>
            <a:r>
              <a:rPr lang="ru-RU" sz="2400" dirty="0" err="1"/>
              <a:t>виробляє</a:t>
            </a:r>
            <a:r>
              <a:rPr lang="ru-RU" sz="2400" dirty="0"/>
              <a:t> </a:t>
            </a:r>
            <a:r>
              <a:rPr lang="ru-RU" sz="2400" dirty="0" err="1"/>
              <a:t>екшн-камери</a:t>
            </a:r>
            <a:r>
              <a:rPr lang="ru-RU" sz="2400" dirty="0"/>
              <a:t>, а </a:t>
            </a:r>
            <a:r>
              <a:rPr lang="en-US" sz="2400" dirty="0"/>
              <a:t>Red Bull - </a:t>
            </a:r>
            <a:r>
              <a:rPr lang="ru-RU" sz="2400" dirty="0" err="1"/>
              <a:t>енергетичні</a:t>
            </a:r>
            <a:r>
              <a:rPr lang="ru-RU" sz="2400" dirty="0"/>
              <a:t> </a:t>
            </a:r>
            <a:r>
              <a:rPr lang="ru-RU" sz="2400" dirty="0" err="1"/>
              <a:t>напої</a:t>
            </a:r>
            <a:r>
              <a:rPr lang="ru-RU" sz="2400" dirty="0"/>
              <a:t>. </a:t>
            </a:r>
            <a:r>
              <a:rPr lang="ru-RU" sz="2400" dirty="0" err="1"/>
              <a:t>Позиціонування</a:t>
            </a:r>
            <a:r>
              <a:rPr lang="ru-RU" sz="2400" dirty="0"/>
              <a:t> </a:t>
            </a:r>
            <a:r>
              <a:rPr lang="ru-RU" sz="2400" dirty="0" err="1"/>
              <a:t>обох</a:t>
            </a:r>
            <a:r>
              <a:rPr lang="ru-RU" sz="2400" dirty="0"/>
              <a:t> </a:t>
            </a:r>
            <a:r>
              <a:rPr lang="ru-RU" sz="2400" dirty="0" err="1"/>
              <a:t>брендів</a:t>
            </a:r>
            <a:r>
              <a:rPr lang="ru-RU" sz="2400" dirty="0"/>
              <a:t> </a:t>
            </a:r>
            <a:r>
              <a:rPr lang="ru-RU" sz="2400" dirty="0" err="1"/>
              <a:t>орієнтоване</a:t>
            </a:r>
            <a:r>
              <a:rPr lang="ru-RU" sz="2400" dirty="0"/>
              <a:t> на </a:t>
            </a:r>
            <a:r>
              <a:rPr lang="ru-RU" sz="2400" dirty="0" err="1"/>
              <a:t>пригодницький</a:t>
            </a:r>
            <a:r>
              <a:rPr lang="ru-RU" sz="2400" dirty="0"/>
              <a:t> спорт і </a:t>
            </a:r>
            <a:r>
              <a:rPr lang="ru-RU" sz="2400" dirty="0" err="1"/>
              <a:t>адреналін</a:t>
            </a:r>
            <a:r>
              <a:rPr lang="ru-RU" sz="2400" dirty="0"/>
              <a:t>. </a:t>
            </a:r>
            <a:r>
              <a:rPr lang="ru-RU" sz="2400" dirty="0" err="1"/>
              <a:t>Їх</a:t>
            </a:r>
            <a:r>
              <a:rPr lang="ru-RU" sz="2400" dirty="0"/>
              <a:t> </a:t>
            </a:r>
            <a:r>
              <a:rPr lang="ru-RU" sz="2400" dirty="0" err="1"/>
              <a:t>глобальне</a:t>
            </a:r>
            <a:r>
              <a:rPr lang="ru-RU" sz="2400" dirty="0"/>
              <a:t> партнерство з </a:t>
            </a:r>
            <a:r>
              <a:rPr lang="ru-RU" sz="2400" dirty="0" err="1"/>
              <a:t>перехресним</a:t>
            </a:r>
            <a:r>
              <a:rPr lang="ru-RU" sz="2400" dirty="0"/>
              <a:t> маркетингом дозволило </a:t>
            </a:r>
            <a:r>
              <a:rPr lang="en-US" sz="2400" dirty="0"/>
              <a:t>GoPro </a:t>
            </a:r>
            <a:r>
              <a:rPr lang="ru-RU" sz="2400" dirty="0" err="1"/>
              <a:t>отримати</a:t>
            </a:r>
            <a:r>
              <a:rPr lang="ru-RU" sz="2400" dirty="0"/>
              <a:t> доступ до </a:t>
            </a:r>
            <a:r>
              <a:rPr lang="ru-RU" sz="2400" dirty="0" err="1"/>
              <a:t>більш</a:t>
            </a:r>
            <a:r>
              <a:rPr lang="ru-RU" sz="2400" dirty="0"/>
              <a:t> </a:t>
            </a:r>
            <a:r>
              <a:rPr lang="ru-RU" sz="2400" dirty="0" err="1"/>
              <a:t>ніж</a:t>
            </a:r>
            <a:r>
              <a:rPr lang="ru-RU" sz="2400" dirty="0"/>
              <a:t> 1800 </a:t>
            </a:r>
            <a:r>
              <a:rPr lang="ru-RU" sz="2400" dirty="0" err="1"/>
              <a:t>заходів</a:t>
            </a:r>
            <a:r>
              <a:rPr lang="ru-RU" sz="2400" dirty="0"/>
              <a:t> </a:t>
            </a:r>
            <a:r>
              <a:rPr lang="en-US" sz="2400" dirty="0"/>
              <a:t>Red Bull </a:t>
            </a:r>
            <a:r>
              <a:rPr lang="ru-RU" sz="2400" dirty="0"/>
              <a:t>в 100 </a:t>
            </a:r>
            <a:r>
              <a:rPr lang="ru-RU" sz="2400" dirty="0" err="1"/>
              <a:t>країнах</a:t>
            </a:r>
            <a:r>
              <a:rPr lang="ru-RU" sz="2400" dirty="0"/>
              <a:t>. </a:t>
            </a:r>
            <a:r>
              <a:rPr lang="ru-RU" sz="2400" dirty="0" err="1"/>
              <a:t>Це</a:t>
            </a:r>
            <a:r>
              <a:rPr lang="ru-RU" sz="2400" dirty="0"/>
              <a:t> дало </a:t>
            </a:r>
            <a:r>
              <a:rPr lang="ru-RU" sz="2400" dirty="0" err="1"/>
              <a:t>обом</a:t>
            </a:r>
            <a:r>
              <a:rPr lang="ru-RU" sz="2400" dirty="0"/>
              <a:t> брендам </a:t>
            </a:r>
            <a:r>
              <a:rPr lang="ru-RU" sz="2400" dirty="0" err="1"/>
              <a:t>прекрасну</a:t>
            </a:r>
            <a:r>
              <a:rPr lang="ru-RU" sz="2400" dirty="0"/>
              <a:t> </a:t>
            </a:r>
            <a:r>
              <a:rPr lang="ru-RU" sz="2400" dirty="0" err="1"/>
              <a:t>можливість</a:t>
            </a:r>
            <a:r>
              <a:rPr lang="ru-RU" sz="2400" dirty="0"/>
              <a:t> </a:t>
            </a:r>
            <a:r>
              <a:rPr lang="ru-RU" sz="2400" dirty="0" err="1"/>
              <a:t>підвищити</a:t>
            </a:r>
            <a:r>
              <a:rPr lang="ru-RU" sz="2400" dirty="0"/>
              <a:t> </a:t>
            </a:r>
            <a:r>
              <a:rPr lang="ru-RU" sz="2400" dirty="0" err="1"/>
              <a:t>свій</a:t>
            </a:r>
            <a:r>
              <a:rPr lang="ru-RU" sz="2400" dirty="0"/>
              <a:t> </a:t>
            </a:r>
            <a:r>
              <a:rPr lang="ru-RU" sz="2400" dirty="0" err="1"/>
              <a:t>капітал</a:t>
            </a:r>
            <a:r>
              <a:rPr lang="ru-RU" sz="2400" dirty="0"/>
              <a:t> і </a:t>
            </a:r>
            <a:r>
              <a:rPr lang="ru-RU" sz="2400" dirty="0" err="1"/>
              <a:t>позиціонувати</a:t>
            </a:r>
            <a:r>
              <a:rPr lang="ru-RU" sz="2400" dirty="0"/>
              <a:t> себе в </a:t>
            </a:r>
            <a:r>
              <a:rPr lang="ru-RU" sz="2400" dirty="0" err="1"/>
              <a:t>сфері</a:t>
            </a:r>
            <a:r>
              <a:rPr lang="ru-RU" sz="2400" dirty="0"/>
              <a:t> </a:t>
            </a:r>
            <a:r>
              <a:rPr lang="ru-RU" sz="2400" dirty="0" err="1"/>
              <a:t>активних</a:t>
            </a:r>
            <a:r>
              <a:rPr lang="ru-RU" sz="2400" dirty="0"/>
              <a:t> </a:t>
            </a:r>
            <a:r>
              <a:rPr lang="ru-RU" sz="2400" dirty="0" err="1"/>
              <a:t>видів</a:t>
            </a:r>
            <a:r>
              <a:rPr lang="ru-RU" sz="2400" dirty="0"/>
              <a:t> спорту, </a:t>
            </a:r>
            <a:r>
              <a:rPr lang="ru-RU" sz="2400" dirty="0" err="1"/>
              <a:t>наповнених</a:t>
            </a:r>
            <a:r>
              <a:rPr lang="ru-RU" sz="2400" dirty="0"/>
              <a:t> </a:t>
            </a:r>
            <a:r>
              <a:rPr lang="ru-RU" sz="2400" dirty="0" err="1"/>
              <a:t>адреналіном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E39633-C1C0-4F44-BFF8-44407353A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9C2F20-7994-4D1E-A01C-96ECBA4612EB}" type="datetime1">
              <a:rPr lang="ru-RU" smtClean="0"/>
              <a:t>25.03.2021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867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89_TF78438558" id="{9E57F44F-DA93-4254-91DF-B1426C3EFFA1}" vid="{65451059-DDF1-4B5B-9523-2E5E6136842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{20FDCF49-35A1-4691-A19B-981894181736}tf78438558_win32</Template>
  <TotalTime>95</TotalTime>
  <Words>813</Words>
  <Application>Microsoft Office PowerPoint</Application>
  <PresentationFormat>Широкоэкранный</PresentationFormat>
  <Paragraphs>47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Calibri</vt:lpstr>
      <vt:lpstr>Century Gothic</vt:lpstr>
      <vt:lpstr>Garamond</vt:lpstr>
      <vt:lpstr>СавонVTI</vt:lpstr>
      <vt:lpstr>Крос-маркетинг</vt:lpstr>
      <vt:lpstr>Крос-маркетинг – це спільне проведення промокампаній двох і більше виробників (приклад GoPro (виробник екшнкамер)і Red Bull</vt:lpstr>
      <vt:lpstr>Переваги крос-маркетингу 1. Безкоштовний маркетинг краще, ніж платний</vt:lpstr>
      <vt:lpstr>2. Перехресний маркетинг приваблює клієнтів</vt:lpstr>
      <vt:lpstr>З. Підвищення лояльності клієнтів</vt:lpstr>
      <vt:lpstr>4. Безмежні канали</vt:lpstr>
      <vt:lpstr>5. Відкриває нові сегменти клієнтів</vt:lpstr>
      <vt:lpstr>6. Створювати нові потоки доходів</vt:lpstr>
      <vt:lpstr>7. Вартість бренда і його позиціонування</vt:lpstr>
      <vt:lpstr>Типи крос-маркетингу</vt:lpstr>
      <vt:lpstr>Ефективні методи крос-маркетингу</vt:lpstr>
      <vt:lpstr>Інструменти крос-маркетинга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Крос-маркетинг</dc:title>
  <dc:creator>Людмила Чернявская</dc:creator>
  <cp:lastModifiedBy>Людмила Чернявская</cp:lastModifiedBy>
  <cp:revision>11</cp:revision>
  <dcterms:created xsi:type="dcterms:W3CDTF">2021-03-25T20:36:19Z</dcterms:created>
  <dcterms:modified xsi:type="dcterms:W3CDTF">2021-03-25T22:11:24Z</dcterms:modified>
</cp:coreProperties>
</file>