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57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29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7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50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7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68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874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252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14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6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25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3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32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91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5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41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2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 dirty="0" smtClean="0"/>
              <a:t>Поняття про методологі</a:t>
            </a:r>
            <a:r>
              <a:rPr lang="uk-UA" sz="4800" dirty="0"/>
              <a:t>ю</a:t>
            </a:r>
            <a:r>
              <a:rPr lang="uk-UA" sz="4800" dirty="0" smtClean="0"/>
              <a:t> </a:t>
            </a:r>
            <a:r>
              <a:rPr lang="uk-UA" sz="4800" dirty="0" smtClean="0"/>
              <a:t>мас-медійних досліджень</a:t>
            </a:r>
            <a:endParaRPr lang="en-US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Дисципліна: «Якісні і кількісні методи</a:t>
            </a:r>
            <a:r>
              <a:rPr lang="en-US" dirty="0" smtClean="0"/>
              <a:t> </a:t>
            </a:r>
            <a:r>
              <a:rPr lang="uk-UA" dirty="0" smtClean="0"/>
              <a:t>медіадосліджень»</a:t>
            </a:r>
          </a:p>
          <a:p>
            <a:r>
              <a:rPr lang="uk-UA" dirty="0" smtClean="0"/>
              <a:t>Викладач: К. Г. Сіріньок-Долгарьова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Підходи до процесу пізнання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632" y="2556932"/>
            <a:ext cx="10070122" cy="3585960"/>
          </a:xfrm>
        </p:spPr>
        <p:txBody>
          <a:bodyPr>
            <a:normAutofit/>
          </a:bodyPr>
          <a:lstStyle/>
          <a:p>
            <a:r>
              <a:rPr lang="uk-UA" dirty="0" smtClean="0"/>
              <a:t>1) </a:t>
            </a:r>
            <a:r>
              <a:rPr lang="uk-UA" b="1" dirty="0" smtClean="0"/>
              <a:t>Пізнати світ як реальність</a:t>
            </a:r>
            <a:r>
              <a:rPr lang="uk-UA" dirty="0" smtClean="0"/>
              <a:t>: </a:t>
            </a:r>
            <a:r>
              <a:rPr lang="uk-UA" b="1" dirty="0" smtClean="0"/>
              <a:t>існує єдина правдива інформація про світ</a:t>
            </a:r>
            <a:r>
              <a:rPr lang="uk-UA" dirty="0" smtClean="0"/>
              <a:t>: наприклад, що люди робили, роблять чи робитимуть і як часто</a:t>
            </a:r>
          </a:p>
          <a:p>
            <a:r>
              <a:rPr lang="uk-UA" b="1" dirty="0" smtClean="0"/>
              <a:t>Реалізм</a:t>
            </a:r>
            <a:r>
              <a:rPr lang="uk-UA" dirty="0" smtClean="0"/>
              <a:t> – бачення зовнішнього світу як такого, що існує незалежно від його сприйняття (істина існує незалежно від того, чи ми її бачимо/розуміємо).</a:t>
            </a:r>
          </a:p>
          <a:p>
            <a:r>
              <a:rPr lang="uk-UA" b="1" dirty="0" smtClean="0"/>
              <a:t>Емпіризм</a:t>
            </a:r>
            <a:r>
              <a:rPr lang="uk-UA" dirty="0" smtClean="0"/>
              <a:t> – бачення знань як таких, які лімітовані тим, що ми можемо осягнути органами чуттів (ключове поняття наукового методу).</a:t>
            </a:r>
          </a:p>
          <a:p>
            <a:r>
              <a:rPr lang="uk-UA" b="1" dirty="0" smtClean="0"/>
              <a:t>Позитивізм</a:t>
            </a:r>
            <a:r>
              <a:rPr lang="uk-UA" dirty="0" smtClean="0"/>
              <a:t> – бачення, що будь-які правдиві знання є науковими і найкращий шлях їх отримання – застосовуючи науковий метод.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позитивістського сприйняття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Отримання знань про те, як влаштований світ – отримання </a:t>
            </a:r>
            <a:r>
              <a:rPr lang="uk-UA" b="1" dirty="0" smtClean="0"/>
              <a:t>ДОКАЗІВ</a:t>
            </a:r>
          </a:p>
          <a:p>
            <a:r>
              <a:rPr lang="uk-UA" dirty="0" smtClean="0"/>
              <a:t>- докази/підтвердження кращих продажів товару</a:t>
            </a:r>
          </a:p>
          <a:p>
            <a:r>
              <a:rPr lang="uk-UA" dirty="0" smtClean="0"/>
              <a:t>- докази/підтвердження підвищення споживання певного продукту</a:t>
            </a:r>
          </a:p>
          <a:p>
            <a:r>
              <a:rPr lang="uk-UA" dirty="0" smtClean="0"/>
              <a:t>- докази/підтвердження втрати ваги</a:t>
            </a:r>
          </a:p>
          <a:p>
            <a:r>
              <a:rPr lang="uk-UA" dirty="0" smtClean="0"/>
              <a:t>- докази/підтвердження отримання кращих результатів на тестуванні</a:t>
            </a:r>
          </a:p>
          <a:p>
            <a:r>
              <a:rPr lang="uk-UA" dirty="0" smtClean="0"/>
              <a:t>докази/підтвердження </a:t>
            </a:r>
            <a:r>
              <a:rPr lang="uk-UA" dirty="0"/>
              <a:t>з</a:t>
            </a:r>
            <a:r>
              <a:rPr lang="uk-UA" dirty="0" smtClean="0"/>
              <a:t>меншення рівня паління у суспільстві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0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Підходи до процесу пізнання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508" y="2414955"/>
            <a:ext cx="10492154" cy="3892060"/>
          </a:xfrm>
        </p:spPr>
        <p:txBody>
          <a:bodyPr>
            <a:normAutofit/>
          </a:bodyPr>
          <a:lstStyle/>
          <a:p>
            <a:r>
              <a:rPr lang="uk-UA" dirty="0"/>
              <a:t>2</a:t>
            </a:r>
            <a:r>
              <a:rPr lang="uk-UA" dirty="0" smtClean="0"/>
              <a:t>) </a:t>
            </a:r>
            <a:r>
              <a:rPr lang="uk-UA" b="1" dirty="0" smtClean="0"/>
              <a:t>Пост-позитивістське, постмодерне сприйняття світу: правда відносна, неєдина</a:t>
            </a:r>
            <a:r>
              <a:rPr lang="uk-UA" dirty="0" smtClean="0"/>
              <a:t>: прийняття хаосу, складності світу, його нецілісності, багатоманітності, </a:t>
            </a:r>
            <a:r>
              <a:rPr lang="uk-UA" dirty="0" err="1" smtClean="0"/>
              <a:t>фрагментованості</a:t>
            </a:r>
            <a:r>
              <a:rPr lang="uk-UA" dirty="0" smtClean="0"/>
              <a:t>, множинності </a:t>
            </a:r>
            <a:r>
              <a:rPr lang="uk-UA" dirty="0" err="1" smtClean="0"/>
              <a:t>реальностей</a:t>
            </a:r>
            <a:endParaRPr lang="uk-UA" dirty="0" smtClean="0"/>
          </a:p>
          <a:p>
            <a:r>
              <a:rPr lang="uk-UA" b="1" dirty="0" smtClean="0"/>
              <a:t>Релятивізм </a:t>
            </a:r>
            <a:r>
              <a:rPr lang="uk-UA" dirty="0" smtClean="0"/>
              <a:t>– бачення світу як такого, в якому немає універсальних знань, а поняття істини, моралі і культури розуміється у їх </a:t>
            </a:r>
            <a:r>
              <a:rPr lang="uk-UA" dirty="0" err="1" smtClean="0"/>
              <a:t>соціо</a:t>
            </a:r>
            <a:r>
              <a:rPr lang="uk-UA" dirty="0" smtClean="0"/>
              <a:t>-історичному контексті.</a:t>
            </a:r>
          </a:p>
          <a:p>
            <a:r>
              <a:rPr lang="uk-UA" b="1" dirty="0" smtClean="0"/>
              <a:t>Соціальний конструктивізм </a:t>
            </a:r>
            <a:r>
              <a:rPr lang="uk-UA" dirty="0" smtClean="0"/>
              <a:t>– теорія пізнання, яка наголошує на тому, що світ сконструйовано людьми у процесі їх взаємодії та інтерпретації.</a:t>
            </a:r>
          </a:p>
          <a:p>
            <a:r>
              <a:rPr lang="uk-UA" b="1" dirty="0" smtClean="0"/>
              <a:t>Суб’єктивізм </a:t>
            </a:r>
            <a:r>
              <a:rPr lang="uk-UA" dirty="0" smtClean="0"/>
              <a:t>– підкреслює суб’єктивні елементи в досвіді людини, приймає персональний досвід як основу фактичних знань.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6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Приклади пост-позитивістського </a:t>
            </a:r>
            <a:r>
              <a:rPr lang="uk-UA" dirty="0" smtClean="0"/>
              <a:t>сприйняття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- Як ми оцінюємо якість батьківського піклування, коли дитячі спогади і враження брата і сестри кардинально відрізняються один від одного?</a:t>
            </a:r>
          </a:p>
          <a:p>
            <a:r>
              <a:rPr lang="uk-UA" dirty="0" smtClean="0"/>
              <a:t>- Який підхід є найкращим у розумінні того, чому люди перевищують швидкість </a:t>
            </a:r>
            <a:r>
              <a:rPr lang="uk-UA" dirty="0" err="1" smtClean="0"/>
              <a:t>кермування</a:t>
            </a:r>
            <a:r>
              <a:rPr lang="uk-UA" dirty="0" smtClean="0"/>
              <a:t> автомобілем, якщо є об’єктивні оцінки ризику такої поведінки?</a:t>
            </a:r>
          </a:p>
          <a:p>
            <a:r>
              <a:rPr lang="uk-UA" dirty="0" smtClean="0"/>
              <a:t>Такі питання передбачають </a:t>
            </a:r>
            <a:r>
              <a:rPr lang="uk-UA" b="1" dirty="0" smtClean="0"/>
              <a:t>складність</a:t>
            </a:r>
            <a:r>
              <a:rPr lang="uk-UA" dirty="0" smtClean="0"/>
              <a:t> і </a:t>
            </a:r>
            <a:r>
              <a:rPr lang="uk-UA" b="1" dirty="0" smtClean="0"/>
              <a:t>комплексність</a:t>
            </a:r>
            <a:r>
              <a:rPr lang="uk-UA" dirty="0" smtClean="0"/>
              <a:t> самого методу пізнання. Світ і його соціальні системи, мораль і цінності є складними. Пост-позитивісти намагаються шукати «</a:t>
            </a:r>
            <a:r>
              <a:rPr lang="uk-UA" b="1" dirty="0" smtClean="0"/>
              <a:t>відносну</a:t>
            </a:r>
            <a:r>
              <a:rPr lang="uk-UA" dirty="0" smtClean="0"/>
              <a:t>» правду у ньому.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9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Методологія – це вчення про принципи досліджень і можливості різних методів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2"/>
            <a:ext cx="9806353" cy="331893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1) загальна наукова методологія – </a:t>
            </a:r>
            <a:r>
              <a:rPr lang="uk-UA" b="1" dirty="0" smtClean="0"/>
              <a:t>загальні принципи і підходи до вивчення певного предмету</a:t>
            </a:r>
            <a:r>
              <a:rPr lang="uk-UA" dirty="0" smtClean="0"/>
              <a:t> (науковий підхід) – система загальнонаукових і </a:t>
            </a:r>
            <a:r>
              <a:rPr lang="uk-UA" dirty="0" err="1" smtClean="0"/>
              <a:t>конкретнонаукових</a:t>
            </a:r>
            <a:r>
              <a:rPr lang="uk-UA" dirty="0" smtClean="0"/>
              <a:t> методів пізнання дійсності</a:t>
            </a:r>
          </a:p>
          <a:p>
            <a:r>
              <a:rPr lang="uk-UA" dirty="0" smtClean="0"/>
              <a:t>2) </a:t>
            </a:r>
            <a:r>
              <a:rPr lang="uk-UA" b="1" dirty="0" smtClean="0"/>
              <a:t>сукупність прийомів </a:t>
            </a:r>
            <a:r>
              <a:rPr lang="uk-UA" b="1" dirty="0"/>
              <a:t>і</a:t>
            </a:r>
            <a:r>
              <a:rPr lang="uk-UA" b="1" dirty="0" smtClean="0"/>
              <a:t> способів </a:t>
            </a:r>
            <a:r>
              <a:rPr lang="uk-UA" b="1" dirty="0"/>
              <a:t>пізнання </a:t>
            </a:r>
            <a:r>
              <a:rPr lang="uk-UA" b="1" dirty="0" smtClean="0"/>
              <a:t>дійсності </a:t>
            </a:r>
            <a:r>
              <a:rPr lang="uk-UA" dirty="0" smtClean="0"/>
              <a:t>(вчення про методи) – пізнання «сукупних систематизованих характеристик» (за В. </a:t>
            </a:r>
            <a:r>
              <a:rPr lang="uk-UA" dirty="0" err="1" smtClean="0"/>
              <a:t>Ядовим</a:t>
            </a:r>
            <a:r>
              <a:rPr lang="uk-UA" dirty="0" smtClean="0"/>
              <a:t>):</a:t>
            </a:r>
          </a:p>
          <a:p>
            <a:pPr lvl="1"/>
            <a:r>
              <a:rPr lang="uk-UA" dirty="0" smtClean="0"/>
              <a:t>Масової поведінки</a:t>
            </a:r>
          </a:p>
          <a:p>
            <a:pPr lvl="1"/>
            <a:r>
              <a:rPr lang="uk-UA" dirty="0" smtClean="0"/>
              <a:t>Масової свідомості (думки, оцінки, судження, вірування)</a:t>
            </a:r>
          </a:p>
          <a:p>
            <a:pPr lvl="1"/>
            <a:r>
              <a:rPr lang="uk-UA" dirty="0" smtClean="0"/>
              <a:t>Матеріальних і духовних продуктів життєдіяльності людини</a:t>
            </a:r>
          </a:p>
          <a:p>
            <a:pPr lvl="1"/>
            <a:r>
              <a:rPr lang="uk-UA" dirty="0" smtClean="0"/>
              <a:t>Окремих подій, соціальних взаємодій (феноменологія)</a:t>
            </a:r>
          </a:p>
          <a:p>
            <a:pPr lvl="1"/>
            <a:endParaRPr lang="uk-UA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41241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Методика, техніка, методи дослідження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508" y="2556932"/>
            <a:ext cx="10644554" cy="3492176"/>
          </a:xfrm>
        </p:spPr>
        <p:txBody>
          <a:bodyPr>
            <a:normAutofit/>
          </a:bodyPr>
          <a:lstStyle/>
          <a:p>
            <a:r>
              <a:rPr lang="uk-UA" b="1" dirty="0" smtClean="0"/>
              <a:t>Методика</a:t>
            </a:r>
            <a:r>
              <a:rPr lang="uk-UA" dirty="0" smtClean="0"/>
              <a:t> – це сукупність інструментів і засобів наукового збору і обробки фактів дійсності; сукупність технічних прийомів і операцій, пов’язаних із певним методом, виходячи із мети і завдань дослідження</a:t>
            </a:r>
            <a:endParaRPr lang="en-US" dirty="0" smtClean="0"/>
          </a:p>
          <a:p>
            <a:r>
              <a:rPr lang="uk-UA" b="1" dirty="0" smtClean="0"/>
              <a:t>Техніка</a:t>
            </a:r>
            <a:r>
              <a:rPr lang="uk-UA" dirty="0" smtClean="0"/>
              <a:t> – сукупність прийомів для ефективного застосування певного методу</a:t>
            </a:r>
          </a:p>
          <a:p>
            <a:r>
              <a:rPr lang="uk-UA" b="1" dirty="0" smtClean="0"/>
              <a:t>Метод</a:t>
            </a:r>
            <a:r>
              <a:rPr lang="uk-UA" dirty="0" smtClean="0"/>
              <a:t> – спосіб збору, обробки, і аналізу даних у дослідженні.</a:t>
            </a:r>
          </a:p>
          <a:p>
            <a:r>
              <a:rPr lang="uk-UA" b="1" i="1" dirty="0" smtClean="0"/>
              <a:t>Методи загальнонаукові</a:t>
            </a:r>
            <a:r>
              <a:rPr lang="uk-UA" dirty="0" smtClean="0"/>
              <a:t>: аналіз, синтез, індукція, дедукція, моделювання та ін.</a:t>
            </a:r>
          </a:p>
          <a:p>
            <a:r>
              <a:rPr lang="uk-UA" b="1" i="1" dirty="0" smtClean="0"/>
              <a:t>Методи </a:t>
            </a:r>
            <a:r>
              <a:rPr lang="uk-UA" b="1" i="1" dirty="0" err="1" smtClean="0"/>
              <a:t>конкретнонаукові</a:t>
            </a:r>
            <a:r>
              <a:rPr lang="uk-UA" dirty="0" smtClean="0"/>
              <a:t>: соціологічні, математичні, лінгвістичні та ін.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1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Соціологічні методи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794630" cy="3318936"/>
          </a:xfrm>
        </p:spPr>
        <p:txBody>
          <a:bodyPr/>
          <a:lstStyle/>
          <a:p>
            <a:r>
              <a:rPr lang="uk-UA" dirty="0" smtClean="0"/>
              <a:t>Методи розробки концепції, програми дослідження (загальнотеоретичні)</a:t>
            </a:r>
          </a:p>
          <a:p>
            <a:r>
              <a:rPr lang="uk-UA" dirty="0" smtClean="0"/>
              <a:t>Методи збору соціологічної інформації (опитування, експеримент, спостереження, аналіз змісту документів)</a:t>
            </a:r>
          </a:p>
          <a:p>
            <a:r>
              <a:rPr lang="uk-UA" dirty="0" smtClean="0"/>
              <a:t>Методи обробки даних (комп’ютерні, мануальні та ін.)</a:t>
            </a:r>
          </a:p>
          <a:p>
            <a:r>
              <a:rPr lang="uk-UA" dirty="0" smtClean="0"/>
              <a:t>Методи аналізу соціологічної інформації (</a:t>
            </a:r>
            <a:r>
              <a:rPr lang="uk-UA" dirty="0" err="1" smtClean="0"/>
              <a:t>конкретнонаукові</a:t>
            </a:r>
            <a:r>
              <a:rPr lang="uk-UA" dirty="0" smtClean="0"/>
              <a:t>: наприклад, </a:t>
            </a:r>
            <a:r>
              <a:rPr lang="uk-UA" dirty="0" err="1" smtClean="0"/>
              <a:t>інтент</a:t>
            </a:r>
            <a:r>
              <a:rPr lang="uk-UA" dirty="0" smtClean="0"/>
              <a:t>-аналіз, концептуальний аналіз, статистичний, контент-аналіз та ін.)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Науковий метод пізнання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8374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Наука публічна (доступна інформація про метод вибірки даних, спосіб їх вимірювання, спосіб збору даних і т. д.)</a:t>
            </a:r>
          </a:p>
          <a:p>
            <a:r>
              <a:rPr lang="uk-UA" dirty="0" smtClean="0"/>
              <a:t>Наука об’єктивна (слідує чітким встановленим правилам, зрозумілим незалежним дослідникам)</a:t>
            </a:r>
          </a:p>
          <a:p>
            <a:r>
              <a:rPr lang="uk-UA" dirty="0" smtClean="0"/>
              <a:t>Наука емпірична (світ можна пізнати і потенційно виміряти/оцінити)</a:t>
            </a:r>
          </a:p>
          <a:p>
            <a:r>
              <a:rPr lang="uk-UA" dirty="0" smtClean="0"/>
              <a:t>Наука систематична і акумулює знання –нові знання базуються на попередніх</a:t>
            </a:r>
          </a:p>
          <a:p>
            <a:r>
              <a:rPr lang="uk-UA" dirty="0" smtClean="0"/>
              <a:t>Наука робить передбачення на основі аналізу даних</a:t>
            </a:r>
          </a:p>
          <a:p>
            <a:r>
              <a:rPr lang="uk-UA" dirty="0" smtClean="0"/>
              <a:t>Наука коригує себе – помилкові знання виправляються у нових дослідженнях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56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</TotalTime>
  <Words>646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Поняття про методологію мас-медійних досліджень</vt:lpstr>
      <vt:lpstr>Підходи до процесу пізнання</vt:lpstr>
      <vt:lpstr>Приклади позитивістського сприйняття</vt:lpstr>
      <vt:lpstr>Підходи до процесу пізнання</vt:lpstr>
      <vt:lpstr>Приклади пост-позитивістського сприйняття</vt:lpstr>
      <vt:lpstr>Методологія – це вчення про принципи досліджень і можливості різних методів</vt:lpstr>
      <vt:lpstr>Методика, техніка, методи дослідження</vt:lpstr>
      <vt:lpstr>Соціологічні методи</vt:lpstr>
      <vt:lpstr>Науковий метод пізнання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Методологія мас-медійних досліджень</dc:title>
  <dc:creator>Katerina Sirinyok-Dolgaryova</dc:creator>
  <cp:lastModifiedBy>Katerina Sirinyok-Dolgaryova</cp:lastModifiedBy>
  <cp:revision>23</cp:revision>
  <dcterms:created xsi:type="dcterms:W3CDTF">2018-02-21T09:42:12Z</dcterms:created>
  <dcterms:modified xsi:type="dcterms:W3CDTF">2020-08-27T10:04:00Z</dcterms:modified>
</cp:coreProperties>
</file>