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7" r:id="rId2"/>
    <p:sldId id="273" r:id="rId3"/>
    <p:sldId id="258" r:id="rId4"/>
    <p:sldId id="278" r:id="rId5"/>
    <p:sldId id="275" r:id="rId6"/>
    <p:sldId id="276" r:id="rId7"/>
  </p:sldIdLst>
  <p:sldSz cx="9144000" cy="6858000" type="screen4x3"/>
  <p:notesSz cx="6858000" cy="9144000"/>
  <p:defaultTextStyle>
    <a:lvl1pPr marL="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3344" autoAdjust="0"/>
    <p:restoredTop sz="93969" autoAdjust="0"/>
  </p:normalViewPr>
  <p:slideViewPr>
    <p:cSldViewPr>
      <p:cViewPr varScale="1">
        <p:scale>
          <a:sx n="109" d="100"/>
          <a:sy n="109" d="100"/>
        </p:scale>
        <p:origin x="129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ru-RU" sz="1200"/>
            </a:lvl1pPr>
            <a:extLst/>
          </a:lstStyle>
          <a:p>
            <a:endParaRPr lang="ru-RU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ru-RU" sz="1200"/>
            </a:lvl1pPr>
            <a:extLst/>
          </a:lstStyle>
          <a:p>
            <a:fld id="{54D4857D-62A5-486B-9129-468003D7E020}" type="datetimeFigureOut">
              <a:rPr lang="ru-RU" smtClean="0"/>
              <a:pPr/>
              <a:t>08.12.2019</a:t>
            </a:fld>
            <a:endParaRPr lang="ru-RU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ru-RU" sz="1200"/>
            </a:lvl1pPr>
            <a:extLst/>
          </a:lstStyle>
          <a:p>
            <a:endParaRPr lang="ru-RU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ru-RU" sz="1200"/>
            </a:lvl1pPr>
            <a:extLst/>
          </a:lstStyle>
          <a:p>
            <a:fld id="{2EBE4566-6F3A-4CC1-BD6C-9C510D05F1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48133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ru-RU" sz="1200"/>
            </a:lvl1pPr>
            <a:extLst/>
          </a:lstStyle>
          <a:p>
            <a:endParaRPr lang="ru-RU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ru-RU" sz="1200"/>
            </a:lvl1pPr>
            <a:extLst/>
          </a:lstStyle>
          <a:p>
            <a:fld id="{2D2EF2CE-B28C-4ED4-8FD0-48BB3F48846A}" type="datetimeFigureOut">
              <a:pPr/>
              <a:t>08.12.2019</a:t>
            </a:fld>
            <a:endParaRPr lang="ru-RU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endParaRPr lang="ru-RU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ru-RU" sz="1200"/>
            </a:lvl1pPr>
            <a:extLst/>
          </a:lstStyle>
          <a:p>
            <a:endParaRPr lang="ru-RU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ru-RU" sz="1200"/>
            </a:lvl1pPr>
            <a:extLst/>
          </a:lstStyle>
          <a:p>
            <a:fld id="{61807874-5299-41B2-A37A-6AA3547857F4}" type="slidenum"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465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25910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69924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"/>
          <p:cNvSpPr>
            <a:spLocks noGrp="1"/>
          </p:cNvSpPr>
          <p:nvPr>
            <p:ph type="subTitle" idx="1"/>
          </p:nvPr>
        </p:nvSpPr>
        <p:spPr>
          <a:xfrm>
            <a:off x="457200" y="5396132"/>
            <a:ext cx="8098302" cy="762000"/>
          </a:xfrm>
        </p:spPr>
        <p:txBody>
          <a:bodyPr/>
          <a:lstStyle>
            <a:lvl1pPr marL="0" indent="0" algn="r" eaLnBrk="1" latinLnBrk="0" hangingPunct="1">
              <a:buNone/>
              <a:defRPr kumimoji="0" lang="ru-RU" sz="1400"/>
            </a:lvl1pPr>
            <a:lvl2pPr marL="457200" indent="0" algn="ctr" eaLnBrk="1" latinLnBrk="0" hangingPunct="1">
              <a:buNone/>
            </a:lvl2pPr>
            <a:lvl3pPr marL="914400" indent="0" algn="ctr" eaLnBrk="1" latinLnBrk="0" hangingPunct="1">
              <a:buNone/>
            </a:lvl3pPr>
            <a:lvl4pPr marL="1371600" indent="0" algn="ctr" eaLnBrk="1" latinLnBrk="0" hangingPunct="1">
              <a:buNone/>
            </a:lvl4pPr>
            <a:lvl5pPr marL="1828800" indent="0" algn="ctr" eaLnBrk="1" latinLnBrk="0" hangingPunct="1">
              <a:buNone/>
            </a:lvl5pPr>
            <a:lvl6pPr marL="2286000" indent="0" algn="ctr" eaLnBrk="1" latinLnBrk="0" hangingPunct="1">
              <a:buNone/>
            </a:lvl6pPr>
            <a:lvl7pPr marL="2743200" indent="0" algn="ctr" eaLnBrk="1" latinLnBrk="0" hangingPunct="1">
              <a:buNone/>
            </a:lvl7pPr>
            <a:lvl8pPr marL="3200400" indent="0" algn="ctr" eaLnBrk="1" latinLnBrk="0" hangingPunct="1">
              <a:buNone/>
            </a:lvl8pPr>
            <a:lvl9pPr marL="3657600" indent="0" algn="ctr" eaLnBrk="1" latinLnBrk="0" hangingPunct="1">
              <a:buNone/>
            </a:lvl9pPr>
            <a:extLst/>
          </a:lstStyle>
          <a:p>
            <a:pPr eaLnBrk="1" latinLnBrk="0" hangingPunct="1"/>
            <a:r>
              <a:rPr lang="ru-RU" smtClean="0"/>
              <a:t>Образец подзаголовка</a:t>
            </a:r>
            <a:endParaRPr/>
          </a:p>
        </p:txBody>
      </p:sp>
      <p:grpSp>
        <p:nvGrpSpPr>
          <p:cNvPr id="16" name="Group 23"/>
          <p:cNvGrpSpPr/>
          <p:nvPr/>
        </p:nvGrpSpPr>
        <p:grpSpPr>
          <a:xfrm>
            <a:off x="14990" y="1976657"/>
            <a:ext cx="2042410" cy="533400"/>
            <a:chOff x="0" y="2000250"/>
            <a:chExt cx="3733800" cy="533400"/>
          </a:xfrm>
        </p:grpSpPr>
        <p:sp>
          <p:nvSpPr>
            <p:cNvPr id="30" name="Rectangle 14"/>
            <p:cNvSpPr/>
            <p:nvPr/>
          </p:nvSpPr>
          <p:spPr>
            <a:xfrm>
              <a:off x="0" y="2381250"/>
              <a:ext cx="373380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7" name="Rectangle 14"/>
            <p:cNvSpPr/>
            <p:nvPr/>
          </p:nvSpPr>
          <p:spPr>
            <a:xfrm>
              <a:off x="0" y="2305050"/>
              <a:ext cx="373380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21" name="Rectangle 14"/>
            <p:cNvSpPr/>
            <p:nvPr/>
          </p:nvSpPr>
          <p:spPr>
            <a:xfrm>
              <a:off x="0" y="2228850"/>
              <a:ext cx="373380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8" name="Rectangle 14"/>
            <p:cNvSpPr/>
            <p:nvPr/>
          </p:nvSpPr>
          <p:spPr>
            <a:xfrm>
              <a:off x="0" y="2152650"/>
              <a:ext cx="373380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6" name="Rectangle 14"/>
            <p:cNvSpPr/>
            <p:nvPr/>
          </p:nvSpPr>
          <p:spPr>
            <a:xfrm>
              <a:off x="0" y="2076450"/>
              <a:ext cx="373380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20" name="Rectangle 14"/>
            <p:cNvSpPr/>
            <p:nvPr/>
          </p:nvSpPr>
          <p:spPr>
            <a:xfrm>
              <a:off x="0" y="20002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13" name="Rectangle 14"/>
            <p:cNvSpPr/>
            <p:nvPr/>
          </p:nvSpPr>
          <p:spPr>
            <a:xfrm>
              <a:off x="0" y="24574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</p:grpSp>
      <p:grpSp>
        <p:nvGrpSpPr>
          <p:cNvPr id="29" name="Group 35"/>
          <p:cNvGrpSpPr/>
          <p:nvPr/>
        </p:nvGrpSpPr>
        <p:grpSpPr>
          <a:xfrm>
            <a:off x="8584055" y="1976657"/>
            <a:ext cx="552450" cy="542925"/>
            <a:chOff x="8667750" y="2000250"/>
            <a:chExt cx="476250" cy="542925"/>
          </a:xfrm>
        </p:grpSpPr>
        <p:sp>
          <p:nvSpPr>
            <p:cNvPr id="26" name="Rectangle 14"/>
            <p:cNvSpPr/>
            <p:nvPr/>
          </p:nvSpPr>
          <p:spPr>
            <a:xfrm>
              <a:off x="8667750" y="2381250"/>
              <a:ext cx="47625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22" name="Rectangle 14"/>
            <p:cNvSpPr/>
            <p:nvPr/>
          </p:nvSpPr>
          <p:spPr>
            <a:xfrm>
              <a:off x="8667750" y="2305050"/>
              <a:ext cx="47625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17" name="Rectangle 14"/>
            <p:cNvSpPr/>
            <p:nvPr/>
          </p:nvSpPr>
          <p:spPr>
            <a:xfrm>
              <a:off x="8667750" y="2228850"/>
              <a:ext cx="47625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28" name="Rectangle 14"/>
            <p:cNvSpPr/>
            <p:nvPr/>
          </p:nvSpPr>
          <p:spPr>
            <a:xfrm>
              <a:off x="8667750" y="2152650"/>
              <a:ext cx="47625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8667750" y="2076450"/>
              <a:ext cx="47625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18" name="Rectangle 14"/>
            <p:cNvSpPr/>
            <p:nvPr/>
          </p:nvSpPr>
          <p:spPr>
            <a:xfrm>
              <a:off x="8667750" y="2000250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9" name="Rectangle 14"/>
            <p:cNvSpPr/>
            <p:nvPr/>
          </p:nvSpPr>
          <p:spPr>
            <a:xfrm>
              <a:off x="8667750" y="2466975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</p:grpSp>
      <p:sp>
        <p:nvSpPr>
          <p:cNvPr id="24" name="Oval 28"/>
          <p:cNvSpPr/>
          <p:nvPr userDrawn="1"/>
        </p:nvSpPr>
        <p:spPr>
          <a:xfrm>
            <a:off x="8572500" y="603885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23" name="Oval 28"/>
          <p:cNvSpPr/>
          <p:nvPr userDrawn="1"/>
        </p:nvSpPr>
        <p:spPr>
          <a:xfrm>
            <a:off x="8572500" y="63246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5" name="Oval 28"/>
          <p:cNvSpPr/>
          <p:nvPr userDrawn="1"/>
        </p:nvSpPr>
        <p:spPr>
          <a:xfrm>
            <a:off x="8572500" y="5476875"/>
            <a:ext cx="152400" cy="152400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14" name="Oval 28"/>
          <p:cNvSpPr/>
          <p:nvPr userDrawn="1"/>
        </p:nvSpPr>
        <p:spPr>
          <a:xfrm>
            <a:off x="8572500" y="57531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19" name="Rectangle 3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extLst/>
          </a:lstStyle>
          <a:p>
            <a:pPr algn="r"/>
            <a:fld id="{8F67D422-08A8-451B-9A67-21962FC4B660}" type="datetimeFigureOut">
              <a:rPr kumimoji="0" lang="ru-RU" sz="1100"/>
              <a:pPr algn="r"/>
              <a:t>08.12.2019</a:t>
            </a:fld>
            <a:endParaRPr kumimoji="0" lang="ru-RU"/>
          </a:p>
        </p:txBody>
      </p:sp>
      <p:sp>
        <p:nvSpPr>
          <p:cNvPr id="25" name="Rectangle 35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extLst/>
          </a:lstStyle>
          <a:p>
            <a:fld id="{169B2101-2E9F-420A-91A3-890890D84497}" type="slidenum">
              <a:rPr kumimoji="0" lang="ru-RU" sz="1200"/>
              <a:pPr/>
              <a:t>‹#›</a:t>
            </a:fld>
            <a:endParaRPr kumimoji="0" lang="ru-RU"/>
          </a:p>
        </p:txBody>
      </p:sp>
      <p:sp>
        <p:nvSpPr>
          <p:cNvPr id="31" name="Rectangle 36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extLst/>
          </a:lstStyle>
          <a:p>
            <a:endParaRPr kumimoji="0" lang="ru-RU"/>
          </a:p>
        </p:txBody>
      </p:sp>
      <p:sp>
        <p:nvSpPr>
          <p:cNvPr id="33" name="Rectangle 32"/>
          <p:cNvSpPr>
            <a:spLocks noGrp="1"/>
          </p:cNvSpPr>
          <p:nvPr>
            <p:ph type="title" hasCustomPrompt="1"/>
          </p:nvPr>
        </p:nvSpPr>
        <p:spPr>
          <a:xfrm>
            <a:off x="2057400" y="281352"/>
            <a:ext cx="6509239" cy="3886200"/>
          </a:xfrm>
          <a:scene3d>
            <a:camera prst="orthographicFront"/>
            <a:lightRig rig="threePt" dir="t"/>
          </a:scene3d>
          <a:sp3d/>
        </p:spPr>
        <p:txBody>
          <a:bodyPr vert="horz" anchor="ctr">
            <a:normAutofit/>
          </a:bodyPr>
          <a:lstStyle>
            <a:lvl1pPr algn="ctr" eaLnBrk="1" latinLnBrk="0" hangingPunct="1">
              <a:lnSpc>
                <a:spcPct val="100000"/>
              </a:lnSpc>
              <a:defRPr kumimoji="0" lang="ru-RU" sz="72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kumimoji="0" lang="ru-RU"/>
              <a:t>Показать заголовок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12" name="Rectangle 1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extLst/>
          </a:lstStyle>
          <a:p>
            <a:pPr algn="r"/>
            <a:fld id="{8F67D422-08A8-451B-9A67-21962FC4B660}" type="datetimeFigureOut">
              <a:rPr kumimoji="0" lang="ru-RU" sz="1100"/>
              <a:pPr algn="r"/>
              <a:t>08.12.2019</a:t>
            </a:fld>
            <a:endParaRPr kumimoji="0" lang="ru-RU"/>
          </a:p>
        </p:txBody>
      </p:sp>
      <p:sp>
        <p:nvSpPr>
          <p:cNvPr id="27" name="Rectangle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extLst/>
          </a:lstStyle>
          <a:p>
            <a:fld id="{169B2101-2E9F-420A-91A3-890890D84497}" type="slidenum">
              <a:rPr kumimoji="0" lang="ru-RU" sz="1200"/>
              <a:pPr/>
              <a:t>‹#›</a:t>
            </a:fld>
            <a:endParaRPr kumimoji="0" lang="ru-RU"/>
          </a:p>
        </p:txBody>
      </p:sp>
      <p:sp>
        <p:nvSpPr>
          <p:cNvPr id="4" name="Rectangle 1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extLst/>
          </a:lstStyle>
          <a:p>
            <a:endParaRPr kumimoji="0" lang="ru-RU"/>
          </a:p>
        </p:txBody>
      </p:sp>
      <p:sp>
        <p:nvSpPr>
          <p:cNvPr id="28" name="Rectangle 14"/>
          <p:cNvSpPr>
            <a:spLocks noGrp="1"/>
          </p:cNvSpPr>
          <p:nvPr>
            <p:ph type="title"/>
          </p:nvPr>
        </p:nvSpPr>
        <p:spPr/>
        <p:txBody>
          <a:bodyPr rtlCol="0" anchor="b"/>
          <a:lstStyle>
            <a:extLst/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extLst/>
          </a:lstStyle>
          <a:p>
            <a:pPr algn="r"/>
            <a:fld id="{8F67D422-08A8-451B-9A67-21962FC4B660}" type="datetimeFigureOut">
              <a:rPr kumimoji="0" lang="ru-RU" sz="1100"/>
              <a:pPr algn="r"/>
              <a:t>08.12.2019</a:t>
            </a:fld>
            <a:endParaRPr kumimoji="0" lang="ru-RU"/>
          </a:p>
        </p:txBody>
      </p:sp>
      <p:sp>
        <p:nvSpPr>
          <p:cNvPr id="26" name="Rectangl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extLst/>
          </a:lstStyle>
          <a:p>
            <a:endParaRPr kumimoji="0" lang="ru-RU"/>
          </a:p>
        </p:txBody>
      </p:sp>
      <p:sp>
        <p:nvSpPr>
          <p:cNvPr id="12" name="Rectangl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extLst/>
          </a:lstStyle>
          <a:p>
            <a:fld id="{169B2101-2E9F-420A-91A3-890890D84497}" type="slidenum">
              <a:rPr kumimoji="0" lang="ru-RU" sz="1200"/>
              <a:pPr/>
              <a:t>‹#›</a:t>
            </a:fld>
            <a:endParaRPr kumimoji="0" lang="ru-RU"/>
          </a:p>
        </p:txBody>
      </p:sp>
      <p:sp>
        <p:nvSpPr>
          <p:cNvPr id="27" name="Rectangle 6"/>
          <p:cNvSpPr>
            <a:spLocks noGrp="1"/>
          </p:cNvSpPr>
          <p:nvPr>
            <p:ph type="title" hasCustomPrompt="1"/>
          </p:nvPr>
        </p:nvSpPr>
        <p:spPr>
          <a:xfrm>
            <a:off x="228600" y="1676400"/>
            <a:ext cx="8229600" cy="1143000"/>
          </a:xfrm>
        </p:spPr>
        <p:txBody>
          <a:bodyPr rtlCol="0" anchor="ctr">
            <a:normAutofit/>
          </a:bodyPr>
          <a:lstStyle>
            <a:lvl1pPr eaLnBrk="1" latinLnBrk="0" hangingPunct="1">
              <a:defRPr kumimoji="0" lang="ru-RU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Trebuchet MS"/>
                <a:ea typeface="+mj-ea"/>
                <a:cs typeface="+mj-cs"/>
              </a:defRPr>
            </a:lvl1pPr>
            <a:extLst/>
          </a:lstStyle>
          <a:p>
            <a:r>
              <a:rPr kumimoji="0" lang="ru-RU"/>
              <a:t>Заголовок раздела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ростой вопрос и отв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 lang="ru-RU"/>
            </a:lvl1pPr>
            <a:extLst/>
          </a:lstStyle>
          <a:p>
            <a:fld id="{1BEBB2CB-903D-46EF-8227-E770ED8FF514}" type="datetimeFigureOut">
              <a:pPr/>
              <a:t>08.12.2019</a:t>
            </a:fld>
            <a:endParaRPr kumimoji="0" lang="ru-RU"/>
          </a:p>
        </p:txBody>
      </p:sp>
      <p:sp>
        <p:nvSpPr>
          <p:cNvPr id="22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kumimoji="0" lang="ru-RU"/>
          </a:p>
        </p:txBody>
      </p:sp>
      <p:sp>
        <p:nvSpPr>
          <p:cNvPr id="31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pPr/>
              <a:t>‹#›</a:t>
            </a:fld>
            <a:endParaRPr kumimoji="0" lang="ru-RU"/>
          </a:p>
        </p:txBody>
      </p:sp>
      <p:sp>
        <p:nvSpPr>
          <p:cNvPr id="4" name="Rectangle 8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 eaLnBrk="1" latinLnBrk="0" hangingPunct="1">
              <a:defRPr kumimoji="0" lang="ru-RU"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kumimoji="0" lang="ru-RU"/>
              <a:t>Вопрос</a:t>
            </a:r>
          </a:p>
        </p:txBody>
      </p:sp>
      <p:sp>
        <p:nvSpPr>
          <p:cNvPr id="13" name="Rectangle 13"/>
          <p:cNvSpPr>
            <a:spLocks noGrp="1"/>
          </p:cNvSpPr>
          <p:nvPr>
            <p:ph type="body" sz="quarter" idx="14" hasCustomPrompt="1"/>
          </p:nvPr>
        </p:nvSpPr>
        <p:spPr>
          <a:xfrm>
            <a:off x="228600" y="1676400"/>
            <a:ext cx="8229600" cy="1143000"/>
          </a:xfrm>
        </p:spPr>
        <p:txBody>
          <a:bodyPr rtlCol="0" anchor="ctr"/>
          <a:lstStyle>
            <a:lvl1pPr algn="ctr" eaLnBrk="1" latinLnBrk="0" hangingPunct="1">
              <a:buFontTx/>
              <a:buNone/>
              <a:defRPr kumimoji="0" lang="ru-RU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pPr lvl="0"/>
            <a:r>
              <a:rPr kumimoji="0" lang="ru-RU"/>
              <a:t>Ответ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 build="p">
        <p:tmplLst>
          <p:tmpl lvl="1">
            <p:tnLst>
              <p:par>
                <p:cTn presetID="45" presetClass="entr" presetSubtype="0" fill="hold" nodeType="after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 fmla="#ppt_w*sin(2.5*pi*$)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Вопрос и ответ с пояснени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 lang="ru-RU"/>
            </a:lvl1pPr>
            <a:extLst/>
          </a:lstStyle>
          <a:p>
            <a:fld id="{1BEBB2CB-903D-46EF-8227-E770ED8FF514}" type="datetimeFigureOut">
              <a:pPr/>
              <a:t>08.12.2019</a:t>
            </a:fld>
            <a:endParaRPr kumimoji="0" lang="ru-RU"/>
          </a:p>
        </p:txBody>
      </p:sp>
      <p:sp>
        <p:nvSpPr>
          <p:cNvPr id="28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kumimoji="0" lang="ru-RU"/>
          </a:p>
        </p:txBody>
      </p:sp>
      <p:sp>
        <p:nvSpPr>
          <p:cNvPr id="10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pPr/>
              <a:t>‹#›</a:t>
            </a:fld>
            <a:endParaRPr kumimoji="0" lang="ru-RU"/>
          </a:p>
        </p:txBody>
      </p:sp>
      <p:sp>
        <p:nvSpPr>
          <p:cNvPr id="31" name="Rectangle 8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 eaLnBrk="1" latinLnBrk="0" hangingPunct="1">
              <a:defRPr kumimoji="0" lang="ru-RU"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kumimoji="0" lang="ru-RU"/>
              <a:t>Вопрос</a:t>
            </a:r>
          </a:p>
        </p:txBody>
      </p:sp>
      <p:sp>
        <p:nvSpPr>
          <p:cNvPr id="25" name="Rectangle 13"/>
          <p:cNvSpPr>
            <a:spLocks noGrp="1"/>
          </p:cNvSpPr>
          <p:nvPr>
            <p:ph type="body" sz="quarter" idx="14" hasCustomPrompt="1"/>
          </p:nvPr>
        </p:nvSpPr>
        <p:spPr>
          <a:xfrm>
            <a:off x="228600" y="1676400"/>
            <a:ext cx="8229600" cy="1143000"/>
          </a:xfrm>
        </p:spPr>
        <p:txBody>
          <a:bodyPr rtlCol="0" anchor="ctr"/>
          <a:lstStyle>
            <a:lvl1pPr algn="ctr" eaLnBrk="1" latinLnBrk="0" hangingPunct="1">
              <a:buFontTx/>
              <a:buNone/>
              <a:defRPr kumimoji="0" lang="ru-RU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pPr lvl="0"/>
            <a:r>
              <a:rPr kumimoji="0" lang="ru-RU"/>
              <a:t>Ответ</a:t>
            </a:r>
          </a:p>
        </p:txBody>
      </p:sp>
      <p:sp>
        <p:nvSpPr>
          <p:cNvPr id="22" name="Rectangle 9"/>
          <p:cNvSpPr>
            <a:spLocks noGrp="1"/>
          </p:cNvSpPr>
          <p:nvPr>
            <p:ph type="body" sz="quarter" idx="15" hasCustomPrompt="1"/>
          </p:nvPr>
        </p:nvSpPr>
        <p:spPr>
          <a:xfrm>
            <a:off x="1828800" y="3124200"/>
            <a:ext cx="5105400" cy="1981200"/>
          </a:xfrm>
        </p:spPr>
        <p:txBody>
          <a:bodyPr vert="horz"/>
          <a:lstStyle>
            <a:lvl1pPr algn="ctr" eaLnBrk="1" latinLnBrk="0" hangingPunct="1">
              <a:buFontTx/>
              <a:buNone/>
              <a:defRPr kumimoji="0" lang="ru-RU" i="1" baseline="0"/>
            </a:lvl1pPr>
            <a:extLst/>
          </a:lstStyle>
          <a:p>
            <a:pPr lvl="0"/>
            <a:r>
              <a:rPr kumimoji="0" lang="ru-RU"/>
              <a:t>Пояснение к ответу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25" grpId="0" build="p">
        <p:tmplLst>
          <p:tmpl lvl="1">
            <p:tnLst>
              <p:par>
                <p:cTn presetID="45" presetClass="entr" presetSubtype="0" fill="hold" nodeType="after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5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25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 fmla="#ppt_w*sin(2.5*pi*$)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25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2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равильно или неправильно (ответ: правильно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 lang="ru-RU"/>
            </a:lvl1pPr>
            <a:extLst/>
          </a:lstStyle>
          <a:p>
            <a:fld id="{1BEBB2CB-903D-46EF-8227-E770ED8FF514}" type="datetimeFigureOut">
              <a:pPr/>
              <a:t>08.12.2019</a:t>
            </a:fld>
            <a:endParaRPr kumimoji="0" lang="ru-RU"/>
          </a:p>
        </p:txBody>
      </p:sp>
      <p:sp>
        <p:nvSpPr>
          <p:cNvPr id="11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kumimoji="0" lang="ru-RU"/>
          </a:p>
        </p:txBody>
      </p:sp>
      <p:sp>
        <p:nvSpPr>
          <p:cNvPr id="10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pPr/>
              <a:t>‹#›</a:t>
            </a:fld>
            <a:endParaRPr kumimoji="0" lang="ru-RU"/>
          </a:p>
        </p:txBody>
      </p:sp>
      <p:sp>
        <p:nvSpPr>
          <p:cNvPr id="27" name="Question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 eaLnBrk="1" latinLnBrk="0" hangingPunct="1">
              <a:defRPr kumimoji="0" lang="ru-RU"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kumimoji="0" lang="ru-RU"/>
              <a:t>Вопрос</a:t>
            </a:r>
          </a:p>
        </p:txBody>
      </p:sp>
      <p:sp>
        <p:nvSpPr>
          <p:cNvPr id="8" name="Answer Base"/>
          <p:cNvSpPr txBox="1"/>
          <p:nvPr userDrawn="1"/>
        </p:nvSpPr>
        <p:spPr>
          <a:xfrm>
            <a:off x="182880" y="1676400"/>
            <a:ext cx="8321040" cy="1828800"/>
          </a:xfrm>
          <a:prstGeom prst="rect">
            <a:avLst/>
          </a:prstGeom>
          <a:noFill/>
        </p:spPr>
        <p:txBody>
          <a:bodyPr wrap="square">
            <a:noAutofit/>
          </a:bodyPr>
          <a:lstStyle>
            <a:extLst/>
          </a:lstStyle>
          <a:p>
            <a:pPr marL="0" indent="0" algn="ctr" latinLnBrk="0">
              <a:spcBef>
                <a:spcPct val="20000"/>
              </a:spcBef>
              <a:buNone/>
            </a:pPr>
            <a:r>
              <a:rPr kumimoji="0" lang="ru-RU" sz="7200">
                <a:solidFill>
                  <a:schemeClr val="tx1">
                    <a:alpha val="40000"/>
                  </a:schemeClr>
                </a:solidFill>
              </a:rPr>
              <a:t>ПРАВИЛЬНО</a:t>
            </a:r>
            <a:r>
              <a:rPr kumimoji="0" lang="ru-RU" sz="7200" baseline="0">
                <a:solidFill>
                  <a:schemeClr val="tx1">
                    <a:alpha val="40000"/>
                  </a:schemeClr>
                </a:solidFill>
              </a:rPr>
              <a:t> </a:t>
            </a:r>
            <a:r>
              <a:rPr kumimoji="0" lang="ru-RU" sz="7200">
                <a:solidFill>
                  <a:schemeClr val="tx1">
                    <a:alpha val="40000"/>
                  </a:schemeClr>
                </a:solidFill>
              </a:rPr>
              <a:t>или НЕПРАВИЛЬНО?</a:t>
            </a:r>
          </a:p>
        </p:txBody>
      </p:sp>
      <p:sp>
        <p:nvSpPr>
          <p:cNvPr id="7" name="Answer"/>
          <p:cNvSpPr/>
          <p:nvPr userDrawn="1"/>
        </p:nvSpPr>
        <p:spPr>
          <a:xfrm>
            <a:off x="182880" y="1676400"/>
            <a:ext cx="8321040" cy="1200329"/>
          </a:xfrm>
          <a:prstGeom prst="rect">
            <a:avLst/>
          </a:prstGeom>
        </p:spPr>
        <p:txBody>
          <a:bodyPr wrap="square">
            <a:spAutoFit/>
          </a:bodyPr>
          <a:lstStyle>
            <a:extLst/>
          </a:lstStyle>
          <a:p>
            <a:pPr indent="0" algn="ctr" latinLnBrk="0">
              <a:spcBef>
                <a:spcPct val="20000"/>
              </a:spcBef>
              <a:buNone/>
            </a:pPr>
            <a:r>
              <a:rPr kumimoji="0" lang="ru-RU" sz="720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ea typeface="+mn-ea"/>
                <a:cs typeface="+mn-cs"/>
              </a:rPr>
              <a:t>ПРАВИЛЬНО </a:t>
            </a:r>
            <a:r>
              <a:rPr kumimoji="0" lang="ru-RU" sz="7200">
                <a:solidFill>
                  <a:prstClr val="white">
                    <a:alpha val="40000"/>
                  </a:prstClr>
                </a:solidFill>
                <a:ea typeface="+mn-ea"/>
                <a:cs typeface="+mn-cs"/>
              </a:rPr>
              <a:t>или НЕПРАВИЛЬНО?</a:t>
            </a:r>
            <a:endParaRPr kumimoji="0"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7" grpId="0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равильно или неправильно (ответ: неправильно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 lang="ru-RU"/>
            </a:lvl1pPr>
            <a:extLst/>
          </a:lstStyle>
          <a:p>
            <a:fld id="{1BEBB2CB-903D-46EF-8227-E770ED8FF514}" type="datetimeFigureOut">
              <a:pPr/>
              <a:t>08.12.2019</a:t>
            </a:fld>
            <a:endParaRPr kumimoji="0" lang="ru-RU"/>
          </a:p>
        </p:txBody>
      </p:sp>
      <p:sp>
        <p:nvSpPr>
          <p:cNvPr id="2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kumimoji="0" lang="ru-RU"/>
          </a:p>
        </p:txBody>
      </p:sp>
      <p:sp>
        <p:nvSpPr>
          <p:cNvPr id="28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pPr/>
              <a:t>‹#›</a:t>
            </a:fld>
            <a:endParaRPr kumimoji="0" lang="ru-RU"/>
          </a:p>
        </p:txBody>
      </p:sp>
      <p:sp>
        <p:nvSpPr>
          <p:cNvPr id="6" name="Question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 eaLnBrk="1" latinLnBrk="0" hangingPunct="1">
              <a:defRPr kumimoji="0" lang="ru-RU"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kumimoji="0" lang="ru-RU"/>
              <a:t>Вопрос</a:t>
            </a:r>
          </a:p>
        </p:txBody>
      </p:sp>
      <p:sp>
        <p:nvSpPr>
          <p:cNvPr id="29" name="Answer Base"/>
          <p:cNvSpPr txBox="1"/>
          <p:nvPr userDrawn="1"/>
        </p:nvSpPr>
        <p:spPr>
          <a:xfrm>
            <a:off x="228600" y="1600200"/>
            <a:ext cx="8229600" cy="1293926"/>
          </a:xfrm>
          <a:prstGeom prst="rect">
            <a:avLst/>
          </a:prstGeom>
          <a:noFill/>
        </p:spPr>
        <p:txBody>
          <a:bodyPr wrap="square">
            <a:noAutofit/>
          </a:bodyPr>
          <a:lstStyle>
            <a:extLst/>
          </a:lstStyle>
          <a:p>
            <a:pPr marL="0" indent="0" algn="ctr" latinLnBrk="0">
              <a:spcBef>
                <a:spcPct val="20000"/>
              </a:spcBef>
              <a:buNone/>
            </a:pPr>
            <a:r>
              <a:rPr kumimoji="0" lang="ru-RU" sz="7200">
                <a:solidFill>
                  <a:schemeClr val="tx1">
                    <a:alpha val="40000"/>
                  </a:schemeClr>
                </a:solidFill>
              </a:rPr>
              <a:t>ПРАВИЛЬНО</a:t>
            </a:r>
            <a:r>
              <a:rPr kumimoji="0" lang="ru-RU" sz="7200" baseline="0">
                <a:solidFill>
                  <a:schemeClr val="tx1">
                    <a:alpha val="40000"/>
                  </a:schemeClr>
                </a:solidFill>
              </a:rPr>
              <a:t> </a:t>
            </a:r>
            <a:r>
              <a:rPr kumimoji="0" lang="ru-RU" sz="7200">
                <a:solidFill>
                  <a:schemeClr val="tx1">
                    <a:alpha val="40000"/>
                  </a:schemeClr>
                </a:solidFill>
              </a:rPr>
              <a:t>или НЕПРАВИЛЬНО?</a:t>
            </a:r>
          </a:p>
        </p:txBody>
      </p:sp>
      <p:sp>
        <p:nvSpPr>
          <p:cNvPr id="7" name="Answer"/>
          <p:cNvSpPr/>
          <p:nvPr userDrawn="1"/>
        </p:nvSpPr>
        <p:spPr>
          <a:xfrm>
            <a:off x="228600" y="1600200"/>
            <a:ext cx="8229600" cy="1200329"/>
          </a:xfrm>
          <a:prstGeom prst="rect">
            <a:avLst/>
          </a:prstGeom>
        </p:spPr>
        <p:txBody>
          <a:bodyPr wrap="square">
            <a:spAutoFit/>
          </a:bodyPr>
          <a:lstStyle>
            <a:extLst/>
          </a:lstStyle>
          <a:p>
            <a:pPr algn="ctr"/>
            <a:r>
              <a:rPr kumimoji="0" lang="ru-RU" sz="7200">
                <a:solidFill>
                  <a:prstClr val="white">
                    <a:alpha val="40000"/>
                  </a:prstClr>
                </a:solidFill>
                <a:ea typeface="+mn-ea"/>
                <a:cs typeface="+mn-cs"/>
              </a:rPr>
              <a:t>ПРАВИЛЬНО или </a:t>
            </a:r>
            <a:r>
              <a:rPr kumimoji="0" lang="ru-RU" sz="720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ea typeface="+mn-ea"/>
                <a:cs typeface="+mn-cs"/>
              </a:rPr>
              <a:t>НЕПРАВИЛЬНО</a:t>
            </a:r>
            <a:r>
              <a:rPr kumimoji="0" lang="ru-RU" sz="7200">
                <a:solidFill>
                  <a:prstClr val="white">
                    <a:alpha val="40000"/>
                  </a:prstClr>
                </a:solidFill>
                <a:ea typeface="+mn-ea"/>
                <a:cs typeface="+mn-cs"/>
              </a:rPr>
              <a:t>?</a:t>
            </a:r>
            <a:endParaRPr kumimoji="0"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7" grpId="0"/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опоставление элементо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kumimoji="0" lang="ru-RU"/>
          </a:p>
        </p:txBody>
      </p:sp>
      <p:sp>
        <p:nvSpPr>
          <p:cNvPr id="16" name="Rectangle 7"/>
          <p:cNvSpPr>
            <a:spLocks noGrp="1"/>
          </p:cNvSpPr>
          <p:nvPr>
            <p:ph type="body" sz="quarter" idx="13" hasCustomPrompt="1"/>
          </p:nvPr>
        </p:nvSpPr>
        <p:spPr>
          <a:xfrm>
            <a:off x="914400" y="20574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ru-RU"/>
            </a:lvl1pPr>
            <a:lvl2pPr eaLnBrk="1" latinLnBrk="0" hangingPunct="1">
              <a:buFontTx/>
              <a:buChar char="•"/>
              <a:defRPr kumimoji="0" lang="ru-RU"/>
            </a:lvl2pPr>
            <a:lvl3pPr eaLnBrk="1" latinLnBrk="0" hangingPunct="1">
              <a:buFontTx/>
              <a:buChar char="•"/>
              <a:defRPr kumimoji="0" lang="ru-RU"/>
            </a:lvl3pPr>
            <a:lvl4pPr eaLnBrk="1" latinLnBrk="0" hangingPunct="1">
              <a:buFontTx/>
              <a:buChar char="•"/>
              <a:defRPr kumimoji="0" lang="ru-RU"/>
            </a:lvl4pPr>
            <a:lvl5pPr eaLnBrk="1" latinLnBrk="0" hangingPunct="1">
              <a:buFontTx/>
              <a:buChar char="•"/>
              <a:defRPr kumimoji="0" lang="ru-RU"/>
            </a:lvl5pPr>
            <a:extLst/>
          </a:lstStyle>
          <a:p>
            <a:pPr lvl="0"/>
            <a:r>
              <a:rPr kumimoji="0" lang="ru-RU"/>
              <a:t>Элемент 1</a:t>
            </a:r>
          </a:p>
        </p:txBody>
      </p:sp>
      <p:sp>
        <p:nvSpPr>
          <p:cNvPr id="12" name="Rectangle 7"/>
          <p:cNvSpPr>
            <a:spLocks noGrp="1"/>
          </p:cNvSpPr>
          <p:nvPr>
            <p:ph type="body" sz="quarter" idx="14" hasCustomPrompt="1"/>
          </p:nvPr>
        </p:nvSpPr>
        <p:spPr>
          <a:xfrm>
            <a:off x="914400" y="29718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ru-RU"/>
            </a:lvl1pPr>
            <a:lvl2pPr eaLnBrk="1" latinLnBrk="0" hangingPunct="1">
              <a:buFontTx/>
              <a:buChar char="•"/>
              <a:defRPr kumimoji="0" lang="ru-RU"/>
            </a:lvl2pPr>
            <a:lvl3pPr eaLnBrk="1" latinLnBrk="0" hangingPunct="1">
              <a:buFontTx/>
              <a:buChar char="•"/>
              <a:defRPr kumimoji="0" lang="ru-RU"/>
            </a:lvl3pPr>
            <a:lvl4pPr eaLnBrk="1" latinLnBrk="0" hangingPunct="1">
              <a:buFontTx/>
              <a:buChar char="•"/>
              <a:defRPr kumimoji="0" lang="ru-RU"/>
            </a:lvl4pPr>
            <a:lvl5pPr eaLnBrk="1" latinLnBrk="0" hangingPunct="1">
              <a:buFontTx/>
              <a:buChar char="•"/>
              <a:defRPr kumimoji="0" lang="ru-RU"/>
            </a:lvl5pPr>
            <a:extLst/>
          </a:lstStyle>
          <a:p>
            <a:pPr lvl="0"/>
            <a:r>
              <a:rPr kumimoji="0" lang="ru-RU"/>
              <a:t>Элемент 2</a:t>
            </a:r>
          </a:p>
        </p:txBody>
      </p:sp>
      <p:sp>
        <p:nvSpPr>
          <p:cNvPr id="13" name="Rectangle 7"/>
          <p:cNvSpPr>
            <a:spLocks noGrp="1"/>
          </p:cNvSpPr>
          <p:nvPr>
            <p:ph type="body" sz="quarter" idx="15" hasCustomPrompt="1"/>
          </p:nvPr>
        </p:nvSpPr>
        <p:spPr>
          <a:xfrm>
            <a:off x="914400" y="38862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ru-RU"/>
            </a:lvl1pPr>
            <a:lvl2pPr eaLnBrk="1" latinLnBrk="0" hangingPunct="1">
              <a:buFontTx/>
              <a:buChar char="•"/>
              <a:defRPr kumimoji="0" lang="ru-RU"/>
            </a:lvl2pPr>
            <a:lvl3pPr eaLnBrk="1" latinLnBrk="0" hangingPunct="1">
              <a:buFontTx/>
              <a:buChar char="•"/>
              <a:defRPr kumimoji="0" lang="ru-RU"/>
            </a:lvl3pPr>
            <a:lvl4pPr eaLnBrk="1" latinLnBrk="0" hangingPunct="1">
              <a:buFontTx/>
              <a:buChar char="•"/>
              <a:defRPr kumimoji="0" lang="ru-RU"/>
            </a:lvl4pPr>
            <a:lvl5pPr eaLnBrk="1" latinLnBrk="0" hangingPunct="1">
              <a:buFontTx/>
              <a:buChar char="•"/>
              <a:defRPr kumimoji="0" lang="ru-RU"/>
            </a:lvl5pPr>
            <a:extLst/>
          </a:lstStyle>
          <a:p>
            <a:pPr lvl="0"/>
            <a:r>
              <a:rPr kumimoji="0" lang="ru-RU"/>
              <a:t>Элемент 3</a:t>
            </a:r>
          </a:p>
        </p:txBody>
      </p:sp>
      <p:sp>
        <p:nvSpPr>
          <p:cNvPr id="14" name="Rectangle 7"/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48006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ru-RU"/>
            </a:lvl1pPr>
            <a:lvl2pPr eaLnBrk="1" latinLnBrk="0" hangingPunct="1">
              <a:buFontTx/>
              <a:buChar char="•"/>
              <a:defRPr kumimoji="0" lang="ru-RU"/>
            </a:lvl2pPr>
            <a:lvl3pPr eaLnBrk="1" latinLnBrk="0" hangingPunct="1">
              <a:buFontTx/>
              <a:buChar char="•"/>
              <a:defRPr kumimoji="0" lang="ru-RU"/>
            </a:lvl3pPr>
            <a:lvl4pPr eaLnBrk="1" latinLnBrk="0" hangingPunct="1">
              <a:buFontTx/>
              <a:buChar char="•"/>
              <a:defRPr kumimoji="0" lang="ru-RU"/>
            </a:lvl4pPr>
            <a:lvl5pPr eaLnBrk="1" latinLnBrk="0" hangingPunct="1">
              <a:buFontTx/>
              <a:buChar char="•"/>
              <a:defRPr kumimoji="0" lang="ru-RU"/>
            </a:lvl5pPr>
            <a:extLst/>
          </a:lstStyle>
          <a:p>
            <a:pPr lvl="0"/>
            <a:r>
              <a:rPr kumimoji="0" lang="ru-RU"/>
              <a:t>Элемент 4</a:t>
            </a:r>
          </a:p>
        </p:txBody>
      </p:sp>
      <p:sp>
        <p:nvSpPr>
          <p:cNvPr id="10" name="Rectangle 7"/>
          <p:cNvSpPr>
            <a:spLocks noGrp="1"/>
          </p:cNvSpPr>
          <p:nvPr>
            <p:ph type="body" sz="quarter" idx="17" hasCustomPrompt="1"/>
          </p:nvPr>
        </p:nvSpPr>
        <p:spPr>
          <a:xfrm>
            <a:off x="914400" y="57150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ru-RU"/>
            </a:lvl1pPr>
            <a:lvl2pPr eaLnBrk="1" latinLnBrk="0" hangingPunct="1">
              <a:buFontTx/>
              <a:buChar char="•"/>
              <a:defRPr kumimoji="0" lang="ru-RU"/>
            </a:lvl2pPr>
            <a:lvl3pPr eaLnBrk="1" latinLnBrk="0" hangingPunct="1">
              <a:buFontTx/>
              <a:buChar char="•"/>
              <a:defRPr kumimoji="0" lang="ru-RU"/>
            </a:lvl3pPr>
            <a:lvl4pPr eaLnBrk="1" latinLnBrk="0" hangingPunct="1">
              <a:buFontTx/>
              <a:buChar char="•"/>
              <a:defRPr kumimoji="0" lang="ru-RU"/>
            </a:lvl4pPr>
            <a:lvl5pPr eaLnBrk="1" latinLnBrk="0" hangingPunct="1">
              <a:buFontTx/>
              <a:buChar char="•"/>
              <a:defRPr kumimoji="0" lang="ru-RU"/>
            </a:lvl5pPr>
            <a:extLst/>
          </a:lstStyle>
          <a:p>
            <a:pPr lvl="0"/>
            <a:r>
              <a:rPr kumimoji="0" lang="ru-RU"/>
              <a:t>Элемент 5</a:t>
            </a:r>
          </a:p>
        </p:txBody>
      </p:sp>
      <p:sp>
        <p:nvSpPr>
          <p:cNvPr id="20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 lang="ru-RU"/>
            </a:lvl1pPr>
            <a:extLst/>
          </a:lstStyle>
          <a:p>
            <a:fld id="{1BEBB2CB-903D-46EF-8227-E770ED8FF514}" type="datetimeFigureOut">
              <a:pPr/>
              <a:t>08.12.2019</a:t>
            </a:fld>
            <a:endParaRPr kumimoji="0" lang="ru-RU"/>
          </a:p>
        </p:txBody>
      </p:sp>
      <p:sp>
        <p:nvSpPr>
          <p:cNvPr id="15" name="Rectangle 7"/>
          <p:cNvSpPr>
            <a:spLocks noGrp="1"/>
          </p:cNvSpPr>
          <p:nvPr>
            <p:ph type="body" sz="quarter" idx="18" hasCustomPrompt="1"/>
          </p:nvPr>
        </p:nvSpPr>
        <p:spPr>
          <a:xfrm>
            <a:off x="4800600" y="20574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ru-RU"/>
            </a:lvl1pPr>
            <a:lvl2pPr eaLnBrk="1" latinLnBrk="0" hangingPunct="1">
              <a:buFontTx/>
              <a:buChar char="•"/>
              <a:defRPr kumimoji="0" lang="ru-RU"/>
            </a:lvl2pPr>
            <a:lvl3pPr eaLnBrk="1" latinLnBrk="0" hangingPunct="1">
              <a:buFontTx/>
              <a:buChar char="•"/>
              <a:defRPr kumimoji="0" lang="ru-RU"/>
            </a:lvl3pPr>
            <a:lvl4pPr eaLnBrk="1" latinLnBrk="0" hangingPunct="1">
              <a:buFontTx/>
              <a:buChar char="•"/>
              <a:defRPr kumimoji="0" lang="ru-RU"/>
            </a:lvl4pPr>
            <a:lvl5pPr eaLnBrk="1" latinLnBrk="0" hangingPunct="1">
              <a:buFontTx/>
              <a:buChar char="•"/>
              <a:defRPr kumimoji="0" lang="ru-RU"/>
            </a:lvl5pPr>
            <a:extLst/>
          </a:lstStyle>
          <a:p>
            <a:pPr lvl="0"/>
            <a:r>
              <a:rPr kumimoji="0" lang="ru-RU"/>
              <a:t>Сопоставленный элемент 5</a:t>
            </a:r>
          </a:p>
        </p:txBody>
      </p:sp>
      <p:sp>
        <p:nvSpPr>
          <p:cNvPr id="17" name="Rectangle 7"/>
          <p:cNvSpPr>
            <a:spLocks noGrp="1"/>
          </p:cNvSpPr>
          <p:nvPr>
            <p:ph type="body" sz="quarter" idx="19" hasCustomPrompt="1"/>
          </p:nvPr>
        </p:nvSpPr>
        <p:spPr>
          <a:xfrm>
            <a:off x="4800600" y="29718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ru-RU"/>
            </a:lvl1pPr>
            <a:lvl2pPr eaLnBrk="1" latinLnBrk="0" hangingPunct="1">
              <a:buFontTx/>
              <a:buChar char="•"/>
              <a:defRPr kumimoji="0" lang="ru-RU"/>
            </a:lvl2pPr>
            <a:lvl3pPr eaLnBrk="1" latinLnBrk="0" hangingPunct="1">
              <a:buFontTx/>
              <a:buChar char="•"/>
              <a:defRPr kumimoji="0" lang="ru-RU"/>
            </a:lvl3pPr>
            <a:lvl4pPr eaLnBrk="1" latinLnBrk="0" hangingPunct="1">
              <a:buFontTx/>
              <a:buChar char="•"/>
              <a:defRPr kumimoji="0" lang="ru-RU"/>
            </a:lvl4pPr>
            <a:lvl5pPr eaLnBrk="1" latinLnBrk="0" hangingPunct="1">
              <a:buFontTx/>
              <a:buChar char="•"/>
              <a:defRPr kumimoji="0" lang="ru-RU"/>
            </a:lvl5pPr>
            <a:extLst/>
          </a:lstStyle>
          <a:p>
            <a:pPr lvl="0"/>
            <a:r>
              <a:rPr kumimoji="0" lang="ru-RU"/>
              <a:t>Сопоставленный элемент 3</a:t>
            </a:r>
          </a:p>
        </p:txBody>
      </p:sp>
      <p:sp>
        <p:nvSpPr>
          <p:cNvPr id="18" name="Rectangle 7"/>
          <p:cNvSpPr>
            <a:spLocks noGrp="1"/>
          </p:cNvSpPr>
          <p:nvPr>
            <p:ph type="body" sz="quarter" idx="20" hasCustomPrompt="1"/>
          </p:nvPr>
        </p:nvSpPr>
        <p:spPr>
          <a:xfrm>
            <a:off x="4800600" y="38862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ru-RU"/>
            </a:lvl1pPr>
            <a:lvl2pPr eaLnBrk="1" latinLnBrk="0" hangingPunct="1">
              <a:buFontTx/>
              <a:buChar char="•"/>
              <a:defRPr kumimoji="0" lang="ru-RU"/>
            </a:lvl2pPr>
            <a:lvl3pPr eaLnBrk="1" latinLnBrk="0" hangingPunct="1">
              <a:buFontTx/>
              <a:buChar char="•"/>
              <a:defRPr kumimoji="0" lang="ru-RU"/>
            </a:lvl3pPr>
            <a:lvl4pPr eaLnBrk="1" latinLnBrk="0" hangingPunct="1">
              <a:buFontTx/>
              <a:buChar char="•"/>
              <a:defRPr kumimoji="0" lang="ru-RU"/>
            </a:lvl4pPr>
            <a:lvl5pPr eaLnBrk="1" latinLnBrk="0" hangingPunct="1">
              <a:buFontTx/>
              <a:buChar char="•"/>
              <a:defRPr kumimoji="0" lang="ru-RU"/>
            </a:lvl5pPr>
            <a:extLst/>
          </a:lstStyle>
          <a:p>
            <a:pPr lvl="0"/>
            <a:r>
              <a:rPr kumimoji="0" lang="ru-RU"/>
              <a:t>Сопоставленный элемент 1</a:t>
            </a:r>
          </a:p>
        </p:txBody>
      </p:sp>
      <p:sp>
        <p:nvSpPr>
          <p:cNvPr id="19" name="Rectangle 7"/>
          <p:cNvSpPr>
            <a:spLocks noGrp="1"/>
          </p:cNvSpPr>
          <p:nvPr>
            <p:ph type="body" sz="quarter" idx="21" hasCustomPrompt="1"/>
          </p:nvPr>
        </p:nvSpPr>
        <p:spPr>
          <a:xfrm>
            <a:off x="4800600" y="48006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ru-RU"/>
            </a:lvl1pPr>
            <a:lvl2pPr eaLnBrk="1" latinLnBrk="0" hangingPunct="1">
              <a:buFontTx/>
              <a:buChar char="•"/>
              <a:defRPr kumimoji="0" lang="ru-RU"/>
            </a:lvl2pPr>
            <a:lvl3pPr eaLnBrk="1" latinLnBrk="0" hangingPunct="1">
              <a:buFontTx/>
              <a:buChar char="•"/>
              <a:defRPr kumimoji="0" lang="ru-RU"/>
            </a:lvl3pPr>
            <a:lvl4pPr eaLnBrk="1" latinLnBrk="0" hangingPunct="1">
              <a:buFontTx/>
              <a:buChar char="•"/>
              <a:defRPr kumimoji="0" lang="ru-RU"/>
            </a:lvl4pPr>
            <a:lvl5pPr eaLnBrk="1" latinLnBrk="0" hangingPunct="1">
              <a:buFontTx/>
              <a:buChar char="•"/>
              <a:defRPr kumimoji="0" lang="ru-RU"/>
            </a:lvl5pPr>
            <a:extLst/>
          </a:lstStyle>
          <a:p>
            <a:pPr lvl="0"/>
            <a:r>
              <a:rPr kumimoji="0" lang="ru-RU"/>
              <a:t>Сопоставленный элемент 2</a:t>
            </a:r>
          </a:p>
        </p:txBody>
      </p:sp>
      <p:sp>
        <p:nvSpPr>
          <p:cNvPr id="21" name="Rectangle 7"/>
          <p:cNvSpPr>
            <a:spLocks noGrp="1"/>
          </p:cNvSpPr>
          <p:nvPr>
            <p:ph type="body" sz="quarter" idx="22" hasCustomPrompt="1"/>
          </p:nvPr>
        </p:nvSpPr>
        <p:spPr>
          <a:xfrm>
            <a:off x="4800600" y="57150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ru-RU"/>
            </a:lvl1pPr>
            <a:lvl2pPr eaLnBrk="1" latinLnBrk="0" hangingPunct="1">
              <a:buFontTx/>
              <a:buChar char="•"/>
              <a:defRPr kumimoji="0" lang="ru-RU"/>
            </a:lvl2pPr>
            <a:lvl3pPr eaLnBrk="1" latinLnBrk="0" hangingPunct="1">
              <a:buFontTx/>
              <a:buChar char="•"/>
              <a:defRPr kumimoji="0" lang="ru-RU"/>
            </a:lvl3pPr>
            <a:lvl4pPr eaLnBrk="1" latinLnBrk="0" hangingPunct="1">
              <a:buFontTx/>
              <a:buChar char="•"/>
              <a:defRPr kumimoji="0" lang="ru-RU"/>
            </a:lvl4pPr>
            <a:lvl5pPr eaLnBrk="1" latinLnBrk="0" hangingPunct="1">
              <a:buFontTx/>
              <a:buChar char="•"/>
              <a:defRPr kumimoji="0" lang="ru-RU"/>
            </a:lvl5pPr>
            <a:extLst/>
          </a:lstStyle>
          <a:p>
            <a:pPr lvl="0"/>
            <a:r>
              <a:rPr kumimoji="0" lang="ru-RU"/>
              <a:t>Сопоставленный элемент 4</a:t>
            </a:r>
          </a:p>
        </p:txBody>
      </p:sp>
      <p:sp>
        <p:nvSpPr>
          <p:cNvPr id="11" name="Rectangle 2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algn="l" eaLnBrk="1" latinLnBrk="0" hangingPunct="1">
              <a:defRPr kumimoji="0" lang="ru-RU" i="1" baseline="0"/>
            </a:lvl1pPr>
            <a:extLst/>
          </a:lstStyle>
          <a:p>
            <a:r>
              <a:rPr kumimoji="0" lang="ru-RU"/>
              <a:t>Введите вопрос</a:t>
            </a:r>
          </a:p>
        </p:txBody>
      </p:sp>
      <p:sp>
        <p:nvSpPr>
          <p:cNvPr id="7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pPr/>
              <a:t>‹#›</a:t>
            </a:fld>
            <a:endParaRPr kumimoji="0" lang="ru-RU"/>
          </a:p>
        </p:txBody>
      </p:sp>
      <p:cxnSp>
        <p:nvCxnSpPr>
          <p:cNvPr id="23" name="Straight Connector 23"/>
          <p:cNvCxnSpPr>
            <a:stCxn id="16" idx="3"/>
            <a:endCxn id="18" idx="1"/>
          </p:cNvCxnSpPr>
          <p:nvPr/>
        </p:nvCxnSpPr>
        <p:spPr>
          <a:xfrm>
            <a:off x="3886200" y="2286000"/>
            <a:ext cx="914400" cy="18288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3"/>
            <a:endCxn id="19" idx="1"/>
          </p:cNvCxnSpPr>
          <p:nvPr/>
        </p:nvCxnSpPr>
        <p:spPr>
          <a:xfrm>
            <a:off x="3886200" y="3200400"/>
            <a:ext cx="914400" cy="18288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0" name="Straight Connector 23"/>
          <p:cNvCxnSpPr>
            <a:stCxn id="13" idx="3"/>
            <a:endCxn id="17" idx="1"/>
          </p:cNvCxnSpPr>
          <p:nvPr/>
        </p:nvCxnSpPr>
        <p:spPr>
          <a:xfrm flipV="1">
            <a:off x="3886200" y="3200400"/>
            <a:ext cx="914400" cy="9144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4" name="Straight Connector 23"/>
          <p:cNvCxnSpPr>
            <a:stCxn id="14" idx="3"/>
            <a:endCxn id="21" idx="1"/>
          </p:cNvCxnSpPr>
          <p:nvPr/>
        </p:nvCxnSpPr>
        <p:spPr>
          <a:xfrm>
            <a:off x="3886200" y="5029200"/>
            <a:ext cx="914400" cy="9144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9" name="Straight Connector 23"/>
          <p:cNvCxnSpPr>
            <a:stCxn id="10" idx="3"/>
            <a:endCxn id="15" idx="1"/>
          </p:cNvCxnSpPr>
          <p:nvPr/>
        </p:nvCxnSpPr>
        <p:spPr>
          <a:xfrm flipV="1">
            <a:off x="3886200" y="2286000"/>
            <a:ext cx="914400" cy="36576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>
            <a:spLocks noGrp="1"/>
          </p:cNvSpPr>
          <p:nvPr>
            <p:ph type="title"/>
          </p:nvPr>
        </p:nvSpPr>
        <p:spPr>
          <a:xfrm>
            <a:off x="914400" y="457200"/>
            <a:ext cx="76962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pPr eaLnBrk="1" latinLnBrk="0" hangingPunct="1"/>
            <a:r>
              <a:rPr kumimoji="0" lang="ru-RU" smtClean="0"/>
              <a:t>Образец заголовка</a:t>
            </a:r>
            <a:endParaRPr kumimoji="0" lang="en-US" smtClean="0"/>
          </a:p>
        </p:txBody>
      </p:sp>
      <p:sp>
        <p:nvSpPr>
          <p:cNvPr id="5" name="Rectangle 3"/>
          <p:cNvSpPr>
            <a:spLocks noGrp="1"/>
          </p:cNvSpPr>
          <p:nvPr>
            <p:ph type="body" idx="1"/>
          </p:nvPr>
        </p:nvSpPr>
        <p:spPr>
          <a:xfrm>
            <a:off x="914400" y="1905000"/>
            <a:ext cx="7467600" cy="42211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9" name="Rectangle 4"/>
          <p:cNvSpPr>
            <a:spLocks noGrp="1"/>
          </p:cNvSpPr>
          <p:nvPr>
            <p:ph type="dt" sz="half" idx="2"/>
          </p:nvPr>
        </p:nvSpPr>
        <p:spPr>
          <a:xfrm>
            <a:off x="6705600" y="6248400"/>
            <a:ext cx="1828800" cy="323850"/>
          </a:xfrm>
          <a:prstGeom prst="rect">
            <a:avLst/>
          </a:prstGeom>
        </p:spPr>
        <p:txBody>
          <a:bodyPr vert="horz" anchor="ctr"/>
          <a:lstStyle>
            <a:lvl1pPr eaLnBrk="1" latinLnBrk="0" hangingPunct="1">
              <a:defRPr kumimoji="0" lang="ru-RU" sz="1100"/>
            </a:lvl1pPr>
            <a:extLst/>
          </a:lstStyle>
          <a:p>
            <a:pPr algn="r"/>
            <a:fld id="{8F67D422-08A8-451B-9A67-21962FC4B660}" type="datetimeFigureOut">
              <a:rPr kumimoji="0" lang="ru-RU" sz="1100"/>
              <a:pPr algn="r"/>
              <a:t>08.12.2019</a:t>
            </a:fld>
            <a:endParaRPr kumimoji="0" lang="ru-RU" sz="1050"/>
          </a:p>
        </p:txBody>
      </p:sp>
      <p:sp>
        <p:nvSpPr>
          <p:cNvPr id="18" name="Rectangle 5"/>
          <p:cNvSpPr>
            <a:spLocks noGrp="1"/>
          </p:cNvSpPr>
          <p:nvPr>
            <p:ph type="ftr" sz="quarter" idx="3"/>
          </p:nvPr>
        </p:nvSpPr>
        <p:spPr>
          <a:xfrm>
            <a:off x="457200" y="6248400"/>
            <a:ext cx="3260886" cy="323850"/>
          </a:xfrm>
          <a:prstGeom prst="rect">
            <a:avLst/>
          </a:prstGeom>
        </p:spPr>
        <p:txBody>
          <a:bodyPr vert="horz"/>
          <a:lstStyle>
            <a:lvl1pPr eaLnBrk="1" latinLnBrk="0" hangingPunct="1">
              <a:defRPr kumimoji="0" lang="ru-RU" sz="1200"/>
            </a:lvl1pPr>
            <a:extLst/>
          </a:lstStyle>
          <a:p>
            <a:endParaRPr kumimoji="0" lang="ru-RU" sz="120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714936" y="6151098"/>
            <a:ext cx="429064" cy="457200"/>
          </a:xfrm>
          <a:prstGeom prst="rect">
            <a:avLst/>
          </a:prstGeom>
        </p:spPr>
        <p:txBody>
          <a:bodyPr vert="horz" anchor="ctr"/>
          <a:lstStyle>
            <a:lvl1pPr eaLnBrk="1" latinLnBrk="0" hangingPunct="1">
              <a:defRPr kumimoji="0" lang="ru-RU" sz="1200"/>
            </a:lvl1pPr>
            <a:extLst/>
          </a:lstStyle>
          <a:p>
            <a:fld id="{169B2101-2E9F-420A-91A3-890890D84497}" type="slidenum">
              <a:rPr kumimoji="0" lang="ru-RU" sz="1200"/>
              <a:pPr/>
              <a:t>‹#›</a:t>
            </a:fld>
            <a:endParaRPr kumimoji="0" lang="ru-RU" sz="1200"/>
          </a:p>
        </p:txBody>
      </p:sp>
      <p:grpSp>
        <p:nvGrpSpPr>
          <p:cNvPr id="2" name="Group 23"/>
          <p:cNvGrpSpPr/>
          <p:nvPr/>
        </p:nvGrpSpPr>
        <p:grpSpPr>
          <a:xfrm>
            <a:off x="11555" y="2000250"/>
            <a:ext cx="133350" cy="533400"/>
            <a:chOff x="0" y="2000250"/>
            <a:chExt cx="3733800" cy="533400"/>
          </a:xfrm>
        </p:grpSpPr>
        <p:sp>
          <p:nvSpPr>
            <p:cNvPr id="3" name="Rectangle 14"/>
            <p:cNvSpPr/>
            <p:nvPr/>
          </p:nvSpPr>
          <p:spPr>
            <a:xfrm>
              <a:off x="0" y="2381250"/>
              <a:ext cx="373380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28" name="Rectangle 14"/>
            <p:cNvSpPr/>
            <p:nvPr/>
          </p:nvSpPr>
          <p:spPr>
            <a:xfrm>
              <a:off x="0" y="2305050"/>
              <a:ext cx="373380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4" name="Rectangle 14"/>
            <p:cNvSpPr/>
            <p:nvPr/>
          </p:nvSpPr>
          <p:spPr>
            <a:xfrm>
              <a:off x="0" y="2228850"/>
              <a:ext cx="373380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12" name="Rectangle 14"/>
            <p:cNvSpPr/>
            <p:nvPr/>
          </p:nvSpPr>
          <p:spPr>
            <a:xfrm>
              <a:off x="0" y="2152650"/>
              <a:ext cx="373380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9" name="Rectangle 14"/>
            <p:cNvSpPr/>
            <p:nvPr/>
          </p:nvSpPr>
          <p:spPr>
            <a:xfrm>
              <a:off x="0" y="2076450"/>
              <a:ext cx="373380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11" name="Rectangle 14"/>
            <p:cNvSpPr/>
            <p:nvPr/>
          </p:nvSpPr>
          <p:spPr>
            <a:xfrm>
              <a:off x="0" y="20002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31" name="Rectangle 14"/>
            <p:cNvSpPr/>
            <p:nvPr/>
          </p:nvSpPr>
          <p:spPr>
            <a:xfrm>
              <a:off x="0" y="24574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</p:grpSp>
      <p:grpSp>
        <p:nvGrpSpPr>
          <p:cNvPr id="10" name="Group 35"/>
          <p:cNvGrpSpPr/>
          <p:nvPr/>
        </p:nvGrpSpPr>
        <p:grpSpPr>
          <a:xfrm>
            <a:off x="8584055" y="2000250"/>
            <a:ext cx="552450" cy="542925"/>
            <a:chOff x="8667750" y="2000250"/>
            <a:chExt cx="476250" cy="542925"/>
          </a:xfrm>
        </p:grpSpPr>
        <p:sp>
          <p:nvSpPr>
            <p:cNvPr id="13" name="Rectangle 14"/>
            <p:cNvSpPr/>
            <p:nvPr/>
          </p:nvSpPr>
          <p:spPr>
            <a:xfrm>
              <a:off x="8667750" y="2381250"/>
              <a:ext cx="47625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24" name="Rectangle 14"/>
            <p:cNvSpPr/>
            <p:nvPr/>
          </p:nvSpPr>
          <p:spPr>
            <a:xfrm>
              <a:off x="8667750" y="2305050"/>
              <a:ext cx="47625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19" name="Rectangle 14"/>
            <p:cNvSpPr/>
            <p:nvPr/>
          </p:nvSpPr>
          <p:spPr>
            <a:xfrm>
              <a:off x="8667750" y="2228850"/>
              <a:ext cx="47625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30" name="Rectangle 14"/>
            <p:cNvSpPr/>
            <p:nvPr/>
          </p:nvSpPr>
          <p:spPr>
            <a:xfrm>
              <a:off x="8667750" y="2152650"/>
              <a:ext cx="47625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17" name="Rectangle 14"/>
            <p:cNvSpPr/>
            <p:nvPr/>
          </p:nvSpPr>
          <p:spPr>
            <a:xfrm>
              <a:off x="8667750" y="2076450"/>
              <a:ext cx="47625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16" name="Rectangle 14"/>
            <p:cNvSpPr/>
            <p:nvPr/>
          </p:nvSpPr>
          <p:spPr>
            <a:xfrm>
              <a:off x="8667750" y="2000250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8667750" y="2466975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</p:grpSp>
      <p:sp>
        <p:nvSpPr>
          <p:cNvPr id="23" name="Oval 28"/>
          <p:cNvSpPr/>
          <p:nvPr/>
        </p:nvSpPr>
        <p:spPr>
          <a:xfrm>
            <a:off x="8572500" y="63246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lang="ru-RU" sz="3600">
          <a:solidFill>
            <a:schemeClr val="tx1"/>
          </a:solidFill>
          <a:latin typeface="+mj-lt"/>
          <a:ea typeface="+mj-ea"/>
          <a:cs typeface="+mj-cs"/>
        </a:defRPr>
      </a:lvl1pPr>
      <a:lvl2pPr eaLnBrk="1" latinLnBrk="0" hangingPunct="1">
        <a:defRPr kumimoji="0" lang="ru-RU">
          <a:solidFill>
            <a:schemeClr val="tx2"/>
          </a:solidFill>
        </a:defRPr>
      </a:lvl2pPr>
      <a:lvl3pPr eaLnBrk="1" latinLnBrk="0" hangingPunct="1">
        <a:defRPr kumimoji="0" lang="ru-RU">
          <a:solidFill>
            <a:schemeClr val="tx2"/>
          </a:solidFill>
        </a:defRPr>
      </a:lvl3pPr>
      <a:lvl4pPr eaLnBrk="1" latinLnBrk="0" hangingPunct="1">
        <a:defRPr kumimoji="0" lang="ru-RU">
          <a:solidFill>
            <a:schemeClr val="tx2"/>
          </a:solidFill>
        </a:defRPr>
      </a:lvl4pPr>
      <a:lvl5pPr eaLnBrk="1" latinLnBrk="0" hangingPunct="1">
        <a:defRPr kumimoji="0" lang="ru-RU">
          <a:solidFill>
            <a:schemeClr val="tx2"/>
          </a:solidFill>
        </a:defRPr>
      </a:lvl5pPr>
      <a:lvl6pPr eaLnBrk="1" latinLnBrk="0" hangingPunct="1">
        <a:defRPr kumimoji="0" lang="ru-RU">
          <a:solidFill>
            <a:schemeClr val="tx2"/>
          </a:solidFill>
        </a:defRPr>
      </a:lvl6pPr>
      <a:lvl7pPr eaLnBrk="1" latinLnBrk="0" hangingPunct="1">
        <a:defRPr kumimoji="0" lang="ru-RU">
          <a:solidFill>
            <a:schemeClr val="tx2"/>
          </a:solidFill>
        </a:defRPr>
      </a:lvl7pPr>
      <a:lvl8pPr eaLnBrk="1" latinLnBrk="0" hangingPunct="1">
        <a:defRPr kumimoji="0" lang="ru-RU">
          <a:solidFill>
            <a:schemeClr val="tx2"/>
          </a:solidFill>
        </a:defRPr>
      </a:lvl8pPr>
      <a:lvl9pPr eaLnBrk="1" latinLnBrk="0" hangingPunct="1">
        <a:defRPr kumimoji="0" lang="ru-RU">
          <a:solidFill>
            <a:schemeClr val="tx2"/>
          </a:solidFill>
        </a:defRPr>
      </a:lvl9pPr>
      <a:extLst/>
    </p:titleStyle>
    <p:bodyStyle>
      <a:lvl1pPr marL="342900" indent="-342900" algn="l" rtl="0" eaLnBrk="1" latinLnBrk="0" hangingPunct="1">
        <a:spcBef>
          <a:spcPct val="20000"/>
        </a:spcBef>
        <a:buChar char="•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har char="–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har char="•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har char="–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har char="»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har char="•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har char="•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har char="•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har char="•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val 28"/>
          <p:cNvSpPr/>
          <p:nvPr/>
        </p:nvSpPr>
        <p:spPr>
          <a:xfrm>
            <a:off x="8572500" y="6038850"/>
            <a:ext cx="152400" cy="152400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ru-RU"/>
          </a:p>
        </p:txBody>
      </p:sp>
      <p:sp>
        <p:nvSpPr>
          <p:cNvPr id="27" name="Oval 28"/>
          <p:cNvSpPr/>
          <p:nvPr/>
        </p:nvSpPr>
        <p:spPr>
          <a:xfrm>
            <a:off x="8572500" y="6324600"/>
            <a:ext cx="152400" cy="15240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ru-RU"/>
          </a:p>
        </p:txBody>
      </p:sp>
      <p:sp>
        <p:nvSpPr>
          <p:cNvPr id="4" name="Oval 28"/>
          <p:cNvSpPr/>
          <p:nvPr/>
        </p:nvSpPr>
        <p:spPr>
          <a:xfrm>
            <a:off x="8572500" y="5476875"/>
            <a:ext cx="152400" cy="152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ru-RU"/>
          </a:p>
        </p:txBody>
      </p:sp>
      <p:sp>
        <p:nvSpPr>
          <p:cNvPr id="12" name="Oval 28"/>
          <p:cNvSpPr/>
          <p:nvPr/>
        </p:nvSpPr>
        <p:spPr>
          <a:xfrm>
            <a:off x="8572500" y="5753100"/>
            <a:ext cx="152400" cy="152400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ru-RU"/>
          </a:p>
        </p:txBody>
      </p:sp>
      <p:sp>
        <p:nvSpPr>
          <p:cNvPr id="10" name="Rectangle 2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>
            <a:extLst/>
          </a:lstStyle>
          <a:p>
            <a:r>
              <a:rPr lang="uk-UA" sz="5400" dirty="0" smtClean="0"/>
              <a:t>Презентація курсу </a:t>
            </a:r>
            <a:r>
              <a:rPr lang="uk-UA" sz="5400" dirty="0" smtClean="0"/>
              <a:t>«Філософські засади креативності»</a:t>
            </a:r>
            <a:endParaRPr lang="ru-RU" sz="5400" dirty="0"/>
          </a:p>
        </p:txBody>
      </p:sp>
      <p:sp>
        <p:nvSpPr>
          <p:cNvPr id="18" name="Rectangle 25"/>
          <p:cNvSpPr>
            <a:spLocks noGrp="1"/>
          </p:cNvSpPr>
          <p:nvPr>
            <p:ph type="subTitle" idx="1"/>
          </p:nvPr>
        </p:nvSpPr>
        <p:spPr/>
        <p:txBody>
          <a:bodyPr/>
          <a:lstStyle>
            <a:extLst/>
          </a:lstStyle>
          <a:p>
            <a:r>
              <a:rPr lang="ru-RU" dirty="0" err="1" smtClean="0"/>
              <a:t>К.філос.н</a:t>
            </a:r>
            <a:r>
              <a:rPr lang="ru-RU" dirty="0" smtClean="0"/>
              <a:t>., доцент </a:t>
            </a:r>
          </a:p>
          <a:p>
            <a:r>
              <a:rPr lang="ru-RU" dirty="0" smtClean="0"/>
              <a:t>Масюк О.П.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99592" y="1844824"/>
            <a:ext cx="7696200" cy="1143000"/>
          </a:xfrm>
        </p:spPr>
        <p:txBody>
          <a:bodyPr>
            <a:noAutofit/>
          </a:bodyPr>
          <a:lstStyle/>
          <a:p>
            <a:pPr algn="just"/>
            <a:r>
              <a:rPr lang="uk-UA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Хто хоче зрушити світ, нехай спочатку </a:t>
            </a:r>
            <a:r>
              <a:rPr lang="uk-UA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зрушитись з місця себе!</a:t>
            </a:r>
            <a:r>
              <a:rPr lang="uk-UA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uk-UA" sz="2400" b="1" i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Сократ</a:t>
            </a:r>
            <a:endParaRPr lang="uk-UA" sz="2400" b="1" i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3140968"/>
            <a:ext cx="4321618" cy="2913187"/>
          </a:xfrm>
        </p:spPr>
      </p:pic>
    </p:spTree>
    <p:extLst>
      <p:ext uri="{BB962C8B-B14F-4D97-AF65-F5344CB8AC3E}">
        <p14:creationId xmlns:p14="http://schemas.microsoft.com/office/powerpoint/2010/main" val="4124080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4"/>
          <p:cNvSpPr txBox="1"/>
          <p:nvPr/>
        </p:nvSpPr>
        <p:spPr>
          <a:xfrm>
            <a:off x="914400" y="1066800"/>
            <a:ext cx="75438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extLst/>
          </a:lstStyle>
          <a:p>
            <a:pPr marL="0" indent="0">
              <a:buNone/>
            </a:pPr>
            <a:endParaRPr lang="ru-RU" sz="2800"/>
          </a:p>
        </p:txBody>
      </p:sp>
      <p:sp>
        <p:nvSpPr>
          <p:cNvPr id="28" name="Rectang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extLst/>
          </a:lstStyle>
          <a:p>
            <a:pPr algn="ctr"/>
            <a:r>
              <a:rPr lang="uk-UA" sz="2400" b="1" dirty="0">
                <a:solidFill>
                  <a:srgbClr val="00B0F0"/>
                </a:solidFill>
              </a:rPr>
              <a:t>Основними завданнями вивчення дисципліни </a:t>
            </a:r>
            <a:r>
              <a:rPr lang="uk-UA" sz="2400" b="1" dirty="0" smtClean="0">
                <a:solidFill>
                  <a:srgbClr val="00B0F0"/>
                </a:solidFill>
              </a:rPr>
              <a:t>«Філософські засади креативності»</a:t>
            </a:r>
            <a:r>
              <a:rPr lang="uk-UA" sz="2400" b="1" dirty="0">
                <a:solidFill>
                  <a:srgbClr val="00B0F0"/>
                </a:solidFill>
              </a:rPr>
              <a:t> є:</a:t>
            </a:r>
            <a:endParaRPr lang="ru-RU" sz="2400" b="1" dirty="0">
              <a:solidFill>
                <a:srgbClr val="00B0F0"/>
              </a:solidFill>
            </a:endParaRPr>
          </a:p>
        </p:txBody>
      </p:sp>
      <p:sp>
        <p:nvSpPr>
          <p:cNvPr id="17" name="Rectangle 8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>
            <a:extLst/>
          </a:lstStyle>
          <a:p>
            <a:pPr lvl="0" algn="just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i="1" dirty="0"/>
              <a:t>в</a:t>
            </a:r>
            <a:r>
              <a:rPr lang="uk-UA" i="1" dirty="0"/>
              <a:t>становлення і закріплення теоретичних основ креативного мислення та їх застосування на практиці;</a:t>
            </a:r>
            <a:endParaRPr lang="ru-RU" i="1" dirty="0"/>
          </a:p>
          <a:p>
            <a:pPr lvl="0" algn="just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uk-UA" i="1" dirty="0"/>
              <a:t>формування навичок застосування прийомів креативного мислення у професійній діяльності.</a:t>
            </a:r>
            <a:endParaRPr lang="ru-RU" i="1" dirty="0"/>
          </a:p>
          <a:p>
            <a:pPr marL="0" indent="0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uk-UA" b="1" dirty="0" smtClean="0">
                <a:solidFill>
                  <a:srgbClr val="FF0000"/>
                </a:solidFill>
              </a:rPr>
              <a:t>Аналогія - </a:t>
            </a:r>
            <a:r>
              <a:rPr lang="uk-UA" b="1" dirty="0" smtClean="0">
                <a:solidFill>
                  <a:srgbClr val="FFFF00"/>
                </a:solidFill>
              </a:rPr>
              <a:t>метод креативного мислення, який оснований на пошуку тотожності відносин, спорідненості явищ та значень, яка визначається шляхом порівняння.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uk-UA" b="1" dirty="0" smtClean="0">
                <a:solidFill>
                  <a:srgbClr val="FF0000"/>
                </a:solidFill>
              </a:rPr>
              <a:t>Емпатія - </a:t>
            </a:r>
            <a:r>
              <a:rPr lang="uk-UA" b="1" dirty="0" smtClean="0">
                <a:solidFill>
                  <a:srgbClr val="FFFF00"/>
                </a:solidFill>
              </a:rPr>
              <a:t>метод креативного мислення, який передбачає ототожнення себе з особистістю іншого.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uk-UA" b="1" dirty="0" smtClean="0">
                <a:solidFill>
                  <a:srgbClr val="FF0000"/>
                </a:solidFill>
              </a:rPr>
              <a:t>Інверсія - </a:t>
            </a:r>
            <a:r>
              <a:rPr lang="uk-UA" b="1" dirty="0" smtClean="0">
                <a:solidFill>
                  <a:srgbClr val="FFFF00"/>
                </a:solidFill>
              </a:rPr>
              <a:t>метод креативного мислення, коли для вирішення проблеми йде пошук рішення, кардинального відмінного від наявних варіантів розвитку подій.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uk-UA" b="1" dirty="0" smtClean="0">
                <a:solidFill>
                  <a:srgbClr val="FF0000"/>
                </a:solidFill>
              </a:rPr>
              <a:t>Фантазія - </a:t>
            </a:r>
            <a:r>
              <a:rPr lang="uk-UA" b="1" dirty="0" smtClean="0">
                <a:solidFill>
                  <a:srgbClr val="FFFF00"/>
                </a:solidFill>
              </a:rPr>
              <a:t>метод креативного мислення, який передбачає проектування бажаного стану речей, що відрізняться від об'єктивної реальності.</a:t>
            </a:r>
          </a:p>
          <a:p>
            <a:pPr algn="just"/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Методи креативного мислення: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963540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uk-UA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прогнозувати доцільність і актуальність філософських робіт крізь призму часу; </a:t>
            </a:r>
            <a:endParaRPr lang="ru-RU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uk-UA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оперувати категоріальним апаратом курсу «Філософські засади креативності»;</a:t>
            </a:r>
            <a:endParaRPr lang="ru-RU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uk-UA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володіння прийомами креативного мислення задля розвитку інноваційного потенціалу науковця та філософа;</a:t>
            </a:r>
            <a:endParaRPr lang="ru-RU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uk-UA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застосовувати техніки розвитку креативності у професійному середовищі.</a:t>
            </a:r>
            <a:endParaRPr lang="ru-RU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400" dirty="0" smtClean="0">
                <a:latin typeface="Book Antiqua" pitchFamily="18" charset="0"/>
              </a:rPr>
              <a:t>Результатами вивчення курсу </a:t>
            </a:r>
            <a:r>
              <a:rPr lang="uk-UA" sz="2400" dirty="0" smtClean="0">
                <a:latin typeface="Book Antiqua" pitchFamily="18" charset="0"/>
              </a:rPr>
              <a:t>«Філософські засади креативності» </a:t>
            </a:r>
            <a:r>
              <a:rPr lang="uk-UA" sz="2400" dirty="0" smtClean="0">
                <a:latin typeface="Book Antiqua" pitchFamily="18" charset="0"/>
              </a:rPr>
              <a:t>мають бути вміння:</a:t>
            </a:r>
            <a:endParaRPr lang="uk-UA" sz="240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86505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08920"/>
            <a:ext cx="8229600" cy="1143000"/>
          </a:xfrm>
        </p:spPr>
        <p:txBody>
          <a:bodyPr/>
          <a:lstStyle/>
          <a:p>
            <a:pPr algn="ctr"/>
            <a:r>
              <a:rPr lang="uk-UA" dirty="0" smtClean="0"/>
              <a:t>Дякую за увагу!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534251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икторина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</a:schemeClr>
            </a:gs>
            <a:gs pos="100000">
              <a:schemeClr val="phClr">
                <a:shade val="80000"/>
                <a:satMod val="150000"/>
              </a:schemeClr>
            </a:gs>
          </a:gsLst>
          <a:path path="circle">
            <a:fillToRect l="50000" t="50000"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7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55000" dist="50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55000" dist="50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QuizShow</Template>
  <TotalTime>0</TotalTime>
  <Words>199</Words>
  <Application>Microsoft Office PowerPoint</Application>
  <PresentationFormat>Экран (4:3)</PresentationFormat>
  <Paragraphs>22</Paragraphs>
  <Slides>6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Book Antiqua</vt:lpstr>
      <vt:lpstr>Times New Roman</vt:lpstr>
      <vt:lpstr>Trebuchet MS</vt:lpstr>
      <vt:lpstr>Wingdings</vt:lpstr>
      <vt:lpstr>Викторина</vt:lpstr>
      <vt:lpstr>Презентація курсу «Філософські засади креативності»</vt:lpstr>
      <vt:lpstr>«Хто хоче зрушити світ, нехай спочатку зрушитись з місця себе!» Сократ</vt:lpstr>
      <vt:lpstr>Основними завданнями вивчення дисципліни «Філософські засади креативності» є:</vt:lpstr>
      <vt:lpstr>Методи креативного мислення:</vt:lpstr>
      <vt:lpstr>Результатами вивчення курсу «Філософські засади креативності» мають бути вміння:</vt:lpstr>
      <vt:lpstr>Дякую за увагу! 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2016-08-18T18:06:09Z</dcterms:created>
  <dcterms:modified xsi:type="dcterms:W3CDTF">2019-12-08T15:34:32Z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1049</vt:i4>
  </property>
  <property fmtid="{D5CDD505-2E9C-101B-9397-08002B2CF9AE}" pid="3" name="_Version">
    <vt:lpwstr>12.0.4518</vt:lpwstr>
  </property>
</Properties>
</file>