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Rg st="1" end="4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404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039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830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957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26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1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514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126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155FD1C0-E4A8-4517-AC99-B2A2C772E05E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19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9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89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93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092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562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661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18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68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FD1C0-E4A8-4517-AC99-B2A2C772E05E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9364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ФІЛОСОФСЬКА АНАЛІТИКА </a:t>
            </a:r>
            <a:r>
              <a:rPr lang="uk-UA" dirty="0" smtClean="0"/>
              <a:t>ІНФОРМАЦІЙНОГО ПРОСТОРУ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ПРЕЗЕНТАЦІЯ КУРСУ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16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4000">
        <p14:reveal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8741" y="3498236"/>
            <a:ext cx="11027391" cy="317009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2000" dirty="0" smtClean="0"/>
              <a:t>«</a:t>
            </a:r>
            <a:r>
              <a:rPr lang="uk-UA" sz="2000" dirty="0" err="1" smtClean="0"/>
              <a:t>Інфосфера</a:t>
            </a:r>
            <a:r>
              <a:rPr lang="uk-UA" sz="2000" dirty="0" smtClean="0"/>
              <a:t> (інформаційний простір) </a:t>
            </a:r>
            <a:r>
              <a:rPr lang="uk-UA" sz="2000" dirty="0"/>
              <a:t>є багаторівневою нематеріальною системою, просторово-часовою цілісністю, що існує у вигляді інформаційних потоків, які: 1) поєднують окремі стани систем живої природи та соціальні системи, забезпечуючи нерозривність процесу їхнього розвитку, постаючи як генотип, соціальна пам’ять,  сукупність образів майбутнього системи; 2) виступають як інформаційні відбитки біологічних та соціальних об’єктів; 3) забезпечують процес комунікації між системами соціального світу. Змістом інформаційного потоку є інформація, що у перших двох випадках може визначатися як зв’язана (структурна), а в останньому – як </a:t>
            </a:r>
            <a:r>
              <a:rPr lang="uk-UA" sz="2000" dirty="0" smtClean="0"/>
              <a:t>вільна».</a:t>
            </a:r>
          </a:p>
          <a:p>
            <a:pPr algn="r"/>
            <a:r>
              <a:rPr lang="uk-UA" sz="2000" dirty="0" smtClean="0"/>
              <a:t>І. Чайка</a:t>
            </a:r>
          </a:p>
          <a:p>
            <a:pPr algn="just"/>
            <a:endParaRPr lang="uk-UA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7606" y="0"/>
            <a:ext cx="8993875" cy="3384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035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4000">
        <p14:reveal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Мета курсу: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502900" y="2565779"/>
            <a:ext cx="113706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Сформувати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студентів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уявлення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щодо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особливостей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філософського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аналізу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феномену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інформаційного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простору в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умовах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становлення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знань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».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Сприяти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становленню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здатності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ефективно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діяти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інтерактивному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середовищі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Третьої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хвилі</a:t>
            </a:r>
            <a:endParaRPr lang="ru-RU" sz="3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3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36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5470" y="262011"/>
            <a:ext cx="2636530" cy="2063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071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>
        <p:fade/>
      </p:transition>
    </mc:Choice>
    <mc:Fallback xmlns="">
      <p:transition spd="med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46161" y="682388"/>
            <a:ext cx="95124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 smtClean="0">
                <a:solidFill>
                  <a:schemeClr val="bg2">
                    <a:lumMod val="75000"/>
                  </a:schemeClr>
                </a:solidFill>
              </a:rPr>
              <a:t>Основні проблемні питання курсу</a:t>
            </a:r>
            <a:endParaRPr lang="ru-RU" sz="2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2263" y="1542197"/>
            <a:ext cx="10140285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800" dirty="0" smtClean="0">
                <a:solidFill>
                  <a:schemeClr val="bg1"/>
                </a:solidFill>
              </a:rPr>
              <a:t>Феномени біосфери, ноосфери, </a:t>
            </a:r>
            <a:r>
              <a:rPr lang="uk-UA" sz="2800" dirty="0" err="1" smtClean="0">
                <a:solidFill>
                  <a:schemeClr val="bg1"/>
                </a:solidFill>
              </a:rPr>
              <a:t>інфосфери</a:t>
            </a:r>
            <a:r>
              <a:rPr lang="uk-UA" sz="2800" dirty="0" smtClean="0">
                <a:solidFill>
                  <a:schemeClr val="bg1"/>
                </a:solidFill>
              </a:rPr>
              <a:t> (інформаційного простору).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err="1" smtClean="0">
                <a:solidFill>
                  <a:schemeClr val="bg1"/>
                </a:solidFill>
              </a:rPr>
              <a:t>Інформаційність</a:t>
            </a:r>
            <a:r>
              <a:rPr lang="ru-RU" sz="2800" dirty="0" smtClean="0">
                <a:solidFill>
                  <a:schemeClr val="bg1"/>
                </a:solidFill>
              </a:rPr>
              <a:t> як </a:t>
            </a:r>
            <a:r>
              <a:rPr lang="ru-RU" sz="2800" dirty="0" err="1" smtClean="0">
                <a:solidFill>
                  <a:schemeClr val="bg1"/>
                </a:solidFill>
              </a:rPr>
              <a:t>умова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існування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життя</a:t>
            </a:r>
            <a:r>
              <a:rPr lang="ru-RU" sz="2800" dirty="0">
                <a:solidFill>
                  <a:schemeClr val="bg1"/>
                </a:solidFill>
              </a:rPr>
              <a:t> на </a:t>
            </a:r>
            <a:r>
              <a:rPr lang="ru-RU" sz="2800" dirty="0" err="1" smtClean="0">
                <a:solidFill>
                  <a:schemeClr val="bg1"/>
                </a:solidFill>
              </a:rPr>
              <a:t>Землі</a:t>
            </a:r>
            <a:r>
              <a:rPr lang="ru-RU" sz="2800" dirty="0" smtClean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err="1">
                <a:solidFill>
                  <a:schemeClr val="bg1"/>
                </a:solidFill>
              </a:rPr>
              <a:t>О</a:t>
            </a:r>
            <a:r>
              <a:rPr lang="ru-RU" sz="2800" dirty="0" err="1" smtClean="0">
                <a:solidFill>
                  <a:schemeClr val="bg1"/>
                </a:solidFill>
              </a:rPr>
              <a:t>собливості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комунікації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smtClean="0">
                <a:solidFill>
                  <a:schemeClr val="bg1"/>
                </a:solidFill>
              </a:rPr>
              <a:t>в </a:t>
            </a:r>
            <a:r>
              <a:rPr lang="ru-RU" sz="2800" dirty="0" err="1">
                <a:solidFill>
                  <a:schemeClr val="bg1"/>
                </a:solidFill>
              </a:rPr>
              <a:t>інформаційному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суспільстві</a:t>
            </a:r>
            <a:r>
              <a:rPr lang="ru-RU" sz="2800" dirty="0" smtClean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800" dirty="0" smtClean="0">
                <a:solidFill>
                  <a:schemeClr val="bg1"/>
                </a:solidFill>
              </a:rPr>
              <a:t>Інформаційний простір (</a:t>
            </a:r>
            <a:r>
              <a:rPr lang="uk-UA" sz="2800" dirty="0" err="1" smtClean="0">
                <a:solidFill>
                  <a:schemeClr val="bg1"/>
                </a:solidFill>
              </a:rPr>
              <a:t>інфосфера</a:t>
            </a:r>
            <a:r>
              <a:rPr lang="uk-UA" sz="2800" dirty="0" smtClean="0">
                <a:solidFill>
                  <a:schemeClr val="bg1"/>
                </a:solidFill>
              </a:rPr>
              <a:t>) як система </a:t>
            </a:r>
            <a:r>
              <a:rPr lang="uk-UA" sz="2800" dirty="0" err="1" smtClean="0">
                <a:solidFill>
                  <a:schemeClr val="bg1"/>
                </a:solidFill>
              </a:rPr>
              <a:t>медіатекстів</a:t>
            </a:r>
            <a:r>
              <a:rPr lang="uk-UA" sz="2800" dirty="0" smtClean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800" dirty="0" err="1" smtClean="0">
                <a:solidFill>
                  <a:schemeClr val="bg1"/>
                </a:solidFill>
              </a:rPr>
              <a:t>Інфосфера</a:t>
            </a:r>
            <a:r>
              <a:rPr lang="uk-UA" sz="2800" dirty="0" smtClean="0">
                <a:solidFill>
                  <a:schemeClr val="bg1"/>
                </a:solidFill>
              </a:rPr>
              <a:t> як сукупність інформаційних потоків.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800" dirty="0" smtClean="0">
                <a:solidFill>
                  <a:schemeClr val="bg1"/>
                </a:solidFill>
              </a:rPr>
              <a:t>Часові та просторові інформаційні потоки.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800" dirty="0" smtClean="0">
                <a:solidFill>
                  <a:schemeClr val="bg1"/>
                </a:solidFill>
              </a:rPr>
              <a:t>Структурна та вільна інформація в інформаційному просторі.</a:t>
            </a:r>
            <a:endParaRPr lang="ru-RU" sz="2800" dirty="0" smtClean="0">
              <a:solidFill>
                <a:schemeClr val="bg1"/>
              </a:solidFill>
            </a:endParaRPr>
          </a:p>
          <a:p>
            <a:endParaRPr lang="uk-UA" sz="2400" dirty="0" smtClean="0">
              <a:solidFill>
                <a:schemeClr val="bg1"/>
              </a:solidFill>
            </a:endParaRPr>
          </a:p>
          <a:p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079552" y="467749"/>
            <a:ext cx="3112448" cy="1750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810169"/>
      </p:ext>
    </p:extLst>
  </p:cSld>
  <p:clrMapOvr>
    <a:masterClrMapping/>
  </p:clrMapOvr>
  <p:transition spd="med" advClick="0" advTm="4000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67</TotalTime>
  <Words>174</Words>
  <Application>Microsoft Office PowerPoint</Application>
  <PresentationFormat>Широкоэкранный</PresentationFormat>
  <Paragraphs>14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Times New Roman</vt:lpstr>
      <vt:lpstr>Trebuchet MS</vt:lpstr>
      <vt:lpstr>Берлин</vt:lpstr>
      <vt:lpstr>ФІЛОСОФСЬКА АНАЛІТИКА ІНФОРМАЦІЙНОГО ПРОСТОРУ</vt:lpstr>
      <vt:lpstr>Презентация PowerPoint</vt:lpstr>
      <vt:lpstr>Мета курсу:</vt:lpstr>
      <vt:lpstr>Презентация PowerPoint</vt:lpstr>
    </vt:vector>
  </TitlesOfParts>
  <Company>3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СОЦІАЛЬНОГО ПРАЦІВНИКА</dc:title>
  <dc:creator>1</dc:creator>
  <cp:lastModifiedBy>1</cp:lastModifiedBy>
  <cp:revision>17</cp:revision>
  <dcterms:created xsi:type="dcterms:W3CDTF">2016-01-23T19:25:21Z</dcterms:created>
  <dcterms:modified xsi:type="dcterms:W3CDTF">2018-12-02T15:05:23Z</dcterms:modified>
</cp:coreProperties>
</file>