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ФІЛОСОФСЬКА АНАЛІТИКА </a:t>
            </a:r>
            <a:r>
              <a:rPr lang="uk-UA" dirty="0" smtClean="0"/>
              <a:t>ІНФОРМАЦІЙНОГО ПРОСТОРУ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1" y="3498236"/>
            <a:ext cx="11027391" cy="3170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2000" dirty="0" smtClean="0"/>
              <a:t>«</a:t>
            </a:r>
            <a:r>
              <a:rPr lang="uk-UA" sz="2000" dirty="0" err="1" smtClean="0"/>
              <a:t>Інфосфера</a:t>
            </a:r>
            <a:r>
              <a:rPr lang="uk-UA" sz="2000" dirty="0" smtClean="0"/>
              <a:t> (інформаційний простір) </a:t>
            </a:r>
            <a:r>
              <a:rPr lang="uk-UA" sz="2000" dirty="0"/>
              <a:t>є багаторівневою нематеріальною системою, просторово-часовою цілісністю, що існує у вигляді інформаційних потоків, які: 1) поєднують окремі стани систем живої природи та соціальні системи, забезпечуючи нерозривність процесу їхнього розвитку, постаючи як генотип, соціальна пам’ять,  сукупність образів майбутнього системи; 2) виступають як інформаційні відбитки біологічних та соціальних об’єктів; 3) забезпечують процес комунікації між системами соціального світу. Змістом інформаційного потоку є інформація, що у перших двох випадках може визначатися як зв’язана (структурна), а в останньому – як </a:t>
            </a:r>
            <a:r>
              <a:rPr lang="uk-UA" sz="2000" dirty="0" smtClean="0"/>
              <a:t>вільна».</a:t>
            </a:r>
          </a:p>
          <a:p>
            <a:pPr algn="r"/>
            <a:r>
              <a:rPr lang="uk-UA" sz="2000" dirty="0" smtClean="0"/>
              <a:t>І. Чайка</a:t>
            </a:r>
          </a:p>
          <a:p>
            <a:pPr algn="just"/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606" y="0"/>
            <a:ext cx="8993875" cy="338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0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02900" y="2565779"/>
            <a:ext cx="11370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Сформувати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студентів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уявлення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філософського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феномену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інформаційного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 в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умовах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становлення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Сприяти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становленню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здатності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діяти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інтерактивному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середовищі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Третьої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хвилі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262011"/>
            <a:ext cx="2636530" cy="206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161" y="682388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Основні 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263" y="1542197"/>
            <a:ext cx="1014028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Феномени біосфери, ноосфери, </a:t>
            </a:r>
            <a:r>
              <a:rPr lang="uk-UA" sz="2800" dirty="0" err="1" smtClean="0">
                <a:solidFill>
                  <a:schemeClr val="bg1"/>
                </a:solidFill>
              </a:rPr>
              <a:t>інфосфери</a:t>
            </a:r>
            <a:r>
              <a:rPr lang="uk-UA" sz="2800" dirty="0" smtClean="0">
                <a:solidFill>
                  <a:schemeClr val="bg1"/>
                </a:solidFill>
              </a:rPr>
              <a:t> (інформаційного простору).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chemeClr val="bg1"/>
                </a:solidFill>
              </a:rPr>
              <a:t>Інформаційність</a:t>
            </a:r>
            <a:r>
              <a:rPr lang="ru-RU" sz="2800" dirty="0" smtClean="0">
                <a:solidFill>
                  <a:schemeClr val="bg1"/>
                </a:solidFill>
              </a:rPr>
              <a:t> як </a:t>
            </a:r>
            <a:r>
              <a:rPr lang="ru-RU" sz="2800" dirty="0" err="1" smtClean="0">
                <a:solidFill>
                  <a:schemeClr val="bg1"/>
                </a:solidFill>
              </a:rPr>
              <a:t>умова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існування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життя</a:t>
            </a:r>
            <a:r>
              <a:rPr lang="ru-RU" sz="2800" dirty="0">
                <a:solidFill>
                  <a:schemeClr val="bg1"/>
                </a:solidFill>
              </a:rPr>
              <a:t> на </a:t>
            </a:r>
            <a:r>
              <a:rPr lang="ru-RU" sz="2800" dirty="0" err="1" smtClean="0">
                <a:solidFill>
                  <a:schemeClr val="bg1"/>
                </a:solidFill>
              </a:rPr>
              <a:t>Землі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chemeClr val="bg1"/>
                </a:solidFill>
              </a:rPr>
              <a:t>О</a:t>
            </a:r>
            <a:r>
              <a:rPr lang="ru-RU" sz="2800" dirty="0" err="1" smtClean="0">
                <a:solidFill>
                  <a:schemeClr val="bg1"/>
                </a:solidFill>
              </a:rPr>
              <a:t>собливості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комунікації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в </a:t>
            </a:r>
            <a:r>
              <a:rPr lang="ru-RU" sz="2800" dirty="0" err="1">
                <a:solidFill>
                  <a:schemeClr val="bg1"/>
                </a:solidFill>
              </a:rPr>
              <a:t>інформаційному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суспільстві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Інформаційний простір (</a:t>
            </a:r>
            <a:r>
              <a:rPr lang="uk-UA" sz="2800" dirty="0" err="1" smtClean="0">
                <a:solidFill>
                  <a:schemeClr val="bg1"/>
                </a:solidFill>
              </a:rPr>
              <a:t>інфосфера</a:t>
            </a:r>
            <a:r>
              <a:rPr lang="uk-UA" sz="2800" dirty="0" smtClean="0">
                <a:solidFill>
                  <a:schemeClr val="bg1"/>
                </a:solidFill>
              </a:rPr>
              <a:t>) як система </a:t>
            </a:r>
            <a:r>
              <a:rPr lang="uk-UA" sz="2800" dirty="0" err="1" smtClean="0">
                <a:solidFill>
                  <a:schemeClr val="bg1"/>
                </a:solidFill>
              </a:rPr>
              <a:t>медіатекстів</a:t>
            </a:r>
            <a:r>
              <a:rPr lang="uk-UA" sz="2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err="1" smtClean="0">
                <a:solidFill>
                  <a:schemeClr val="bg1"/>
                </a:solidFill>
              </a:rPr>
              <a:t>Інфосфера</a:t>
            </a:r>
            <a:r>
              <a:rPr lang="uk-UA" sz="2800" dirty="0" smtClean="0">
                <a:solidFill>
                  <a:schemeClr val="bg1"/>
                </a:solidFill>
              </a:rPr>
              <a:t> як сукупність інформаційних потоків.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Часові та просторові інформаційні потоки.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Структурна та вільна інформація в інформаційному просторі.</a:t>
            </a:r>
            <a:endParaRPr lang="ru-RU" sz="2800" dirty="0" smtClean="0">
              <a:solidFill>
                <a:schemeClr val="bg1"/>
              </a:solidFill>
            </a:endParaRPr>
          </a:p>
          <a:p>
            <a:endParaRPr lang="uk-UA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079552" y="467749"/>
            <a:ext cx="3112448" cy="175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67</TotalTime>
  <Words>174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Trebuchet MS</vt:lpstr>
      <vt:lpstr>Берлин</vt:lpstr>
      <vt:lpstr>ФІЛОСОФСЬКА АНАЛІТИКА ІНФОРМАЦІЙНОГО ПРОСТОРУ</vt:lpstr>
      <vt:lpstr>Презентация PowerPoint</vt:lpstr>
      <vt:lpstr>Мета курсу: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1</cp:lastModifiedBy>
  <cp:revision>17</cp:revision>
  <dcterms:created xsi:type="dcterms:W3CDTF">2016-01-23T19:25:21Z</dcterms:created>
  <dcterms:modified xsi:type="dcterms:W3CDTF">2018-12-02T15:05:23Z</dcterms:modified>
</cp:coreProperties>
</file>