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83" r:id="rId33"/>
    <p:sldId id="288" r:id="rId34"/>
    <p:sldId id="289" r:id="rId35"/>
    <p:sldId id="291" r:id="rId36"/>
    <p:sldId id="290"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27.09.2022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36</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10172" cy="327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50344111"/>
              </p:ext>
            </p:extLst>
          </p:nvPr>
        </p:nvGraphicFramePr>
        <p:xfrm>
          <a:off x="323528" y="332656"/>
          <a:ext cx="8352928" cy="3579284"/>
        </p:xfrm>
        <a:graphic>
          <a:graphicData uri="http://schemas.openxmlformats.org/drawingml/2006/table">
            <a:tbl>
              <a:tblPr firstRow="1" bandRow="1">
                <a:tableStyleId>{5C22544A-7EE6-4342-B048-85BDC9FD1C3A}</a:tableStyleId>
              </a:tblPr>
              <a:tblGrid>
                <a:gridCol w="2088232"/>
                <a:gridCol w="2088232"/>
                <a:gridCol w="2088232"/>
                <a:gridCol w="2088232"/>
              </a:tblGrid>
              <a:tr h="738082">
                <a:tc>
                  <a:txBody>
                    <a:bodyPr/>
                    <a:lstStyle/>
                    <a:p>
                      <a:pPr algn="ctr"/>
                      <a:r>
                        <a:rPr lang="uk-UA" dirty="0" smtClean="0"/>
                        <a:t>рівні</a:t>
                      </a:r>
                      <a:endParaRPr lang="uk-UA" dirty="0"/>
                    </a:p>
                  </a:txBody>
                  <a:tcPr/>
                </a:tc>
                <a:tc>
                  <a:txBody>
                    <a:bodyPr/>
                    <a:lstStyle/>
                    <a:p>
                      <a:r>
                        <a:rPr lang="uk-UA" dirty="0" smtClean="0"/>
                        <a:t>Політичний</a:t>
                      </a:r>
                      <a:endParaRPr lang="uk-UA" dirty="0"/>
                    </a:p>
                  </a:txBody>
                  <a:tcPr/>
                </a:tc>
                <a:tc>
                  <a:txBody>
                    <a:bodyPr/>
                    <a:lstStyle/>
                    <a:p>
                      <a:pPr algn="ctr"/>
                      <a:r>
                        <a:rPr lang="uk-UA" dirty="0" smtClean="0"/>
                        <a:t>Державно-управлінський</a:t>
                      </a:r>
                      <a:endParaRPr lang="uk-UA" dirty="0"/>
                    </a:p>
                  </a:txBody>
                  <a:tcPr/>
                </a:tc>
                <a:tc>
                  <a:txBody>
                    <a:bodyPr/>
                    <a:lstStyle/>
                    <a:p>
                      <a:r>
                        <a:rPr lang="uk-UA" dirty="0" smtClean="0"/>
                        <a:t>Адміністративний</a:t>
                      </a:r>
                      <a:endParaRPr lang="uk-UA" dirty="0"/>
                    </a:p>
                  </a:txBody>
                  <a:tcPr/>
                </a:tc>
              </a:tr>
              <a:tr h="738082">
                <a:tc>
                  <a:txBody>
                    <a:bodyPr/>
                    <a:lstStyle/>
                    <a:p>
                      <a:r>
                        <a:rPr lang="uk-UA" dirty="0" smtClean="0"/>
                        <a:t>Національний</a:t>
                      </a:r>
                      <a:endParaRPr lang="uk-UA" dirty="0"/>
                    </a:p>
                  </a:txBody>
                  <a:tcPr/>
                </a:tc>
                <a:tc>
                  <a:txBody>
                    <a:bodyPr/>
                    <a:lstStyle/>
                    <a:p>
                      <a:r>
                        <a:rPr lang="uk-UA" dirty="0" smtClean="0"/>
                        <a:t>Вищі органи влади</a:t>
                      </a:r>
                    </a:p>
                    <a:p>
                      <a:pPr algn="ctr"/>
                      <a:r>
                        <a:rPr lang="uk-UA" dirty="0" smtClean="0"/>
                        <a:t>держави</a:t>
                      </a:r>
                      <a:endParaRPr lang="uk-UA" dirty="0"/>
                    </a:p>
                  </a:txBody>
                  <a:tcPr/>
                </a:tc>
                <a:tc>
                  <a:txBody>
                    <a:bodyPr/>
                    <a:lstStyle/>
                    <a:p>
                      <a:r>
                        <a:rPr lang="uk-UA" dirty="0" smtClean="0"/>
                        <a:t>Державні органи та інституції</a:t>
                      </a:r>
                      <a:endParaRPr lang="uk-UA" dirty="0"/>
                    </a:p>
                  </a:txBody>
                  <a:tcPr/>
                </a:tc>
                <a:tc>
                  <a:txBody>
                    <a:bodyPr/>
                    <a:lstStyle/>
                    <a:p>
                      <a:r>
                        <a:rPr lang="uk-UA" dirty="0" smtClean="0"/>
                        <a:t>Виконавчі структури</a:t>
                      </a:r>
                      <a:endParaRPr lang="uk-UA" dirty="0"/>
                    </a:p>
                  </a:txBody>
                  <a:tcPr/>
                </a:tc>
              </a:tr>
              <a:tr h="738082">
                <a:tc>
                  <a:txBody>
                    <a:bodyPr/>
                    <a:lstStyle/>
                    <a:p>
                      <a:r>
                        <a:rPr lang="uk-UA" dirty="0" smtClean="0"/>
                        <a:t>Регіональний</a:t>
                      </a:r>
                      <a:endParaRPr lang="uk-UA" dirty="0"/>
                    </a:p>
                  </a:txBody>
                  <a:tcPr/>
                </a:tc>
                <a:tc>
                  <a:txBody>
                    <a:bodyPr/>
                    <a:lstStyle/>
                    <a:p>
                      <a:r>
                        <a:rPr lang="uk-UA" dirty="0" smtClean="0"/>
                        <a:t>Регіональні органи врядування</a:t>
                      </a:r>
                      <a:endParaRPr lang="uk-UA" dirty="0"/>
                    </a:p>
                  </a:txBody>
                  <a:tcPr/>
                </a:tc>
                <a:tc>
                  <a:txBody>
                    <a:bodyPr/>
                    <a:lstStyle/>
                    <a:p>
                      <a:r>
                        <a:rPr lang="uk-UA" dirty="0" smtClean="0"/>
                        <a:t>Регіональні представництва центральних органів </a:t>
                      </a:r>
                      <a:endParaRPr lang="uk-UA" dirty="0"/>
                    </a:p>
                  </a:txBody>
                  <a:tcPr/>
                </a:tc>
                <a:tc>
                  <a:txBody>
                    <a:bodyPr/>
                    <a:lstStyle/>
                    <a:p>
                      <a:r>
                        <a:rPr lang="uk-UA" dirty="0" smtClean="0"/>
                        <a:t>Регіональні структури</a:t>
                      </a:r>
                      <a:endParaRPr lang="uk-UA" dirty="0"/>
                    </a:p>
                  </a:txBody>
                  <a:tcPr/>
                </a:tc>
              </a:tr>
              <a:tr h="738082">
                <a:tc>
                  <a:txBody>
                    <a:bodyPr/>
                    <a:lstStyle/>
                    <a:p>
                      <a:r>
                        <a:rPr lang="uk-UA" dirty="0" smtClean="0"/>
                        <a:t>Місцевий</a:t>
                      </a:r>
                      <a:endParaRPr lang="uk-UA" dirty="0"/>
                    </a:p>
                  </a:txBody>
                  <a:tcPr/>
                </a:tc>
                <a:tc>
                  <a:txBody>
                    <a:bodyPr/>
                    <a:lstStyle/>
                    <a:p>
                      <a:r>
                        <a:rPr lang="uk-UA" dirty="0" smtClean="0"/>
                        <a:t>Самоврядні інституції</a:t>
                      </a:r>
                      <a:endParaRPr lang="uk-UA" dirty="0"/>
                    </a:p>
                  </a:txBody>
                  <a:tcPr/>
                </a:tc>
                <a:tc>
                  <a:txBody>
                    <a:bodyPr/>
                    <a:lstStyle/>
                    <a:p>
                      <a:r>
                        <a:rPr lang="uk-UA" dirty="0" smtClean="0"/>
                        <a:t>Самоврядні представницькі органи влади</a:t>
                      </a:r>
                      <a:endParaRPr lang="uk-UA" dirty="0"/>
                    </a:p>
                  </a:txBody>
                  <a:tcPr/>
                </a:tc>
                <a:tc>
                  <a:txBody>
                    <a:bodyPr/>
                    <a:lstStyle/>
                    <a:p>
                      <a:r>
                        <a:rPr lang="uk-UA" dirty="0" smtClean="0"/>
                        <a:t>Громадськість, особистість</a:t>
                      </a:r>
                      <a:endParaRPr lang="uk-UA"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ru-RU" sz="4000" dirty="0" err="1">
                <a:solidFill>
                  <a:srgbClr val="FF0000"/>
                </a:solidFill>
              </a:rPr>
              <a:t>Бюджетна</a:t>
            </a:r>
            <a:r>
              <a:rPr lang="ru-RU" sz="4000" dirty="0">
                <a:solidFill>
                  <a:srgbClr val="FF0000"/>
                </a:solidFill>
              </a:rPr>
              <a:t> </a:t>
            </a:r>
            <a:r>
              <a:rPr lang="ru-RU" sz="4000" dirty="0" err="1">
                <a:solidFill>
                  <a:srgbClr val="FF0000"/>
                </a:solidFill>
              </a:rPr>
              <a:t>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ru-RU" sz="4000" dirty="0" err="1" smtClean="0">
                <a:solidFill>
                  <a:srgbClr val="FF0000"/>
                </a:solidFill>
              </a:rPr>
              <a:t>Фінансова</a:t>
            </a:r>
            <a:r>
              <a:rPr lang="ru-RU" sz="4000" dirty="0" smtClean="0">
                <a:solidFill>
                  <a:srgbClr val="FF0000"/>
                </a:solidFill>
              </a:rPr>
              <a:t> </a:t>
            </a:r>
            <a:r>
              <a:rPr lang="ru-RU" sz="4000" dirty="0" err="1" smtClean="0">
                <a:solidFill>
                  <a:srgbClr val="FF0000"/>
                </a:solidFill>
              </a:rPr>
              <a:t>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257894"/>
            <a:ext cx="2988602" cy="71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ru-RU" sz="4000" dirty="0" err="1" smtClean="0">
                <a:solidFill>
                  <a:srgbClr val="FF0000"/>
                </a:solidFill>
              </a:rPr>
              <a:t>Податкова</a:t>
            </a:r>
            <a:r>
              <a:rPr lang="ru-RU" sz="4000" dirty="0" smtClean="0">
                <a:solidFill>
                  <a:srgbClr val="FF0000"/>
                </a:solidFill>
              </a:rPr>
              <a:t> </a:t>
            </a:r>
            <a:r>
              <a:rPr lang="ru-RU" sz="4000" dirty="0" err="1">
                <a:solidFill>
                  <a:srgbClr val="FF0000"/>
                </a:solidFill>
              </a:rPr>
              <a:t>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8" y="-25292"/>
            <a:ext cx="9781193"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гармонізацію відносин природи і суспільства,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900592" cy="523220"/>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8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874454"/>
            <a:ext cx="8640960" cy="1384995"/>
          </a:xfrm>
          <a:prstGeom prst="rect">
            <a:avLst/>
          </a:prstGeom>
        </p:spPr>
        <p:txBody>
          <a:bodyPr wrap="square">
            <a:spAutoFit/>
          </a:bodyPr>
          <a:lstStyle/>
          <a:p>
            <a:pPr algn="ctr"/>
            <a:r>
              <a:rPr lang="uk-UA" sz="2800"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894</Words>
  <Application>Microsoft Office PowerPoint</Application>
  <PresentationFormat>Экран (4:3)</PresentationFormat>
  <Paragraphs>63</Paragraphs>
  <Slides>36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76</cp:revision>
  <dcterms:created xsi:type="dcterms:W3CDTF">2022-09-01T08:21:12Z</dcterms:created>
  <dcterms:modified xsi:type="dcterms:W3CDTF">2022-09-27T07:53:07Z</dcterms:modified>
</cp:coreProperties>
</file>