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9" r:id="rId3"/>
    <p:sldId id="261" r:id="rId4"/>
    <p:sldId id="260" r:id="rId5"/>
    <p:sldId id="262" r:id="rId6"/>
    <p:sldId id="268" r:id="rId7"/>
    <p:sldId id="263" r:id="rId8"/>
    <p:sldId id="258" r:id="rId9"/>
    <p:sldId id="264" r:id="rId10"/>
    <p:sldId id="257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167A70-A31D-4143-A17E-FAD7B04C06BA}" type="doc">
      <dgm:prSet loTypeId="urn:microsoft.com/office/officeart/2005/8/layout/hProcess4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48AF96D5-AE00-40B9-ADC7-5D146C790B8B}">
      <dgm:prSet phldrT="[Текст]" custT="1"/>
      <dgm:spPr/>
      <dgm:t>
        <a:bodyPr/>
        <a:lstStyle/>
        <a:p>
          <a:r>
            <a:rPr lang="uk-UA" sz="1100" dirty="0">
              <a:latin typeface="Times New Roman" pitchFamily="18" charset="0"/>
              <a:cs typeface="Times New Roman" pitchFamily="18" charset="0"/>
            </a:rPr>
            <a:t>Встановлення об'єкта вивчення</a:t>
          </a:r>
          <a:endParaRPr lang="ru-RU" sz="1100" dirty="0"/>
        </a:p>
      </dgm:t>
    </dgm:pt>
    <dgm:pt modelId="{661D2385-2235-4BDF-9A6D-AA4EC3F2A3B3}" type="parTrans" cxnId="{CC0DCD59-3CC4-4949-918D-C5E545D7D10A}">
      <dgm:prSet/>
      <dgm:spPr/>
      <dgm:t>
        <a:bodyPr/>
        <a:lstStyle/>
        <a:p>
          <a:endParaRPr lang="ru-RU"/>
        </a:p>
      </dgm:t>
    </dgm:pt>
    <dgm:pt modelId="{73159D42-5311-44FD-B825-7788BCB9226D}" type="sibTrans" cxnId="{CC0DCD59-3CC4-4949-918D-C5E545D7D10A}">
      <dgm:prSet/>
      <dgm:spPr/>
      <dgm:t>
        <a:bodyPr/>
        <a:lstStyle/>
        <a:p>
          <a:endParaRPr lang="ru-RU"/>
        </a:p>
      </dgm:t>
    </dgm:pt>
    <dgm:pt modelId="{D884001E-CA53-4FA6-AD02-5E341D0C715F}">
      <dgm:prSet phldrT="[Текст]" custT="1"/>
      <dgm:spPr/>
      <dgm:t>
        <a:bodyPr/>
        <a:lstStyle/>
        <a:p>
          <a:r>
            <a:rPr lang="uk-UA" sz="1000">
              <a:latin typeface="Times New Roman" pitchFamily="18" charset="0"/>
              <a:cs typeface="Times New Roman" pitchFamily="18" charset="0"/>
            </a:rPr>
            <a:t>Перевірка  гіпотези</a:t>
          </a:r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707725F8-8868-43A4-AE9D-3EE421B63AA9}" type="parTrans" cxnId="{03C5C9D3-57D6-407D-AB57-B888C01D3084}">
      <dgm:prSet/>
      <dgm:spPr/>
      <dgm:t>
        <a:bodyPr/>
        <a:lstStyle/>
        <a:p>
          <a:endParaRPr lang="ru-RU"/>
        </a:p>
      </dgm:t>
    </dgm:pt>
    <dgm:pt modelId="{7EBCE045-B6AC-4A63-AF5D-C4D1D8B0D37F}" type="sibTrans" cxnId="{03C5C9D3-57D6-407D-AB57-B888C01D3084}">
      <dgm:prSet/>
      <dgm:spPr/>
      <dgm:t>
        <a:bodyPr/>
        <a:lstStyle/>
        <a:p>
          <a:endParaRPr lang="ru-RU"/>
        </a:p>
      </dgm:t>
    </dgm:pt>
    <dgm:pt modelId="{11E3D5A8-E8CF-4004-9B1B-DC6E65AA5C93}">
      <dgm:prSet phldrT="[Текст]"/>
      <dgm:spPr/>
      <dgm:t>
        <a:bodyPr/>
        <a:lstStyle/>
        <a:p>
          <a:endParaRPr lang="ru-RU"/>
        </a:p>
      </dgm:t>
    </dgm:pt>
    <dgm:pt modelId="{A8BD3350-0E79-4CA4-B61D-ADB5A696E662}" type="parTrans" cxnId="{D7657EB6-0E74-4A89-9E64-68084508CCF9}">
      <dgm:prSet/>
      <dgm:spPr/>
      <dgm:t>
        <a:bodyPr/>
        <a:lstStyle/>
        <a:p>
          <a:endParaRPr lang="ru-RU"/>
        </a:p>
      </dgm:t>
    </dgm:pt>
    <dgm:pt modelId="{12AA8C39-343B-449D-AB47-7D50661A04E7}" type="sibTrans" cxnId="{D7657EB6-0E74-4A89-9E64-68084508CCF9}">
      <dgm:prSet/>
      <dgm:spPr/>
      <dgm:t>
        <a:bodyPr/>
        <a:lstStyle/>
        <a:p>
          <a:endParaRPr lang="ru-RU"/>
        </a:p>
      </dgm:t>
    </dgm:pt>
    <dgm:pt modelId="{E11C9C38-F1DD-4CAB-9A11-D3727D09DC19}">
      <dgm:prSet phldrT="[Текст]" custT="1"/>
      <dgm:spPr/>
      <dgm:t>
        <a:bodyPr/>
        <a:lstStyle/>
        <a:p>
          <a:r>
            <a:rPr lang="uk-UA" sz="900">
              <a:latin typeface="Times New Roman" pitchFamily="18" charset="0"/>
              <a:cs typeface="Times New Roman" pitchFamily="18" charset="0"/>
            </a:rPr>
            <a:t>Визначення сфери застосування знайденого</a:t>
          </a:r>
          <a:r>
            <a:rPr lang="uk-UA" sz="600"/>
            <a:t> </a:t>
          </a:r>
          <a:r>
            <a:rPr lang="uk-UA" sz="900">
              <a:latin typeface="Times New Roman" pitchFamily="18" charset="0"/>
              <a:cs typeface="Times New Roman" pitchFamily="18" charset="0"/>
            </a:rPr>
            <a:t>рішення </a:t>
          </a:r>
          <a:endParaRPr lang="ru-RU" sz="900">
            <a:latin typeface="Times New Roman" pitchFamily="18" charset="0"/>
            <a:cs typeface="Times New Roman" pitchFamily="18" charset="0"/>
          </a:endParaRPr>
        </a:p>
      </dgm:t>
    </dgm:pt>
    <dgm:pt modelId="{F73D6571-2653-466F-861E-29206FB1133A}" type="parTrans" cxnId="{37B088B9-BEF9-41CA-A535-2F3C31381E9B}">
      <dgm:prSet/>
      <dgm:spPr/>
      <dgm:t>
        <a:bodyPr/>
        <a:lstStyle/>
        <a:p>
          <a:endParaRPr lang="ru-RU"/>
        </a:p>
      </dgm:t>
    </dgm:pt>
    <dgm:pt modelId="{D3775150-8A1B-4F70-9D17-E8B9041E5F56}" type="sibTrans" cxnId="{37B088B9-BEF9-41CA-A535-2F3C31381E9B}">
      <dgm:prSet/>
      <dgm:spPr/>
      <dgm:t>
        <a:bodyPr/>
        <a:lstStyle/>
        <a:p>
          <a:endParaRPr lang="ru-RU"/>
        </a:p>
      </dgm:t>
    </dgm:pt>
    <dgm:pt modelId="{B5E3BF93-217C-4E8B-992B-FAF314CE6FD1}">
      <dgm:prSet phldrT="[Текст]"/>
      <dgm:spPr/>
      <dgm:t>
        <a:bodyPr/>
        <a:lstStyle/>
        <a:p>
          <a:endParaRPr lang="ru-RU"/>
        </a:p>
      </dgm:t>
    </dgm:pt>
    <dgm:pt modelId="{DAE5079C-1C05-44B2-A2A7-AEF66419E64A}" type="parTrans" cxnId="{534EE874-E9EF-4622-85B6-E8B3A37FE3F3}">
      <dgm:prSet/>
      <dgm:spPr/>
      <dgm:t>
        <a:bodyPr/>
        <a:lstStyle/>
        <a:p>
          <a:endParaRPr lang="ru-RU"/>
        </a:p>
      </dgm:t>
    </dgm:pt>
    <dgm:pt modelId="{187E32D8-834F-4BCF-9223-3DAAF53CF83B}" type="sibTrans" cxnId="{534EE874-E9EF-4622-85B6-E8B3A37FE3F3}">
      <dgm:prSet/>
      <dgm:spPr/>
      <dgm:t>
        <a:bodyPr/>
        <a:lstStyle/>
        <a:p>
          <a:endParaRPr lang="ru-RU"/>
        </a:p>
      </dgm:t>
    </dgm:pt>
    <dgm:pt modelId="{3CA9DB00-78BF-412C-B485-4B19AD1D9C9B}">
      <dgm:prSet custT="1"/>
      <dgm:spPr/>
      <dgm:t>
        <a:bodyPr/>
        <a:lstStyle/>
        <a:p>
          <a:r>
            <a:rPr lang="uk-UA" sz="900">
              <a:latin typeface="Times New Roman" pitchFamily="18" charset="0"/>
              <a:cs typeface="Times New Roman" pitchFamily="18" charset="0"/>
            </a:rPr>
            <a:t>Визначення мети, завдання, висування гіпотези</a:t>
          </a:r>
          <a:endParaRPr lang="ru-RU" sz="900">
            <a:latin typeface="Times New Roman" pitchFamily="18" charset="0"/>
            <a:cs typeface="Times New Roman" pitchFamily="18" charset="0"/>
          </a:endParaRPr>
        </a:p>
      </dgm:t>
    </dgm:pt>
    <dgm:pt modelId="{7A8F16C4-84FA-48C9-B25B-B4844DF2CAC7}" type="parTrans" cxnId="{5F76FFC3-FE16-4821-AD33-64F76EDB1F62}">
      <dgm:prSet/>
      <dgm:spPr/>
      <dgm:t>
        <a:bodyPr/>
        <a:lstStyle/>
        <a:p>
          <a:endParaRPr lang="ru-RU"/>
        </a:p>
      </dgm:t>
    </dgm:pt>
    <dgm:pt modelId="{9B4F74E0-4C15-4F74-AA1A-75C6129B30E9}" type="sibTrans" cxnId="{5F76FFC3-FE16-4821-AD33-64F76EDB1F62}">
      <dgm:prSet/>
      <dgm:spPr/>
      <dgm:t>
        <a:bodyPr/>
        <a:lstStyle/>
        <a:p>
          <a:endParaRPr lang="ru-RU"/>
        </a:p>
      </dgm:t>
    </dgm:pt>
    <dgm:pt modelId="{72A29456-2DF5-40BC-8EF5-DC0C98751945}">
      <dgm:prSet custT="1"/>
      <dgm:spPr/>
      <dgm:t>
        <a:bodyPr/>
        <a:lstStyle/>
        <a:p>
          <a:r>
            <a:rPr lang="uk-UA" sz="900">
              <a:latin typeface="Times New Roman" pitchFamily="18" charset="0"/>
              <a:cs typeface="Times New Roman" pitchFamily="18" charset="0"/>
            </a:rPr>
            <a:t>Побудова плану дослідження</a:t>
          </a:r>
          <a:endParaRPr lang="ru-RU" sz="900">
            <a:latin typeface="Times New Roman" pitchFamily="18" charset="0"/>
            <a:cs typeface="Times New Roman" pitchFamily="18" charset="0"/>
          </a:endParaRPr>
        </a:p>
      </dgm:t>
    </dgm:pt>
    <dgm:pt modelId="{22B8F7CF-8C31-4577-BE8E-AEDE45607B88}" type="parTrans" cxnId="{2C7B2C1C-ED68-47BA-9705-56F3AAAD8084}">
      <dgm:prSet/>
      <dgm:spPr/>
      <dgm:t>
        <a:bodyPr/>
        <a:lstStyle/>
        <a:p>
          <a:endParaRPr lang="ru-RU"/>
        </a:p>
      </dgm:t>
    </dgm:pt>
    <dgm:pt modelId="{FC8460C9-F5FF-4012-AB29-59EF0F4C1023}" type="sibTrans" cxnId="{2C7B2C1C-ED68-47BA-9705-56F3AAAD8084}">
      <dgm:prSet/>
      <dgm:spPr/>
      <dgm:t>
        <a:bodyPr/>
        <a:lstStyle/>
        <a:p>
          <a:endParaRPr lang="ru-RU"/>
        </a:p>
      </dgm:t>
    </dgm:pt>
    <dgm:pt modelId="{D10EA4A6-FB17-4DDB-A191-E77B9C6829EA}">
      <dgm:prSet custT="1"/>
      <dgm:spPr/>
      <dgm:t>
        <a:bodyPr/>
        <a:lstStyle/>
        <a:p>
          <a:r>
            <a:rPr lang="uk-UA" sz="900">
              <a:latin typeface="Times New Roman" pitchFamily="18" charset="0"/>
              <a:cs typeface="Times New Roman" pitchFamily="18" charset="0"/>
            </a:rPr>
            <a:t>Постановка проблеми, визначення предмета дослід</a:t>
          </a:r>
          <a:r>
            <a:rPr lang="uk-UA" sz="1000">
              <a:latin typeface="Times New Roman" pitchFamily="18" charset="0"/>
              <a:cs typeface="Times New Roman" pitchFamily="18" charset="0"/>
            </a:rPr>
            <a:t>ження</a:t>
          </a:r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F5E2BA1A-345D-4FC7-BA60-46466E70E6D5}" type="parTrans" cxnId="{0799BD25-B50C-4BB2-BEAE-9102F94DB077}">
      <dgm:prSet/>
      <dgm:spPr/>
      <dgm:t>
        <a:bodyPr/>
        <a:lstStyle/>
        <a:p>
          <a:endParaRPr lang="ru-RU"/>
        </a:p>
      </dgm:t>
    </dgm:pt>
    <dgm:pt modelId="{1D08B9B0-CC19-4144-AE30-C98398C6FECC}" type="sibTrans" cxnId="{0799BD25-B50C-4BB2-BEAE-9102F94DB077}">
      <dgm:prSet/>
      <dgm:spPr/>
      <dgm:t>
        <a:bodyPr/>
        <a:lstStyle/>
        <a:p>
          <a:endParaRPr lang="ru-RU"/>
        </a:p>
      </dgm:t>
    </dgm:pt>
    <dgm:pt modelId="{423A3072-167F-4742-B4AD-0989AA0887A9}">
      <dgm:prSet custT="1"/>
      <dgm:spPr/>
      <dgm:t>
        <a:bodyPr/>
        <a:lstStyle/>
        <a:p>
          <a:r>
            <a:rPr lang="uk-UA" sz="1000">
              <a:latin typeface="Times New Roman" pitchFamily="18" charset="0"/>
              <a:cs typeface="Times New Roman" pitchFamily="18" charset="0"/>
            </a:rPr>
            <a:t>Дослідження відомого  про  об'єкт</a:t>
          </a:r>
          <a:r>
            <a:rPr lang="en-US" sz="1000">
              <a:latin typeface="Times New Roman" pitchFamily="18" charset="0"/>
              <a:cs typeface="Times New Roman" pitchFamily="18" charset="0"/>
            </a:rPr>
            <a:t> </a:t>
          </a:r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BCB11E45-4E8B-48D4-8579-0076CC9DDC94}" type="parTrans" cxnId="{48305B48-16D3-492F-BA0F-3DE3BD42909B}">
      <dgm:prSet/>
      <dgm:spPr/>
      <dgm:t>
        <a:bodyPr/>
        <a:lstStyle/>
        <a:p>
          <a:endParaRPr lang="ru-RU"/>
        </a:p>
      </dgm:t>
    </dgm:pt>
    <dgm:pt modelId="{9DA5514D-B440-4D50-933B-4D9C4922096A}" type="sibTrans" cxnId="{48305B48-16D3-492F-BA0F-3DE3BD42909B}">
      <dgm:prSet/>
      <dgm:spPr/>
      <dgm:t>
        <a:bodyPr/>
        <a:lstStyle/>
        <a:p>
          <a:endParaRPr lang="ru-RU"/>
        </a:p>
      </dgm:t>
    </dgm:pt>
    <dgm:pt modelId="{E8160E99-9F7D-47C0-8DB0-94BFD7465952}" type="pres">
      <dgm:prSet presAssocID="{0E167A70-A31D-4143-A17E-FAD7B04C06BA}" presName="Name0" presStyleCnt="0">
        <dgm:presLayoutVars>
          <dgm:dir/>
          <dgm:animLvl val="lvl"/>
          <dgm:resizeHandles val="exact"/>
        </dgm:presLayoutVars>
      </dgm:prSet>
      <dgm:spPr/>
    </dgm:pt>
    <dgm:pt modelId="{50301CE9-0C75-427D-BDFA-95CFEB53DF9A}" type="pres">
      <dgm:prSet presAssocID="{0E167A70-A31D-4143-A17E-FAD7B04C06BA}" presName="tSp" presStyleCnt="0"/>
      <dgm:spPr/>
    </dgm:pt>
    <dgm:pt modelId="{2F592714-F7E5-4D18-9C93-434A514A4F83}" type="pres">
      <dgm:prSet presAssocID="{0E167A70-A31D-4143-A17E-FAD7B04C06BA}" presName="bSp" presStyleCnt="0"/>
      <dgm:spPr/>
    </dgm:pt>
    <dgm:pt modelId="{5ACBD5CF-9E24-4F74-BC73-7F526FA6E59B}" type="pres">
      <dgm:prSet presAssocID="{0E167A70-A31D-4143-A17E-FAD7B04C06BA}" presName="process" presStyleCnt="0"/>
      <dgm:spPr/>
    </dgm:pt>
    <dgm:pt modelId="{81C72E2C-72DA-4E8F-B9CC-4CB3B679C14B}" type="pres">
      <dgm:prSet presAssocID="{48AF96D5-AE00-40B9-ADC7-5D146C790B8B}" presName="composite1" presStyleCnt="0"/>
      <dgm:spPr/>
    </dgm:pt>
    <dgm:pt modelId="{1169648D-A55F-476A-8A0F-825A1533B99D}" type="pres">
      <dgm:prSet presAssocID="{48AF96D5-AE00-40B9-ADC7-5D146C790B8B}" presName="dummyNode1" presStyleLbl="node1" presStyleIdx="0" presStyleCnt="7"/>
      <dgm:spPr/>
    </dgm:pt>
    <dgm:pt modelId="{2CDA8F0E-DAC1-48DA-BA71-BEA2FA0ACA0D}" type="pres">
      <dgm:prSet presAssocID="{48AF96D5-AE00-40B9-ADC7-5D146C790B8B}" presName="childNode1" presStyleLbl="bgAcc1" presStyleIdx="0" presStyleCnt="7">
        <dgm:presLayoutVars>
          <dgm:bulletEnabled val="1"/>
        </dgm:presLayoutVars>
      </dgm:prSet>
      <dgm:spPr/>
    </dgm:pt>
    <dgm:pt modelId="{3EF345EB-BB16-42C4-9817-F312EF06B8CA}" type="pres">
      <dgm:prSet presAssocID="{48AF96D5-AE00-40B9-ADC7-5D146C790B8B}" presName="childNode1tx" presStyleLbl="bgAcc1" presStyleIdx="0" presStyleCnt="7">
        <dgm:presLayoutVars>
          <dgm:bulletEnabled val="1"/>
        </dgm:presLayoutVars>
      </dgm:prSet>
      <dgm:spPr/>
    </dgm:pt>
    <dgm:pt modelId="{E634BEA6-6251-460C-9B64-C603129E279F}" type="pres">
      <dgm:prSet presAssocID="{48AF96D5-AE00-40B9-ADC7-5D146C790B8B}" presName="parentNode1" presStyleLbl="node1" presStyleIdx="0" presStyleCnt="7" custScaleX="113279" custScaleY="315006">
        <dgm:presLayoutVars>
          <dgm:chMax val="1"/>
          <dgm:bulletEnabled val="1"/>
        </dgm:presLayoutVars>
      </dgm:prSet>
      <dgm:spPr/>
    </dgm:pt>
    <dgm:pt modelId="{2DEF1BEE-650C-4E9D-ADE9-1F95A92EDFA2}" type="pres">
      <dgm:prSet presAssocID="{48AF96D5-AE00-40B9-ADC7-5D146C790B8B}" presName="connSite1" presStyleCnt="0"/>
      <dgm:spPr/>
    </dgm:pt>
    <dgm:pt modelId="{9E7319B5-531D-4822-95A5-BDC86F139676}" type="pres">
      <dgm:prSet presAssocID="{73159D42-5311-44FD-B825-7788BCB9226D}" presName="Name9" presStyleLbl="sibTrans2D1" presStyleIdx="0" presStyleCnt="6"/>
      <dgm:spPr/>
    </dgm:pt>
    <dgm:pt modelId="{2F076D04-F6D0-4633-81B5-7338796FF787}" type="pres">
      <dgm:prSet presAssocID="{423A3072-167F-4742-B4AD-0989AA0887A9}" presName="composite2" presStyleCnt="0"/>
      <dgm:spPr/>
    </dgm:pt>
    <dgm:pt modelId="{A34686EE-8766-493F-8EBC-FAA0248C81B2}" type="pres">
      <dgm:prSet presAssocID="{423A3072-167F-4742-B4AD-0989AA0887A9}" presName="dummyNode2" presStyleLbl="node1" presStyleIdx="0" presStyleCnt="7"/>
      <dgm:spPr/>
    </dgm:pt>
    <dgm:pt modelId="{6B6ACEE6-90D4-41E5-938F-CCC16682092B}" type="pres">
      <dgm:prSet presAssocID="{423A3072-167F-4742-B4AD-0989AA0887A9}" presName="childNode2" presStyleLbl="bgAcc1" presStyleIdx="1" presStyleCnt="7">
        <dgm:presLayoutVars>
          <dgm:bulletEnabled val="1"/>
        </dgm:presLayoutVars>
      </dgm:prSet>
      <dgm:spPr/>
    </dgm:pt>
    <dgm:pt modelId="{E08FCFF8-19D5-4E3B-9D80-65D6787C6D01}" type="pres">
      <dgm:prSet presAssocID="{423A3072-167F-4742-B4AD-0989AA0887A9}" presName="childNode2tx" presStyleLbl="bgAcc1" presStyleIdx="1" presStyleCnt="7">
        <dgm:presLayoutVars>
          <dgm:bulletEnabled val="1"/>
        </dgm:presLayoutVars>
      </dgm:prSet>
      <dgm:spPr/>
    </dgm:pt>
    <dgm:pt modelId="{B7708638-E89D-41D0-A59E-0393EEF7401D}" type="pres">
      <dgm:prSet presAssocID="{423A3072-167F-4742-B4AD-0989AA0887A9}" presName="parentNode2" presStyleLbl="node1" presStyleIdx="1" presStyleCnt="7" custScaleY="319117">
        <dgm:presLayoutVars>
          <dgm:chMax val="0"/>
          <dgm:bulletEnabled val="1"/>
        </dgm:presLayoutVars>
      </dgm:prSet>
      <dgm:spPr/>
    </dgm:pt>
    <dgm:pt modelId="{67765C82-670D-4BD2-A6D4-4186EC12FF7A}" type="pres">
      <dgm:prSet presAssocID="{423A3072-167F-4742-B4AD-0989AA0887A9}" presName="connSite2" presStyleCnt="0"/>
      <dgm:spPr/>
    </dgm:pt>
    <dgm:pt modelId="{DB9B0DF2-71A0-4DE2-816D-4B936BFA93B3}" type="pres">
      <dgm:prSet presAssocID="{9DA5514D-B440-4D50-933B-4D9C4922096A}" presName="Name18" presStyleLbl="sibTrans2D1" presStyleIdx="1" presStyleCnt="6"/>
      <dgm:spPr/>
    </dgm:pt>
    <dgm:pt modelId="{857B4D5E-292F-4AA0-89E0-BAE1027537DE}" type="pres">
      <dgm:prSet presAssocID="{D10EA4A6-FB17-4DDB-A191-E77B9C6829EA}" presName="composite1" presStyleCnt="0"/>
      <dgm:spPr/>
    </dgm:pt>
    <dgm:pt modelId="{E3E90F20-35BB-44A7-87BD-1562EF999E31}" type="pres">
      <dgm:prSet presAssocID="{D10EA4A6-FB17-4DDB-A191-E77B9C6829EA}" presName="dummyNode1" presStyleLbl="node1" presStyleIdx="1" presStyleCnt="7"/>
      <dgm:spPr/>
    </dgm:pt>
    <dgm:pt modelId="{7E67EF85-2EC5-4C2E-B9BB-629DFBD18F33}" type="pres">
      <dgm:prSet presAssocID="{D10EA4A6-FB17-4DDB-A191-E77B9C6829EA}" presName="childNode1" presStyleLbl="bgAcc1" presStyleIdx="2" presStyleCnt="7">
        <dgm:presLayoutVars>
          <dgm:bulletEnabled val="1"/>
        </dgm:presLayoutVars>
      </dgm:prSet>
      <dgm:spPr/>
    </dgm:pt>
    <dgm:pt modelId="{097628BD-230D-43A0-8E9D-219E7B9FC235}" type="pres">
      <dgm:prSet presAssocID="{D10EA4A6-FB17-4DDB-A191-E77B9C6829EA}" presName="childNode1tx" presStyleLbl="bgAcc1" presStyleIdx="2" presStyleCnt="7">
        <dgm:presLayoutVars>
          <dgm:bulletEnabled val="1"/>
        </dgm:presLayoutVars>
      </dgm:prSet>
      <dgm:spPr/>
    </dgm:pt>
    <dgm:pt modelId="{88564931-1D80-486E-BDF8-CB32A854F05F}" type="pres">
      <dgm:prSet presAssocID="{D10EA4A6-FB17-4DDB-A191-E77B9C6829EA}" presName="parentNode1" presStyleLbl="node1" presStyleIdx="2" presStyleCnt="7" custScaleX="131111" custScaleY="360960" custLinFactNeighborX="-6760" custLinFactNeighborY="12749">
        <dgm:presLayoutVars>
          <dgm:chMax val="1"/>
          <dgm:bulletEnabled val="1"/>
        </dgm:presLayoutVars>
      </dgm:prSet>
      <dgm:spPr/>
    </dgm:pt>
    <dgm:pt modelId="{A60BBC2D-812F-4695-AC0E-96ACBA207318}" type="pres">
      <dgm:prSet presAssocID="{D10EA4A6-FB17-4DDB-A191-E77B9C6829EA}" presName="connSite1" presStyleCnt="0"/>
      <dgm:spPr/>
    </dgm:pt>
    <dgm:pt modelId="{74517D36-D1BF-420B-A266-7DF80A00BB2D}" type="pres">
      <dgm:prSet presAssocID="{1D08B9B0-CC19-4144-AE30-C98398C6FECC}" presName="Name9" presStyleLbl="sibTrans2D1" presStyleIdx="2" presStyleCnt="6"/>
      <dgm:spPr/>
    </dgm:pt>
    <dgm:pt modelId="{CDD3F5EE-F5BF-458E-9446-8C38F98FD898}" type="pres">
      <dgm:prSet presAssocID="{3CA9DB00-78BF-412C-B485-4B19AD1D9C9B}" presName="composite2" presStyleCnt="0"/>
      <dgm:spPr/>
    </dgm:pt>
    <dgm:pt modelId="{8A5C4B0A-6D1E-4AFE-A9BF-90CE03C0A0A4}" type="pres">
      <dgm:prSet presAssocID="{3CA9DB00-78BF-412C-B485-4B19AD1D9C9B}" presName="dummyNode2" presStyleLbl="node1" presStyleIdx="2" presStyleCnt="7"/>
      <dgm:spPr/>
    </dgm:pt>
    <dgm:pt modelId="{C1DDB47D-8803-4EDF-ABE6-7CFF4E573A4D}" type="pres">
      <dgm:prSet presAssocID="{3CA9DB00-78BF-412C-B485-4B19AD1D9C9B}" presName="childNode2" presStyleLbl="bgAcc1" presStyleIdx="3" presStyleCnt="7">
        <dgm:presLayoutVars>
          <dgm:bulletEnabled val="1"/>
        </dgm:presLayoutVars>
      </dgm:prSet>
      <dgm:spPr/>
    </dgm:pt>
    <dgm:pt modelId="{20DDEF69-E1C3-4414-BB9E-6F5696679D90}" type="pres">
      <dgm:prSet presAssocID="{3CA9DB00-78BF-412C-B485-4B19AD1D9C9B}" presName="childNode2tx" presStyleLbl="bgAcc1" presStyleIdx="3" presStyleCnt="7">
        <dgm:presLayoutVars>
          <dgm:bulletEnabled val="1"/>
        </dgm:presLayoutVars>
      </dgm:prSet>
      <dgm:spPr/>
    </dgm:pt>
    <dgm:pt modelId="{75E632DD-8661-44E2-818B-62729D38CDF5}" type="pres">
      <dgm:prSet presAssocID="{3CA9DB00-78BF-412C-B485-4B19AD1D9C9B}" presName="parentNode2" presStyleLbl="node1" presStyleIdx="3" presStyleCnt="7" custScaleX="121034" custScaleY="300511" custLinFactNeighborX="-15914" custLinFactNeighborY="-40018">
        <dgm:presLayoutVars>
          <dgm:chMax val="0"/>
          <dgm:bulletEnabled val="1"/>
        </dgm:presLayoutVars>
      </dgm:prSet>
      <dgm:spPr/>
    </dgm:pt>
    <dgm:pt modelId="{ADA5F95D-7551-4968-8F06-8C5321819FBA}" type="pres">
      <dgm:prSet presAssocID="{3CA9DB00-78BF-412C-B485-4B19AD1D9C9B}" presName="connSite2" presStyleCnt="0"/>
      <dgm:spPr/>
    </dgm:pt>
    <dgm:pt modelId="{00C78217-24F9-4BD0-BC1C-7DFB9CD0767F}" type="pres">
      <dgm:prSet presAssocID="{9B4F74E0-4C15-4F74-AA1A-75C6129B30E9}" presName="Name18" presStyleLbl="sibTrans2D1" presStyleIdx="3" presStyleCnt="6"/>
      <dgm:spPr/>
    </dgm:pt>
    <dgm:pt modelId="{BC7EF62A-A693-4100-B8EF-15813546CE92}" type="pres">
      <dgm:prSet presAssocID="{72A29456-2DF5-40BC-8EF5-DC0C98751945}" presName="composite1" presStyleCnt="0"/>
      <dgm:spPr/>
    </dgm:pt>
    <dgm:pt modelId="{61531EF7-1D5C-4639-9D01-F48BB8759445}" type="pres">
      <dgm:prSet presAssocID="{72A29456-2DF5-40BC-8EF5-DC0C98751945}" presName="dummyNode1" presStyleLbl="node1" presStyleIdx="3" presStyleCnt="7"/>
      <dgm:spPr/>
    </dgm:pt>
    <dgm:pt modelId="{8C3BD29F-03F1-42A5-B8A9-8474A58DF271}" type="pres">
      <dgm:prSet presAssocID="{72A29456-2DF5-40BC-8EF5-DC0C98751945}" presName="childNode1" presStyleLbl="bgAcc1" presStyleIdx="4" presStyleCnt="7">
        <dgm:presLayoutVars>
          <dgm:bulletEnabled val="1"/>
        </dgm:presLayoutVars>
      </dgm:prSet>
      <dgm:spPr/>
    </dgm:pt>
    <dgm:pt modelId="{A730C178-4509-4079-AC79-8FF230915385}" type="pres">
      <dgm:prSet presAssocID="{72A29456-2DF5-40BC-8EF5-DC0C98751945}" presName="childNode1tx" presStyleLbl="bgAcc1" presStyleIdx="4" presStyleCnt="7">
        <dgm:presLayoutVars>
          <dgm:bulletEnabled val="1"/>
        </dgm:presLayoutVars>
      </dgm:prSet>
      <dgm:spPr/>
    </dgm:pt>
    <dgm:pt modelId="{BDCC2402-7773-44A5-AE50-0E7ECEAF9F98}" type="pres">
      <dgm:prSet presAssocID="{72A29456-2DF5-40BC-8EF5-DC0C98751945}" presName="parentNode1" presStyleLbl="node1" presStyleIdx="4" presStyleCnt="7" custScaleY="325350">
        <dgm:presLayoutVars>
          <dgm:chMax val="1"/>
          <dgm:bulletEnabled val="1"/>
        </dgm:presLayoutVars>
      </dgm:prSet>
      <dgm:spPr/>
    </dgm:pt>
    <dgm:pt modelId="{336B3A73-0961-4ECA-9615-14B30EDBAE59}" type="pres">
      <dgm:prSet presAssocID="{72A29456-2DF5-40BC-8EF5-DC0C98751945}" presName="connSite1" presStyleCnt="0"/>
      <dgm:spPr/>
    </dgm:pt>
    <dgm:pt modelId="{6E0ECB4B-82B6-4248-87D9-1520E4053342}" type="pres">
      <dgm:prSet presAssocID="{FC8460C9-F5FF-4012-AB29-59EF0F4C1023}" presName="Name9" presStyleLbl="sibTrans2D1" presStyleIdx="4" presStyleCnt="6"/>
      <dgm:spPr/>
    </dgm:pt>
    <dgm:pt modelId="{4334C102-F56D-4A80-8552-A26A1A8CA9E3}" type="pres">
      <dgm:prSet presAssocID="{D884001E-CA53-4FA6-AD02-5E341D0C715F}" presName="composite2" presStyleCnt="0"/>
      <dgm:spPr/>
    </dgm:pt>
    <dgm:pt modelId="{6190FDAB-5BE9-4B5F-83B2-DCD415A843B0}" type="pres">
      <dgm:prSet presAssocID="{D884001E-CA53-4FA6-AD02-5E341D0C715F}" presName="dummyNode2" presStyleLbl="node1" presStyleIdx="4" presStyleCnt="7"/>
      <dgm:spPr/>
    </dgm:pt>
    <dgm:pt modelId="{81203298-4D54-4905-872E-A1CF36FBCA1C}" type="pres">
      <dgm:prSet presAssocID="{D884001E-CA53-4FA6-AD02-5E341D0C715F}" presName="childNode2" presStyleLbl="bgAcc1" presStyleIdx="5" presStyleCnt="7" custLinFactNeighborX="-3104" custLinFactNeighborY="5646">
        <dgm:presLayoutVars>
          <dgm:bulletEnabled val="1"/>
        </dgm:presLayoutVars>
      </dgm:prSet>
      <dgm:spPr/>
    </dgm:pt>
    <dgm:pt modelId="{D230C084-D820-4FA0-AD1E-AC2C8471BEDF}" type="pres">
      <dgm:prSet presAssocID="{D884001E-CA53-4FA6-AD02-5E341D0C715F}" presName="childNode2tx" presStyleLbl="bgAcc1" presStyleIdx="5" presStyleCnt="7">
        <dgm:presLayoutVars>
          <dgm:bulletEnabled val="1"/>
        </dgm:presLayoutVars>
      </dgm:prSet>
      <dgm:spPr/>
    </dgm:pt>
    <dgm:pt modelId="{36F6FE8D-E9AC-448D-B36C-1CD20BD3702D}" type="pres">
      <dgm:prSet presAssocID="{D884001E-CA53-4FA6-AD02-5E341D0C715F}" presName="parentNode2" presStyleLbl="node1" presStyleIdx="5" presStyleCnt="7" custScaleY="294810" custLinFactNeighborX="-17462" custLinFactNeighborY="-21748">
        <dgm:presLayoutVars>
          <dgm:chMax val="0"/>
          <dgm:bulletEnabled val="1"/>
        </dgm:presLayoutVars>
      </dgm:prSet>
      <dgm:spPr/>
    </dgm:pt>
    <dgm:pt modelId="{9D8AFA4B-B3C2-40E4-B472-5B05441197C3}" type="pres">
      <dgm:prSet presAssocID="{D884001E-CA53-4FA6-AD02-5E341D0C715F}" presName="connSite2" presStyleCnt="0"/>
      <dgm:spPr/>
    </dgm:pt>
    <dgm:pt modelId="{D9501F9B-17DE-49E2-88C0-C2C16592F75D}" type="pres">
      <dgm:prSet presAssocID="{7EBCE045-B6AC-4A63-AF5D-C4D1D8B0D37F}" presName="Name18" presStyleLbl="sibTrans2D1" presStyleIdx="5" presStyleCnt="6"/>
      <dgm:spPr/>
    </dgm:pt>
    <dgm:pt modelId="{D7773A66-F26E-4E60-A03B-57ABBEBFC44F}" type="pres">
      <dgm:prSet presAssocID="{E11C9C38-F1DD-4CAB-9A11-D3727D09DC19}" presName="composite1" presStyleCnt="0"/>
      <dgm:spPr/>
    </dgm:pt>
    <dgm:pt modelId="{F41C32F8-5A78-40BB-84DC-F9D54922CC31}" type="pres">
      <dgm:prSet presAssocID="{E11C9C38-F1DD-4CAB-9A11-D3727D09DC19}" presName="dummyNode1" presStyleLbl="node1" presStyleIdx="5" presStyleCnt="7"/>
      <dgm:spPr/>
    </dgm:pt>
    <dgm:pt modelId="{9CB64190-3967-40FF-82FD-01A22B60A747}" type="pres">
      <dgm:prSet presAssocID="{E11C9C38-F1DD-4CAB-9A11-D3727D09DC19}" presName="childNode1" presStyleLbl="bgAcc1" presStyleIdx="6" presStyleCnt="7">
        <dgm:presLayoutVars>
          <dgm:bulletEnabled val="1"/>
        </dgm:presLayoutVars>
      </dgm:prSet>
      <dgm:spPr/>
    </dgm:pt>
    <dgm:pt modelId="{7278113A-520D-43B1-80F7-BF47D35A7E36}" type="pres">
      <dgm:prSet presAssocID="{E11C9C38-F1DD-4CAB-9A11-D3727D09DC19}" presName="childNode1tx" presStyleLbl="bgAcc1" presStyleIdx="6" presStyleCnt="7">
        <dgm:presLayoutVars>
          <dgm:bulletEnabled val="1"/>
        </dgm:presLayoutVars>
      </dgm:prSet>
      <dgm:spPr/>
    </dgm:pt>
    <dgm:pt modelId="{05A31E30-1AA2-41F0-A4EE-E99B7B20D119}" type="pres">
      <dgm:prSet presAssocID="{E11C9C38-F1DD-4CAB-9A11-D3727D09DC19}" presName="parentNode1" presStyleLbl="node1" presStyleIdx="6" presStyleCnt="7" custScaleX="149728" custScaleY="319943" custLinFactNeighborX="-13970" custLinFactNeighborY="21955">
        <dgm:presLayoutVars>
          <dgm:chMax val="1"/>
          <dgm:bulletEnabled val="1"/>
        </dgm:presLayoutVars>
      </dgm:prSet>
      <dgm:spPr/>
    </dgm:pt>
    <dgm:pt modelId="{F49A6B8C-D607-46E1-8211-9F81E9F9B838}" type="pres">
      <dgm:prSet presAssocID="{E11C9C38-F1DD-4CAB-9A11-D3727D09DC19}" presName="connSite1" presStyleCnt="0"/>
      <dgm:spPr/>
    </dgm:pt>
  </dgm:ptLst>
  <dgm:cxnLst>
    <dgm:cxn modelId="{D09BD203-32D0-45A6-99D6-6CFC687A805F}" type="presOf" srcId="{9B4F74E0-4C15-4F74-AA1A-75C6129B30E9}" destId="{00C78217-24F9-4BD0-BC1C-7DFB9CD0767F}" srcOrd="0" destOrd="0" presId="urn:microsoft.com/office/officeart/2005/8/layout/hProcess4"/>
    <dgm:cxn modelId="{3A059B08-4D6B-45B7-9741-AA92602D51D6}" type="presOf" srcId="{E11C9C38-F1DD-4CAB-9A11-D3727D09DC19}" destId="{05A31E30-1AA2-41F0-A4EE-E99B7B20D119}" srcOrd="0" destOrd="0" presId="urn:microsoft.com/office/officeart/2005/8/layout/hProcess4"/>
    <dgm:cxn modelId="{50318D0A-50BC-455B-8237-84A1DDEAD022}" type="presOf" srcId="{B5E3BF93-217C-4E8B-992B-FAF314CE6FD1}" destId="{9CB64190-3967-40FF-82FD-01A22B60A747}" srcOrd="0" destOrd="0" presId="urn:microsoft.com/office/officeart/2005/8/layout/hProcess4"/>
    <dgm:cxn modelId="{2C7B2C1C-ED68-47BA-9705-56F3AAAD8084}" srcId="{0E167A70-A31D-4143-A17E-FAD7B04C06BA}" destId="{72A29456-2DF5-40BC-8EF5-DC0C98751945}" srcOrd="4" destOrd="0" parTransId="{22B8F7CF-8C31-4577-BE8E-AEDE45607B88}" sibTransId="{FC8460C9-F5FF-4012-AB29-59EF0F4C1023}"/>
    <dgm:cxn modelId="{0799BD25-B50C-4BB2-BEAE-9102F94DB077}" srcId="{0E167A70-A31D-4143-A17E-FAD7B04C06BA}" destId="{D10EA4A6-FB17-4DDB-A191-E77B9C6829EA}" srcOrd="2" destOrd="0" parTransId="{F5E2BA1A-345D-4FC7-BA60-46466E70E6D5}" sibTransId="{1D08B9B0-CC19-4144-AE30-C98398C6FECC}"/>
    <dgm:cxn modelId="{6C3A563F-147C-4154-A45E-4B4301DE7076}" type="presOf" srcId="{D10EA4A6-FB17-4DDB-A191-E77B9C6829EA}" destId="{88564931-1D80-486E-BDF8-CB32A854F05F}" srcOrd="0" destOrd="0" presId="urn:microsoft.com/office/officeart/2005/8/layout/hProcess4"/>
    <dgm:cxn modelId="{E116EA60-AFE8-4789-AE1B-AE9A6F39E5D1}" type="presOf" srcId="{0E167A70-A31D-4143-A17E-FAD7B04C06BA}" destId="{E8160E99-9F7D-47C0-8DB0-94BFD7465952}" srcOrd="0" destOrd="0" presId="urn:microsoft.com/office/officeart/2005/8/layout/hProcess4"/>
    <dgm:cxn modelId="{53741167-3E8D-46A6-8887-067586E39F98}" type="presOf" srcId="{7EBCE045-B6AC-4A63-AF5D-C4D1D8B0D37F}" destId="{D9501F9B-17DE-49E2-88C0-C2C16592F75D}" srcOrd="0" destOrd="0" presId="urn:microsoft.com/office/officeart/2005/8/layout/hProcess4"/>
    <dgm:cxn modelId="{48305B48-16D3-492F-BA0F-3DE3BD42909B}" srcId="{0E167A70-A31D-4143-A17E-FAD7B04C06BA}" destId="{423A3072-167F-4742-B4AD-0989AA0887A9}" srcOrd="1" destOrd="0" parTransId="{BCB11E45-4E8B-48D4-8579-0076CC9DDC94}" sibTransId="{9DA5514D-B440-4D50-933B-4D9C4922096A}"/>
    <dgm:cxn modelId="{65C7F86E-3CE2-49ED-B0AF-0143AE9B9C8B}" type="presOf" srcId="{11E3D5A8-E8CF-4004-9B1B-DC6E65AA5C93}" destId="{81203298-4D54-4905-872E-A1CF36FBCA1C}" srcOrd="0" destOrd="0" presId="urn:microsoft.com/office/officeart/2005/8/layout/hProcess4"/>
    <dgm:cxn modelId="{BB4A8950-AC3D-4BD0-BA9C-589C23F51742}" type="presOf" srcId="{72A29456-2DF5-40BC-8EF5-DC0C98751945}" destId="{BDCC2402-7773-44A5-AE50-0E7ECEAF9F98}" srcOrd="0" destOrd="0" presId="urn:microsoft.com/office/officeart/2005/8/layout/hProcess4"/>
    <dgm:cxn modelId="{534EE874-E9EF-4622-85B6-E8B3A37FE3F3}" srcId="{E11C9C38-F1DD-4CAB-9A11-D3727D09DC19}" destId="{B5E3BF93-217C-4E8B-992B-FAF314CE6FD1}" srcOrd="0" destOrd="0" parTransId="{DAE5079C-1C05-44B2-A2A7-AEF66419E64A}" sibTransId="{187E32D8-834F-4BCF-9223-3DAAF53CF83B}"/>
    <dgm:cxn modelId="{F91CDA75-9BB2-467D-9DAD-BC839A5AB7D8}" type="presOf" srcId="{9DA5514D-B440-4D50-933B-4D9C4922096A}" destId="{DB9B0DF2-71A0-4DE2-816D-4B936BFA93B3}" srcOrd="0" destOrd="0" presId="urn:microsoft.com/office/officeart/2005/8/layout/hProcess4"/>
    <dgm:cxn modelId="{3DDF5578-F761-46A8-A275-D8D8B3ECC595}" type="presOf" srcId="{3CA9DB00-78BF-412C-B485-4B19AD1D9C9B}" destId="{75E632DD-8661-44E2-818B-62729D38CDF5}" srcOrd="0" destOrd="0" presId="urn:microsoft.com/office/officeart/2005/8/layout/hProcess4"/>
    <dgm:cxn modelId="{CC0DCD59-3CC4-4949-918D-C5E545D7D10A}" srcId="{0E167A70-A31D-4143-A17E-FAD7B04C06BA}" destId="{48AF96D5-AE00-40B9-ADC7-5D146C790B8B}" srcOrd="0" destOrd="0" parTransId="{661D2385-2235-4BDF-9A6D-AA4EC3F2A3B3}" sibTransId="{73159D42-5311-44FD-B825-7788BCB9226D}"/>
    <dgm:cxn modelId="{76540984-CC89-412D-B8DC-BFFC3BE8F94D}" type="presOf" srcId="{423A3072-167F-4742-B4AD-0989AA0887A9}" destId="{B7708638-E89D-41D0-A59E-0393EEF7401D}" srcOrd="0" destOrd="0" presId="urn:microsoft.com/office/officeart/2005/8/layout/hProcess4"/>
    <dgm:cxn modelId="{63A66085-9D11-442A-A909-AC559ACDFAA5}" type="presOf" srcId="{73159D42-5311-44FD-B825-7788BCB9226D}" destId="{9E7319B5-531D-4822-95A5-BDC86F139676}" srcOrd="0" destOrd="0" presId="urn:microsoft.com/office/officeart/2005/8/layout/hProcess4"/>
    <dgm:cxn modelId="{C8BA7E89-A1CF-47A1-BE4A-CEA1E326DA97}" type="presOf" srcId="{48AF96D5-AE00-40B9-ADC7-5D146C790B8B}" destId="{E634BEA6-6251-460C-9B64-C603129E279F}" srcOrd="0" destOrd="0" presId="urn:microsoft.com/office/officeart/2005/8/layout/hProcess4"/>
    <dgm:cxn modelId="{6F989C8E-F147-4F79-965B-9EA85CFD6014}" type="presOf" srcId="{D884001E-CA53-4FA6-AD02-5E341D0C715F}" destId="{36F6FE8D-E9AC-448D-B36C-1CD20BD3702D}" srcOrd="0" destOrd="0" presId="urn:microsoft.com/office/officeart/2005/8/layout/hProcess4"/>
    <dgm:cxn modelId="{D7657EB6-0E74-4A89-9E64-68084508CCF9}" srcId="{D884001E-CA53-4FA6-AD02-5E341D0C715F}" destId="{11E3D5A8-E8CF-4004-9B1B-DC6E65AA5C93}" srcOrd="0" destOrd="0" parTransId="{A8BD3350-0E79-4CA4-B61D-ADB5A696E662}" sibTransId="{12AA8C39-343B-449D-AB47-7D50661A04E7}"/>
    <dgm:cxn modelId="{1E9C9BB6-BADC-44D4-9B07-DD635B06B84C}" type="presOf" srcId="{B5E3BF93-217C-4E8B-992B-FAF314CE6FD1}" destId="{7278113A-520D-43B1-80F7-BF47D35A7E36}" srcOrd="1" destOrd="0" presId="urn:microsoft.com/office/officeart/2005/8/layout/hProcess4"/>
    <dgm:cxn modelId="{37B088B9-BEF9-41CA-A535-2F3C31381E9B}" srcId="{0E167A70-A31D-4143-A17E-FAD7B04C06BA}" destId="{E11C9C38-F1DD-4CAB-9A11-D3727D09DC19}" srcOrd="6" destOrd="0" parTransId="{F73D6571-2653-466F-861E-29206FB1133A}" sibTransId="{D3775150-8A1B-4F70-9D17-E8B9041E5F56}"/>
    <dgm:cxn modelId="{5F76FFC3-FE16-4821-AD33-64F76EDB1F62}" srcId="{0E167A70-A31D-4143-A17E-FAD7B04C06BA}" destId="{3CA9DB00-78BF-412C-B485-4B19AD1D9C9B}" srcOrd="3" destOrd="0" parTransId="{7A8F16C4-84FA-48C9-B25B-B4844DF2CAC7}" sibTransId="{9B4F74E0-4C15-4F74-AA1A-75C6129B30E9}"/>
    <dgm:cxn modelId="{0C76B9CF-2E5C-4D15-BEDD-86040CF564F8}" type="presOf" srcId="{11E3D5A8-E8CF-4004-9B1B-DC6E65AA5C93}" destId="{D230C084-D820-4FA0-AD1E-AC2C8471BEDF}" srcOrd="1" destOrd="0" presId="urn:microsoft.com/office/officeart/2005/8/layout/hProcess4"/>
    <dgm:cxn modelId="{03C5C9D3-57D6-407D-AB57-B888C01D3084}" srcId="{0E167A70-A31D-4143-A17E-FAD7B04C06BA}" destId="{D884001E-CA53-4FA6-AD02-5E341D0C715F}" srcOrd="5" destOrd="0" parTransId="{707725F8-8868-43A4-AE9D-3EE421B63AA9}" sibTransId="{7EBCE045-B6AC-4A63-AF5D-C4D1D8B0D37F}"/>
    <dgm:cxn modelId="{76BAD9DF-1B88-4A37-A518-9CC22691A46A}" type="presOf" srcId="{FC8460C9-F5FF-4012-AB29-59EF0F4C1023}" destId="{6E0ECB4B-82B6-4248-87D9-1520E4053342}" srcOrd="0" destOrd="0" presId="urn:microsoft.com/office/officeart/2005/8/layout/hProcess4"/>
    <dgm:cxn modelId="{0F5632FB-C51E-4ACC-AF31-CEE573B101CD}" type="presOf" srcId="{1D08B9B0-CC19-4144-AE30-C98398C6FECC}" destId="{74517D36-D1BF-420B-A266-7DF80A00BB2D}" srcOrd="0" destOrd="0" presId="urn:microsoft.com/office/officeart/2005/8/layout/hProcess4"/>
    <dgm:cxn modelId="{508EF8EE-1816-47B3-9205-FED70737A7CB}" type="presParOf" srcId="{E8160E99-9F7D-47C0-8DB0-94BFD7465952}" destId="{50301CE9-0C75-427D-BDFA-95CFEB53DF9A}" srcOrd="0" destOrd="0" presId="urn:microsoft.com/office/officeart/2005/8/layout/hProcess4"/>
    <dgm:cxn modelId="{7CABDEA3-E8F0-4447-B4F1-78E26C98A59D}" type="presParOf" srcId="{E8160E99-9F7D-47C0-8DB0-94BFD7465952}" destId="{2F592714-F7E5-4D18-9C93-434A514A4F83}" srcOrd="1" destOrd="0" presId="urn:microsoft.com/office/officeart/2005/8/layout/hProcess4"/>
    <dgm:cxn modelId="{D922FB09-015A-4267-8681-E67FD364C200}" type="presParOf" srcId="{E8160E99-9F7D-47C0-8DB0-94BFD7465952}" destId="{5ACBD5CF-9E24-4F74-BC73-7F526FA6E59B}" srcOrd="2" destOrd="0" presId="urn:microsoft.com/office/officeart/2005/8/layout/hProcess4"/>
    <dgm:cxn modelId="{77E557F9-7D70-4B8A-8FDB-F40F3083C81C}" type="presParOf" srcId="{5ACBD5CF-9E24-4F74-BC73-7F526FA6E59B}" destId="{81C72E2C-72DA-4E8F-B9CC-4CB3B679C14B}" srcOrd="0" destOrd="0" presId="urn:microsoft.com/office/officeart/2005/8/layout/hProcess4"/>
    <dgm:cxn modelId="{2CD005AC-549F-46DF-B76F-9C6D39D9A3BB}" type="presParOf" srcId="{81C72E2C-72DA-4E8F-B9CC-4CB3B679C14B}" destId="{1169648D-A55F-476A-8A0F-825A1533B99D}" srcOrd="0" destOrd="0" presId="urn:microsoft.com/office/officeart/2005/8/layout/hProcess4"/>
    <dgm:cxn modelId="{5B8D9FAF-BC55-43DE-8B55-8587FF397C0E}" type="presParOf" srcId="{81C72E2C-72DA-4E8F-B9CC-4CB3B679C14B}" destId="{2CDA8F0E-DAC1-48DA-BA71-BEA2FA0ACA0D}" srcOrd="1" destOrd="0" presId="urn:microsoft.com/office/officeart/2005/8/layout/hProcess4"/>
    <dgm:cxn modelId="{68EAF5D5-0A5E-4B65-886D-01A02B1DB8C7}" type="presParOf" srcId="{81C72E2C-72DA-4E8F-B9CC-4CB3B679C14B}" destId="{3EF345EB-BB16-42C4-9817-F312EF06B8CA}" srcOrd="2" destOrd="0" presId="urn:microsoft.com/office/officeart/2005/8/layout/hProcess4"/>
    <dgm:cxn modelId="{B1737B45-CBD5-41B8-B442-45AF5543B592}" type="presParOf" srcId="{81C72E2C-72DA-4E8F-B9CC-4CB3B679C14B}" destId="{E634BEA6-6251-460C-9B64-C603129E279F}" srcOrd="3" destOrd="0" presId="urn:microsoft.com/office/officeart/2005/8/layout/hProcess4"/>
    <dgm:cxn modelId="{44D82AA5-A7B0-4819-B3C9-5B72ECB36DA3}" type="presParOf" srcId="{81C72E2C-72DA-4E8F-B9CC-4CB3B679C14B}" destId="{2DEF1BEE-650C-4E9D-ADE9-1F95A92EDFA2}" srcOrd="4" destOrd="0" presId="urn:microsoft.com/office/officeart/2005/8/layout/hProcess4"/>
    <dgm:cxn modelId="{B72976EB-E2E2-42FB-B0D1-64A90BDBE906}" type="presParOf" srcId="{5ACBD5CF-9E24-4F74-BC73-7F526FA6E59B}" destId="{9E7319B5-531D-4822-95A5-BDC86F139676}" srcOrd="1" destOrd="0" presId="urn:microsoft.com/office/officeart/2005/8/layout/hProcess4"/>
    <dgm:cxn modelId="{64219311-FF25-4735-ADD8-58ABEECE5076}" type="presParOf" srcId="{5ACBD5CF-9E24-4F74-BC73-7F526FA6E59B}" destId="{2F076D04-F6D0-4633-81B5-7338796FF787}" srcOrd="2" destOrd="0" presId="urn:microsoft.com/office/officeart/2005/8/layout/hProcess4"/>
    <dgm:cxn modelId="{9742091C-12E9-4002-A665-60644EE53F01}" type="presParOf" srcId="{2F076D04-F6D0-4633-81B5-7338796FF787}" destId="{A34686EE-8766-493F-8EBC-FAA0248C81B2}" srcOrd="0" destOrd="0" presId="urn:microsoft.com/office/officeart/2005/8/layout/hProcess4"/>
    <dgm:cxn modelId="{15E73D7D-07DB-4280-AF41-F7F8FD944E60}" type="presParOf" srcId="{2F076D04-F6D0-4633-81B5-7338796FF787}" destId="{6B6ACEE6-90D4-41E5-938F-CCC16682092B}" srcOrd="1" destOrd="0" presId="urn:microsoft.com/office/officeart/2005/8/layout/hProcess4"/>
    <dgm:cxn modelId="{17984907-6971-45BB-8488-E365A9962606}" type="presParOf" srcId="{2F076D04-F6D0-4633-81B5-7338796FF787}" destId="{E08FCFF8-19D5-4E3B-9D80-65D6787C6D01}" srcOrd="2" destOrd="0" presId="urn:microsoft.com/office/officeart/2005/8/layout/hProcess4"/>
    <dgm:cxn modelId="{254E5AFF-8D23-4B43-BE92-06CD9B3479C4}" type="presParOf" srcId="{2F076D04-F6D0-4633-81B5-7338796FF787}" destId="{B7708638-E89D-41D0-A59E-0393EEF7401D}" srcOrd="3" destOrd="0" presId="urn:microsoft.com/office/officeart/2005/8/layout/hProcess4"/>
    <dgm:cxn modelId="{AEC3108B-87B5-4B0F-A42C-BED0FE180CDB}" type="presParOf" srcId="{2F076D04-F6D0-4633-81B5-7338796FF787}" destId="{67765C82-670D-4BD2-A6D4-4186EC12FF7A}" srcOrd="4" destOrd="0" presId="urn:microsoft.com/office/officeart/2005/8/layout/hProcess4"/>
    <dgm:cxn modelId="{750B556D-0D93-480A-AC58-1C3643C7183F}" type="presParOf" srcId="{5ACBD5CF-9E24-4F74-BC73-7F526FA6E59B}" destId="{DB9B0DF2-71A0-4DE2-816D-4B936BFA93B3}" srcOrd="3" destOrd="0" presId="urn:microsoft.com/office/officeart/2005/8/layout/hProcess4"/>
    <dgm:cxn modelId="{2E24D389-F135-4A12-AD0B-9AFB8202B78C}" type="presParOf" srcId="{5ACBD5CF-9E24-4F74-BC73-7F526FA6E59B}" destId="{857B4D5E-292F-4AA0-89E0-BAE1027537DE}" srcOrd="4" destOrd="0" presId="urn:microsoft.com/office/officeart/2005/8/layout/hProcess4"/>
    <dgm:cxn modelId="{1212BB76-49A0-4A2B-826E-3DDF0C81AC87}" type="presParOf" srcId="{857B4D5E-292F-4AA0-89E0-BAE1027537DE}" destId="{E3E90F20-35BB-44A7-87BD-1562EF999E31}" srcOrd="0" destOrd="0" presId="urn:microsoft.com/office/officeart/2005/8/layout/hProcess4"/>
    <dgm:cxn modelId="{EDD53085-8297-4B1C-9746-DA5FBF371599}" type="presParOf" srcId="{857B4D5E-292F-4AA0-89E0-BAE1027537DE}" destId="{7E67EF85-2EC5-4C2E-B9BB-629DFBD18F33}" srcOrd="1" destOrd="0" presId="urn:microsoft.com/office/officeart/2005/8/layout/hProcess4"/>
    <dgm:cxn modelId="{5A0966AC-A913-4F0E-8648-28285F2E3E40}" type="presParOf" srcId="{857B4D5E-292F-4AA0-89E0-BAE1027537DE}" destId="{097628BD-230D-43A0-8E9D-219E7B9FC235}" srcOrd="2" destOrd="0" presId="urn:microsoft.com/office/officeart/2005/8/layout/hProcess4"/>
    <dgm:cxn modelId="{7FD7AC12-FF1B-4D6A-B62B-094EA7D3D21F}" type="presParOf" srcId="{857B4D5E-292F-4AA0-89E0-BAE1027537DE}" destId="{88564931-1D80-486E-BDF8-CB32A854F05F}" srcOrd="3" destOrd="0" presId="urn:microsoft.com/office/officeart/2005/8/layout/hProcess4"/>
    <dgm:cxn modelId="{F4BF9145-3117-4249-B9CE-8E7A977F0A3D}" type="presParOf" srcId="{857B4D5E-292F-4AA0-89E0-BAE1027537DE}" destId="{A60BBC2D-812F-4695-AC0E-96ACBA207318}" srcOrd="4" destOrd="0" presId="urn:microsoft.com/office/officeart/2005/8/layout/hProcess4"/>
    <dgm:cxn modelId="{9C6A604D-CFF8-4ECA-AA9B-FA6066FA84FA}" type="presParOf" srcId="{5ACBD5CF-9E24-4F74-BC73-7F526FA6E59B}" destId="{74517D36-D1BF-420B-A266-7DF80A00BB2D}" srcOrd="5" destOrd="0" presId="urn:microsoft.com/office/officeart/2005/8/layout/hProcess4"/>
    <dgm:cxn modelId="{E7B5F816-BFC5-4494-88EE-58EC0EA99ACD}" type="presParOf" srcId="{5ACBD5CF-9E24-4F74-BC73-7F526FA6E59B}" destId="{CDD3F5EE-F5BF-458E-9446-8C38F98FD898}" srcOrd="6" destOrd="0" presId="urn:microsoft.com/office/officeart/2005/8/layout/hProcess4"/>
    <dgm:cxn modelId="{6B28C5B3-A526-4FF5-BF7F-7917C54C960A}" type="presParOf" srcId="{CDD3F5EE-F5BF-458E-9446-8C38F98FD898}" destId="{8A5C4B0A-6D1E-4AFE-A9BF-90CE03C0A0A4}" srcOrd="0" destOrd="0" presId="urn:microsoft.com/office/officeart/2005/8/layout/hProcess4"/>
    <dgm:cxn modelId="{1AF0994E-253C-4D2B-AC99-8280DDF57F1C}" type="presParOf" srcId="{CDD3F5EE-F5BF-458E-9446-8C38F98FD898}" destId="{C1DDB47D-8803-4EDF-ABE6-7CFF4E573A4D}" srcOrd="1" destOrd="0" presId="urn:microsoft.com/office/officeart/2005/8/layout/hProcess4"/>
    <dgm:cxn modelId="{FBF29B26-C117-4329-B3C6-448C5A6161EF}" type="presParOf" srcId="{CDD3F5EE-F5BF-458E-9446-8C38F98FD898}" destId="{20DDEF69-E1C3-4414-BB9E-6F5696679D90}" srcOrd="2" destOrd="0" presId="urn:microsoft.com/office/officeart/2005/8/layout/hProcess4"/>
    <dgm:cxn modelId="{6897A17E-85B6-4C7B-9090-2DE3772A54CD}" type="presParOf" srcId="{CDD3F5EE-F5BF-458E-9446-8C38F98FD898}" destId="{75E632DD-8661-44E2-818B-62729D38CDF5}" srcOrd="3" destOrd="0" presId="urn:microsoft.com/office/officeart/2005/8/layout/hProcess4"/>
    <dgm:cxn modelId="{78F921DB-5E01-4EA8-9901-46945516F284}" type="presParOf" srcId="{CDD3F5EE-F5BF-458E-9446-8C38F98FD898}" destId="{ADA5F95D-7551-4968-8F06-8C5321819FBA}" srcOrd="4" destOrd="0" presId="urn:microsoft.com/office/officeart/2005/8/layout/hProcess4"/>
    <dgm:cxn modelId="{F2D48F8D-48A2-47A3-8C95-422C19FF2A5B}" type="presParOf" srcId="{5ACBD5CF-9E24-4F74-BC73-7F526FA6E59B}" destId="{00C78217-24F9-4BD0-BC1C-7DFB9CD0767F}" srcOrd="7" destOrd="0" presId="urn:microsoft.com/office/officeart/2005/8/layout/hProcess4"/>
    <dgm:cxn modelId="{D891888F-F89E-4BFE-B7AC-2DCA6D4F2784}" type="presParOf" srcId="{5ACBD5CF-9E24-4F74-BC73-7F526FA6E59B}" destId="{BC7EF62A-A693-4100-B8EF-15813546CE92}" srcOrd="8" destOrd="0" presId="urn:microsoft.com/office/officeart/2005/8/layout/hProcess4"/>
    <dgm:cxn modelId="{5691D2E5-F3AB-4406-8C12-C00156E589F7}" type="presParOf" srcId="{BC7EF62A-A693-4100-B8EF-15813546CE92}" destId="{61531EF7-1D5C-4639-9D01-F48BB8759445}" srcOrd="0" destOrd="0" presId="urn:microsoft.com/office/officeart/2005/8/layout/hProcess4"/>
    <dgm:cxn modelId="{B842237A-F2A7-4CC6-AA6C-34D839B9BF18}" type="presParOf" srcId="{BC7EF62A-A693-4100-B8EF-15813546CE92}" destId="{8C3BD29F-03F1-42A5-B8A9-8474A58DF271}" srcOrd="1" destOrd="0" presId="urn:microsoft.com/office/officeart/2005/8/layout/hProcess4"/>
    <dgm:cxn modelId="{09E11981-9CCB-4F07-A857-014A708C0B66}" type="presParOf" srcId="{BC7EF62A-A693-4100-B8EF-15813546CE92}" destId="{A730C178-4509-4079-AC79-8FF230915385}" srcOrd="2" destOrd="0" presId="urn:microsoft.com/office/officeart/2005/8/layout/hProcess4"/>
    <dgm:cxn modelId="{D8B81012-7487-40DB-8F45-4DFD7B82D3C7}" type="presParOf" srcId="{BC7EF62A-A693-4100-B8EF-15813546CE92}" destId="{BDCC2402-7773-44A5-AE50-0E7ECEAF9F98}" srcOrd="3" destOrd="0" presId="urn:microsoft.com/office/officeart/2005/8/layout/hProcess4"/>
    <dgm:cxn modelId="{F77BD782-AA85-4144-9CF5-26C041578352}" type="presParOf" srcId="{BC7EF62A-A693-4100-B8EF-15813546CE92}" destId="{336B3A73-0961-4ECA-9615-14B30EDBAE59}" srcOrd="4" destOrd="0" presId="urn:microsoft.com/office/officeart/2005/8/layout/hProcess4"/>
    <dgm:cxn modelId="{EADB0D4E-FBB0-4CF4-B33B-F5BF2BD95311}" type="presParOf" srcId="{5ACBD5CF-9E24-4F74-BC73-7F526FA6E59B}" destId="{6E0ECB4B-82B6-4248-87D9-1520E4053342}" srcOrd="9" destOrd="0" presId="urn:microsoft.com/office/officeart/2005/8/layout/hProcess4"/>
    <dgm:cxn modelId="{8309B20C-654A-47C1-81BB-029376A341C3}" type="presParOf" srcId="{5ACBD5CF-9E24-4F74-BC73-7F526FA6E59B}" destId="{4334C102-F56D-4A80-8552-A26A1A8CA9E3}" srcOrd="10" destOrd="0" presId="urn:microsoft.com/office/officeart/2005/8/layout/hProcess4"/>
    <dgm:cxn modelId="{A4A33DAB-46AD-491A-843B-2C37B7ED5736}" type="presParOf" srcId="{4334C102-F56D-4A80-8552-A26A1A8CA9E3}" destId="{6190FDAB-5BE9-4B5F-83B2-DCD415A843B0}" srcOrd="0" destOrd="0" presId="urn:microsoft.com/office/officeart/2005/8/layout/hProcess4"/>
    <dgm:cxn modelId="{D5C78DDB-68A6-4C3E-91C3-79889421C78D}" type="presParOf" srcId="{4334C102-F56D-4A80-8552-A26A1A8CA9E3}" destId="{81203298-4D54-4905-872E-A1CF36FBCA1C}" srcOrd="1" destOrd="0" presId="urn:microsoft.com/office/officeart/2005/8/layout/hProcess4"/>
    <dgm:cxn modelId="{503C79A1-BC7C-4DBF-9DE6-CC8759B5B538}" type="presParOf" srcId="{4334C102-F56D-4A80-8552-A26A1A8CA9E3}" destId="{D230C084-D820-4FA0-AD1E-AC2C8471BEDF}" srcOrd="2" destOrd="0" presId="urn:microsoft.com/office/officeart/2005/8/layout/hProcess4"/>
    <dgm:cxn modelId="{B9CCECE8-7E78-4470-B204-287162A21F12}" type="presParOf" srcId="{4334C102-F56D-4A80-8552-A26A1A8CA9E3}" destId="{36F6FE8D-E9AC-448D-B36C-1CD20BD3702D}" srcOrd="3" destOrd="0" presId="urn:microsoft.com/office/officeart/2005/8/layout/hProcess4"/>
    <dgm:cxn modelId="{3EE92370-6B66-4D5B-B33D-193DB1AD7140}" type="presParOf" srcId="{4334C102-F56D-4A80-8552-A26A1A8CA9E3}" destId="{9D8AFA4B-B3C2-40E4-B472-5B05441197C3}" srcOrd="4" destOrd="0" presId="urn:microsoft.com/office/officeart/2005/8/layout/hProcess4"/>
    <dgm:cxn modelId="{658C74B4-FC33-4FCE-8AE6-6FB2F1A4571F}" type="presParOf" srcId="{5ACBD5CF-9E24-4F74-BC73-7F526FA6E59B}" destId="{D9501F9B-17DE-49E2-88C0-C2C16592F75D}" srcOrd="11" destOrd="0" presId="urn:microsoft.com/office/officeart/2005/8/layout/hProcess4"/>
    <dgm:cxn modelId="{3B4FC5A4-EDEC-4AB7-9968-713200AF643C}" type="presParOf" srcId="{5ACBD5CF-9E24-4F74-BC73-7F526FA6E59B}" destId="{D7773A66-F26E-4E60-A03B-57ABBEBFC44F}" srcOrd="12" destOrd="0" presId="urn:microsoft.com/office/officeart/2005/8/layout/hProcess4"/>
    <dgm:cxn modelId="{F6F8A80F-26E3-45F4-A40F-7E16B2A8BE04}" type="presParOf" srcId="{D7773A66-F26E-4E60-A03B-57ABBEBFC44F}" destId="{F41C32F8-5A78-40BB-84DC-F9D54922CC31}" srcOrd="0" destOrd="0" presId="urn:microsoft.com/office/officeart/2005/8/layout/hProcess4"/>
    <dgm:cxn modelId="{86C1AB61-61DF-4B1B-891A-F0C92AAF1392}" type="presParOf" srcId="{D7773A66-F26E-4E60-A03B-57ABBEBFC44F}" destId="{9CB64190-3967-40FF-82FD-01A22B60A747}" srcOrd="1" destOrd="0" presId="urn:microsoft.com/office/officeart/2005/8/layout/hProcess4"/>
    <dgm:cxn modelId="{42ADB70E-9D66-49B3-A39B-D428D15C10B2}" type="presParOf" srcId="{D7773A66-F26E-4E60-A03B-57ABBEBFC44F}" destId="{7278113A-520D-43B1-80F7-BF47D35A7E36}" srcOrd="2" destOrd="0" presId="urn:microsoft.com/office/officeart/2005/8/layout/hProcess4"/>
    <dgm:cxn modelId="{9F2B94F6-0A4E-4416-B59D-D2D413CF6439}" type="presParOf" srcId="{D7773A66-F26E-4E60-A03B-57ABBEBFC44F}" destId="{05A31E30-1AA2-41F0-A4EE-E99B7B20D119}" srcOrd="3" destOrd="0" presId="urn:microsoft.com/office/officeart/2005/8/layout/hProcess4"/>
    <dgm:cxn modelId="{DD090F00-679D-42D9-BE28-E7F756B9F5E8}" type="presParOf" srcId="{D7773A66-F26E-4E60-A03B-57ABBEBFC44F}" destId="{F49A6B8C-D607-46E1-8211-9F81E9F9B838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DA8F0E-DAC1-48DA-BA71-BEA2FA0ACA0D}">
      <dsp:nvSpPr>
        <dsp:cNvPr id="0" name=""/>
        <dsp:cNvSpPr/>
      </dsp:nvSpPr>
      <dsp:spPr>
        <a:xfrm>
          <a:off x="7108" y="998088"/>
          <a:ext cx="1059443" cy="873819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7319B5-531D-4822-95A5-BDC86F139676}">
      <dsp:nvSpPr>
        <dsp:cNvPr id="0" name=""/>
        <dsp:cNvSpPr/>
      </dsp:nvSpPr>
      <dsp:spPr>
        <a:xfrm>
          <a:off x="565307" y="1436404"/>
          <a:ext cx="1418455" cy="1418455"/>
        </a:xfrm>
        <a:prstGeom prst="leftCircularArrow">
          <a:avLst>
            <a:gd name="adj1" fmla="val 4242"/>
            <a:gd name="adj2" fmla="val 535800"/>
            <a:gd name="adj3" fmla="val 2323123"/>
            <a:gd name="adj4" fmla="val 9036302"/>
            <a:gd name="adj5" fmla="val 4949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34BEA6-6251-460C-9B64-C603129E279F}">
      <dsp:nvSpPr>
        <dsp:cNvPr id="0" name=""/>
        <dsp:cNvSpPr/>
      </dsp:nvSpPr>
      <dsp:spPr>
        <a:xfrm>
          <a:off x="180014" y="1282068"/>
          <a:ext cx="1066779" cy="117967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100" kern="1200" dirty="0">
              <a:latin typeface="Times New Roman" pitchFamily="18" charset="0"/>
              <a:cs typeface="Times New Roman" pitchFamily="18" charset="0"/>
            </a:rPr>
            <a:t>Встановлення об'єкта вивчення</a:t>
          </a:r>
          <a:endParaRPr lang="ru-RU" sz="1100" kern="1200" dirty="0"/>
        </a:p>
      </dsp:txBody>
      <dsp:txXfrm>
        <a:off x="211259" y="1313313"/>
        <a:ext cx="1004289" cy="1117188"/>
      </dsp:txXfrm>
    </dsp:sp>
    <dsp:sp modelId="{6B6ACEE6-90D4-41E5-938F-CCC16682092B}">
      <dsp:nvSpPr>
        <dsp:cNvPr id="0" name=""/>
        <dsp:cNvSpPr/>
      </dsp:nvSpPr>
      <dsp:spPr>
        <a:xfrm>
          <a:off x="1533303" y="1404529"/>
          <a:ext cx="1059443" cy="873819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9B0DF2-71A0-4DE2-816D-4B936BFA93B3}">
      <dsp:nvSpPr>
        <dsp:cNvPr id="0" name=""/>
        <dsp:cNvSpPr/>
      </dsp:nvSpPr>
      <dsp:spPr>
        <a:xfrm>
          <a:off x="2097022" y="379782"/>
          <a:ext cx="1482666" cy="1482666"/>
        </a:xfrm>
        <a:prstGeom prst="circularArrow">
          <a:avLst>
            <a:gd name="adj1" fmla="val 4058"/>
            <a:gd name="adj2" fmla="val 510310"/>
            <a:gd name="adj3" fmla="val 19199632"/>
            <a:gd name="adj4" fmla="val 12460963"/>
            <a:gd name="adj5" fmla="val 4734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708638-E89D-41D0-A59E-0393EEF7401D}">
      <dsp:nvSpPr>
        <dsp:cNvPr id="0" name=""/>
        <dsp:cNvSpPr/>
      </dsp:nvSpPr>
      <dsp:spPr>
        <a:xfrm>
          <a:off x="1768735" y="806992"/>
          <a:ext cx="941727" cy="119507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000" kern="1200">
              <a:latin typeface="Times New Roman" pitchFamily="18" charset="0"/>
              <a:cs typeface="Times New Roman" pitchFamily="18" charset="0"/>
            </a:rPr>
            <a:t>Дослідження відомого  про  об'єкт</a:t>
          </a:r>
          <a:r>
            <a:rPr lang="en-US" sz="1000" kern="1200">
              <a:latin typeface="Times New Roman" pitchFamily="18" charset="0"/>
              <a:cs typeface="Times New Roman" pitchFamily="18" charset="0"/>
            </a:rPr>
            <a:t> </a:t>
          </a:r>
          <a:endParaRPr lang="ru-RU" sz="1000" kern="1200">
            <a:latin typeface="Times New Roman" pitchFamily="18" charset="0"/>
            <a:cs typeface="Times New Roman" pitchFamily="18" charset="0"/>
          </a:endParaRPr>
        </a:p>
      </dsp:txBody>
      <dsp:txXfrm>
        <a:off x="1796317" y="834574"/>
        <a:ext cx="886563" cy="1139910"/>
      </dsp:txXfrm>
    </dsp:sp>
    <dsp:sp modelId="{7E67EF85-2EC5-4C2E-B9BB-629DFBD18F33}">
      <dsp:nvSpPr>
        <dsp:cNvPr id="0" name=""/>
        <dsp:cNvSpPr/>
      </dsp:nvSpPr>
      <dsp:spPr>
        <a:xfrm>
          <a:off x="2996972" y="955064"/>
          <a:ext cx="1059443" cy="873819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517D36-D1BF-420B-A266-7DF80A00BB2D}">
      <dsp:nvSpPr>
        <dsp:cNvPr id="0" name=""/>
        <dsp:cNvSpPr/>
      </dsp:nvSpPr>
      <dsp:spPr>
        <a:xfrm>
          <a:off x="3447258" y="1343815"/>
          <a:ext cx="1593146" cy="1593146"/>
        </a:xfrm>
        <a:prstGeom prst="leftCircularArrow">
          <a:avLst>
            <a:gd name="adj1" fmla="val 3777"/>
            <a:gd name="adj2" fmla="val 471705"/>
            <a:gd name="adj3" fmla="val 1964907"/>
            <a:gd name="adj4" fmla="val 8742180"/>
            <a:gd name="adj5" fmla="val 4406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564931-1D80-486E-BDF8-CB32A854F05F}">
      <dsp:nvSpPr>
        <dsp:cNvPr id="0" name=""/>
        <dsp:cNvSpPr/>
      </dsp:nvSpPr>
      <dsp:spPr>
        <a:xfrm>
          <a:off x="3022253" y="1200741"/>
          <a:ext cx="1234708" cy="135177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900" kern="1200">
              <a:latin typeface="Times New Roman" pitchFamily="18" charset="0"/>
              <a:cs typeface="Times New Roman" pitchFamily="18" charset="0"/>
            </a:rPr>
            <a:t>Постановка проблеми, визначення предмета дослід</a:t>
          </a:r>
          <a:r>
            <a:rPr lang="uk-UA" sz="1000" kern="1200">
              <a:latin typeface="Times New Roman" pitchFamily="18" charset="0"/>
              <a:cs typeface="Times New Roman" pitchFamily="18" charset="0"/>
            </a:rPr>
            <a:t>ження</a:t>
          </a:r>
          <a:endParaRPr lang="ru-RU" sz="1000" kern="1200">
            <a:latin typeface="Times New Roman" pitchFamily="18" charset="0"/>
            <a:cs typeface="Times New Roman" pitchFamily="18" charset="0"/>
          </a:endParaRPr>
        </a:p>
      </dsp:txBody>
      <dsp:txXfrm>
        <a:off x="3058416" y="1236904"/>
        <a:ext cx="1162382" cy="1279447"/>
      </dsp:txXfrm>
    </dsp:sp>
    <dsp:sp modelId="{C1DDB47D-8803-4EDF-ABE6-7CFF4E573A4D}">
      <dsp:nvSpPr>
        <dsp:cNvPr id="0" name=""/>
        <dsp:cNvSpPr/>
      </dsp:nvSpPr>
      <dsp:spPr>
        <a:xfrm>
          <a:off x="4607131" y="1387110"/>
          <a:ext cx="1059443" cy="873819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C78217-24F9-4BD0-BC1C-7DFB9CD0767F}">
      <dsp:nvSpPr>
        <dsp:cNvPr id="0" name=""/>
        <dsp:cNvSpPr/>
      </dsp:nvSpPr>
      <dsp:spPr>
        <a:xfrm>
          <a:off x="4952387" y="254929"/>
          <a:ext cx="1774619" cy="1774619"/>
        </a:xfrm>
        <a:prstGeom prst="circularArrow">
          <a:avLst>
            <a:gd name="adj1" fmla="val 3390"/>
            <a:gd name="adj2" fmla="val 419575"/>
            <a:gd name="adj3" fmla="val 19709731"/>
            <a:gd name="adj4" fmla="val 12880327"/>
            <a:gd name="adj5" fmla="val 3955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E632DD-8661-44E2-818B-62729D38CDF5}">
      <dsp:nvSpPr>
        <dsp:cNvPr id="0" name=""/>
        <dsp:cNvSpPr/>
      </dsp:nvSpPr>
      <dsp:spPr>
        <a:xfrm>
          <a:off x="4593655" y="674547"/>
          <a:ext cx="1139810" cy="112539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900" kern="1200">
              <a:latin typeface="Times New Roman" pitchFamily="18" charset="0"/>
              <a:cs typeface="Times New Roman" pitchFamily="18" charset="0"/>
            </a:rPr>
            <a:t>Визначення мети, завдання, висування гіпотези</a:t>
          </a:r>
          <a:endParaRPr lang="ru-RU" sz="900" kern="1200">
            <a:latin typeface="Times New Roman" pitchFamily="18" charset="0"/>
            <a:cs typeface="Times New Roman" pitchFamily="18" charset="0"/>
          </a:endParaRPr>
        </a:p>
      </dsp:txBody>
      <dsp:txXfrm>
        <a:off x="4626617" y="707509"/>
        <a:ext cx="1073886" cy="1059472"/>
      </dsp:txXfrm>
    </dsp:sp>
    <dsp:sp modelId="{8C3BD29F-03F1-42A5-B8A9-8474A58DF271}">
      <dsp:nvSpPr>
        <dsp:cNvPr id="0" name=""/>
        <dsp:cNvSpPr/>
      </dsp:nvSpPr>
      <dsp:spPr>
        <a:xfrm>
          <a:off x="6169842" y="988404"/>
          <a:ext cx="1059443" cy="873819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0ECB4B-82B6-4248-87D9-1520E4053342}">
      <dsp:nvSpPr>
        <dsp:cNvPr id="0" name=""/>
        <dsp:cNvSpPr/>
      </dsp:nvSpPr>
      <dsp:spPr>
        <a:xfrm>
          <a:off x="6739876" y="1536371"/>
          <a:ext cx="1308966" cy="1308966"/>
        </a:xfrm>
        <a:prstGeom prst="leftCircularArrow">
          <a:avLst>
            <a:gd name="adj1" fmla="val 4597"/>
            <a:gd name="adj2" fmla="val 585690"/>
            <a:gd name="adj3" fmla="val 2430784"/>
            <a:gd name="adj4" fmla="val 9094073"/>
            <a:gd name="adj5" fmla="val 5363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CC2402-7773-44A5-AE50-0E7ECEAF9F98}">
      <dsp:nvSpPr>
        <dsp:cNvPr id="0" name=""/>
        <dsp:cNvSpPr/>
      </dsp:nvSpPr>
      <dsp:spPr>
        <a:xfrm>
          <a:off x="6405274" y="1253015"/>
          <a:ext cx="941727" cy="12184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900" kern="1200">
              <a:latin typeface="Times New Roman" pitchFamily="18" charset="0"/>
              <a:cs typeface="Times New Roman" pitchFamily="18" charset="0"/>
            </a:rPr>
            <a:t>Побудова плану дослідження</a:t>
          </a:r>
          <a:endParaRPr lang="ru-RU" sz="900" kern="1200">
            <a:latin typeface="Times New Roman" pitchFamily="18" charset="0"/>
            <a:cs typeface="Times New Roman" pitchFamily="18" charset="0"/>
          </a:endParaRPr>
        </a:p>
      </dsp:txBody>
      <dsp:txXfrm>
        <a:off x="6432856" y="1280597"/>
        <a:ext cx="886563" cy="1163252"/>
      </dsp:txXfrm>
    </dsp:sp>
    <dsp:sp modelId="{81203298-4D54-4905-872E-A1CF36FBCA1C}">
      <dsp:nvSpPr>
        <dsp:cNvPr id="0" name=""/>
        <dsp:cNvSpPr/>
      </dsp:nvSpPr>
      <dsp:spPr>
        <a:xfrm>
          <a:off x="7600626" y="1431108"/>
          <a:ext cx="1059443" cy="873819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3600" kern="1200"/>
        </a:p>
      </dsp:txBody>
      <dsp:txXfrm>
        <a:off x="7620735" y="1638464"/>
        <a:ext cx="1019225" cy="646354"/>
      </dsp:txXfrm>
    </dsp:sp>
    <dsp:sp modelId="{D9501F9B-17DE-49E2-88C0-C2C16592F75D}">
      <dsp:nvSpPr>
        <dsp:cNvPr id="0" name=""/>
        <dsp:cNvSpPr/>
      </dsp:nvSpPr>
      <dsp:spPr>
        <a:xfrm>
          <a:off x="7992539" y="321433"/>
          <a:ext cx="1672466" cy="1672466"/>
        </a:xfrm>
        <a:prstGeom prst="circularArrow">
          <a:avLst>
            <a:gd name="adj1" fmla="val 3597"/>
            <a:gd name="adj2" fmla="val 447407"/>
            <a:gd name="adj3" fmla="val 19525601"/>
            <a:gd name="adj4" fmla="val 12724029"/>
            <a:gd name="adj5" fmla="val 4197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F6FE8D-E9AC-448D-B36C-1CD20BD3702D}">
      <dsp:nvSpPr>
        <dsp:cNvPr id="0" name=""/>
        <dsp:cNvSpPr/>
      </dsp:nvSpPr>
      <dsp:spPr>
        <a:xfrm>
          <a:off x="7704498" y="748304"/>
          <a:ext cx="941727" cy="110404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000" kern="1200">
              <a:latin typeface="Times New Roman" pitchFamily="18" charset="0"/>
              <a:cs typeface="Times New Roman" pitchFamily="18" charset="0"/>
            </a:rPr>
            <a:t>Перевірка  гіпотези</a:t>
          </a:r>
          <a:endParaRPr lang="ru-RU" sz="1000" kern="1200">
            <a:latin typeface="Times New Roman" pitchFamily="18" charset="0"/>
            <a:cs typeface="Times New Roman" pitchFamily="18" charset="0"/>
          </a:endParaRPr>
        </a:p>
      </dsp:txBody>
      <dsp:txXfrm>
        <a:off x="7732080" y="775886"/>
        <a:ext cx="886563" cy="1048882"/>
      </dsp:txXfrm>
    </dsp:sp>
    <dsp:sp modelId="{9CB64190-3967-40FF-82FD-01A22B60A747}">
      <dsp:nvSpPr>
        <dsp:cNvPr id="0" name=""/>
        <dsp:cNvSpPr/>
      </dsp:nvSpPr>
      <dsp:spPr>
        <a:xfrm>
          <a:off x="9097180" y="993466"/>
          <a:ext cx="1059443" cy="873819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3600" kern="1200"/>
        </a:p>
      </dsp:txBody>
      <dsp:txXfrm>
        <a:off x="9117289" y="1013575"/>
        <a:ext cx="1019225" cy="646354"/>
      </dsp:txXfrm>
    </dsp:sp>
    <dsp:sp modelId="{05A31E30-1AA2-41F0-A4EE-E99B7B20D119}">
      <dsp:nvSpPr>
        <dsp:cNvPr id="0" name=""/>
        <dsp:cNvSpPr/>
      </dsp:nvSpPr>
      <dsp:spPr>
        <a:xfrm>
          <a:off x="8966901" y="1350422"/>
          <a:ext cx="1410030" cy="11981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900" kern="1200">
              <a:latin typeface="Times New Roman" pitchFamily="18" charset="0"/>
              <a:cs typeface="Times New Roman" pitchFamily="18" charset="0"/>
            </a:rPr>
            <a:t>Визначення сфери застосування знайденого</a:t>
          </a:r>
          <a:r>
            <a:rPr lang="uk-UA" sz="600" kern="1200"/>
            <a:t> </a:t>
          </a:r>
          <a:r>
            <a:rPr lang="uk-UA" sz="900" kern="1200">
              <a:latin typeface="Times New Roman" pitchFamily="18" charset="0"/>
              <a:cs typeface="Times New Roman" pitchFamily="18" charset="0"/>
            </a:rPr>
            <a:t>рішення </a:t>
          </a:r>
          <a:endParaRPr lang="ru-RU" sz="900" kern="1200">
            <a:latin typeface="Times New Roman" pitchFamily="18" charset="0"/>
            <a:cs typeface="Times New Roman" pitchFamily="18" charset="0"/>
          </a:endParaRPr>
        </a:p>
      </dsp:txBody>
      <dsp:txXfrm>
        <a:off x="9001994" y="1385515"/>
        <a:ext cx="1339844" cy="1127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B507-B4E6-41D8-9700-6F4CF9C0089F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EED7BAF-EFC4-4ECC-90F0-E74216C1F26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76105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B507-B4E6-41D8-9700-6F4CF9C0089F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EED7BAF-EFC4-4ECC-90F0-E74216C1F26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76469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B507-B4E6-41D8-9700-6F4CF9C0089F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EED7BAF-EFC4-4ECC-90F0-E74216C1F269}" type="slidenum">
              <a:rPr lang="ru-UA" smtClean="0"/>
              <a:t>‹#›</a:t>
            </a:fld>
            <a:endParaRPr lang="ru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5927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B507-B4E6-41D8-9700-6F4CF9C0089F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EED7BAF-EFC4-4ECC-90F0-E74216C1F26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92460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B507-B4E6-41D8-9700-6F4CF9C0089F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EED7BAF-EFC4-4ECC-90F0-E74216C1F269}" type="slidenum">
              <a:rPr lang="ru-UA" smtClean="0"/>
              <a:t>‹#›</a:t>
            </a:fld>
            <a:endParaRPr lang="ru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8037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B507-B4E6-41D8-9700-6F4CF9C0089F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EED7BAF-EFC4-4ECC-90F0-E74216C1F26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48428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B507-B4E6-41D8-9700-6F4CF9C0089F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7BAF-EFC4-4ECC-90F0-E74216C1F26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7582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B507-B4E6-41D8-9700-6F4CF9C0089F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7BAF-EFC4-4ECC-90F0-E74216C1F26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1944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B507-B4E6-41D8-9700-6F4CF9C0089F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7BAF-EFC4-4ECC-90F0-E74216C1F26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9499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B507-B4E6-41D8-9700-6F4CF9C0089F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EED7BAF-EFC4-4ECC-90F0-E74216C1F26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72448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B507-B4E6-41D8-9700-6F4CF9C0089F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EED7BAF-EFC4-4ECC-90F0-E74216C1F26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5138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B507-B4E6-41D8-9700-6F4CF9C0089F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EED7BAF-EFC4-4ECC-90F0-E74216C1F26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31159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B507-B4E6-41D8-9700-6F4CF9C0089F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7BAF-EFC4-4ECC-90F0-E74216C1F26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07006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B507-B4E6-41D8-9700-6F4CF9C0089F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7BAF-EFC4-4ECC-90F0-E74216C1F26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8381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B507-B4E6-41D8-9700-6F4CF9C0089F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7BAF-EFC4-4ECC-90F0-E74216C1F26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02956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B507-B4E6-41D8-9700-6F4CF9C0089F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EED7BAF-EFC4-4ECC-90F0-E74216C1F26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52837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6B507-B4E6-41D8-9700-6F4CF9C0089F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EED7BAF-EFC4-4ECC-90F0-E74216C1F26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728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B7CAFA-380D-4C9E-936B-8DDEE43EEC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9144000" cy="2081463"/>
          </a:xfrm>
        </p:spPr>
        <p:txBody>
          <a:bodyPr>
            <a:normAutofit fontScale="90000"/>
          </a:bodyPr>
          <a:lstStyle/>
          <a:p>
            <a:r>
              <a:rPr lang="ru-RU" dirty="0"/>
              <a:t>Тема 2. ПРИРОДОЗНАВСТВО І НАУКА 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38C2EEC-C3B8-46CF-A81F-5DDA277390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83042"/>
            <a:ext cx="9144000" cy="2695074"/>
          </a:xfrm>
        </p:spPr>
        <p:txBody>
          <a:bodyPr>
            <a:normAutofit fontScale="25000" lnSpcReduction="20000"/>
          </a:bodyPr>
          <a:lstStyle/>
          <a:p>
            <a:r>
              <a:rPr lang="ru-RU" sz="12800" dirty="0"/>
              <a:t>План: </a:t>
            </a:r>
          </a:p>
          <a:p>
            <a:r>
              <a:rPr lang="ru-RU" sz="12800" dirty="0"/>
              <a:t>1.Характерні </a:t>
            </a:r>
            <a:r>
              <a:rPr lang="ru-RU" sz="12800" dirty="0" err="1"/>
              <a:t>риси</a:t>
            </a:r>
            <a:r>
              <a:rPr lang="ru-RU" sz="12800" dirty="0"/>
              <a:t> науки </a:t>
            </a:r>
          </a:p>
          <a:p>
            <a:r>
              <a:rPr lang="ru-RU" sz="12800" dirty="0"/>
              <a:t>2.Наука і </a:t>
            </a:r>
            <a:r>
              <a:rPr lang="ru-RU" sz="12800" dirty="0" err="1"/>
              <a:t>природознавство</a:t>
            </a:r>
            <a:r>
              <a:rPr lang="ru-RU" sz="12800" dirty="0"/>
              <a:t>.</a:t>
            </a:r>
          </a:p>
          <a:p>
            <a:r>
              <a:rPr lang="ru-RU" sz="12800" dirty="0"/>
              <a:t>3. </a:t>
            </a:r>
            <a:r>
              <a:rPr lang="ru-RU" sz="12800" dirty="0" err="1"/>
              <a:t>Протиріччя</a:t>
            </a:r>
            <a:r>
              <a:rPr lang="ru-RU" sz="12800" dirty="0"/>
              <a:t> </a:t>
            </a:r>
            <a:r>
              <a:rPr lang="ru-RU" sz="12800" dirty="0" err="1"/>
              <a:t>сучасної</a:t>
            </a:r>
            <a:r>
              <a:rPr lang="ru-RU" sz="12800" dirty="0"/>
              <a:t> науки.</a:t>
            </a:r>
          </a:p>
          <a:p>
            <a:r>
              <a:rPr lang="ru-RU" sz="12800" dirty="0"/>
              <a:t>4.Значення науки в </a:t>
            </a:r>
            <a:r>
              <a:rPr lang="ru-RU" sz="12800" dirty="0" err="1"/>
              <a:t>епоху</a:t>
            </a:r>
            <a:r>
              <a:rPr lang="ru-RU" sz="12800" dirty="0"/>
              <a:t> НТР. </a:t>
            </a:r>
          </a:p>
          <a:p>
            <a:r>
              <a:rPr lang="ru-RU" dirty="0"/>
              <a:t>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138702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30A262-A128-4FF1-871D-534B2B11C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73F9957D-A752-4789-BB86-23367ACDB27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68053" y="1600201"/>
            <a:ext cx="5919536" cy="4259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трелка: изогнутая влево 4">
            <a:extLst>
              <a:ext uri="{FF2B5EF4-FFF2-40B4-BE49-F238E27FC236}">
                <a16:creationId xmlns:a16="http://schemas.microsoft.com/office/drawing/2014/main" id="{0D951DEE-233F-4E17-9F3C-B992B6A22530}"/>
              </a:ext>
            </a:extLst>
          </p:cNvPr>
          <p:cNvSpPr/>
          <p:nvPr/>
        </p:nvSpPr>
        <p:spPr>
          <a:xfrm>
            <a:off x="8867273" y="2346157"/>
            <a:ext cx="770021" cy="291164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sp>
        <p:nvSpPr>
          <p:cNvPr id="6" name="Стрелка: изогнутая вправо 5">
            <a:extLst>
              <a:ext uri="{FF2B5EF4-FFF2-40B4-BE49-F238E27FC236}">
                <a16:creationId xmlns:a16="http://schemas.microsoft.com/office/drawing/2014/main" id="{8E4CE43B-DFD9-4870-96C6-EA50E11662FE}"/>
              </a:ext>
            </a:extLst>
          </p:cNvPr>
          <p:cNvSpPr/>
          <p:nvPr/>
        </p:nvSpPr>
        <p:spPr>
          <a:xfrm>
            <a:off x="2045369" y="2610852"/>
            <a:ext cx="866274" cy="263491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956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1ED8BA-27A0-4249-9FBE-2A17E13FD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FFACBA-62B2-4652-B799-EED9219DD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221" y="365125"/>
            <a:ext cx="10515600" cy="5847933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, як: </a:t>
            </a:r>
          </a:p>
          <a:p>
            <a:r>
              <a:rPr lang="ru-RU" dirty="0"/>
              <a:t>1) </a:t>
            </a:r>
            <a:r>
              <a:rPr lang="ru-RU" dirty="0" err="1"/>
              <a:t>аналіз</a:t>
            </a:r>
            <a:r>
              <a:rPr lang="ru-RU" dirty="0"/>
              <a:t> — </a:t>
            </a:r>
            <a:r>
              <a:rPr lang="ru-RU" dirty="0" err="1"/>
              <a:t>розчленовування</a:t>
            </a:r>
            <a:r>
              <a:rPr lang="ru-RU" dirty="0"/>
              <a:t> </a:t>
            </a:r>
            <a:r>
              <a:rPr lang="ru-RU" dirty="0" err="1"/>
              <a:t>цілісного</a:t>
            </a:r>
            <a:r>
              <a:rPr lang="ru-RU" dirty="0"/>
              <a:t> предмета на </a:t>
            </a:r>
            <a:r>
              <a:rPr lang="ru-RU" dirty="0" err="1"/>
              <a:t>складові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(</a:t>
            </a:r>
            <a:r>
              <a:rPr lang="ru-RU" dirty="0" err="1"/>
              <a:t>сторони</a:t>
            </a:r>
            <a:r>
              <a:rPr lang="ru-RU" dirty="0"/>
              <a:t>, </a:t>
            </a:r>
            <a:r>
              <a:rPr lang="ru-RU" dirty="0" err="1"/>
              <a:t>ознаки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) з метою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усебічного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; </a:t>
            </a:r>
          </a:p>
          <a:p>
            <a:r>
              <a:rPr lang="ru-RU" dirty="0"/>
              <a:t>2) синтез — </a:t>
            </a:r>
            <a:r>
              <a:rPr lang="ru-RU" dirty="0" err="1"/>
              <a:t>з'єднання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виділених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предмета в </a:t>
            </a:r>
            <a:r>
              <a:rPr lang="ru-RU" dirty="0" err="1"/>
              <a:t>єдине</a:t>
            </a:r>
            <a:r>
              <a:rPr lang="ru-RU" dirty="0"/>
              <a:t> </a:t>
            </a:r>
            <a:r>
              <a:rPr lang="ru-RU" dirty="0" err="1"/>
              <a:t>ціле</a:t>
            </a:r>
            <a:r>
              <a:rPr lang="ru-RU" dirty="0"/>
              <a:t>; </a:t>
            </a:r>
          </a:p>
          <a:p>
            <a:r>
              <a:rPr lang="ru-RU" dirty="0"/>
              <a:t>3) </a:t>
            </a:r>
            <a:r>
              <a:rPr lang="ru-RU" dirty="0" err="1"/>
              <a:t>абстрагування</a:t>
            </a:r>
            <a:r>
              <a:rPr lang="ru-RU" dirty="0"/>
              <a:t> — </a:t>
            </a:r>
            <a:r>
              <a:rPr lang="ru-RU" dirty="0" err="1"/>
              <a:t>відволікання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ряду </a:t>
            </a:r>
            <a:r>
              <a:rPr lang="ru-RU" dirty="0" err="1"/>
              <a:t>несуттєвих</a:t>
            </a:r>
            <a:r>
              <a:rPr lang="ru-RU" dirty="0"/>
              <a:t> для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і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досліджуваного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 з </a:t>
            </a:r>
            <a:r>
              <a:rPr lang="ru-RU" dirty="0" err="1"/>
              <a:t>одночасним</a:t>
            </a:r>
            <a:r>
              <a:rPr lang="ru-RU" dirty="0"/>
              <a:t> </a:t>
            </a:r>
            <a:r>
              <a:rPr lang="ru-RU" dirty="0" err="1"/>
              <a:t>виділенням</a:t>
            </a:r>
            <a:r>
              <a:rPr lang="ru-RU" dirty="0"/>
              <a:t> </a:t>
            </a:r>
            <a:r>
              <a:rPr lang="ru-RU" dirty="0" err="1"/>
              <a:t>цікавлячих</a:t>
            </a:r>
            <a:r>
              <a:rPr lang="ru-RU" dirty="0"/>
              <a:t> нас </a:t>
            </a:r>
            <a:r>
              <a:rPr lang="ru-RU" dirty="0" err="1"/>
              <a:t>властивостей</a:t>
            </a:r>
            <a:r>
              <a:rPr lang="ru-RU" dirty="0"/>
              <a:t> і </a:t>
            </a:r>
            <a:r>
              <a:rPr lang="ru-RU" dirty="0" err="1"/>
              <a:t>відносин</a:t>
            </a:r>
            <a:r>
              <a:rPr lang="ru-RU" dirty="0"/>
              <a:t>;</a:t>
            </a:r>
          </a:p>
          <a:p>
            <a:r>
              <a:rPr lang="ru-RU" dirty="0"/>
              <a:t> 4) </a:t>
            </a:r>
            <a:r>
              <a:rPr lang="ru-RU" dirty="0" err="1"/>
              <a:t>узагальнення</a:t>
            </a:r>
            <a:r>
              <a:rPr lang="ru-RU" dirty="0"/>
              <a:t> — </a:t>
            </a:r>
            <a:r>
              <a:rPr lang="ru-RU" dirty="0" err="1"/>
              <a:t>прийом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,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й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індукція</a:t>
            </a:r>
            <a:r>
              <a:rPr lang="ru-RU" dirty="0"/>
              <a:t> — метод </a:t>
            </a:r>
            <a:r>
              <a:rPr lang="ru-RU" dirty="0" err="1"/>
              <a:t>дослідження</a:t>
            </a:r>
            <a:r>
              <a:rPr lang="ru-RU" dirty="0"/>
              <a:t> і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міркування</a:t>
            </a:r>
            <a:r>
              <a:rPr lang="ru-RU" dirty="0"/>
              <a:t>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 </a:t>
            </a:r>
            <a:r>
              <a:rPr lang="ru-RU" dirty="0" err="1"/>
              <a:t>будується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приватних</a:t>
            </a:r>
            <a:r>
              <a:rPr lang="ru-RU" dirty="0"/>
              <a:t> </a:t>
            </a:r>
            <a:r>
              <a:rPr lang="ru-RU" dirty="0" err="1"/>
              <a:t>посилок</a:t>
            </a:r>
            <a:endParaRPr lang="ru-RU" dirty="0"/>
          </a:p>
          <a:p>
            <a:r>
              <a:rPr lang="ru-RU" dirty="0"/>
              <a:t>6) </a:t>
            </a:r>
            <a:r>
              <a:rPr lang="ru-RU" dirty="0" err="1"/>
              <a:t>дедукція</a:t>
            </a:r>
            <a:r>
              <a:rPr lang="ru-RU" dirty="0"/>
              <a:t> —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міркування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з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посилок</a:t>
            </a:r>
            <a:r>
              <a:rPr lang="ru-RU" dirty="0"/>
              <a:t> з </a:t>
            </a:r>
            <a:r>
              <a:rPr lang="ru-RU" dirty="0" err="1"/>
              <a:t>необхідністю</a:t>
            </a:r>
            <a:r>
              <a:rPr lang="ru-RU" dirty="0"/>
              <a:t> </a:t>
            </a:r>
            <a:r>
              <a:rPr lang="ru-RU" dirty="0" err="1"/>
              <a:t>випливає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 приватного характеру; </a:t>
            </a:r>
          </a:p>
          <a:p>
            <a:r>
              <a:rPr lang="ru-RU" dirty="0"/>
              <a:t>7) </a:t>
            </a:r>
            <a:r>
              <a:rPr lang="ru-RU" dirty="0" err="1"/>
              <a:t>аналогія</a:t>
            </a:r>
            <a:r>
              <a:rPr lang="ru-RU" dirty="0"/>
              <a:t> — </a:t>
            </a:r>
            <a:r>
              <a:rPr lang="ru-RU" dirty="0" err="1"/>
              <a:t>прийом</a:t>
            </a:r>
            <a:r>
              <a:rPr lang="ru-RU" dirty="0"/>
              <a:t> </a:t>
            </a:r>
            <a:r>
              <a:rPr lang="ru-RU" dirty="0" err="1"/>
              <a:t>пізнання</a:t>
            </a:r>
            <a:r>
              <a:rPr lang="ru-RU" dirty="0"/>
              <a:t>, при </a:t>
            </a:r>
            <a:r>
              <a:rPr lang="ru-RU" dirty="0" err="1"/>
              <a:t>якому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подібності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в одних </a:t>
            </a:r>
            <a:r>
              <a:rPr lang="ru-RU" dirty="0" err="1"/>
              <a:t>ознаках</a:t>
            </a:r>
            <a:r>
              <a:rPr lang="ru-RU" dirty="0"/>
              <a:t> </a:t>
            </a:r>
            <a:r>
              <a:rPr lang="ru-RU" dirty="0" err="1"/>
              <a:t>укладають</a:t>
            </a:r>
            <a:r>
              <a:rPr lang="ru-RU" dirty="0"/>
              <a:t> про </a:t>
            </a:r>
            <a:r>
              <a:rPr lang="ru-RU" dirty="0" err="1"/>
              <a:t>їхню</a:t>
            </a:r>
            <a:r>
              <a:rPr lang="ru-RU" dirty="0"/>
              <a:t> </a:t>
            </a:r>
            <a:r>
              <a:rPr lang="ru-RU" dirty="0" err="1"/>
              <a:t>подібність</a:t>
            </a:r>
            <a:r>
              <a:rPr lang="ru-RU" dirty="0"/>
              <a:t> і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ознаках</a:t>
            </a:r>
            <a:r>
              <a:rPr lang="ru-RU" dirty="0"/>
              <a:t>;</a:t>
            </a:r>
          </a:p>
          <a:p>
            <a:r>
              <a:rPr lang="ru-RU" dirty="0"/>
              <a:t>8) </a:t>
            </a:r>
            <a:r>
              <a:rPr lang="ru-RU" dirty="0" err="1"/>
              <a:t>моделювання</a:t>
            </a:r>
            <a:r>
              <a:rPr lang="ru-RU" dirty="0"/>
              <a:t> —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(</a:t>
            </a:r>
            <a:r>
              <a:rPr lang="ru-RU" dirty="0" err="1"/>
              <a:t>оригіналу</a:t>
            </a:r>
            <a:r>
              <a:rPr lang="ru-RU" dirty="0"/>
              <a:t>) шляхом </a:t>
            </a:r>
            <a:r>
              <a:rPr lang="ru-RU" dirty="0" err="1"/>
              <a:t>створення</a:t>
            </a:r>
            <a:r>
              <a:rPr lang="ru-RU" dirty="0"/>
              <a:t> і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копії</a:t>
            </a:r>
            <a:r>
              <a:rPr lang="ru-RU" dirty="0"/>
              <a:t> (</a:t>
            </a:r>
            <a:r>
              <a:rPr lang="ru-RU" dirty="0" err="1"/>
              <a:t>моделі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заміщає</a:t>
            </a:r>
            <a:r>
              <a:rPr lang="ru-RU" dirty="0"/>
              <a:t> </a:t>
            </a:r>
            <a:r>
              <a:rPr lang="ru-RU" dirty="0" err="1"/>
              <a:t>оригінал</a:t>
            </a:r>
            <a:r>
              <a:rPr lang="ru-RU" dirty="0"/>
              <a:t> з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цікавлять</a:t>
            </a:r>
            <a:r>
              <a:rPr lang="ru-RU" dirty="0"/>
              <a:t> </a:t>
            </a:r>
            <a:r>
              <a:rPr lang="ru-RU" dirty="0" err="1"/>
              <a:t>дослідника</a:t>
            </a:r>
            <a:r>
              <a:rPr lang="ru-RU" dirty="0"/>
              <a:t>;</a:t>
            </a:r>
          </a:p>
          <a:p>
            <a:r>
              <a:rPr lang="ru-RU" dirty="0"/>
              <a:t>9) </a:t>
            </a:r>
            <a:r>
              <a:rPr lang="ru-RU" dirty="0" err="1"/>
              <a:t>класифікація</a:t>
            </a:r>
            <a:r>
              <a:rPr lang="ru-RU" dirty="0"/>
              <a:t> —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досліджуваних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 на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яких-небудь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для </a:t>
            </a:r>
            <a:r>
              <a:rPr lang="ru-RU" dirty="0" err="1"/>
              <a:t>дослідника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(особливо часто </a:t>
            </a:r>
            <a:r>
              <a:rPr lang="ru-RU" dirty="0" err="1"/>
              <a:t>використовується</a:t>
            </a:r>
            <a:r>
              <a:rPr lang="ru-RU" dirty="0"/>
              <a:t> в </a:t>
            </a:r>
            <a:r>
              <a:rPr lang="ru-RU" dirty="0" err="1"/>
              <a:t>описових</a:t>
            </a:r>
            <a:r>
              <a:rPr lang="ru-RU" dirty="0"/>
              <a:t>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947093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793E2C-B143-4CB1-9E9B-19C9DF07D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i="1" u="sng" dirty="0"/>
              <a:t>Основні риси науки </a:t>
            </a:r>
            <a:endParaRPr lang="ru-UA" i="1" u="sng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E8A51A-A0DA-402B-A0BC-83A5EE361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1. Наука </a:t>
            </a:r>
            <a:r>
              <a:rPr lang="ru-RU" dirty="0">
                <a:solidFill>
                  <a:srgbClr val="C00000"/>
                </a:solidFill>
              </a:rPr>
              <a:t>УНІВЕРСАЛЬНА </a:t>
            </a:r>
            <a:r>
              <a:rPr lang="ru-RU" dirty="0"/>
              <a:t>— у тому </a:t>
            </a:r>
            <a:r>
              <a:rPr lang="ru-RU" dirty="0" err="1"/>
              <a:t>змісті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, </a:t>
            </a:r>
            <a:r>
              <a:rPr lang="ru-RU" dirty="0" err="1"/>
              <a:t>пристосовані</a:t>
            </a:r>
            <a:r>
              <a:rPr lang="ru-RU" dirty="0"/>
              <a:t> для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універсума</a:t>
            </a:r>
            <a:r>
              <a:rPr lang="ru-RU" dirty="0"/>
              <a:t> при тих </a:t>
            </a:r>
            <a:r>
              <a:rPr lang="ru-RU" dirty="0" err="1"/>
              <a:t>умовах</a:t>
            </a:r>
            <a:r>
              <a:rPr lang="ru-RU" dirty="0"/>
              <a:t>, при </a:t>
            </a:r>
            <a:r>
              <a:rPr lang="ru-RU" dirty="0" err="1"/>
              <a:t>яких</a:t>
            </a:r>
            <a:r>
              <a:rPr lang="ru-RU" dirty="0"/>
              <a:t> вони </a:t>
            </a:r>
            <a:r>
              <a:rPr lang="ru-RU" dirty="0" err="1"/>
              <a:t>добуті</a:t>
            </a:r>
            <a:r>
              <a:rPr lang="ru-RU" dirty="0"/>
              <a:t> </a:t>
            </a:r>
            <a:r>
              <a:rPr lang="ru-RU" dirty="0" err="1"/>
              <a:t>людиною</a:t>
            </a:r>
            <a:r>
              <a:rPr lang="ru-RU" dirty="0"/>
              <a:t>. </a:t>
            </a:r>
          </a:p>
          <a:p>
            <a:r>
              <a:rPr lang="ru-RU" dirty="0"/>
              <a:t>2. Наука </a:t>
            </a:r>
            <a:r>
              <a:rPr lang="ru-RU" dirty="0">
                <a:solidFill>
                  <a:schemeClr val="tx2"/>
                </a:solidFill>
              </a:rPr>
              <a:t>ФРАГМЕНТАРНА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/>
              <a:t>— у тому </a:t>
            </a:r>
            <a:r>
              <a:rPr lang="ru-RU" dirty="0" err="1"/>
              <a:t>змісті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вивчає</a:t>
            </a:r>
            <a:r>
              <a:rPr lang="ru-RU" dirty="0"/>
              <a:t> не </a:t>
            </a:r>
            <a:r>
              <a:rPr lang="ru-RU" dirty="0" err="1"/>
              <a:t>буття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, а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фрагменти</a:t>
            </a:r>
            <a:r>
              <a:rPr lang="ru-RU" dirty="0"/>
              <a:t>, </a:t>
            </a:r>
            <a:r>
              <a:rPr lang="ru-RU" dirty="0" err="1"/>
              <a:t>реальності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, а сама </a:t>
            </a:r>
            <a:r>
              <a:rPr lang="ru-RU" dirty="0" err="1"/>
              <a:t>поділяється</a:t>
            </a:r>
            <a:r>
              <a:rPr lang="ru-RU" dirty="0"/>
              <a:t> на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. </a:t>
            </a:r>
            <a:r>
              <a:rPr lang="ru-RU" dirty="0" err="1"/>
              <a:t>Узагалі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буття</a:t>
            </a:r>
            <a:r>
              <a:rPr lang="ru-RU" dirty="0"/>
              <a:t> як </a:t>
            </a:r>
            <a:r>
              <a:rPr lang="ru-RU" dirty="0" err="1"/>
              <a:t>філософське</a:t>
            </a:r>
            <a:r>
              <a:rPr lang="ru-RU" dirty="0"/>
              <a:t> не </a:t>
            </a:r>
            <a:r>
              <a:rPr lang="ru-RU" dirty="0" err="1"/>
              <a:t>застосовне</a:t>
            </a:r>
            <a:r>
              <a:rPr lang="ru-RU" dirty="0"/>
              <a:t> до науки, яка </a:t>
            </a:r>
            <a:r>
              <a:rPr lang="ru-RU" dirty="0" err="1"/>
              <a:t>представляє</a:t>
            </a:r>
            <a:r>
              <a:rPr lang="ru-RU" dirty="0"/>
              <a:t> собою </a:t>
            </a:r>
            <a:r>
              <a:rPr lang="ru-RU" dirty="0" err="1"/>
              <a:t>приватне</a:t>
            </a:r>
            <a:r>
              <a:rPr lang="ru-RU" dirty="0"/>
              <a:t> </a:t>
            </a:r>
            <a:r>
              <a:rPr lang="ru-RU" dirty="0" err="1"/>
              <a:t>пізнання</a:t>
            </a:r>
            <a:r>
              <a:rPr lang="ru-RU" dirty="0"/>
              <a:t>. </a:t>
            </a:r>
            <a:r>
              <a:rPr lang="ru-RU" dirty="0" err="1"/>
              <a:t>Кожна</a:t>
            </a:r>
            <a:r>
              <a:rPr lang="ru-RU" dirty="0"/>
              <a:t> наука як </a:t>
            </a:r>
            <a:r>
              <a:rPr lang="ru-RU" dirty="0" err="1"/>
              <a:t>така</a:t>
            </a:r>
            <a:r>
              <a:rPr lang="ru-RU" dirty="0"/>
              <a:t> є </a:t>
            </a:r>
            <a:r>
              <a:rPr lang="ru-RU" dirty="0" err="1"/>
              <a:t>визначеною</a:t>
            </a:r>
            <a:r>
              <a:rPr lang="ru-RU" dirty="0"/>
              <a:t> </a:t>
            </a:r>
            <a:r>
              <a:rPr lang="ru-RU" dirty="0" err="1"/>
              <a:t>проекцією</a:t>
            </a:r>
            <a:r>
              <a:rPr lang="ru-RU" dirty="0"/>
              <a:t> на </a:t>
            </a:r>
            <a:r>
              <a:rPr lang="ru-RU" dirty="0" err="1"/>
              <a:t>світ</a:t>
            </a:r>
            <a:r>
              <a:rPr lang="ru-RU" dirty="0"/>
              <a:t>, </a:t>
            </a:r>
            <a:r>
              <a:rPr lang="ru-RU" dirty="0" err="1"/>
              <a:t>ніби</a:t>
            </a:r>
            <a:r>
              <a:rPr lang="ru-RU" dirty="0"/>
              <a:t> прожектор,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висвітлює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являють</a:t>
            </a:r>
            <a:r>
              <a:rPr lang="ru-RU" dirty="0"/>
              <a:t> </a:t>
            </a:r>
            <a:r>
              <a:rPr lang="ru-RU" dirty="0" err="1"/>
              <a:t>інтерес</a:t>
            </a:r>
            <a:r>
              <a:rPr lang="ru-RU" dirty="0"/>
              <a:t> для </a:t>
            </a:r>
            <a:r>
              <a:rPr lang="ru-RU" dirty="0" err="1"/>
              <a:t>вчених</a:t>
            </a:r>
            <a:r>
              <a:rPr lang="ru-RU" dirty="0"/>
              <a:t> у </a:t>
            </a:r>
            <a:r>
              <a:rPr lang="ru-RU" dirty="0" err="1"/>
              <a:t>даний</a:t>
            </a:r>
            <a:r>
              <a:rPr lang="ru-RU" dirty="0"/>
              <a:t> момент.</a:t>
            </a:r>
          </a:p>
          <a:p>
            <a:r>
              <a:rPr lang="ru-RU" dirty="0"/>
              <a:t>3. Наука </a:t>
            </a:r>
            <a:r>
              <a:rPr lang="ru-RU" dirty="0">
                <a:solidFill>
                  <a:srgbClr val="00B050"/>
                </a:solidFill>
              </a:rPr>
              <a:t>ЗАГАЛЬНОЗНАЧУЩА </a:t>
            </a:r>
            <a:r>
              <a:rPr lang="ru-RU" dirty="0"/>
              <a:t>— у тому </a:t>
            </a:r>
            <a:r>
              <a:rPr lang="ru-RU" dirty="0" err="1"/>
              <a:t>змісті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одержувані</a:t>
            </a:r>
            <a:r>
              <a:rPr lang="ru-RU" dirty="0"/>
              <a:t> нею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придатні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 людей, і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 — однозначна, </a:t>
            </a:r>
            <a:r>
              <a:rPr lang="ru-RU" dirty="0" err="1"/>
              <a:t>оскільки</a:t>
            </a:r>
            <a:r>
              <a:rPr lang="ru-RU" dirty="0"/>
              <a:t> наука </a:t>
            </a:r>
            <a:r>
              <a:rPr lang="ru-RU" dirty="0" err="1"/>
              <a:t>прагне</a:t>
            </a:r>
            <a:r>
              <a:rPr lang="ru-RU" dirty="0"/>
              <a:t> як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фіксувати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терміни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об'єднанню</a:t>
            </a:r>
            <a:r>
              <a:rPr lang="ru-RU" dirty="0"/>
              <a:t> людей,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живуть</a:t>
            </a:r>
            <a:r>
              <a:rPr lang="ru-RU" dirty="0"/>
              <a:t> у самих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куточках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. </a:t>
            </a:r>
          </a:p>
          <a:p>
            <a:r>
              <a:rPr lang="ru-RU" dirty="0"/>
              <a:t>4. Наука </a:t>
            </a:r>
            <a:r>
              <a:rPr lang="ru-RU" dirty="0">
                <a:solidFill>
                  <a:srgbClr val="7030A0"/>
                </a:solidFill>
              </a:rPr>
              <a:t>БЕЗОСОБИСТІСНА </a:t>
            </a:r>
            <a:r>
              <a:rPr lang="ru-RU" dirty="0"/>
              <a:t>— у тому </a:t>
            </a:r>
            <a:r>
              <a:rPr lang="ru-RU" dirty="0" err="1"/>
              <a:t>змісті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індивідуальні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вченого</a:t>
            </a:r>
            <a:r>
              <a:rPr lang="ru-RU" dirty="0"/>
              <a:t>,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національність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ніяк</a:t>
            </a:r>
            <a:r>
              <a:rPr lang="ru-RU" dirty="0"/>
              <a:t> не </a:t>
            </a:r>
            <a:r>
              <a:rPr lang="ru-RU" dirty="0" err="1"/>
              <a:t>представлені</a:t>
            </a:r>
            <a:r>
              <a:rPr lang="ru-RU" dirty="0"/>
              <a:t> в </a:t>
            </a:r>
            <a:r>
              <a:rPr lang="ru-RU" dirty="0" err="1"/>
              <a:t>кінцевих</a:t>
            </a:r>
            <a:r>
              <a:rPr lang="ru-RU" dirty="0"/>
              <a:t> результатах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пізнання</a:t>
            </a:r>
            <a:r>
              <a:rPr lang="ru-RU" dirty="0"/>
              <a:t>. </a:t>
            </a:r>
          </a:p>
          <a:p>
            <a:r>
              <a:rPr lang="ru-RU" dirty="0"/>
              <a:t>5. Наука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СИСТЕМАТИЧНА </a:t>
            </a:r>
            <a:r>
              <a:rPr lang="ru-RU" dirty="0"/>
              <a:t>— у тому </a:t>
            </a:r>
            <a:r>
              <a:rPr lang="ru-RU" dirty="0" err="1"/>
              <a:t>змісті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певну</a:t>
            </a:r>
            <a:r>
              <a:rPr lang="ru-RU" dirty="0"/>
              <a:t> структуру, а не є </a:t>
            </a:r>
            <a:r>
              <a:rPr lang="ru-RU" dirty="0" err="1"/>
              <a:t>довільним</a:t>
            </a:r>
            <a:r>
              <a:rPr lang="ru-RU" dirty="0"/>
              <a:t> набором </a:t>
            </a:r>
            <a:r>
              <a:rPr lang="ru-RU" dirty="0" err="1"/>
              <a:t>частин</a:t>
            </a:r>
            <a:r>
              <a:rPr lang="ru-RU" dirty="0"/>
              <a:t>. </a:t>
            </a:r>
          </a:p>
          <a:p>
            <a:r>
              <a:rPr lang="ru-RU" dirty="0"/>
              <a:t>. Наука </a:t>
            </a:r>
            <a:r>
              <a:rPr lang="ru-RU" dirty="0">
                <a:solidFill>
                  <a:srgbClr val="FF0000"/>
                </a:solidFill>
              </a:rPr>
              <a:t>НЕЗАВЕРШЕНА </a:t>
            </a:r>
            <a:r>
              <a:rPr lang="ru-RU" dirty="0"/>
              <a:t>— у тому </a:t>
            </a:r>
            <a:r>
              <a:rPr lang="ru-RU" dirty="0" err="1"/>
              <a:t>змісті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наукове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безмежно</a:t>
            </a:r>
            <a:r>
              <a:rPr lang="ru-RU" dirty="0"/>
              <a:t> росте, </a:t>
            </a:r>
            <a:r>
              <a:rPr lang="ru-RU" dirty="0" err="1"/>
              <a:t>воно</a:t>
            </a:r>
            <a:r>
              <a:rPr lang="ru-RU" dirty="0"/>
              <a:t> все-таки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досягти</a:t>
            </a:r>
            <a:r>
              <a:rPr lang="ru-RU" dirty="0"/>
              <a:t> </a:t>
            </a:r>
            <a:r>
              <a:rPr lang="ru-RU" dirty="0" err="1"/>
              <a:t>абсолютної</a:t>
            </a:r>
            <a:r>
              <a:rPr lang="ru-RU" dirty="0"/>
              <a:t> </a:t>
            </a:r>
            <a:r>
              <a:rPr lang="ru-RU" dirty="0" err="1"/>
              <a:t>істини</a:t>
            </a:r>
            <a:r>
              <a:rPr lang="ru-RU" dirty="0"/>
              <a:t>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нічого</a:t>
            </a:r>
            <a:r>
              <a:rPr lang="ru-RU" dirty="0"/>
              <a:t> буде </a:t>
            </a:r>
            <a:r>
              <a:rPr lang="ru-RU" dirty="0" err="1"/>
              <a:t>досліджувати</a:t>
            </a:r>
            <a:r>
              <a:rPr lang="ru-RU" dirty="0"/>
              <a:t>. 7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381598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C9091E-C351-4396-A117-FCDBED154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966B7B-4154-4993-BFF1-44017FEAD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4242"/>
            <a:ext cx="10515600" cy="5322721"/>
          </a:xfrm>
        </p:spPr>
        <p:txBody>
          <a:bodyPr>
            <a:normAutofit/>
          </a:bodyPr>
          <a:lstStyle/>
          <a:p>
            <a:r>
              <a:rPr lang="ru-RU" dirty="0"/>
              <a:t> Наука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СПАДКОЄМНА</a:t>
            </a:r>
            <a:r>
              <a:rPr lang="ru-RU" dirty="0"/>
              <a:t> — у тому </a:t>
            </a:r>
            <a:r>
              <a:rPr lang="ru-RU" dirty="0" err="1"/>
              <a:t>змісті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певним</a:t>
            </a:r>
            <a:r>
              <a:rPr lang="ru-RU" dirty="0"/>
              <a:t> чином і за </a:t>
            </a:r>
            <a:r>
              <a:rPr lang="ru-RU" dirty="0" err="1"/>
              <a:t>певними</a:t>
            </a:r>
            <a:r>
              <a:rPr lang="ru-RU" dirty="0"/>
              <a:t> правилами </a:t>
            </a:r>
            <a:r>
              <a:rPr lang="ru-RU" dirty="0" err="1"/>
              <a:t>співвідносяться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старими</a:t>
            </a:r>
            <a:r>
              <a:rPr lang="ru-RU" dirty="0"/>
              <a:t> </a:t>
            </a:r>
            <a:r>
              <a:rPr lang="ru-RU" dirty="0" err="1"/>
              <a:t>знаннями</a:t>
            </a:r>
            <a:r>
              <a:rPr lang="ru-RU" dirty="0"/>
              <a:t>. </a:t>
            </a:r>
          </a:p>
          <a:p>
            <a:r>
              <a:rPr lang="ru-RU" dirty="0"/>
              <a:t>8. Наука </a:t>
            </a:r>
            <a:r>
              <a:rPr lang="ru-RU" dirty="0">
                <a:solidFill>
                  <a:srgbClr val="C00000"/>
                </a:solidFill>
              </a:rPr>
              <a:t>КРИТИЧНА </a:t>
            </a:r>
            <a:r>
              <a:rPr lang="ru-RU" dirty="0"/>
              <a:t>— в тому </a:t>
            </a:r>
            <a:r>
              <a:rPr lang="ru-RU" dirty="0" err="1"/>
              <a:t>змісті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готова </a:t>
            </a:r>
            <a:r>
              <a:rPr lang="ru-RU" dirty="0" err="1"/>
              <a:t>поставити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сумнів</a:t>
            </a:r>
            <a:r>
              <a:rPr lang="ru-RU" dirty="0"/>
              <a:t> і </a:t>
            </a:r>
            <a:r>
              <a:rPr lang="ru-RU" dirty="0" err="1"/>
              <a:t>переглянути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. </a:t>
            </a:r>
          </a:p>
          <a:p>
            <a:r>
              <a:rPr lang="ru-RU" dirty="0"/>
              <a:t>9. Наука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ДОСТОВІРНА </a:t>
            </a:r>
            <a:r>
              <a:rPr lang="ru-RU" dirty="0"/>
              <a:t>— у тому </a:t>
            </a:r>
            <a:r>
              <a:rPr lang="ru-RU" dirty="0" err="1"/>
              <a:t>змісті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висновки</a:t>
            </a:r>
            <a:r>
              <a:rPr lang="ru-RU" dirty="0"/>
              <a:t> </a:t>
            </a:r>
            <a:r>
              <a:rPr lang="ru-RU" dirty="0" err="1"/>
              <a:t>вимагають</a:t>
            </a:r>
            <a:r>
              <a:rPr lang="ru-RU" dirty="0"/>
              <a:t>, </a:t>
            </a:r>
            <a:r>
              <a:rPr lang="ru-RU" dirty="0" err="1"/>
              <a:t>допускають</a:t>
            </a:r>
            <a:r>
              <a:rPr lang="ru-RU" dirty="0"/>
              <a:t> і </a:t>
            </a:r>
            <a:r>
              <a:rPr lang="ru-RU" dirty="0" err="1"/>
              <a:t>проходять</a:t>
            </a:r>
            <a:r>
              <a:rPr lang="ru-RU" dirty="0"/>
              <a:t> </a:t>
            </a:r>
            <a:r>
              <a:rPr lang="ru-RU" dirty="0" err="1"/>
              <a:t>перевірку</a:t>
            </a:r>
            <a:r>
              <a:rPr lang="ru-RU" dirty="0"/>
              <a:t> за </a:t>
            </a:r>
            <a:r>
              <a:rPr lang="ru-RU" dirty="0" err="1"/>
              <a:t>певними</a:t>
            </a:r>
            <a:r>
              <a:rPr lang="ru-RU" dirty="0"/>
              <a:t>, </a:t>
            </a:r>
            <a:r>
              <a:rPr lang="ru-RU" dirty="0" err="1"/>
              <a:t>сформульованим</a:t>
            </a:r>
            <a:r>
              <a:rPr lang="ru-RU" dirty="0"/>
              <a:t> у </a:t>
            </a:r>
            <a:r>
              <a:rPr lang="ru-RU" dirty="0" err="1"/>
              <a:t>ній</a:t>
            </a:r>
            <a:r>
              <a:rPr lang="ru-RU" dirty="0"/>
              <a:t> правилами. </a:t>
            </a:r>
          </a:p>
          <a:p>
            <a:r>
              <a:rPr lang="ru-RU" dirty="0"/>
              <a:t>  10. Наука </a:t>
            </a:r>
            <a:r>
              <a:rPr lang="ru-RU" dirty="0">
                <a:solidFill>
                  <a:srgbClr val="7030A0"/>
                </a:solidFill>
              </a:rPr>
              <a:t>ПОЗАМОРАЛЬНА </a:t>
            </a:r>
            <a:r>
              <a:rPr lang="ru-RU" dirty="0"/>
              <a:t>— у тому </a:t>
            </a:r>
            <a:r>
              <a:rPr lang="ru-RU" dirty="0" err="1"/>
              <a:t>змісті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істини</a:t>
            </a:r>
            <a:r>
              <a:rPr lang="ru-RU" dirty="0"/>
              <a:t> </a:t>
            </a:r>
            <a:r>
              <a:rPr lang="ru-RU" dirty="0" err="1"/>
              <a:t>нейтральні</a:t>
            </a:r>
            <a:r>
              <a:rPr lang="ru-RU" dirty="0"/>
              <a:t> в морально-</a:t>
            </a:r>
            <a:r>
              <a:rPr lang="ru-RU" dirty="0" err="1"/>
              <a:t>етичному</a:t>
            </a:r>
            <a:r>
              <a:rPr lang="ru-RU" dirty="0"/>
              <a:t> </a:t>
            </a:r>
            <a:r>
              <a:rPr lang="ru-RU" dirty="0" err="1"/>
              <a:t>плані</a:t>
            </a:r>
            <a:r>
              <a:rPr lang="ru-RU" dirty="0"/>
              <a:t>, а </a:t>
            </a:r>
            <a:r>
              <a:rPr lang="ru-RU" dirty="0" err="1"/>
              <a:t>моральні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відноситися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до </a:t>
            </a:r>
            <a:r>
              <a:rPr lang="ru-RU" dirty="0" err="1"/>
              <a:t>діяльності</a:t>
            </a:r>
            <a:r>
              <a:rPr lang="ru-RU" dirty="0"/>
              <a:t> по </a:t>
            </a:r>
            <a:r>
              <a:rPr lang="ru-RU" dirty="0" err="1"/>
              <a:t>одержанню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(</a:t>
            </a:r>
            <a:r>
              <a:rPr lang="ru-RU" dirty="0" err="1"/>
              <a:t>етика</a:t>
            </a:r>
            <a:r>
              <a:rPr lang="ru-RU" dirty="0"/>
              <a:t> </a:t>
            </a:r>
            <a:r>
              <a:rPr lang="ru-RU" dirty="0" err="1"/>
              <a:t>вченого</a:t>
            </a:r>
            <a:r>
              <a:rPr lang="ru-RU" dirty="0"/>
              <a:t> </a:t>
            </a:r>
            <a:r>
              <a:rPr lang="ru-RU" dirty="0" err="1"/>
              <a:t>жадає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чесності</a:t>
            </a:r>
            <a:r>
              <a:rPr lang="ru-RU" dirty="0"/>
              <a:t> і </a:t>
            </a:r>
            <a:r>
              <a:rPr lang="ru-RU" dirty="0" err="1"/>
              <a:t>мужності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ru-RU" dirty="0"/>
              <a:t> </a:t>
            </a:r>
            <a:r>
              <a:rPr lang="ru-RU" dirty="0" err="1"/>
              <a:t>істини</a:t>
            </a:r>
            <a:r>
              <a:rPr lang="ru-RU" dirty="0"/>
              <a:t>), </a:t>
            </a:r>
            <a:r>
              <a:rPr lang="ru-RU" dirty="0" err="1"/>
              <a:t>або</a:t>
            </a:r>
            <a:r>
              <a:rPr lang="ru-RU" dirty="0"/>
              <a:t> до </a:t>
            </a:r>
            <a:r>
              <a:rPr lang="ru-RU" dirty="0" err="1"/>
              <a:t>діяльності</a:t>
            </a:r>
            <a:r>
              <a:rPr lang="ru-RU" dirty="0"/>
              <a:t> по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застосуванню</a:t>
            </a:r>
            <a:r>
              <a:rPr lang="ru-RU" dirty="0"/>
              <a:t>. </a:t>
            </a:r>
          </a:p>
          <a:p>
            <a:r>
              <a:rPr lang="ru-RU" dirty="0"/>
              <a:t>11. Наука </a:t>
            </a:r>
            <a:r>
              <a:rPr lang="ru-RU" dirty="0">
                <a:solidFill>
                  <a:srgbClr val="92D050"/>
                </a:solidFill>
              </a:rPr>
              <a:t>РАЦІОНАЛЬНА </a:t>
            </a:r>
            <a:r>
              <a:rPr lang="ru-RU" dirty="0"/>
              <a:t>в тому </a:t>
            </a:r>
            <a:r>
              <a:rPr lang="ru-RU" dirty="0" err="1"/>
              <a:t>змісті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одержує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раціональних</a:t>
            </a:r>
            <a:r>
              <a:rPr lang="ru-RU" dirty="0"/>
              <a:t> процедур і </a:t>
            </a:r>
            <a:r>
              <a:rPr lang="ru-RU" dirty="0" err="1"/>
              <a:t>законів</a:t>
            </a:r>
            <a:r>
              <a:rPr lang="ru-RU" dirty="0"/>
              <a:t> </a:t>
            </a:r>
            <a:r>
              <a:rPr lang="ru-RU" dirty="0" err="1"/>
              <a:t>логіки</a:t>
            </a:r>
            <a:r>
              <a:rPr lang="ru-RU" dirty="0"/>
              <a:t> і доходить до </a:t>
            </a:r>
            <a:r>
              <a:rPr lang="ru-RU" dirty="0" err="1"/>
              <a:t>формулювання</a:t>
            </a:r>
            <a:r>
              <a:rPr lang="ru-RU" dirty="0"/>
              <a:t> </a:t>
            </a:r>
            <a:r>
              <a:rPr lang="ru-RU" dirty="0" err="1"/>
              <a:t>теорій</a:t>
            </a:r>
            <a:r>
              <a:rPr lang="ru-RU" dirty="0"/>
              <a:t> і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виходять</a:t>
            </a:r>
            <a:r>
              <a:rPr lang="ru-RU" dirty="0"/>
              <a:t> за рамки </a:t>
            </a:r>
            <a:r>
              <a:rPr lang="ru-RU" dirty="0" err="1"/>
              <a:t>емпіричного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. </a:t>
            </a:r>
          </a:p>
          <a:p>
            <a:r>
              <a:rPr lang="ru-RU" dirty="0"/>
              <a:t>12. Наука </a:t>
            </a:r>
            <a:r>
              <a:rPr lang="ru-RU" dirty="0">
                <a:solidFill>
                  <a:srgbClr val="FF0000"/>
                </a:solidFill>
              </a:rPr>
              <a:t>ПОЧУТТЄВА </a:t>
            </a:r>
            <a:r>
              <a:rPr lang="ru-RU" dirty="0"/>
              <a:t>— у тому </a:t>
            </a:r>
            <a:r>
              <a:rPr lang="ru-RU" dirty="0" err="1"/>
              <a:t>змісті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вимагають</a:t>
            </a:r>
            <a:r>
              <a:rPr lang="ru-RU" dirty="0"/>
              <a:t> </a:t>
            </a:r>
            <a:r>
              <a:rPr lang="ru-RU" dirty="0" err="1"/>
              <a:t>емпіричної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, і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визнаються</a:t>
            </a:r>
            <a:r>
              <a:rPr lang="ru-RU" dirty="0"/>
              <a:t> </a:t>
            </a:r>
            <a:r>
              <a:rPr lang="ru-RU" dirty="0" err="1"/>
              <a:t>достовірними</a:t>
            </a:r>
            <a:r>
              <a:rPr lang="ru-RU" dirty="0"/>
              <a:t>.|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636286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3D7000-3FDF-41E0-9CB4-A5BBC14A6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5F2054-A8CC-4A29-A519-7BABE5230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5326"/>
            <a:ext cx="10515600" cy="5671637"/>
          </a:xfrm>
        </p:spPr>
        <p:txBody>
          <a:bodyPr>
            <a:normAutofit/>
          </a:bodyPr>
          <a:lstStyle/>
          <a:p>
            <a:r>
              <a:rPr lang="ru-RU" dirty="0">
                <a:highlight>
                  <a:srgbClr val="C0C0C0"/>
                </a:highlight>
              </a:rPr>
              <a:t>Наука </a:t>
            </a:r>
            <a:r>
              <a:rPr lang="ru-RU" dirty="0" err="1">
                <a:highlight>
                  <a:srgbClr val="C0C0C0"/>
                </a:highlight>
              </a:rPr>
              <a:t>відрізняється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від</a:t>
            </a:r>
            <a:r>
              <a:rPr lang="ru-RU" dirty="0">
                <a:highlight>
                  <a:srgbClr val="C0C0C0"/>
                </a:highlight>
              </a:rPr>
              <a:t> МІФОЛОГІЇ </a:t>
            </a:r>
            <a:r>
              <a:rPr lang="ru-RU" dirty="0" err="1">
                <a:highlight>
                  <a:srgbClr val="C0C0C0"/>
                </a:highlight>
              </a:rPr>
              <a:t>тим</a:t>
            </a:r>
            <a:r>
              <a:rPr lang="ru-RU" dirty="0">
                <a:highlight>
                  <a:srgbClr val="C0C0C0"/>
                </a:highlight>
              </a:rPr>
              <a:t>, </a:t>
            </a:r>
            <a:r>
              <a:rPr lang="ru-RU" dirty="0" err="1">
                <a:highlight>
                  <a:srgbClr val="C0C0C0"/>
                </a:highlight>
              </a:rPr>
              <a:t>що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прагне</a:t>
            </a:r>
            <a:r>
              <a:rPr lang="ru-RU" dirty="0">
                <a:highlight>
                  <a:srgbClr val="C0C0C0"/>
                </a:highlight>
              </a:rPr>
              <a:t> не до </a:t>
            </a:r>
            <a:r>
              <a:rPr lang="ru-RU" dirty="0" err="1">
                <a:highlight>
                  <a:srgbClr val="C0C0C0"/>
                </a:highlight>
              </a:rPr>
              <a:t>пояснення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світу</a:t>
            </a:r>
            <a:r>
              <a:rPr lang="ru-RU" dirty="0">
                <a:highlight>
                  <a:srgbClr val="C0C0C0"/>
                </a:highlight>
              </a:rPr>
              <a:t> в </a:t>
            </a:r>
            <a:r>
              <a:rPr lang="ru-RU" dirty="0" err="1">
                <a:highlight>
                  <a:srgbClr val="C0C0C0"/>
                </a:highlight>
              </a:rPr>
              <a:t>цілому</a:t>
            </a:r>
            <a:r>
              <a:rPr lang="ru-RU" dirty="0">
                <a:highlight>
                  <a:srgbClr val="C0C0C0"/>
                </a:highlight>
              </a:rPr>
              <a:t>, а до </a:t>
            </a:r>
            <a:r>
              <a:rPr lang="ru-RU" dirty="0" err="1">
                <a:highlight>
                  <a:srgbClr val="C0C0C0"/>
                </a:highlight>
              </a:rPr>
              <a:t>формулювання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законів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розвитку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природи</a:t>
            </a:r>
            <a:r>
              <a:rPr lang="ru-RU" dirty="0">
                <a:highlight>
                  <a:srgbClr val="C0C0C0"/>
                </a:highlight>
              </a:rPr>
              <a:t>, </a:t>
            </a:r>
            <a:r>
              <a:rPr lang="ru-RU" dirty="0" err="1">
                <a:highlight>
                  <a:srgbClr val="C0C0C0"/>
                </a:highlight>
              </a:rPr>
              <a:t>що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допускають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емпіричну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перевірку</a:t>
            </a:r>
            <a:r>
              <a:rPr lang="ru-RU" dirty="0">
                <a:highlight>
                  <a:srgbClr val="C0C0C0"/>
                </a:highlight>
              </a:rPr>
              <a:t>. </a:t>
            </a:r>
          </a:p>
          <a:p>
            <a:r>
              <a:rPr lang="ru-RU" dirty="0"/>
              <a:t>Наука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МІСТИКИ тем,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прагне</a:t>
            </a:r>
            <a:r>
              <a:rPr lang="ru-RU" dirty="0"/>
              <a:t> не до </a:t>
            </a:r>
            <a:r>
              <a:rPr lang="ru-RU" dirty="0" err="1"/>
              <a:t>злиття</a:t>
            </a:r>
            <a:r>
              <a:rPr lang="ru-RU" dirty="0"/>
              <a:t> з </a:t>
            </a:r>
            <a:r>
              <a:rPr lang="ru-RU" dirty="0" err="1"/>
              <a:t>об'єктом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, а до </a:t>
            </a:r>
            <a:r>
              <a:rPr lang="ru-RU" dirty="0" err="1"/>
              <a:t>його</a:t>
            </a:r>
            <a:r>
              <a:rPr lang="ru-RU" dirty="0"/>
              <a:t> теоретичного </a:t>
            </a:r>
            <a:r>
              <a:rPr lang="ru-RU" dirty="0" err="1"/>
              <a:t>розуміння</a:t>
            </a:r>
            <a:r>
              <a:rPr lang="ru-RU" dirty="0"/>
              <a:t> і </a:t>
            </a:r>
            <a:r>
              <a:rPr lang="ru-RU" dirty="0" err="1"/>
              <a:t>відтворення</a:t>
            </a:r>
            <a:r>
              <a:rPr lang="ru-RU" dirty="0"/>
              <a:t>. </a:t>
            </a:r>
          </a:p>
          <a:p>
            <a:r>
              <a:rPr lang="ru-RU" dirty="0">
                <a:highlight>
                  <a:srgbClr val="C0C0C0"/>
                </a:highlight>
              </a:rPr>
              <a:t> Наука </a:t>
            </a:r>
            <a:r>
              <a:rPr lang="ru-RU" dirty="0" err="1">
                <a:highlight>
                  <a:srgbClr val="C0C0C0"/>
                </a:highlight>
              </a:rPr>
              <a:t>відрізняється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від</a:t>
            </a:r>
            <a:r>
              <a:rPr lang="ru-RU" dirty="0">
                <a:highlight>
                  <a:srgbClr val="C0C0C0"/>
                </a:highlight>
              </a:rPr>
              <a:t> РЕЛІГІЇ </a:t>
            </a:r>
            <a:r>
              <a:rPr lang="ru-RU" dirty="0" err="1">
                <a:highlight>
                  <a:srgbClr val="C0C0C0"/>
                </a:highlight>
              </a:rPr>
              <a:t>тим</a:t>
            </a:r>
            <a:r>
              <a:rPr lang="ru-RU" dirty="0">
                <a:highlight>
                  <a:srgbClr val="C0C0C0"/>
                </a:highlight>
              </a:rPr>
              <a:t>, </a:t>
            </a:r>
            <a:r>
              <a:rPr lang="ru-RU" dirty="0" err="1">
                <a:highlight>
                  <a:srgbClr val="C0C0C0"/>
                </a:highlight>
              </a:rPr>
              <a:t>що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розум</a:t>
            </a:r>
            <a:r>
              <a:rPr lang="ru-RU" dirty="0">
                <a:highlight>
                  <a:srgbClr val="C0C0C0"/>
                </a:highlight>
              </a:rPr>
              <a:t> і опора на </a:t>
            </a:r>
            <a:r>
              <a:rPr lang="ru-RU" dirty="0" err="1">
                <a:highlight>
                  <a:srgbClr val="C0C0C0"/>
                </a:highlight>
              </a:rPr>
              <a:t>почуттєву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реальність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мають</a:t>
            </a:r>
            <a:r>
              <a:rPr lang="ru-RU" dirty="0">
                <a:highlight>
                  <a:srgbClr val="C0C0C0"/>
                </a:highlight>
              </a:rPr>
              <a:t> у </a:t>
            </a:r>
            <a:r>
              <a:rPr lang="ru-RU" dirty="0" err="1">
                <a:highlight>
                  <a:srgbClr val="C0C0C0"/>
                </a:highlight>
              </a:rPr>
              <a:t>ній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більше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значення</a:t>
            </a:r>
            <a:r>
              <a:rPr lang="ru-RU" dirty="0">
                <a:highlight>
                  <a:srgbClr val="C0C0C0"/>
                </a:highlight>
              </a:rPr>
              <a:t>, </a:t>
            </a:r>
            <a:r>
              <a:rPr lang="ru-RU" dirty="0" err="1">
                <a:highlight>
                  <a:srgbClr val="C0C0C0"/>
                </a:highlight>
              </a:rPr>
              <a:t>ніж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віра</a:t>
            </a:r>
            <a:r>
              <a:rPr lang="ru-RU" dirty="0">
                <a:highlight>
                  <a:srgbClr val="C0C0C0"/>
                </a:highlight>
              </a:rPr>
              <a:t>. </a:t>
            </a:r>
          </a:p>
          <a:p>
            <a:r>
              <a:rPr lang="ru-RU" dirty="0"/>
              <a:t>Наука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ФІЛОСОФІЇ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висновки</a:t>
            </a:r>
            <a:r>
              <a:rPr lang="ru-RU" dirty="0"/>
              <a:t> </a:t>
            </a:r>
            <a:r>
              <a:rPr lang="ru-RU" dirty="0" err="1"/>
              <a:t>допускають</a:t>
            </a:r>
            <a:r>
              <a:rPr lang="ru-RU" dirty="0"/>
              <a:t> </a:t>
            </a:r>
            <a:r>
              <a:rPr lang="ru-RU" dirty="0" err="1"/>
              <a:t>емпіричну</a:t>
            </a:r>
            <a:r>
              <a:rPr lang="ru-RU" dirty="0"/>
              <a:t> </a:t>
            </a:r>
            <a:r>
              <a:rPr lang="ru-RU" dirty="0" err="1"/>
              <a:t>перевірку</a:t>
            </a:r>
            <a:r>
              <a:rPr lang="ru-RU" dirty="0"/>
              <a:t> і </a:t>
            </a:r>
            <a:r>
              <a:rPr lang="ru-RU" dirty="0" err="1"/>
              <a:t>відповідають</a:t>
            </a:r>
            <a:r>
              <a:rPr lang="ru-RU" dirty="0"/>
              <a:t> не на </a:t>
            </a:r>
            <a:r>
              <a:rPr lang="ru-RU" dirty="0" err="1"/>
              <a:t>питання</a:t>
            </a:r>
            <a:r>
              <a:rPr lang="ru-RU" dirty="0"/>
              <a:t> «</a:t>
            </a:r>
            <a:r>
              <a:rPr lang="ru-RU" dirty="0" err="1"/>
              <a:t>чому</a:t>
            </a:r>
            <a:r>
              <a:rPr lang="ru-RU" dirty="0"/>
              <a:t>?», а на </a:t>
            </a:r>
            <a:r>
              <a:rPr lang="ru-RU" dirty="0" err="1"/>
              <a:t>питання</a:t>
            </a:r>
            <a:r>
              <a:rPr lang="ru-RU" dirty="0"/>
              <a:t> «як?», «</a:t>
            </a:r>
            <a:r>
              <a:rPr lang="ru-RU" dirty="0" err="1"/>
              <a:t>яким</a:t>
            </a:r>
            <a:r>
              <a:rPr lang="ru-RU" dirty="0"/>
              <a:t> чином?». </a:t>
            </a:r>
          </a:p>
          <a:p>
            <a:r>
              <a:rPr lang="ru-RU" dirty="0">
                <a:highlight>
                  <a:srgbClr val="C0C0C0"/>
                </a:highlight>
              </a:rPr>
              <a:t>Наука </a:t>
            </a:r>
            <a:r>
              <a:rPr lang="ru-RU" dirty="0" err="1">
                <a:highlight>
                  <a:srgbClr val="C0C0C0"/>
                </a:highlight>
              </a:rPr>
              <a:t>відрізняється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від</a:t>
            </a:r>
            <a:r>
              <a:rPr lang="ru-RU" dirty="0">
                <a:highlight>
                  <a:srgbClr val="C0C0C0"/>
                </a:highlight>
              </a:rPr>
              <a:t> МИСТЕЦТВА </a:t>
            </a:r>
            <a:r>
              <a:rPr lang="ru-RU" dirty="0" err="1">
                <a:highlight>
                  <a:srgbClr val="C0C0C0"/>
                </a:highlight>
              </a:rPr>
              <a:t>своєю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раціональністю</a:t>
            </a:r>
            <a:r>
              <a:rPr lang="ru-RU" dirty="0">
                <a:highlight>
                  <a:srgbClr val="C0C0C0"/>
                </a:highlight>
              </a:rPr>
              <a:t>, </a:t>
            </a:r>
            <a:r>
              <a:rPr lang="ru-RU" dirty="0" err="1">
                <a:highlight>
                  <a:srgbClr val="C0C0C0"/>
                </a:highlight>
              </a:rPr>
              <a:t>що</a:t>
            </a:r>
            <a:r>
              <a:rPr lang="ru-RU" dirty="0">
                <a:highlight>
                  <a:srgbClr val="C0C0C0"/>
                </a:highlight>
              </a:rPr>
              <a:t> не </a:t>
            </a:r>
            <a:r>
              <a:rPr lang="ru-RU" dirty="0" err="1">
                <a:highlight>
                  <a:srgbClr val="C0C0C0"/>
                </a:highlight>
              </a:rPr>
              <a:t>зупиняється</a:t>
            </a:r>
            <a:r>
              <a:rPr lang="ru-RU" dirty="0">
                <a:highlight>
                  <a:srgbClr val="C0C0C0"/>
                </a:highlight>
              </a:rPr>
              <a:t> на </a:t>
            </a:r>
            <a:r>
              <a:rPr lang="ru-RU" dirty="0" err="1">
                <a:highlight>
                  <a:srgbClr val="C0C0C0"/>
                </a:highlight>
              </a:rPr>
              <a:t>рівні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образів</a:t>
            </a:r>
            <a:r>
              <a:rPr lang="ru-RU" dirty="0">
                <a:highlight>
                  <a:srgbClr val="C0C0C0"/>
                </a:highlight>
              </a:rPr>
              <a:t>, а </a:t>
            </a:r>
            <a:r>
              <a:rPr lang="ru-RU" dirty="0" err="1">
                <a:highlight>
                  <a:srgbClr val="C0C0C0"/>
                </a:highlight>
              </a:rPr>
              <a:t>доведеної</a:t>
            </a:r>
            <a:r>
              <a:rPr lang="ru-RU" dirty="0">
                <a:highlight>
                  <a:srgbClr val="C0C0C0"/>
                </a:highlight>
              </a:rPr>
              <a:t> до </a:t>
            </a:r>
            <a:r>
              <a:rPr lang="ru-RU" dirty="0" err="1">
                <a:highlight>
                  <a:srgbClr val="C0C0C0"/>
                </a:highlight>
              </a:rPr>
              <a:t>рівня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теорій</a:t>
            </a:r>
            <a:r>
              <a:rPr lang="ru-RU" dirty="0">
                <a:highlight>
                  <a:srgbClr val="C0C0C0"/>
                </a:highlight>
              </a:rPr>
              <a:t>. </a:t>
            </a:r>
          </a:p>
          <a:p>
            <a:r>
              <a:rPr lang="ru-RU" dirty="0"/>
              <a:t>Наука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ІДЕОЛОГІЇ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істини</a:t>
            </a:r>
            <a:r>
              <a:rPr lang="ru-RU" dirty="0"/>
              <a:t> </a:t>
            </a:r>
            <a:r>
              <a:rPr lang="ru-RU" dirty="0" err="1"/>
              <a:t>загальнозначущі</a:t>
            </a:r>
            <a:r>
              <a:rPr lang="ru-RU" dirty="0"/>
              <a:t> і не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шарів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. Наука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ТЕХНІКИ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націлена</a:t>
            </a:r>
            <a:r>
              <a:rPr lang="ru-RU" dirty="0"/>
              <a:t> не на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про </a:t>
            </a:r>
            <a:r>
              <a:rPr lang="ru-RU" dirty="0" err="1"/>
              <a:t>світ</a:t>
            </a:r>
            <a:r>
              <a:rPr lang="ru-RU" dirty="0"/>
              <a:t> для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, а на </a:t>
            </a:r>
            <a:r>
              <a:rPr lang="ru-RU" dirty="0" err="1"/>
              <a:t>пізнання</a:t>
            </a:r>
            <a:r>
              <a:rPr lang="ru-RU" dirty="0"/>
              <a:t> </a:t>
            </a:r>
            <a:r>
              <a:rPr lang="ru-RU" dirty="0" err="1"/>
              <a:t>світу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059677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2F9086-81B3-4D5D-9CE5-917D1A39F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Наука і </a:t>
            </a:r>
            <a:r>
              <a:rPr lang="ru-RU" dirty="0" err="1"/>
              <a:t>природознавство</a:t>
            </a:r>
            <a:r>
              <a:rPr lang="ru-RU" dirty="0"/>
              <a:t>. 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0B051A-CD49-488A-AFCC-87718BC34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  <a:p>
            <a:endParaRPr lang="uk-UA" dirty="0"/>
          </a:p>
          <a:p>
            <a:endParaRPr lang="ru-UA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7C386E1-0DF7-47BE-B18B-2746C5F3F3AA}"/>
              </a:ext>
            </a:extLst>
          </p:cNvPr>
          <p:cNvSpPr/>
          <p:nvPr/>
        </p:nvSpPr>
        <p:spPr>
          <a:xfrm>
            <a:off x="838200" y="1825626"/>
            <a:ext cx="1042335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науки,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точне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природознавству</a:t>
            </a:r>
            <a:r>
              <a:rPr lang="ru-RU" dirty="0"/>
              <a:t>,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розуміється</a:t>
            </a:r>
            <a:r>
              <a:rPr lang="ru-RU" dirty="0"/>
              <a:t> </a:t>
            </a:r>
            <a:r>
              <a:rPr lang="ru-RU" dirty="0" err="1"/>
              <a:t>розділ</a:t>
            </a:r>
            <a:r>
              <a:rPr lang="ru-RU" dirty="0"/>
              <a:t> науки, </a:t>
            </a:r>
            <a:r>
              <a:rPr lang="ru-RU" dirty="0" err="1"/>
              <a:t>заснований</a:t>
            </a:r>
            <a:r>
              <a:rPr lang="ru-RU" dirty="0"/>
              <a:t> на </a:t>
            </a:r>
            <a:r>
              <a:rPr lang="ru-RU" dirty="0" err="1"/>
              <a:t>відтвореній</a:t>
            </a:r>
            <a:r>
              <a:rPr lang="ru-RU" dirty="0"/>
              <a:t> </a:t>
            </a:r>
            <a:r>
              <a:rPr lang="ru-RU" dirty="0" err="1"/>
              <a:t>емпіричній</a:t>
            </a:r>
            <a:r>
              <a:rPr lang="ru-RU" dirty="0"/>
              <a:t> </a:t>
            </a:r>
            <a:r>
              <a:rPr lang="ru-RU" dirty="0" err="1"/>
              <a:t>перевірці</a:t>
            </a:r>
            <a:r>
              <a:rPr lang="ru-RU" dirty="0"/>
              <a:t> </a:t>
            </a:r>
            <a:r>
              <a:rPr lang="ru-RU" dirty="0" err="1"/>
              <a:t>гіпотез</a:t>
            </a:r>
            <a:r>
              <a:rPr lang="ru-RU" dirty="0"/>
              <a:t>  і </a:t>
            </a:r>
            <a:r>
              <a:rPr lang="ru-RU" dirty="0" err="1"/>
              <a:t>створенні</a:t>
            </a:r>
            <a:r>
              <a:rPr lang="ru-RU" dirty="0"/>
              <a:t> </a:t>
            </a:r>
            <a:r>
              <a:rPr lang="ru-RU" dirty="0" err="1"/>
              <a:t>теорій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емпіричних</a:t>
            </a:r>
            <a:r>
              <a:rPr lang="ru-RU" dirty="0"/>
              <a:t> </a:t>
            </a:r>
            <a:r>
              <a:rPr lang="ru-RU" dirty="0" err="1"/>
              <a:t>узагальнень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описують</a:t>
            </a:r>
            <a:r>
              <a:rPr lang="ru-RU" dirty="0"/>
              <a:t>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.  </a:t>
            </a:r>
          </a:p>
          <a:p>
            <a:endParaRPr lang="ru-RU" dirty="0"/>
          </a:p>
          <a:p>
            <a:r>
              <a:rPr lang="ru-RU" dirty="0"/>
              <a:t> Предмет </a:t>
            </a:r>
            <a:r>
              <a:rPr lang="ru-RU" dirty="0" err="1"/>
              <a:t>природознавства</a:t>
            </a:r>
            <a:r>
              <a:rPr lang="ru-RU" dirty="0"/>
              <a:t> — </a:t>
            </a:r>
            <a:r>
              <a:rPr lang="ru-RU" dirty="0" err="1"/>
              <a:t>факти</a:t>
            </a:r>
            <a:r>
              <a:rPr lang="ru-RU" dirty="0"/>
              <a:t> і </a:t>
            </a:r>
            <a:r>
              <a:rPr lang="ru-RU" dirty="0" err="1"/>
              <a:t>явища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сприймаються</a:t>
            </a:r>
            <a:r>
              <a:rPr lang="ru-RU" dirty="0"/>
              <a:t> нашими органами </a:t>
            </a:r>
            <a:r>
              <a:rPr lang="ru-RU" dirty="0" err="1"/>
              <a:t>почуттів</a:t>
            </a:r>
            <a:r>
              <a:rPr lang="ru-RU" dirty="0"/>
              <a:t>.  Задача </a:t>
            </a:r>
            <a:r>
              <a:rPr lang="ru-RU" dirty="0" err="1"/>
              <a:t>вченого</a:t>
            </a:r>
            <a:r>
              <a:rPr lang="ru-RU" dirty="0"/>
              <a:t> — </a:t>
            </a:r>
            <a:r>
              <a:rPr lang="ru-RU" dirty="0" err="1"/>
              <a:t>узагальнити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факти</a:t>
            </a:r>
            <a:r>
              <a:rPr lang="ru-RU" dirty="0"/>
              <a:t> і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теоретичну</a:t>
            </a:r>
            <a:r>
              <a:rPr lang="ru-RU" dirty="0"/>
              <a:t> модель,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закони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керують</a:t>
            </a:r>
            <a:r>
              <a:rPr lang="ru-RU" dirty="0"/>
              <a:t> </a:t>
            </a:r>
            <a:r>
              <a:rPr lang="ru-RU" dirty="0" err="1"/>
              <a:t>явищами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. </a:t>
            </a:r>
          </a:p>
          <a:p>
            <a:endParaRPr lang="ru-RU" dirty="0"/>
          </a:p>
          <a:p>
            <a:r>
              <a:rPr lang="ru-RU" dirty="0" err="1"/>
              <a:t>Основний</a:t>
            </a:r>
            <a:r>
              <a:rPr lang="ru-RU" dirty="0"/>
              <a:t> принцип </a:t>
            </a:r>
            <a:r>
              <a:rPr lang="ru-RU" dirty="0" err="1"/>
              <a:t>природознавства</a:t>
            </a:r>
            <a:r>
              <a:rPr lang="ru-RU" dirty="0"/>
              <a:t> говорить: </a:t>
            </a:r>
            <a:r>
              <a:rPr lang="ru-RU" dirty="0" err="1"/>
              <a:t>знання</a:t>
            </a:r>
            <a:r>
              <a:rPr lang="ru-RU" dirty="0"/>
              <a:t> про природу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допускати</a:t>
            </a:r>
            <a:r>
              <a:rPr lang="ru-RU" dirty="0"/>
              <a:t> </a:t>
            </a:r>
            <a:r>
              <a:rPr lang="ru-RU" dirty="0" err="1"/>
              <a:t>емпіричну</a:t>
            </a:r>
            <a:r>
              <a:rPr lang="ru-RU" dirty="0"/>
              <a:t> </a:t>
            </a:r>
            <a:r>
              <a:rPr lang="ru-RU" dirty="0" err="1"/>
              <a:t>перевірку</a:t>
            </a:r>
            <a:r>
              <a:rPr lang="ru-RU" dirty="0"/>
              <a:t>. </a:t>
            </a:r>
          </a:p>
          <a:p>
            <a:endParaRPr lang="ru-RU" dirty="0"/>
          </a:p>
          <a:p>
            <a:r>
              <a:rPr lang="ru-RU" dirty="0"/>
              <a:t> </a:t>
            </a:r>
            <a:r>
              <a:rPr lang="ru-RU" dirty="0" err="1"/>
              <a:t>Розходження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природничонауковими</a:t>
            </a:r>
            <a:r>
              <a:rPr lang="ru-RU" dirty="0"/>
              <a:t> і </a:t>
            </a:r>
            <a:r>
              <a:rPr lang="ru-RU" dirty="0" err="1"/>
              <a:t>гуманітарними</a:t>
            </a:r>
            <a:r>
              <a:rPr lang="ru-RU" dirty="0"/>
              <a:t> </a:t>
            </a:r>
            <a:r>
              <a:rPr lang="ru-RU" dirty="0" err="1"/>
              <a:t>знаннями</a:t>
            </a:r>
            <a:r>
              <a:rPr lang="ru-RU" dirty="0"/>
              <a:t> </a:t>
            </a:r>
            <a:r>
              <a:rPr lang="ru-RU" dirty="0" err="1"/>
              <a:t>полягають</a:t>
            </a:r>
            <a:r>
              <a:rPr lang="ru-RU" dirty="0"/>
              <a:t> у </a:t>
            </a:r>
            <a:r>
              <a:rPr lang="ru-RU" dirty="0" err="1"/>
              <a:t>тім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засновані</a:t>
            </a:r>
            <a:r>
              <a:rPr lang="ru-RU" dirty="0"/>
              <a:t> на </a:t>
            </a:r>
            <a:r>
              <a:rPr lang="ru-RU" dirty="0" err="1"/>
              <a:t>поділі</a:t>
            </a:r>
            <a:r>
              <a:rPr lang="ru-RU" dirty="0"/>
              <a:t> </a:t>
            </a:r>
            <a:r>
              <a:rPr lang="ru-RU" dirty="0" err="1"/>
              <a:t>суб'єкта</a:t>
            </a:r>
            <a:r>
              <a:rPr lang="ru-RU" dirty="0"/>
              <a:t> (</a:t>
            </a:r>
            <a:r>
              <a:rPr lang="ru-RU" dirty="0" err="1"/>
              <a:t>людини</a:t>
            </a:r>
            <a:r>
              <a:rPr lang="ru-RU" dirty="0"/>
              <a:t>) і </a:t>
            </a:r>
            <a:r>
              <a:rPr lang="ru-RU" dirty="0" err="1"/>
              <a:t>об'єкта</a:t>
            </a:r>
            <a:r>
              <a:rPr lang="ru-RU" dirty="0"/>
              <a:t> (</a:t>
            </a:r>
            <a:r>
              <a:rPr lang="ru-RU" dirty="0" err="1"/>
              <a:t>природи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пізнає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— </a:t>
            </a:r>
            <a:r>
              <a:rPr lang="ru-RU" dirty="0" err="1"/>
              <a:t>суб'єкт</a:t>
            </a:r>
            <a:r>
              <a:rPr lang="ru-RU" dirty="0"/>
              <a:t>), при </a:t>
            </a:r>
            <a:r>
              <a:rPr lang="ru-RU" dirty="0" err="1"/>
              <a:t>переважній</a:t>
            </a:r>
            <a:r>
              <a:rPr lang="ru-RU" dirty="0"/>
              <a:t> </a:t>
            </a:r>
            <a:r>
              <a:rPr lang="ru-RU" dirty="0" err="1"/>
              <a:t>увазі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приділяється</a:t>
            </a:r>
            <a:r>
              <a:rPr lang="ru-RU" dirty="0"/>
              <a:t> </a:t>
            </a:r>
            <a:r>
              <a:rPr lang="ru-RU" dirty="0" err="1"/>
              <a:t>об'єкту</a:t>
            </a:r>
            <a:r>
              <a:rPr lang="ru-RU" dirty="0"/>
              <a:t>, 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відношення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до самого </a:t>
            </a:r>
            <a:r>
              <a:rPr lang="ru-RU" dirty="0" err="1"/>
              <a:t>суб'єкта</a:t>
            </a:r>
            <a:r>
              <a:rPr lang="ru-RU" dirty="0"/>
              <a:t>. </a:t>
            </a:r>
          </a:p>
          <a:p>
            <a:r>
              <a:rPr lang="ru-RU" dirty="0"/>
              <a:t>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246474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C3A4C1-66C6-4213-B8B6-83B9A0177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Тема 3. СТРУКТУРА ПРИРОДНИЧОНАУКОВОГО ПІЗНАННЯ 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3C273D-C399-46E4-A9CF-99D8E000B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/>
              <a:t>План. 1. </a:t>
            </a:r>
          </a:p>
          <a:p>
            <a:r>
              <a:rPr lang="ru-RU" dirty="0"/>
              <a:t>1.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природничонаукового</a:t>
            </a:r>
            <a:r>
              <a:rPr lang="ru-RU" dirty="0"/>
              <a:t> </a:t>
            </a:r>
            <a:r>
              <a:rPr lang="ru-RU" dirty="0" err="1"/>
              <a:t>пізнання</a:t>
            </a:r>
            <a:r>
              <a:rPr lang="ru-RU" dirty="0"/>
              <a:t>.</a:t>
            </a:r>
          </a:p>
          <a:p>
            <a:r>
              <a:rPr lang="ru-RU" dirty="0"/>
              <a:t>2. 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об'єктивності</a:t>
            </a:r>
            <a:r>
              <a:rPr lang="ru-RU" dirty="0"/>
              <a:t>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endParaRPr lang="ru-RU" dirty="0"/>
          </a:p>
          <a:p>
            <a:r>
              <a:rPr lang="ru-RU" dirty="0"/>
              <a:t> 3. Структура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пізнання</a:t>
            </a:r>
            <a:r>
              <a:rPr lang="ru-RU" dirty="0"/>
              <a:t>. </a:t>
            </a:r>
          </a:p>
          <a:p>
            <a:r>
              <a:rPr lang="ru-RU" dirty="0"/>
              <a:t>4.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емпіричного</a:t>
            </a:r>
            <a:r>
              <a:rPr lang="ru-RU" dirty="0"/>
              <a:t> і теоретичного </a:t>
            </a:r>
            <a:r>
              <a:rPr lang="ru-RU" dirty="0" err="1"/>
              <a:t>рівнів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  </a:t>
            </a:r>
          </a:p>
          <a:p>
            <a:r>
              <a:rPr lang="ru-RU" dirty="0"/>
              <a:t>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393405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C3E46F-4013-440E-A40C-A4D1D6623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природничонаукового</a:t>
            </a:r>
            <a:r>
              <a:rPr lang="ru-RU" dirty="0"/>
              <a:t> </a:t>
            </a:r>
            <a:r>
              <a:rPr lang="ru-RU" dirty="0" err="1"/>
              <a:t>пізнання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F13B0B-F467-4AE8-B307-495A90FAE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Емпіричний</a:t>
            </a:r>
            <a:r>
              <a:rPr lang="ru-RU" dirty="0"/>
              <a:t> факт - </a:t>
            </a:r>
            <a:r>
              <a:rPr lang="ru-RU" dirty="0" err="1"/>
              <a:t>науковий</a:t>
            </a:r>
            <a:r>
              <a:rPr lang="ru-RU" dirty="0"/>
              <a:t> факт - </a:t>
            </a:r>
            <a:r>
              <a:rPr lang="ru-RU" dirty="0" err="1"/>
              <a:t>спостереження</a:t>
            </a:r>
            <a:r>
              <a:rPr lang="ru-RU" dirty="0"/>
              <a:t> – </a:t>
            </a:r>
            <a:r>
              <a:rPr lang="ru-RU" dirty="0" err="1"/>
              <a:t>реальний</a:t>
            </a:r>
            <a:r>
              <a:rPr lang="ru-RU" dirty="0"/>
              <a:t> </a:t>
            </a:r>
            <a:r>
              <a:rPr lang="ru-RU" dirty="0" err="1"/>
              <a:t>експеримент</a:t>
            </a:r>
            <a:r>
              <a:rPr lang="ru-RU" dirty="0"/>
              <a:t> - </a:t>
            </a:r>
            <a:r>
              <a:rPr lang="ru-RU" dirty="0" err="1"/>
              <a:t>модельний</a:t>
            </a:r>
            <a:r>
              <a:rPr lang="ru-RU" dirty="0"/>
              <a:t> </a:t>
            </a:r>
            <a:r>
              <a:rPr lang="ru-RU" dirty="0" err="1"/>
              <a:t>експеримент</a:t>
            </a:r>
            <a:r>
              <a:rPr lang="ru-RU" dirty="0"/>
              <a:t> - </a:t>
            </a:r>
            <a:r>
              <a:rPr lang="ru-RU" dirty="0" err="1"/>
              <a:t>уявний</a:t>
            </a:r>
            <a:r>
              <a:rPr lang="ru-RU" dirty="0"/>
              <a:t> </a:t>
            </a:r>
            <a:r>
              <a:rPr lang="ru-RU" dirty="0" err="1"/>
              <a:t>експеримент</a:t>
            </a:r>
            <a:r>
              <a:rPr lang="ru-RU" dirty="0"/>
              <a:t> - </a:t>
            </a:r>
            <a:r>
              <a:rPr lang="ru-RU" dirty="0" err="1"/>
              <a:t>фіксація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емпіричного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- </a:t>
            </a:r>
            <a:r>
              <a:rPr lang="ru-RU" dirty="0" err="1"/>
              <a:t>емпіричне</a:t>
            </a:r>
            <a:r>
              <a:rPr lang="ru-RU" dirty="0"/>
              <a:t> </a:t>
            </a:r>
            <a:r>
              <a:rPr lang="ru-RU" dirty="0" err="1"/>
              <a:t>узагальнення</a:t>
            </a:r>
            <a:r>
              <a:rPr lang="ru-RU" dirty="0"/>
              <a:t> -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наявного</a:t>
            </a:r>
            <a:r>
              <a:rPr lang="ru-RU" dirty="0"/>
              <a:t> теоретичного </a:t>
            </a:r>
            <a:r>
              <a:rPr lang="ru-RU" dirty="0" err="1"/>
              <a:t>знання</a:t>
            </a:r>
            <a:r>
              <a:rPr lang="ru-RU" dirty="0"/>
              <a:t> - образ - </a:t>
            </a:r>
            <a:r>
              <a:rPr lang="ru-RU" dirty="0" err="1"/>
              <a:t>формулювання</a:t>
            </a:r>
            <a:r>
              <a:rPr lang="ru-RU" dirty="0"/>
              <a:t> </a:t>
            </a:r>
            <a:r>
              <a:rPr lang="ru-RU" dirty="0" err="1"/>
              <a:t>гіпотези</a:t>
            </a:r>
            <a:r>
              <a:rPr lang="ru-RU" dirty="0"/>
              <a:t> -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на </a:t>
            </a:r>
            <a:r>
              <a:rPr lang="ru-RU" dirty="0" err="1"/>
              <a:t>досвіді</a:t>
            </a:r>
            <a:r>
              <a:rPr lang="ru-RU" dirty="0"/>
              <a:t> - </a:t>
            </a:r>
            <a:r>
              <a:rPr lang="ru-RU" dirty="0" err="1"/>
              <a:t>формулювання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понять –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термінів</a:t>
            </a:r>
            <a:r>
              <a:rPr lang="ru-RU" dirty="0"/>
              <a:t> і </a:t>
            </a:r>
            <a:r>
              <a:rPr lang="ru-RU" dirty="0" err="1"/>
              <a:t>законів</a:t>
            </a:r>
            <a:r>
              <a:rPr lang="ru-RU" dirty="0"/>
              <a:t> -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- </a:t>
            </a:r>
            <a:r>
              <a:rPr lang="ru-RU" dirty="0" err="1"/>
              <a:t>виведення</a:t>
            </a:r>
            <a:r>
              <a:rPr lang="ru-RU" dirty="0"/>
              <a:t> закону -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-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на </a:t>
            </a:r>
            <a:r>
              <a:rPr lang="ru-RU" dirty="0" err="1"/>
              <a:t>досвіді</a:t>
            </a:r>
            <a:r>
              <a:rPr lang="ru-RU" dirty="0"/>
              <a:t> - </a:t>
            </a:r>
            <a:r>
              <a:rPr lang="ru-RU" dirty="0" err="1"/>
              <a:t>прийняття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потреби </a:t>
            </a:r>
            <a:r>
              <a:rPr lang="ru-RU" dirty="0" err="1"/>
              <a:t>додаткових</a:t>
            </a:r>
            <a:r>
              <a:rPr lang="ru-RU" dirty="0"/>
              <a:t> </a:t>
            </a:r>
            <a:r>
              <a:rPr lang="ru-RU" dirty="0" err="1"/>
              <a:t>гіпотез</a:t>
            </a:r>
            <a:r>
              <a:rPr lang="ru-RU" dirty="0"/>
              <a:t>.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106382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DC63FC-028D-4652-B97E-983A12813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Структура наукового дослідження </a:t>
            </a:r>
            <a:endParaRPr lang="ru-UA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7DF9896-38AF-4E6D-B60B-A4F3887CD0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7719611"/>
              </p:ext>
            </p:extLst>
          </p:nvPr>
        </p:nvGraphicFramePr>
        <p:xfrm>
          <a:off x="838200" y="1552074"/>
          <a:ext cx="10515600" cy="32725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3232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E1C144-D983-4FFB-860F-C3587CB40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пізнання</a:t>
            </a:r>
            <a:r>
              <a:rPr lang="ru-RU" dirty="0"/>
              <a:t>. 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848EB7-AEB5-4381-AE3A-B6AB8EAC6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Науковий</a:t>
            </a:r>
            <a:r>
              <a:rPr lang="ru-RU" dirty="0"/>
              <a:t> метод як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підрозділяється</a:t>
            </a:r>
            <a:r>
              <a:rPr lang="ru-RU" dirty="0"/>
              <a:t> на </a:t>
            </a:r>
            <a:r>
              <a:rPr lang="ru-RU" dirty="0" err="1"/>
              <a:t>методи</a:t>
            </a:r>
            <a:r>
              <a:rPr lang="ru-RU" dirty="0"/>
              <a:t>, </a:t>
            </a:r>
            <a:r>
              <a:rPr lang="ru-RU" dirty="0" err="1"/>
              <a:t>використовувані</a:t>
            </a:r>
            <a:r>
              <a:rPr lang="ru-RU" dirty="0"/>
              <a:t> на кожному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. </a:t>
            </a:r>
            <a:r>
              <a:rPr lang="ru-RU" dirty="0" err="1"/>
              <a:t>Виділяються</a:t>
            </a:r>
            <a:r>
              <a:rPr lang="ru-RU" dirty="0"/>
              <a:t> в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емпіричні</a:t>
            </a:r>
            <a:r>
              <a:rPr lang="ru-RU" dirty="0"/>
              <a:t> і </a:t>
            </a:r>
            <a:r>
              <a:rPr lang="ru-RU" dirty="0" err="1"/>
              <a:t>теоретичні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. До перших </a:t>
            </a:r>
            <a:r>
              <a:rPr lang="ru-RU" dirty="0" err="1"/>
              <a:t>відносяться</a:t>
            </a:r>
            <a:r>
              <a:rPr lang="ru-RU" dirty="0"/>
              <a:t>: </a:t>
            </a:r>
            <a:r>
              <a:rPr lang="ru-RU" dirty="0">
                <a:highlight>
                  <a:srgbClr val="FFFF00"/>
                </a:highlight>
              </a:rPr>
              <a:t>1) </a:t>
            </a:r>
            <a:r>
              <a:rPr lang="ru-RU" dirty="0" err="1">
                <a:highlight>
                  <a:srgbClr val="FFFF00"/>
                </a:highlight>
              </a:rPr>
              <a:t>спостереження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/>
              <a:t>— </a:t>
            </a:r>
            <a:r>
              <a:rPr lang="ru-RU" dirty="0" err="1"/>
              <a:t>цілеспрямоване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</a:t>
            </a:r>
            <a:r>
              <a:rPr lang="ru-RU" dirty="0" err="1"/>
              <a:t>об'єктивної</a:t>
            </a:r>
            <a:r>
              <a:rPr lang="ru-RU" dirty="0"/>
              <a:t> </a:t>
            </a:r>
            <a:r>
              <a:rPr lang="ru-RU" dirty="0" err="1"/>
              <a:t>дійсності</a:t>
            </a:r>
            <a:r>
              <a:rPr lang="ru-RU" dirty="0"/>
              <a:t>; </a:t>
            </a:r>
            <a:r>
              <a:rPr lang="ru-RU" dirty="0">
                <a:highlight>
                  <a:srgbClr val="808080"/>
                </a:highlight>
              </a:rPr>
              <a:t>2) </a:t>
            </a:r>
            <a:r>
              <a:rPr lang="ru-RU" dirty="0" err="1">
                <a:highlight>
                  <a:srgbClr val="808080"/>
                </a:highlight>
              </a:rPr>
              <a:t>опис</a:t>
            </a:r>
            <a:r>
              <a:rPr lang="ru-RU" dirty="0">
                <a:highlight>
                  <a:srgbClr val="808080"/>
                </a:highlight>
              </a:rPr>
              <a:t> </a:t>
            </a:r>
            <a:r>
              <a:rPr lang="ru-RU" dirty="0"/>
              <a:t>— </a:t>
            </a:r>
            <a:r>
              <a:rPr lang="ru-RU" dirty="0" err="1"/>
              <a:t>фіксація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природної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штучної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зведень</a:t>
            </a:r>
            <a:r>
              <a:rPr lang="ru-RU" dirty="0"/>
              <a:t> про </a:t>
            </a:r>
            <a:r>
              <a:rPr lang="ru-RU" dirty="0" err="1"/>
              <a:t>об'єкти</a:t>
            </a:r>
            <a:r>
              <a:rPr lang="ru-RU" dirty="0"/>
              <a:t>; 3) </a:t>
            </a:r>
            <a:r>
              <a:rPr lang="ru-RU" dirty="0" err="1">
                <a:highlight>
                  <a:srgbClr val="00FFFF"/>
                </a:highlight>
              </a:rPr>
              <a:t>вимір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/>
              <a:t>—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по </a:t>
            </a:r>
            <a:r>
              <a:rPr lang="ru-RU" dirty="0" err="1"/>
              <a:t>яких-небудь</a:t>
            </a:r>
            <a:r>
              <a:rPr lang="ru-RU" dirty="0"/>
              <a:t> </a:t>
            </a:r>
            <a:r>
              <a:rPr lang="ru-RU" dirty="0" err="1"/>
              <a:t>подібних</a:t>
            </a:r>
            <a:r>
              <a:rPr lang="ru-RU" dirty="0"/>
              <a:t>  </a:t>
            </a:r>
            <a:r>
              <a:rPr lang="ru-RU" dirty="0" err="1"/>
              <a:t>властивостях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сторонах; </a:t>
            </a:r>
            <a:r>
              <a:rPr lang="ru-RU" dirty="0">
                <a:highlight>
                  <a:srgbClr val="00FF00"/>
                </a:highlight>
              </a:rPr>
              <a:t>4) </a:t>
            </a:r>
            <a:r>
              <a:rPr lang="ru-RU" dirty="0" err="1">
                <a:highlight>
                  <a:srgbClr val="00FF00"/>
                </a:highlight>
              </a:rPr>
              <a:t>експеримент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/>
              <a:t>— </a:t>
            </a:r>
            <a:r>
              <a:rPr lang="ru-RU" dirty="0" err="1"/>
              <a:t>спостереження</a:t>
            </a:r>
            <a:r>
              <a:rPr lang="ru-RU" dirty="0"/>
              <a:t> в </a:t>
            </a:r>
            <a:r>
              <a:rPr lang="ru-RU" dirty="0" err="1"/>
              <a:t>спеціально</a:t>
            </a:r>
            <a:r>
              <a:rPr lang="ru-RU" dirty="0"/>
              <a:t> </a:t>
            </a:r>
            <a:r>
              <a:rPr lang="ru-RU" dirty="0" err="1"/>
              <a:t>створюваних</a:t>
            </a:r>
            <a:r>
              <a:rPr lang="ru-RU" dirty="0"/>
              <a:t> і </a:t>
            </a:r>
            <a:r>
              <a:rPr lang="ru-RU" dirty="0" err="1"/>
              <a:t>контрольованих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відновити</a:t>
            </a:r>
            <a:r>
              <a:rPr lang="ru-RU" dirty="0"/>
              <a:t> </a:t>
            </a:r>
            <a:r>
              <a:rPr lang="ru-RU" dirty="0" err="1"/>
              <a:t>хід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 при </a:t>
            </a:r>
            <a:r>
              <a:rPr lang="ru-RU" dirty="0" err="1"/>
              <a:t>повторенні</a:t>
            </a:r>
            <a:r>
              <a:rPr lang="ru-RU" dirty="0"/>
              <a:t> умов. </a:t>
            </a:r>
          </a:p>
          <a:p>
            <a:r>
              <a:rPr lang="ru-RU" dirty="0"/>
              <a:t>До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теоретичного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: 1) </a:t>
            </a:r>
            <a:r>
              <a:rPr lang="ru-RU" dirty="0" err="1">
                <a:highlight>
                  <a:srgbClr val="FFFF00"/>
                </a:highlight>
              </a:rPr>
              <a:t>формалізаці</a:t>
            </a:r>
            <a:r>
              <a:rPr lang="ru-RU" dirty="0" err="1"/>
              <a:t>ю</a:t>
            </a:r>
            <a:r>
              <a:rPr lang="ru-RU" dirty="0"/>
              <a:t> — </a:t>
            </a:r>
            <a:r>
              <a:rPr lang="ru-RU" dirty="0" err="1"/>
              <a:t>побудову</a:t>
            </a:r>
            <a:r>
              <a:rPr lang="ru-RU" dirty="0"/>
              <a:t> абстрактно-</a:t>
            </a:r>
            <a:r>
              <a:rPr lang="ru-RU" dirty="0" err="1"/>
              <a:t>математичних</a:t>
            </a:r>
            <a:r>
              <a:rPr lang="ru-RU" dirty="0"/>
              <a:t> моделей,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розкривають</a:t>
            </a:r>
            <a:r>
              <a:rPr lang="ru-RU" dirty="0"/>
              <a:t>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досліджуваних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дійсності</a:t>
            </a:r>
            <a:r>
              <a:rPr lang="ru-RU" dirty="0"/>
              <a:t>; 2) </a:t>
            </a:r>
            <a:r>
              <a:rPr lang="ru-RU" dirty="0">
                <a:solidFill>
                  <a:srgbClr val="FF0000"/>
                </a:solidFill>
                <a:highlight>
                  <a:srgbClr val="C0C0C0"/>
                </a:highlight>
              </a:rPr>
              <a:t>аксиоматизацию</a:t>
            </a:r>
            <a:r>
              <a:rPr lang="ru-RU" dirty="0"/>
              <a:t>— </a:t>
            </a:r>
            <a:r>
              <a:rPr lang="ru-RU" dirty="0" err="1"/>
              <a:t>побудову</a:t>
            </a:r>
            <a:r>
              <a:rPr lang="ru-RU" dirty="0"/>
              <a:t> </a:t>
            </a:r>
            <a:r>
              <a:rPr lang="ru-RU" dirty="0" err="1"/>
              <a:t>теорій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аксіом</a:t>
            </a:r>
            <a:r>
              <a:rPr lang="ru-RU" dirty="0"/>
              <a:t> — </a:t>
            </a:r>
            <a:r>
              <a:rPr lang="ru-RU" dirty="0" err="1"/>
              <a:t>тверджень</a:t>
            </a:r>
            <a:r>
              <a:rPr lang="ru-RU" dirty="0"/>
              <a:t>, </a:t>
            </a:r>
            <a:r>
              <a:rPr lang="ru-RU" dirty="0" err="1"/>
              <a:t>доказу</a:t>
            </a:r>
            <a:r>
              <a:rPr lang="ru-RU" dirty="0"/>
              <a:t> </a:t>
            </a:r>
            <a:r>
              <a:rPr lang="ru-RU" dirty="0" err="1"/>
              <a:t>істинності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не </a:t>
            </a:r>
            <a:r>
              <a:rPr lang="ru-RU" dirty="0" err="1"/>
              <a:t>потрібно</a:t>
            </a:r>
            <a:r>
              <a:rPr lang="ru-RU" dirty="0"/>
              <a:t>; 3</a:t>
            </a:r>
            <a:r>
              <a:rPr lang="ru-RU" dirty="0">
                <a:highlight>
                  <a:srgbClr val="00FFFF"/>
                </a:highlight>
              </a:rPr>
              <a:t>) </a:t>
            </a:r>
            <a:r>
              <a:rPr lang="ru-RU" dirty="0" err="1">
                <a:highlight>
                  <a:srgbClr val="00FFFF"/>
                </a:highlight>
              </a:rPr>
              <a:t>гипотетикодедуктивный</a:t>
            </a:r>
            <a:r>
              <a:rPr lang="ru-RU" dirty="0">
                <a:highlight>
                  <a:srgbClr val="00FFFF"/>
                </a:highlight>
              </a:rPr>
              <a:t> метод </a:t>
            </a:r>
            <a:r>
              <a:rPr lang="ru-RU" dirty="0"/>
              <a:t>—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дедуктивно </a:t>
            </a:r>
            <a:r>
              <a:rPr lang="ru-RU" dirty="0" err="1"/>
              <a:t>зв'язаних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</a:t>
            </a:r>
            <a:r>
              <a:rPr lang="ru-RU" dirty="0" err="1"/>
              <a:t>гіпотез</a:t>
            </a:r>
            <a:r>
              <a:rPr lang="ru-RU" dirty="0"/>
              <a:t>,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виводяться</a:t>
            </a:r>
            <a:r>
              <a:rPr lang="ru-RU" dirty="0"/>
              <a:t> </a:t>
            </a:r>
            <a:r>
              <a:rPr lang="ru-RU" dirty="0" err="1"/>
              <a:t>твердження</a:t>
            </a:r>
            <a:r>
              <a:rPr lang="ru-RU" dirty="0"/>
              <a:t> про </a:t>
            </a:r>
            <a:r>
              <a:rPr lang="ru-RU" dirty="0" err="1"/>
              <a:t>емпіричні</a:t>
            </a:r>
            <a:r>
              <a:rPr lang="ru-RU" dirty="0"/>
              <a:t> </a:t>
            </a:r>
            <a:r>
              <a:rPr lang="ru-RU" dirty="0" err="1"/>
              <a:t>факти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27360545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</TotalTime>
  <Words>1259</Words>
  <Application>Microsoft Office PowerPoint</Application>
  <PresentationFormat>Широкоэкранный</PresentationFormat>
  <Paragraphs>66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Легкий дым</vt:lpstr>
      <vt:lpstr>Тема 2. ПРИРОДОЗНАВСТВО І НАУКА </vt:lpstr>
      <vt:lpstr>Основні риси науки </vt:lpstr>
      <vt:lpstr>Презентация PowerPoint</vt:lpstr>
      <vt:lpstr>Презентация PowerPoint</vt:lpstr>
      <vt:lpstr>Наука і природознавство. </vt:lpstr>
      <vt:lpstr>Тема 3. СТРУКТУРА ПРИРОДНИЧОНАУКОВОГО ПІЗНАННЯ </vt:lpstr>
      <vt:lpstr>Рівні природничонаукового пізнання</vt:lpstr>
      <vt:lpstr>Структура наукового дослідження </vt:lpstr>
      <vt:lpstr> Методи наукового пізнання.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ПРИРОДОЗНАВСТВО І НАУКА </dc:title>
  <dc:creator>елена дубовая</dc:creator>
  <cp:lastModifiedBy>елена дубовая</cp:lastModifiedBy>
  <cp:revision>5</cp:revision>
  <dcterms:created xsi:type="dcterms:W3CDTF">2020-01-29T07:35:03Z</dcterms:created>
  <dcterms:modified xsi:type="dcterms:W3CDTF">2020-01-29T08:02:39Z</dcterms:modified>
</cp:coreProperties>
</file>