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doc" ContentType="application/msword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63" r:id="rId14"/>
    <p:sldId id="265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AEF79-77BC-445E-A65C-8A43B7D53218}" v="250" dt="2021-04-09T10:29:17.241"/>
    <p1510:client id="{B359D357-B157-45C7-AF0D-E7ADE966D774}" v="4045" dt="2021-04-09T10:19:04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4" autoAdjust="0"/>
    <p:restoredTop sz="94660"/>
  </p:normalViewPr>
  <p:slideViewPr>
    <p:cSldViewPr snapToGrid="0">
      <p:cViewPr>
        <p:scale>
          <a:sx n="117" d="100"/>
          <a:sy n="11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Шелленберг Татьяна" userId="f35e59733a9bbfec" providerId="Windows Live" clId="Web-{0FCAEF79-77BC-445E-A65C-8A43B7D53218}"/>
    <pc:docChg chg="addSld delSld modSld">
      <pc:chgData name="Шелленберг Татьяна" userId="f35e59733a9bbfec" providerId="Windows Live" clId="Web-{0FCAEF79-77BC-445E-A65C-8A43B7D53218}" dt="2021-04-09T10:29:12.678" v="203" actId="20577"/>
      <pc:docMkLst>
        <pc:docMk/>
      </pc:docMkLst>
      <pc:sldChg chg="modSp">
        <pc:chgData name="Шелленберг Татьяна" userId="f35e59733a9bbfec" providerId="Windows Live" clId="Web-{0FCAEF79-77BC-445E-A65C-8A43B7D53218}" dt="2021-04-09T10:29:12.678" v="203" actId="20577"/>
        <pc:sldMkLst>
          <pc:docMk/>
          <pc:sldMk cId="44709149" sldId="260"/>
        </pc:sldMkLst>
        <pc:spChg chg="mod">
          <ac:chgData name="Шелленберг Татьяна" userId="f35e59733a9bbfec" providerId="Windows Live" clId="Web-{0FCAEF79-77BC-445E-A65C-8A43B7D53218}" dt="2021-04-09T10:29:12.678" v="203" actId="20577"/>
          <ac:spMkLst>
            <pc:docMk/>
            <pc:sldMk cId="44709149" sldId="260"/>
            <ac:spMk id="6" creationId="{6653935C-01EF-4BF2-995E-AE79A1E69BE8}"/>
          </ac:spMkLst>
        </pc:spChg>
      </pc:sldChg>
      <pc:sldChg chg="addSp delSp modSp new">
        <pc:chgData name="Шелленберг Татьяна" userId="f35e59733a9bbfec" providerId="Windows Live" clId="Web-{0FCAEF79-77BC-445E-A65C-8A43B7D53218}" dt="2021-04-09T10:23:40.206" v="165" actId="20577"/>
        <pc:sldMkLst>
          <pc:docMk/>
          <pc:sldMk cId="625162865" sldId="262"/>
        </pc:sldMkLst>
        <pc:spChg chg="mod">
          <ac:chgData name="Шелленберг Татьяна" userId="f35e59733a9bbfec" providerId="Windows Live" clId="Web-{0FCAEF79-77BC-445E-A65C-8A43B7D53218}" dt="2021-04-09T10:20:27.554" v="18" actId="20577"/>
          <ac:spMkLst>
            <pc:docMk/>
            <pc:sldMk cId="625162865" sldId="262"/>
            <ac:spMk id="2" creationId="{CF59EE46-306C-4B27-9B7E-315C6A223DC0}"/>
          </ac:spMkLst>
        </pc:spChg>
        <pc:spChg chg="del">
          <ac:chgData name="Шелленберг Татьяна" userId="f35e59733a9bbfec" providerId="Windows Live" clId="Web-{0FCAEF79-77BC-445E-A65C-8A43B7D53218}" dt="2021-04-09T10:20:34.351" v="19"/>
          <ac:spMkLst>
            <pc:docMk/>
            <pc:sldMk cId="625162865" sldId="262"/>
            <ac:spMk id="3" creationId="{4D692E23-C2E7-4D77-A26C-33E3AA3C284B}"/>
          </ac:spMkLst>
        </pc:spChg>
        <pc:graphicFrameChg chg="add mod ord modGraphic">
          <ac:chgData name="Шелленберг Татьяна" userId="f35e59733a9bbfec" providerId="Windows Live" clId="Web-{0FCAEF79-77BC-445E-A65C-8A43B7D53218}" dt="2021-04-09T10:23:40.206" v="165" actId="20577"/>
          <ac:graphicFrameMkLst>
            <pc:docMk/>
            <pc:sldMk cId="625162865" sldId="262"/>
            <ac:graphicFrameMk id="4" creationId="{4A78A11E-D267-419E-871D-084D4A3D00D9}"/>
          </ac:graphicFrameMkLst>
        </pc:graphicFrameChg>
      </pc:sldChg>
      <pc:sldChg chg="del">
        <pc:chgData name="Шелленберг Татьяна" userId="f35e59733a9bbfec" providerId="Windows Live" clId="Web-{0FCAEF79-77BC-445E-A65C-8A43B7D53218}" dt="2021-04-09T10:19:43.036" v="0"/>
        <pc:sldMkLst>
          <pc:docMk/>
          <pc:sldMk cId="3067541123" sldId="262"/>
        </pc:sldMkLst>
      </pc:sldChg>
      <pc:sldChg chg="addSp delSp modSp new mod setBg">
        <pc:chgData name="Шелленберг Татьяна" userId="f35e59733a9bbfec" providerId="Windows Live" clId="Web-{0FCAEF79-77BC-445E-A65C-8A43B7D53218}" dt="2021-04-09T10:28:16.409" v="201" actId="20577"/>
        <pc:sldMkLst>
          <pc:docMk/>
          <pc:sldMk cId="766177827" sldId="263"/>
        </pc:sldMkLst>
        <pc:spChg chg="del mod">
          <ac:chgData name="Шелленберг Татьяна" userId="f35e59733a9bbfec" providerId="Windows Live" clId="Web-{0FCAEF79-77BC-445E-A65C-8A43B7D53218}" dt="2021-04-09T10:25:07.570" v="170"/>
          <ac:spMkLst>
            <pc:docMk/>
            <pc:sldMk cId="766177827" sldId="263"/>
            <ac:spMk id="2" creationId="{D7543AF5-E0C0-41B3-88A2-6BC23CF1FA00}"/>
          </ac:spMkLst>
        </pc:spChg>
        <pc:spChg chg="mod">
          <ac:chgData name="Шелленберг Татьяна" userId="f35e59733a9bbfec" providerId="Windows Live" clId="Web-{0FCAEF79-77BC-445E-A65C-8A43B7D53218}" dt="2021-04-09T10:28:16.409" v="201" actId="20577"/>
          <ac:spMkLst>
            <pc:docMk/>
            <pc:sldMk cId="766177827" sldId="263"/>
            <ac:spMk id="3" creationId="{C52CD0DA-4BC7-48E3-BE12-DF15B67D3297}"/>
          </ac:spMkLst>
        </pc:spChg>
        <pc:spChg chg="add">
          <ac:chgData name="Шелленберг Татьяна" userId="f35e59733a9bbfec" providerId="Windows Live" clId="Web-{0FCAEF79-77BC-445E-A65C-8A43B7D53218}" dt="2021-04-09T10:25:03.007" v="169"/>
          <ac:spMkLst>
            <pc:docMk/>
            <pc:sldMk cId="766177827" sldId="263"/>
            <ac:spMk id="5" creationId="{A009E310-C7C2-4F23-B466-4417C8ED3B99}"/>
          </ac:spMkLst>
        </pc:spChg>
        <pc:spChg chg="add">
          <ac:chgData name="Шелленберг Татьяна" userId="f35e59733a9bbfec" providerId="Windows Live" clId="Web-{0FCAEF79-77BC-445E-A65C-8A43B7D53218}" dt="2021-04-09T10:25:03.007" v="169"/>
          <ac:spMkLst>
            <pc:docMk/>
            <pc:sldMk cId="766177827" sldId="263"/>
            <ac:spMk id="6" creationId="{51A4F4A1-146B-4D29-852A-F60996679785}"/>
          </ac:spMkLst>
        </pc:spChg>
        <pc:spChg chg="add">
          <ac:chgData name="Шелленберг Татьяна" userId="f35e59733a9bbfec" providerId="Windows Live" clId="Web-{0FCAEF79-77BC-445E-A65C-8A43B7D53218}" dt="2021-04-09T10:25:03.007" v="169"/>
          <ac:spMkLst>
            <pc:docMk/>
            <pc:sldMk cId="766177827" sldId="263"/>
            <ac:spMk id="7" creationId="{A4C31FF5-F97E-4082-BFC5-A880DB9F3F00}"/>
          </ac:spMkLst>
        </pc:spChg>
        <pc:spChg chg="add del">
          <ac:chgData name="Шелленберг Татьяна" userId="f35e59733a9bbfec" providerId="Windows Live" clId="Web-{0FCAEF79-77BC-445E-A65C-8A43B7D53218}" dt="2021-04-09T10:25:02.992" v="168"/>
          <ac:spMkLst>
            <pc:docMk/>
            <pc:sldMk cId="766177827" sldId="263"/>
            <ac:spMk id="8" creationId="{3E25BDA2-3F4D-4B38-90E7-989465ECDDCF}"/>
          </ac:spMkLst>
        </pc:spChg>
        <pc:spChg chg="add">
          <ac:chgData name="Шелленберг Татьяна" userId="f35e59733a9bbfec" providerId="Windows Live" clId="Web-{0FCAEF79-77BC-445E-A65C-8A43B7D53218}" dt="2021-04-09T10:25:03.007" v="169"/>
          <ac:spMkLst>
            <pc:docMk/>
            <pc:sldMk cId="766177827" sldId="263"/>
            <ac:spMk id="9" creationId="{6015B4CE-42DE-4E9B-B800-B5B8142E6FCB}"/>
          </ac:spMkLst>
        </pc:spChg>
        <pc:spChg chg="add del">
          <ac:chgData name="Шелленберг Татьяна" userId="f35e59733a9bbfec" providerId="Windows Live" clId="Web-{0FCAEF79-77BC-445E-A65C-8A43B7D53218}" dt="2021-04-09T10:25:02.992" v="168"/>
          <ac:spMkLst>
            <pc:docMk/>
            <pc:sldMk cId="766177827" sldId="263"/>
            <ac:spMk id="10" creationId="{F65EEA05-AD42-442F-B6C6-CB9FC289426E}"/>
          </ac:spMkLst>
        </pc:spChg>
        <pc:spChg chg="add del">
          <ac:chgData name="Шелленберг Татьяна" userId="f35e59733a9bbfec" providerId="Windows Live" clId="Web-{0FCAEF79-77BC-445E-A65C-8A43B7D53218}" dt="2021-04-09T10:25:02.992" v="168"/>
          <ac:spMkLst>
            <pc:docMk/>
            <pc:sldMk cId="766177827" sldId="263"/>
            <ac:spMk id="12" creationId="{BC96869A-A70D-42F7-876F-605CB1718F20}"/>
          </ac:spMkLst>
        </pc:spChg>
        <pc:spChg chg="add del">
          <ac:chgData name="Шелленберг Татьяна" userId="f35e59733a9bbfec" providerId="Windows Live" clId="Web-{0FCAEF79-77BC-445E-A65C-8A43B7D53218}" dt="2021-04-09T10:25:02.992" v="168"/>
          <ac:spMkLst>
            <pc:docMk/>
            <pc:sldMk cId="766177827" sldId="263"/>
            <ac:spMk id="14" creationId="{6CD407CC-EF5C-486F-9A14-7F681F986D17}"/>
          </ac:spMkLst>
        </pc:spChg>
        <pc:cxnChg chg="add del">
          <ac:chgData name="Шелленберг Татьяна" userId="f35e59733a9bbfec" providerId="Windows Live" clId="Web-{0FCAEF79-77BC-445E-A65C-8A43B7D53218}" dt="2021-04-09T10:25:02.992" v="168"/>
          <ac:cxnSpMkLst>
            <pc:docMk/>
            <pc:sldMk cId="766177827" sldId="263"/>
            <ac:cxnSpMk id="16" creationId="{0DD76B5F-5BAA-48C6-9065-9AEF15D30B4E}"/>
          </ac:cxnSpMkLst>
        </pc:cxnChg>
      </pc:sldChg>
    </pc:docChg>
  </pc:docChgLst>
  <pc:docChgLst>
    <pc:chgData name="Шелленберг Татьяна" userId="f35e59733a9bbfec" providerId="Windows Live" clId="Web-{B359D357-B157-45C7-AF0D-E7ADE966D774}"/>
    <pc:docChg chg="addSld delSld modSld addMainMaster delMainMaster">
      <pc:chgData name="Шелленберг Татьяна" userId="f35e59733a9bbfec" providerId="Windows Live" clId="Web-{B359D357-B157-45C7-AF0D-E7ADE966D774}" dt="2021-04-09T10:19:04.060" v="2036" actId="20577"/>
      <pc:docMkLst>
        <pc:docMk/>
      </pc:docMkLst>
      <pc:sldChg chg="addSp delSp modSp mod setBg modClrScheme chgLayout">
        <pc:chgData name="Шелленберг Татьяна" userId="f35e59733a9bbfec" providerId="Windows Live" clId="Web-{B359D357-B157-45C7-AF0D-E7ADE966D774}" dt="2021-04-09T08:40:47.468" v="27" actId="20577"/>
        <pc:sldMkLst>
          <pc:docMk/>
          <pc:sldMk cId="1627197603" sldId="256"/>
        </pc:sldMkLst>
        <pc:spChg chg="mod">
          <ac:chgData name="Шелленберг Татьяна" userId="f35e59733a9bbfec" providerId="Windows Live" clId="Web-{B359D357-B157-45C7-AF0D-E7ADE966D774}" dt="2021-04-09T08:40:47.468" v="27" actId="20577"/>
          <ac:spMkLst>
            <pc:docMk/>
            <pc:sldMk cId="1627197603" sldId="256"/>
            <ac:spMk id="2" creationId="{00000000-0000-0000-0000-000000000000}"/>
          </ac:spMkLst>
        </pc:spChg>
        <pc:spChg chg="mod">
          <ac:chgData name="Шелленберг Татьяна" userId="f35e59733a9bbfec" providerId="Windows Live" clId="Web-{B359D357-B157-45C7-AF0D-E7ADE966D774}" dt="2021-04-09T08:37:53.041" v="1"/>
          <ac:spMkLst>
            <pc:docMk/>
            <pc:sldMk cId="1627197603" sldId="256"/>
            <ac:spMk id="3" creationId="{00000000-0000-0000-0000-000000000000}"/>
          </ac:spMkLst>
        </pc:spChg>
        <pc:spChg chg="add del">
          <ac:chgData name="Шелленберг Татьяна" userId="f35e59733a9bbfec" providerId="Windows Live" clId="Web-{B359D357-B157-45C7-AF0D-E7ADE966D774}" dt="2021-04-09T08:37:53.041" v="1"/>
          <ac:spMkLst>
            <pc:docMk/>
            <pc:sldMk cId="1627197603" sldId="256"/>
            <ac:spMk id="9" creationId="{610334BF-0422-4A9A-BE46-AEB8C348BAC4}"/>
          </ac:spMkLst>
        </pc:spChg>
        <pc:spChg chg="add del">
          <ac:chgData name="Шелленберг Татьяна" userId="f35e59733a9bbfec" providerId="Windows Live" clId="Web-{B359D357-B157-45C7-AF0D-E7ADE966D774}" dt="2021-04-09T08:37:53.041" v="1"/>
          <ac:spMkLst>
            <pc:docMk/>
            <pc:sldMk cId="1627197603" sldId="256"/>
            <ac:spMk id="11" creationId="{C98F2823-0279-49D8-928D-754B222533EF}"/>
          </ac:spMkLst>
        </pc:spChg>
        <pc:spChg chg="add del">
          <ac:chgData name="Шелленберг Татьяна" userId="f35e59733a9bbfec" providerId="Windows Live" clId="Web-{B359D357-B157-45C7-AF0D-E7ADE966D774}" dt="2021-04-09T08:37:53.041" v="1"/>
          <ac:spMkLst>
            <pc:docMk/>
            <pc:sldMk cId="1627197603" sldId="256"/>
            <ac:spMk id="13" creationId="{02E45E95-311C-41C7-A882-6E43F0806865}"/>
          </ac:spMkLst>
        </pc:spChg>
        <pc:spChg chg="add del">
          <ac:chgData name="Шелленберг Татьяна" userId="f35e59733a9bbfec" providerId="Windows Live" clId="Web-{B359D357-B157-45C7-AF0D-E7ADE966D774}" dt="2021-04-09T08:37:53.041" v="1"/>
          <ac:spMkLst>
            <pc:docMk/>
            <pc:sldMk cId="1627197603" sldId="256"/>
            <ac:spMk id="15" creationId="{B7299D5D-ECC5-41EB-B830-C3A35FB35516}"/>
          </ac:spMkLst>
        </pc:spChg>
        <pc:spChg chg="add del">
          <ac:chgData name="Шелленберг Татьяна" userId="f35e59733a9bbfec" providerId="Windows Live" clId="Web-{B359D357-B157-45C7-AF0D-E7ADE966D774}" dt="2021-04-09T08:37:53.041" v="1"/>
          <ac:spMkLst>
            <pc:docMk/>
            <pc:sldMk cId="1627197603" sldId="256"/>
            <ac:spMk id="17" creationId="{88C91735-5EFE-44D1-8CC6-FDF0D11B6F5D}"/>
          </ac:spMkLst>
        </pc:spChg>
        <pc:spChg chg="add del">
          <ac:chgData name="Шелленберг Татьяна" userId="f35e59733a9bbfec" providerId="Windows Live" clId="Web-{B359D357-B157-45C7-AF0D-E7ADE966D774}" dt="2021-04-09T08:37:53.041" v="1"/>
          <ac:spMkLst>
            <pc:docMk/>
            <pc:sldMk cId="1627197603" sldId="256"/>
            <ac:spMk id="19" creationId="{D33F926C-2613-475D-AEE4-CD7D87D3BA2D}"/>
          </ac:spMkLst>
        </pc:spChg>
        <pc:spChg chg="add del">
          <ac:chgData name="Шелленберг Татьяна" userId="f35e59733a9bbfec" providerId="Windows Live" clId="Web-{B359D357-B157-45C7-AF0D-E7ADE966D774}" dt="2021-04-09T08:37:53.041" v="1"/>
          <ac:spMkLst>
            <pc:docMk/>
            <pc:sldMk cId="1627197603" sldId="256"/>
            <ac:spMk id="21" creationId="{1FD32A06-E9FE-4F5A-88A6-84905A72C26F}"/>
          </ac:spMkLst>
        </pc:spChg>
        <pc:picChg chg="add del">
          <ac:chgData name="Шелленберг Татьяна" userId="f35e59733a9bbfec" providerId="Windows Live" clId="Web-{B359D357-B157-45C7-AF0D-E7ADE966D774}" dt="2021-04-09T08:37:53.041" v="1"/>
          <ac:picMkLst>
            <pc:docMk/>
            <pc:sldMk cId="1627197603" sldId="256"/>
            <ac:picMk id="4" creationId="{E9609BB9-9608-487A-8E7C-CC55BDC95A9C}"/>
          </ac:picMkLst>
        </pc:picChg>
      </pc:sldChg>
      <pc:sldChg chg="addSp delSp modSp new mod setBg">
        <pc:chgData name="Шелленберг Татьяна" userId="f35e59733a9bbfec" providerId="Windows Live" clId="Web-{B359D357-B157-45C7-AF0D-E7ADE966D774}" dt="2021-04-09T09:28:30.356" v="543" actId="20577"/>
        <pc:sldMkLst>
          <pc:docMk/>
          <pc:sldMk cId="1046224756" sldId="257"/>
        </pc:sldMkLst>
        <pc:spChg chg="mod">
          <ac:chgData name="Шелленберг Татьяна" userId="f35e59733a9bbfec" providerId="Windows Live" clId="Web-{B359D357-B157-45C7-AF0D-E7ADE966D774}" dt="2021-04-09T08:46:19.257" v="34" actId="20577"/>
          <ac:spMkLst>
            <pc:docMk/>
            <pc:sldMk cId="1046224756" sldId="257"/>
            <ac:spMk id="2" creationId="{B5479593-CA47-4626-8024-3E07CAE93EC1}"/>
          </ac:spMkLst>
        </pc:spChg>
        <pc:spChg chg="mod">
          <ac:chgData name="Шелленберг Татьяна" userId="f35e59733a9bbfec" providerId="Windows Live" clId="Web-{B359D357-B157-45C7-AF0D-E7ADE966D774}" dt="2021-04-09T09:28:30.356" v="543" actId="20577"/>
          <ac:spMkLst>
            <pc:docMk/>
            <pc:sldMk cId="1046224756" sldId="257"/>
            <ac:spMk id="3" creationId="{199C93D7-9F22-4924-8316-A3855DC9E6B7}"/>
          </ac:spMkLst>
        </pc:spChg>
        <pc:spChg chg="add del">
          <ac:chgData name="Шелленберг Татьяна" userId="f35e59733a9bbfec" providerId="Windows Live" clId="Web-{B359D357-B157-45C7-AF0D-E7ADE966D774}" dt="2021-04-09T08:45:36.475" v="30"/>
          <ac:spMkLst>
            <pc:docMk/>
            <pc:sldMk cId="1046224756" sldId="257"/>
            <ac:spMk id="8" creationId="{A009E310-C7C2-4F23-B466-4417C8ED3B99}"/>
          </ac:spMkLst>
        </pc:spChg>
        <pc:spChg chg="add del">
          <ac:chgData name="Шелленберг Татьяна" userId="f35e59733a9bbfec" providerId="Windows Live" clId="Web-{B359D357-B157-45C7-AF0D-E7ADE966D774}" dt="2021-04-09T08:45:36.475" v="30"/>
          <ac:spMkLst>
            <pc:docMk/>
            <pc:sldMk cId="1046224756" sldId="257"/>
            <ac:spMk id="10" creationId="{51A4F4A1-146B-4D29-852A-F60996679785}"/>
          </ac:spMkLst>
        </pc:spChg>
        <pc:spChg chg="add del">
          <ac:chgData name="Шелленберг Татьяна" userId="f35e59733a9bbfec" providerId="Windows Live" clId="Web-{B359D357-B157-45C7-AF0D-E7ADE966D774}" dt="2021-04-09T08:45:36.475" v="30"/>
          <ac:spMkLst>
            <pc:docMk/>
            <pc:sldMk cId="1046224756" sldId="257"/>
            <ac:spMk id="12" creationId="{A4C31FF5-F97E-4082-BFC5-A880DB9F3F00}"/>
          </ac:spMkLst>
        </pc:spChg>
        <pc:spChg chg="add del">
          <ac:chgData name="Шелленберг Татьяна" userId="f35e59733a9bbfec" providerId="Windows Live" clId="Web-{B359D357-B157-45C7-AF0D-E7ADE966D774}" dt="2021-04-09T08:45:36.475" v="30"/>
          <ac:spMkLst>
            <pc:docMk/>
            <pc:sldMk cId="1046224756" sldId="257"/>
            <ac:spMk id="14" creationId="{6015B4CE-42DE-4E9B-B800-B5B8142E6FCB}"/>
          </ac:spMkLst>
        </pc:spChg>
        <pc:spChg chg="add">
          <ac:chgData name="Шелленберг Татьяна" userId="f35e59733a9bbfec" providerId="Windows Live" clId="Web-{B359D357-B157-45C7-AF0D-E7ADE966D774}" dt="2021-04-09T08:45:36.475" v="30"/>
          <ac:spMkLst>
            <pc:docMk/>
            <pc:sldMk cId="1046224756" sldId="257"/>
            <ac:spMk id="19" creationId="{3E25BDA2-3F4D-4B38-90E7-989465ECDDCF}"/>
          </ac:spMkLst>
        </pc:spChg>
        <pc:spChg chg="add">
          <ac:chgData name="Шелленберг Татьяна" userId="f35e59733a9bbfec" providerId="Windows Live" clId="Web-{B359D357-B157-45C7-AF0D-E7ADE966D774}" dt="2021-04-09T08:45:36.475" v="30"/>
          <ac:spMkLst>
            <pc:docMk/>
            <pc:sldMk cId="1046224756" sldId="257"/>
            <ac:spMk id="21" creationId="{F65EEA05-AD42-442F-B6C6-CB9FC289426E}"/>
          </ac:spMkLst>
        </pc:spChg>
        <pc:spChg chg="add">
          <ac:chgData name="Шелленберг Татьяна" userId="f35e59733a9bbfec" providerId="Windows Live" clId="Web-{B359D357-B157-45C7-AF0D-E7ADE966D774}" dt="2021-04-09T08:45:36.475" v="30"/>
          <ac:spMkLst>
            <pc:docMk/>
            <pc:sldMk cId="1046224756" sldId="257"/>
            <ac:spMk id="23" creationId="{BC96869A-A70D-42F7-876F-605CB1718F20}"/>
          </ac:spMkLst>
        </pc:spChg>
        <pc:spChg chg="add">
          <ac:chgData name="Шелленберг Татьяна" userId="f35e59733a9bbfec" providerId="Windows Live" clId="Web-{B359D357-B157-45C7-AF0D-E7ADE966D774}" dt="2021-04-09T08:45:36.475" v="30"/>
          <ac:spMkLst>
            <pc:docMk/>
            <pc:sldMk cId="1046224756" sldId="257"/>
            <ac:spMk id="25" creationId="{6CD407CC-EF5C-486F-9A14-7F681F986D17}"/>
          </ac:spMkLst>
        </pc:spChg>
        <pc:cxnChg chg="add">
          <ac:chgData name="Шелленберг Татьяна" userId="f35e59733a9bbfec" providerId="Windows Live" clId="Web-{B359D357-B157-45C7-AF0D-E7ADE966D774}" dt="2021-04-09T08:45:36.475" v="30"/>
          <ac:cxnSpMkLst>
            <pc:docMk/>
            <pc:sldMk cId="1046224756" sldId="257"/>
            <ac:cxnSpMk id="27" creationId="{0DD76B5F-5BAA-48C6-9065-9AEF15D30B4E}"/>
          </ac:cxnSpMkLst>
        </pc:cxnChg>
      </pc:sldChg>
      <pc:sldChg chg="addSp delSp modSp new mod setBg">
        <pc:chgData name="Шелленберг Татьяна" userId="f35e59733a9bbfec" providerId="Windows Live" clId="Web-{B359D357-B157-45C7-AF0D-E7ADE966D774}" dt="2021-04-09T09:33:26.298" v="757" actId="20577"/>
        <pc:sldMkLst>
          <pc:docMk/>
          <pc:sldMk cId="2670947340" sldId="258"/>
        </pc:sldMkLst>
        <pc:spChg chg="mod">
          <ac:chgData name="Шелленберг Татьяна" userId="f35e59733a9bbfec" providerId="Windows Live" clId="Web-{B359D357-B157-45C7-AF0D-E7ADE966D774}" dt="2021-04-09T09:28:46.528" v="544" actId="20577"/>
          <ac:spMkLst>
            <pc:docMk/>
            <pc:sldMk cId="2670947340" sldId="258"/>
            <ac:spMk id="2" creationId="{02BD202E-5BCC-4B3C-9ED3-099667F32EB2}"/>
          </ac:spMkLst>
        </pc:spChg>
        <pc:spChg chg="add del mod">
          <ac:chgData name="Шелленберг Татьяна" userId="f35e59733a9bbfec" providerId="Windows Live" clId="Web-{B359D357-B157-45C7-AF0D-E7ADE966D774}" dt="2021-04-09T09:33:26.298" v="757" actId="20577"/>
          <ac:spMkLst>
            <pc:docMk/>
            <pc:sldMk cId="2670947340" sldId="258"/>
            <ac:spMk id="3" creationId="{1F4EE6DB-7EB4-4FFC-98D0-8154D52A316C}"/>
          </ac:spMkLst>
        </pc:spChg>
        <pc:spChg chg="add">
          <ac:chgData name="Шелленберг Татьяна" userId="f35e59733a9bbfec" providerId="Windows Live" clId="Web-{B359D357-B157-45C7-AF0D-E7ADE966D774}" dt="2021-04-09T08:51:24.718" v="276"/>
          <ac:spMkLst>
            <pc:docMk/>
            <pc:sldMk cId="2670947340" sldId="258"/>
            <ac:spMk id="8" creationId="{70120F84-A866-4D9F-8B1C-9120A013D654}"/>
          </ac:spMkLst>
        </pc:spChg>
        <pc:spChg chg="add">
          <ac:chgData name="Шелленберг Татьяна" userId="f35e59733a9bbfec" providerId="Windows Live" clId="Web-{B359D357-B157-45C7-AF0D-E7ADE966D774}" dt="2021-04-09T08:51:24.718" v="276"/>
          <ac:spMkLst>
            <pc:docMk/>
            <pc:sldMk cId="2670947340" sldId="258"/>
            <ac:spMk id="10" creationId="{252FEFEF-6AC0-46B6-AC09-11FC56196FA4}"/>
          </ac:spMkLst>
        </pc:spChg>
        <pc:picChg chg="add del mod ord">
          <ac:chgData name="Шелленберг Татьяна" userId="f35e59733a9bbfec" providerId="Windows Live" clId="Web-{B359D357-B157-45C7-AF0D-E7ADE966D774}" dt="2021-04-09T08:55:39.006" v="361"/>
          <ac:picMkLst>
            <pc:docMk/>
            <pc:sldMk cId="2670947340" sldId="258"/>
            <ac:picMk id="4" creationId="{35984FC4-0F22-419F-B542-D26DCC88299B}"/>
          </ac:picMkLst>
        </pc:picChg>
        <pc:picChg chg="add mod">
          <ac:chgData name="Шелленберг Татьяна" userId="f35e59733a9bbfec" providerId="Windows Live" clId="Web-{B359D357-B157-45C7-AF0D-E7ADE966D774}" dt="2021-04-09T08:58:51.854" v="372" actId="14100"/>
          <ac:picMkLst>
            <pc:docMk/>
            <pc:sldMk cId="2670947340" sldId="258"/>
            <ac:picMk id="5" creationId="{81E31A78-C0F9-4CAF-B7D5-DA1A1ECEFD6A}"/>
          </ac:picMkLst>
        </pc:picChg>
        <pc:picChg chg="add mod ord">
          <ac:chgData name="Шелленберг Татьяна" userId="f35e59733a9bbfec" providerId="Windows Live" clId="Web-{B359D357-B157-45C7-AF0D-E7ADE966D774}" dt="2021-04-09T08:59:01.980" v="373"/>
          <ac:picMkLst>
            <pc:docMk/>
            <pc:sldMk cId="2670947340" sldId="258"/>
            <ac:picMk id="6" creationId="{6507446A-9B64-4D60-BFAC-F76498ED4C19}"/>
          </ac:picMkLst>
        </pc:picChg>
      </pc:sldChg>
      <pc:sldChg chg="addSp delSp modSp new mod setBg">
        <pc:chgData name="Шелленберг Татьяна" userId="f35e59733a9bbfec" providerId="Windows Live" clId="Web-{B359D357-B157-45C7-AF0D-E7ADE966D774}" dt="2021-04-09T09:49:01.891" v="1092" actId="20577"/>
        <pc:sldMkLst>
          <pc:docMk/>
          <pc:sldMk cId="891602401" sldId="259"/>
        </pc:sldMkLst>
        <pc:spChg chg="del">
          <ac:chgData name="Шелленберг Татьяна" userId="f35e59733a9bbfec" providerId="Windows Live" clId="Web-{B359D357-B157-45C7-AF0D-E7ADE966D774}" dt="2021-04-09T09:35:01.893" v="767"/>
          <ac:spMkLst>
            <pc:docMk/>
            <pc:sldMk cId="891602401" sldId="259"/>
            <ac:spMk id="2" creationId="{77EAAE92-391A-448B-9349-9ABACCA43256}"/>
          </ac:spMkLst>
        </pc:spChg>
        <pc:spChg chg="mod ord">
          <ac:chgData name="Шелленберг Татьяна" userId="f35e59733a9bbfec" providerId="Windows Live" clId="Web-{B359D357-B157-45C7-AF0D-E7ADE966D774}" dt="2021-04-09T09:49:01.891" v="1092" actId="20577"/>
          <ac:spMkLst>
            <pc:docMk/>
            <pc:sldMk cId="891602401" sldId="259"/>
            <ac:spMk id="3" creationId="{459D087E-ED0D-43AE-8DC5-AF90E026B1F7}"/>
          </ac:spMkLst>
        </pc:spChg>
        <pc:spChg chg="add">
          <ac:chgData name="Шелленберг Татьяна" userId="f35e59733a9bbfec" providerId="Windows Live" clId="Web-{B359D357-B157-45C7-AF0D-E7ADE966D774}" dt="2021-04-09T09:38:31.553" v="818"/>
          <ac:spMkLst>
            <pc:docMk/>
            <pc:sldMk cId="891602401" sldId="259"/>
            <ac:spMk id="10" creationId="{43047B46-4F2F-4746-8B82-B30EAAAE033A}"/>
          </ac:spMkLst>
        </pc:spChg>
        <pc:spChg chg="add">
          <ac:chgData name="Шелленберг Татьяна" userId="f35e59733a9bbfec" providerId="Windows Live" clId="Web-{B359D357-B157-45C7-AF0D-E7ADE966D774}" dt="2021-04-09T09:38:31.553" v="818"/>
          <ac:spMkLst>
            <pc:docMk/>
            <pc:sldMk cId="891602401" sldId="259"/>
            <ac:spMk id="12" creationId="{A54E8A8E-D194-4D55-92A3-6B0799722E66}"/>
          </ac:spMkLst>
        </pc:spChg>
        <pc:picChg chg="add del mod">
          <ac:chgData name="Шелленберг Татьяна" userId="f35e59733a9bbfec" providerId="Windows Live" clId="Web-{B359D357-B157-45C7-AF0D-E7ADE966D774}" dt="2021-04-09T09:37:16.755" v="812"/>
          <ac:picMkLst>
            <pc:docMk/>
            <pc:sldMk cId="891602401" sldId="259"/>
            <ac:picMk id="4" creationId="{F4EBC5AE-8EE6-4EC2-8E00-0B67A9A6E6CE}"/>
          </ac:picMkLst>
        </pc:picChg>
        <pc:picChg chg="add mod">
          <ac:chgData name="Шелленберг Татьяна" userId="f35e59733a9bbfec" providerId="Windows Live" clId="Web-{B359D357-B157-45C7-AF0D-E7ADE966D774}" dt="2021-04-09T09:38:31.553" v="818"/>
          <ac:picMkLst>
            <pc:docMk/>
            <pc:sldMk cId="891602401" sldId="259"/>
            <ac:picMk id="5" creationId="{C6CC2C1F-2A3C-410A-9ACC-3A62D45C2EAA}"/>
          </ac:picMkLst>
        </pc:picChg>
      </pc:sldChg>
      <pc:sldChg chg="addSp delSp modSp new del mod modClrScheme chgLayout">
        <pc:chgData name="Шелленберг Татьяна" userId="f35e59733a9bbfec" providerId="Windows Live" clId="Web-{B359D357-B157-45C7-AF0D-E7ADE966D774}" dt="2021-04-09T09:34:37.862" v="765"/>
        <pc:sldMkLst>
          <pc:docMk/>
          <pc:sldMk cId="3270838783" sldId="259"/>
        </pc:sldMkLst>
        <pc:spChg chg="del">
          <ac:chgData name="Шелленберг Татьяна" userId="f35e59733a9bbfec" providerId="Windows Live" clId="Web-{B359D357-B157-45C7-AF0D-E7ADE966D774}" dt="2021-04-09T09:33:39.220" v="759"/>
          <ac:spMkLst>
            <pc:docMk/>
            <pc:sldMk cId="3270838783" sldId="259"/>
            <ac:spMk id="2" creationId="{56DEF108-1337-46B1-B33B-79D3F4FB7B28}"/>
          </ac:spMkLst>
        </pc:spChg>
        <pc:spChg chg="mod ord">
          <ac:chgData name="Шелленберг Татьяна" userId="f35e59733a9bbfec" providerId="Windows Live" clId="Web-{B359D357-B157-45C7-AF0D-E7ADE966D774}" dt="2021-04-09T09:34:02.924" v="761" actId="14100"/>
          <ac:spMkLst>
            <pc:docMk/>
            <pc:sldMk cId="3270838783" sldId="259"/>
            <ac:spMk id="3" creationId="{361081A5-EB92-456D-97E9-C9ABF8B31D10}"/>
          </ac:spMkLst>
        </pc:spChg>
        <pc:spChg chg="add del mod ord">
          <ac:chgData name="Шелленберг Татьяна" userId="f35e59733a9bbfec" providerId="Windows Live" clId="Web-{B359D357-B157-45C7-AF0D-E7ADE966D774}" dt="2021-04-09T09:34:06.721" v="762"/>
          <ac:spMkLst>
            <pc:docMk/>
            <pc:sldMk cId="3270838783" sldId="259"/>
            <ac:spMk id="4" creationId="{938B8B92-8F0C-4303-B4F6-87A899E886AC}"/>
          </ac:spMkLst>
        </pc:spChg>
        <pc:spChg chg="add mod ord">
          <ac:chgData name="Шелленберг Татьяна" userId="f35e59733a9bbfec" providerId="Windows Live" clId="Web-{B359D357-B157-45C7-AF0D-E7ADE966D774}" dt="2021-04-09T09:34:24.971" v="764" actId="14100"/>
          <ac:spMkLst>
            <pc:docMk/>
            <pc:sldMk cId="3270838783" sldId="259"/>
            <ac:spMk id="5" creationId="{E140D579-1C36-40D6-BA1F-649E70F5310F}"/>
          </ac:spMkLst>
        </pc:spChg>
      </pc:sldChg>
      <pc:sldChg chg="addSp delSp modSp new mod setBg">
        <pc:chgData name="Шелленберг Татьяна" userId="f35e59733a9bbfec" providerId="Windows Live" clId="Web-{B359D357-B157-45C7-AF0D-E7ADE966D774}" dt="2021-04-09T10:04:03.437" v="1494" actId="14100"/>
        <pc:sldMkLst>
          <pc:docMk/>
          <pc:sldMk cId="44709149" sldId="260"/>
        </pc:sldMkLst>
        <pc:spChg chg="del">
          <ac:chgData name="Шелленберг Татьяна" userId="f35e59733a9bbfec" providerId="Windows Live" clId="Web-{B359D357-B157-45C7-AF0D-E7ADE966D774}" dt="2021-04-09T09:45:33.638" v="977"/>
          <ac:spMkLst>
            <pc:docMk/>
            <pc:sldMk cId="44709149" sldId="260"/>
            <ac:spMk id="2" creationId="{79FAADF5-0CA1-4414-97E8-18EB641FD3EF}"/>
          </ac:spMkLst>
        </pc:spChg>
        <pc:spChg chg="mod">
          <ac:chgData name="Шелленберг Татьяна" userId="f35e59733a9bbfec" providerId="Windows Live" clId="Web-{B359D357-B157-45C7-AF0D-E7ADE966D774}" dt="2021-04-09T09:57:04.492" v="1429" actId="20577"/>
          <ac:spMkLst>
            <pc:docMk/>
            <pc:sldMk cId="44709149" sldId="260"/>
            <ac:spMk id="3" creationId="{2759F96F-EB3E-414A-B9D2-224A642EB1AE}"/>
          </ac:spMkLst>
        </pc:spChg>
        <pc:spChg chg="add mod">
          <ac:chgData name="Шелленберг Татьяна" userId="f35e59733a9bbfec" providerId="Windows Live" clId="Web-{B359D357-B157-45C7-AF0D-E7ADE966D774}" dt="2021-04-09T10:04:03.437" v="1494" actId="14100"/>
          <ac:spMkLst>
            <pc:docMk/>
            <pc:sldMk cId="44709149" sldId="260"/>
            <ac:spMk id="6" creationId="{6653935C-01EF-4BF2-995E-AE79A1E69BE8}"/>
          </ac:spMkLst>
        </pc:spChg>
        <pc:spChg chg="add">
          <ac:chgData name="Шелленберг Татьяна" userId="f35e59733a9bbfec" providerId="Windows Live" clId="Web-{B359D357-B157-45C7-AF0D-E7ADE966D774}" dt="2021-04-09T09:46:55.795" v="1031"/>
          <ac:spMkLst>
            <pc:docMk/>
            <pc:sldMk cId="44709149" sldId="260"/>
            <ac:spMk id="8" creationId="{3E340A62-2AB4-4600-96C6-0B60B6E9654F}"/>
          </ac:spMkLst>
        </pc:spChg>
        <pc:spChg chg="add">
          <ac:chgData name="Шелленберг Татьяна" userId="f35e59733a9bbfec" providerId="Windows Live" clId="Web-{B359D357-B157-45C7-AF0D-E7ADE966D774}" dt="2021-04-09T09:46:55.795" v="1031"/>
          <ac:spMkLst>
            <pc:docMk/>
            <pc:sldMk cId="44709149" sldId="260"/>
            <ac:spMk id="10" creationId="{BDC681C0-91A4-49F5-8158-CF3ECB854C23}"/>
          </ac:spMkLst>
        </pc:spChg>
        <pc:spChg chg="add">
          <ac:chgData name="Шелленберг Татьяна" userId="f35e59733a9bbfec" providerId="Windows Live" clId="Web-{B359D357-B157-45C7-AF0D-E7ADE966D774}" dt="2021-04-09T09:46:55.795" v="1031"/>
          <ac:spMkLst>
            <pc:docMk/>
            <pc:sldMk cId="44709149" sldId="260"/>
            <ac:spMk id="12" creationId="{D102F34D-849F-4CF9-98E2-E57EC330D44A}"/>
          </ac:spMkLst>
        </pc:spChg>
        <pc:picChg chg="add mod">
          <ac:chgData name="Шелленберг Татьяна" userId="f35e59733a9bbfec" providerId="Windows Live" clId="Web-{B359D357-B157-45C7-AF0D-E7ADE966D774}" dt="2021-04-09T10:03:02.639" v="1441" actId="1076"/>
          <ac:picMkLst>
            <pc:docMk/>
            <pc:sldMk cId="44709149" sldId="260"/>
            <ac:picMk id="4" creationId="{E4F19098-10A2-4D0B-840F-EAD9131A5873}"/>
          </ac:picMkLst>
        </pc:picChg>
        <pc:picChg chg="add mod">
          <ac:chgData name="Шелленберг Татьяна" userId="f35e59733a9bbfec" providerId="Windows Live" clId="Web-{B359D357-B157-45C7-AF0D-E7ADE966D774}" dt="2021-04-09T10:03:06.311" v="1442" actId="1076"/>
          <ac:picMkLst>
            <pc:docMk/>
            <pc:sldMk cId="44709149" sldId="260"/>
            <ac:picMk id="5" creationId="{AF46DEB2-9375-46F0-82AD-558BC988BD72}"/>
          </ac:picMkLst>
        </pc:picChg>
      </pc:sldChg>
      <pc:sldChg chg="addSp modSp new mod setBg">
        <pc:chgData name="Шелленберг Татьяна" userId="f35e59733a9bbfec" providerId="Windows Live" clId="Web-{B359D357-B157-45C7-AF0D-E7ADE966D774}" dt="2021-04-09T10:14:11.962" v="1852" actId="20577"/>
        <pc:sldMkLst>
          <pc:docMk/>
          <pc:sldMk cId="830670515" sldId="261"/>
        </pc:sldMkLst>
        <pc:spChg chg="mod">
          <ac:chgData name="Шелленберг Татьяна" userId="f35e59733a9bbfec" providerId="Windows Live" clId="Web-{B359D357-B157-45C7-AF0D-E7ADE966D774}" dt="2021-04-09T10:07:45.987" v="1556" actId="20577"/>
          <ac:spMkLst>
            <pc:docMk/>
            <pc:sldMk cId="830670515" sldId="261"/>
            <ac:spMk id="2" creationId="{8C097D26-30EC-4CAE-900D-AD09433EFD47}"/>
          </ac:spMkLst>
        </pc:spChg>
        <pc:spChg chg="mod">
          <ac:chgData name="Шелленберг Татьяна" userId="f35e59733a9bbfec" providerId="Windows Live" clId="Web-{B359D357-B157-45C7-AF0D-E7ADE966D774}" dt="2021-04-09T10:14:11.962" v="1852" actId="20577"/>
          <ac:spMkLst>
            <pc:docMk/>
            <pc:sldMk cId="830670515" sldId="261"/>
            <ac:spMk id="3" creationId="{401EA088-7B7C-447B-B376-CB92936F6E5A}"/>
          </ac:spMkLst>
        </pc:spChg>
        <pc:spChg chg="add">
          <ac:chgData name="Шелленберг Татьяна" userId="f35e59733a9bbfec" providerId="Windows Live" clId="Web-{B359D357-B157-45C7-AF0D-E7ADE966D774}" dt="2021-04-09T10:05:11.922" v="1496"/>
          <ac:spMkLst>
            <pc:docMk/>
            <pc:sldMk cId="830670515" sldId="261"/>
            <ac:spMk id="8" creationId="{A009E310-C7C2-4F23-B466-4417C8ED3B99}"/>
          </ac:spMkLst>
        </pc:spChg>
        <pc:spChg chg="add">
          <ac:chgData name="Шелленберг Татьяна" userId="f35e59733a9bbfec" providerId="Windows Live" clId="Web-{B359D357-B157-45C7-AF0D-E7ADE966D774}" dt="2021-04-09T10:05:11.922" v="1496"/>
          <ac:spMkLst>
            <pc:docMk/>
            <pc:sldMk cId="830670515" sldId="261"/>
            <ac:spMk id="10" creationId="{51A4F4A1-146B-4D29-852A-F60996679785}"/>
          </ac:spMkLst>
        </pc:spChg>
        <pc:spChg chg="add">
          <ac:chgData name="Шелленберг Татьяна" userId="f35e59733a9bbfec" providerId="Windows Live" clId="Web-{B359D357-B157-45C7-AF0D-E7ADE966D774}" dt="2021-04-09T10:05:11.922" v="1496"/>
          <ac:spMkLst>
            <pc:docMk/>
            <pc:sldMk cId="830670515" sldId="261"/>
            <ac:spMk id="12" creationId="{A4C31FF5-F97E-4082-BFC5-A880DB9F3F00}"/>
          </ac:spMkLst>
        </pc:spChg>
        <pc:spChg chg="add">
          <ac:chgData name="Шелленберг Татьяна" userId="f35e59733a9bbfec" providerId="Windows Live" clId="Web-{B359D357-B157-45C7-AF0D-E7ADE966D774}" dt="2021-04-09T10:05:11.922" v="1496"/>
          <ac:spMkLst>
            <pc:docMk/>
            <pc:sldMk cId="830670515" sldId="261"/>
            <ac:spMk id="14" creationId="{6015B4CE-42DE-4E9B-B800-B5B8142E6FCB}"/>
          </ac:spMkLst>
        </pc:spChg>
      </pc:sldChg>
      <pc:sldChg chg="addSp delSp modSp new del">
        <pc:chgData name="Шелленберг Татьяна" userId="f35e59733a9bbfec" providerId="Windows Live" clId="Web-{B359D357-B157-45C7-AF0D-E7ADE966D774}" dt="2021-04-09T10:15:03.775" v="1857"/>
        <pc:sldMkLst>
          <pc:docMk/>
          <pc:sldMk cId="156967373" sldId="262"/>
        </pc:sldMkLst>
        <pc:spChg chg="del">
          <ac:chgData name="Шелленберг Татьяна" userId="f35e59733a9bbfec" providerId="Windows Live" clId="Web-{B359D357-B157-45C7-AF0D-E7ADE966D774}" dt="2021-04-09T10:14:36.275" v="1854"/>
          <ac:spMkLst>
            <pc:docMk/>
            <pc:sldMk cId="156967373" sldId="262"/>
            <ac:spMk id="2" creationId="{19BA41EB-4D49-41A4-A702-6EC9D7352017}"/>
          </ac:spMkLst>
        </pc:spChg>
        <pc:spChg chg="del">
          <ac:chgData name="Шелленберг Татьяна" userId="f35e59733a9bbfec" providerId="Windows Live" clId="Web-{B359D357-B157-45C7-AF0D-E7ADE966D774}" dt="2021-04-09T10:14:44.322" v="1855"/>
          <ac:spMkLst>
            <pc:docMk/>
            <pc:sldMk cId="156967373" sldId="262"/>
            <ac:spMk id="3" creationId="{2C6E5F42-2E36-4879-BF28-A8DBE62D43D4}"/>
          </ac:spMkLst>
        </pc:spChg>
        <pc:graphicFrameChg chg="add mod ord modGraphic">
          <ac:chgData name="Шелленберг Татьяна" userId="f35e59733a9bbfec" providerId="Windows Live" clId="Web-{B359D357-B157-45C7-AF0D-E7ADE966D774}" dt="2021-04-09T10:14:58.369" v="1856"/>
          <ac:graphicFrameMkLst>
            <pc:docMk/>
            <pc:sldMk cId="156967373" sldId="262"/>
            <ac:graphicFrameMk id="4" creationId="{E83A70A9-FB93-43FB-BF72-53C3535651E2}"/>
          </ac:graphicFrameMkLst>
        </pc:graphicFrameChg>
      </pc:sldChg>
      <pc:sldChg chg="addSp delSp modSp new">
        <pc:chgData name="Шелленберг Татьяна" userId="f35e59733a9bbfec" providerId="Windows Live" clId="Web-{B359D357-B157-45C7-AF0D-E7ADE966D774}" dt="2021-04-09T10:19:04.060" v="2036" actId="20577"/>
        <pc:sldMkLst>
          <pc:docMk/>
          <pc:sldMk cId="3067541123" sldId="262"/>
        </pc:sldMkLst>
        <pc:spChg chg="mod">
          <ac:chgData name="Шелленберг Татьяна" userId="f35e59733a9bbfec" providerId="Windows Live" clId="Web-{B359D357-B157-45C7-AF0D-E7ADE966D774}" dt="2021-04-09T10:16:06.495" v="1899" actId="20577"/>
          <ac:spMkLst>
            <pc:docMk/>
            <pc:sldMk cId="3067541123" sldId="262"/>
            <ac:spMk id="2" creationId="{B94DE008-9D3D-4872-AE88-3926E9B5FFA2}"/>
          </ac:spMkLst>
        </pc:spChg>
        <pc:spChg chg="del">
          <ac:chgData name="Шелленберг Татьяна" userId="f35e59733a9bbfec" providerId="Windows Live" clId="Web-{B359D357-B157-45C7-AF0D-E7ADE966D774}" dt="2021-04-09T10:16:11.417" v="1900"/>
          <ac:spMkLst>
            <pc:docMk/>
            <pc:sldMk cId="3067541123" sldId="262"/>
            <ac:spMk id="3" creationId="{FD258742-A381-4F11-B3D0-C503F3DBFD52}"/>
          </ac:spMkLst>
        </pc:spChg>
        <pc:graphicFrameChg chg="add mod ord modGraphic">
          <ac:chgData name="Шелленберг Татьяна" userId="f35e59733a9bbfec" providerId="Windows Live" clId="Web-{B359D357-B157-45C7-AF0D-E7ADE966D774}" dt="2021-04-09T10:19:04.060" v="2036" actId="20577"/>
          <ac:graphicFrameMkLst>
            <pc:docMk/>
            <pc:sldMk cId="3067541123" sldId="262"/>
            <ac:graphicFrameMk id="4" creationId="{7FA17D23-2AD1-4C1B-9490-21CC54E29EF0}"/>
          </ac:graphicFrameMkLst>
        </pc:graphicFrameChg>
      </pc:sldChg>
      <pc:sldMasterChg chg="add del addSldLayout delSldLayout">
        <pc:chgData name="Шелленберг Татьяна" userId="f35e59733a9bbfec" providerId="Windows Live" clId="Web-{B359D357-B157-45C7-AF0D-E7ADE966D774}" dt="2021-04-09T08:37:53.041" v="1"/>
        <pc:sldMasterMkLst>
          <pc:docMk/>
          <pc:sldMasterMk cId="0" sldId="2147483768"/>
        </pc:sldMasterMkLst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69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70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71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72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73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74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75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76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77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78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0" sldId="2147483768"/>
            <pc:sldLayoutMk cId="0" sldId="2147483779"/>
          </pc:sldLayoutMkLst>
        </pc:sldLayoutChg>
      </pc:sldMasterChg>
      <pc:sldMasterChg chg="add del addSldLayout delSldLayout">
        <pc:chgData name="Шелленберг Татьяна" userId="f35e59733a9bbfec" providerId="Windows Live" clId="Web-{B359D357-B157-45C7-AF0D-E7ADE966D774}" dt="2021-04-09T08:37:53.041" v="1"/>
        <pc:sldMasterMkLst>
          <pc:docMk/>
          <pc:sldMasterMk cId="3842663125" sldId="2147483858"/>
        </pc:sldMasterMkLst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1577116403" sldId="2147483847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3935466599" sldId="2147483848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1094019074" sldId="2147483849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4094404116" sldId="2147483850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3862702773" sldId="2147483851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1326884778" sldId="2147483852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562393026" sldId="2147483853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2227509105" sldId="2147483854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2517096546" sldId="2147483855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918530681" sldId="2147483856"/>
          </pc:sldLayoutMkLst>
        </pc:sldLayoutChg>
        <pc:sldLayoutChg chg="add del">
          <pc:chgData name="Шелленберг Татьяна" userId="f35e59733a9bbfec" providerId="Windows Live" clId="Web-{B359D357-B157-45C7-AF0D-E7ADE966D774}" dt="2021-04-09T08:37:53.041" v="1"/>
          <pc:sldLayoutMkLst>
            <pc:docMk/>
            <pc:sldMasterMk cId="3842663125" sldId="2147483858"/>
            <pc:sldLayoutMk cId="810823480" sldId="214748385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6193C-0301-476D-A3C2-BC15CDBD43FB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A4B081-138D-4F2C-862E-1D05897CBCF6}">
      <dgm:prSet phldrT="[Текст]" phldr="0"/>
      <dgm:spPr/>
      <dgm:t>
        <a:bodyPr/>
        <a:lstStyle/>
        <a:p>
          <a:pPr rtl="0"/>
          <a:r>
            <a:rPr lang="ru-RU" dirty="0" err="1">
              <a:latin typeface="Century Gothic" panose="020B0502020202020204"/>
            </a:rPr>
            <a:t>Первинне</a:t>
          </a:r>
          <a:r>
            <a:rPr lang="ru-RU" dirty="0">
              <a:latin typeface="Century Gothic" panose="020B0502020202020204"/>
            </a:rPr>
            <a:t> право</a:t>
          </a:r>
          <a:endParaRPr lang="ru-RU" dirty="0"/>
        </a:p>
      </dgm:t>
    </dgm:pt>
    <dgm:pt modelId="{884AE162-D6A9-4A32-808D-3037D2243A42}" type="parTrans" cxnId="{396B8659-7039-4266-B7B1-98052B885FA8}">
      <dgm:prSet/>
      <dgm:spPr/>
      <dgm:t>
        <a:bodyPr/>
        <a:lstStyle/>
        <a:p>
          <a:endParaRPr lang="ru-RU"/>
        </a:p>
      </dgm:t>
    </dgm:pt>
    <dgm:pt modelId="{8504E158-4BD5-414E-B0AC-1FE3BB348D54}" type="sibTrans" cxnId="{396B8659-7039-4266-B7B1-98052B885FA8}">
      <dgm:prSet/>
      <dgm:spPr/>
      <dgm:t>
        <a:bodyPr/>
        <a:lstStyle/>
        <a:p>
          <a:endParaRPr lang="ru-RU"/>
        </a:p>
      </dgm:t>
    </dgm:pt>
    <dgm:pt modelId="{31C22690-1E2B-4A8F-9604-665E1E34A197}">
      <dgm:prSet phldrT="[Текст]" phldr="0"/>
      <dgm:spPr/>
      <dgm:t>
        <a:bodyPr/>
        <a:lstStyle/>
        <a:p>
          <a:pPr rtl="0"/>
          <a:r>
            <a:rPr lang="ru-RU" dirty="0" err="1">
              <a:latin typeface="Century Gothic" panose="020B0502020202020204"/>
            </a:rPr>
            <a:t>Установчі</a:t>
          </a:r>
          <a:r>
            <a:rPr lang="ru-RU" dirty="0">
              <a:latin typeface="Century Gothic" panose="020B0502020202020204"/>
            </a:rPr>
            <a:t> договори;</a:t>
          </a:r>
        </a:p>
      </dgm:t>
    </dgm:pt>
    <dgm:pt modelId="{9616EFC5-6DBC-4F69-856E-BDF84E7D5ECB}" type="parTrans" cxnId="{ADC5E596-3E7D-4A6E-88F5-D7973D737B62}">
      <dgm:prSet/>
      <dgm:spPr/>
      <dgm:t>
        <a:bodyPr/>
        <a:lstStyle/>
        <a:p>
          <a:endParaRPr lang="ru-RU"/>
        </a:p>
      </dgm:t>
    </dgm:pt>
    <dgm:pt modelId="{6D45704C-1530-4CED-A6C4-3EDB6FF6EBDB}" type="sibTrans" cxnId="{ADC5E596-3E7D-4A6E-88F5-D7973D737B62}">
      <dgm:prSet/>
      <dgm:spPr/>
      <dgm:t>
        <a:bodyPr/>
        <a:lstStyle/>
        <a:p>
          <a:endParaRPr lang="ru-RU"/>
        </a:p>
      </dgm:t>
    </dgm:pt>
    <dgm:pt modelId="{AA638A29-6229-48F7-9DEE-23927744AE47}">
      <dgm:prSet phldrT="[Текст]" phldr="0"/>
      <dgm:spPr/>
      <dgm:t>
        <a:bodyPr/>
        <a:lstStyle/>
        <a:p>
          <a:pPr rtl="0"/>
          <a:r>
            <a:rPr lang="ru-RU" dirty="0" err="1">
              <a:latin typeface="Century Gothic" panose="020B0502020202020204"/>
            </a:rPr>
            <a:t>Вторинне</a:t>
          </a:r>
          <a:r>
            <a:rPr lang="ru-RU" dirty="0">
              <a:latin typeface="Century Gothic" panose="020B0502020202020204"/>
            </a:rPr>
            <a:t> право</a:t>
          </a:r>
          <a:endParaRPr lang="ru-RU" dirty="0"/>
        </a:p>
      </dgm:t>
    </dgm:pt>
    <dgm:pt modelId="{B3EEE7B5-D167-4750-80C5-B7913C8DB323}" type="parTrans" cxnId="{4A1F805F-17A9-478C-AA73-E3282F7254DD}">
      <dgm:prSet/>
      <dgm:spPr/>
      <dgm:t>
        <a:bodyPr/>
        <a:lstStyle/>
        <a:p>
          <a:endParaRPr lang="ru-RU"/>
        </a:p>
      </dgm:t>
    </dgm:pt>
    <dgm:pt modelId="{FAC12355-07F1-437A-9B8B-B98936B88D3A}" type="sibTrans" cxnId="{4A1F805F-17A9-478C-AA73-E3282F7254DD}">
      <dgm:prSet/>
      <dgm:spPr/>
      <dgm:t>
        <a:bodyPr/>
        <a:lstStyle/>
        <a:p>
          <a:endParaRPr lang="ru-RU"/>
        </a:p>
      </dgm:t>
    </dgm:pt>
    <dgm:pt modelId="{74A1DBDD-55D7-4048-A289-49222A60A8E5}">
      <dgm:prSet phldrT="[Текст]" phldr="0"/>
      <dgm:spPr/>
      <dgm:t>
        <a:bodyPr/>
        <a:lstStyle/>
        <a:p>
          <a:pPr rtl="0"/>
          <a:r>
            <a:rPr lang="ru-RU" dirty="0" err="1">
              <a:latin typeface="Century Gothic" panose="020B0502020202020204"/>
            </a:rPr>
            <a:t>Акти</a:t>
          </a:r>
          <a:r>
            <a:rPr lang="ru-RU" dirty="0">
              <a:latin typeface="Century Gothic" panose="020B0502020202020204"/>
            </a:rPr>
            <a:t> </a:t>
          </a:r>
          <a:r>
            <a:rPr lang="ru-RU" dirty="0" err="1">
              <a:latin typeface="Century Gothic" panose="020B0502020202020204"/>
            </a:rPr>
            <a:t>органів</a:t>
          </a:r>
          <a:r>
            <a:rPr lang="ru-RU" dirty="0">
              <a:latin typeface="Century Gothic" panose="020B0502020202020204"/>
            </a:rPr>
            <a:t> ЄС (</a:t>
          </a:r>
          <a:r>
            <a:rPr lang="ru-RU" dirty="0" err="1">
              <a:latin typeface="Century Gothic" panose="020B0502020202020204"/>
            </a:rPr>
            <a:t>регламенти</a:t>
          </a:r>
          <a:r>
            <a:rPr lang="ru-RU" dirty="0">
              <a:latin typeface="Century Gothic" panose="020B0502020202020204"/>
            </a:rPr>
            <a:t>, </a:t>
          </a:r>
          <a:r>
            <a:rPr lang="ru-RU" dirty="0" err="1">
              <a:latin typeface="Century Gothic" panose="020B0502020202020204"/>
            </a:rPr>
            <a:t>директиви</a:t>
          </a:r>
          <a:r>
            <a:rPr lang="ru-RU" dirty="0">
              <a:latin typeface="Century Gothic" panose="020B0502020202020204"/>
            </a:rPr>
            <a:t>, </a:t>
          </a:r>
          <a:r>
            <a:rPr lang="ru-RU" dirty="0" err="1">
              <a:latin typeface="Century Gothic" panose="020B0502020202020204"/>
            </a:rPr>
            <a:t>рамочні</a:t>
          </a:r>
          <a:r>
            <a:rPr lang="ru-RU" dirty="0">
              <a:latin typeface="Century Gothic" panose="020B0502020202020204"/>
            </a:rPr>
            <a:t> </a:t>
          </a:r>
          <a:r>
            <a:rPr lang="ru-RU" dirty="0" err="1">
              <a:latin typeface="Century Gothic" panose="020B0502020202020204"/>
            </a:rPr>
            <a:t>рішення</a:t>
          </a:r>
          <a:r>
            <a:rPr lang="ru-RU" dirty="0">
              <a:latin typeface="Century Gothic" panose="020B0502020202020204"/>
            </a:rPr>
            <a:t>, </a:t>
          </a:r>
          <a:r>
            <a:rPr lang="ru-RU" dirty="0" err="1">
              <a:latin typeface="Century Gothic" panose="020B0502020202020204"/>
            </a:rPr>
            <a:t>рішення</a:t>
          </a:r>
          <a:r>
            <a:rPr lang="ru-RU" dirty="0">
              <a:latin typeface="Century Gothic" panose="020B0502020202020204"/>
            </a:rPr>
            <a:t>);</a:t>
          </a:r>
          <a:endParaRPr lang="ru-RU" dirty="0"/>
        </a:p>
      </dgm:t>
    </dgm:pt>
    <dgm:pt modelId="{E998CAA2-4874-48C6-8872-CD7E948C0603}" type="parTrans" cxnId="{B823E0A1-8E50-4E0F-B07D-BEE4C4936D25}">
      <dgm:prSet/>
      <dgm:spPr/>
      <dgm:t>
        <a:bodyPr/>
        <a:lstStyle/>
        <a:p>
          <a:endParaRPr lang="ru-RU"/>
        </a:p>
      </dgm:t>
    </dgm:pt>
    <dgm:pt modelId="{A384B271-0F35-43D9-B7A4-128C87E1AEE5}" type="sibTrans" cxnId="{B823E0A1-8E50-4E0F-B07D-BEE4C4936D25}">
      <dgm:prSet/>
      <dgm:spPr/>
      <dgm:t>
        <a:bodyPr/>
        <a:lstStyle/>
        <a:p>
          <a:endParaRPr lang="ru-RU"/>
        </a:p>
      </dgm:t>
    </dgm:pt>
    <dgm:pt modelId="{2D45AC59-BA76-4B80-935D-15C3AE37591B}">
      <dgm:prSet phldrT="[Текст]" phldr="0"/>
      <dgm:spPr/>
      <dgm:t>
        <a:bodyPr/>
        <a:lstStyle/>
        <a:p>
          <a:pPr rtl="0"/>
          <a:r>
            <a:rPr lang="ru-RU" dirty="0">
              <a:latin typeface="Century Gothic" panose="020B0502020202020204"/>
            </a:rPr>
            <a:t>Прецеденте право</a:t>
          </a:r>
          <a:endParaRPr lang="ru-RU" dirty="0"/>
        </a:p>
      </dgm:t>
    </dgm:pt>
    <dgm:pt modelId="{03513B2C-A1B6-46A6-9EA0-1075E328BF4D}" type="parTrans" cxnId="{3595A6D3-A45F-495A-9BC1-B3FCE79ADE7C}">
      <dgm:prSet/>
      <dgm:spPr/>
      <dgm:t>
        <a:bodyPr/>
        <a:lstStyle/>
        <a:p>
          <a:endParaRPr lang="ru-RU"/>
        </a:p>
      </dgm:t>
    </dgm:pt>
    <dgm:pt modelId="{A1F4302D-10E6-4CF9-B084-EC254B926B44}" type="sibTrans" cxnId="{3595A6D3-A45F-495A-9BC1-B3FCE79ADE7C}">
      <dgm:prSet/>
      <dgm:spPr/>
      <dgm:t>
        <a:bodyPr/>
        <a:lstStyle/>
        <a:p>
          <a:endParaRPr lang="ru-RU"/>
        </a:p>
      </dgm:t>
    </dgm:pt>
    <dgm:pt modelId="{1844AC65-88DE-4323-8FC3-E2EC94A9D990}">
      <dgm:prSet phldrT="[Текст]" phldr="0"/>
      <dgm:spPr/>
      <dgm:t>
        <a:bodyPr/>
        <a:lstStyle/>
        <a:p>
          <a:pPr rtl="0"/>
          <a:r>
            <a:rPr lang="ru-RU" dirty="0" err="1">
              <a:latin typeface="Century Gothic" panose="020B0502020202020204"/>
            </a:rPr>
            <a:t>Рішення</a:t>
          </a:r>
          <a:r>
            <a:rPr lang="ru-RU" dirty="0">
              <a:latin typeface="Century Gothic" panose="020B0502020202020204"/>
            </a:rPr>
            <a:t> Суду ЄС;</a:t>
          </a:r>
          <a:endParaRPr lang="ru-RU" dirty="0"/>
        </a:p>
      </dgm:t>
    </dgm:pt>
    <dgm:pt modelId="{A760FAF3-C1F2-4D26-86F7-4C9DD4306CDE}" type="parTrans" cxnId="{AB1BF2FA-58D5-4D3E-BFEE-5E3A892887E3}">
      <dgm:prSet/>
      <dgm:spPr/>
      <dgm:t>
        <a:bodyPr/>
        <a:lstStyle/>
        <a:p>
          <a:endParaRPr lang="ru-RU"/>
        </a:p>
      </dgm:t>
    </dgm:pt>
    <dgm:pt modelId="{82F6D3DB-69FA-4789-A09C-BEB9340E2CC0}" type="sibTrans" cxnId="{AB1BF2FA-58D5-4D3E-BFEE-5E3A892887E3}">
      <dgm:prSet/>
      <dgm:spPr/>
      <dgm:t>
        <a:bodyPr/>
        <a:lstStyle/>
        <a:p>
          <a:endParaRPr lang="ru-RU"/>
        </a:p>
      </dgm:t>
    </dgm:pt>
    <dgm:pt modelId="{CF97BB5B-CC9C-450F-8314-4EF9E1537D95}">
      <dgm:prSet phldr="0"/>
      <dgm:spPr/>
      <dgm:t>
        <a:bodyPr/>
        <a:lstStyle/>
        <a:p>
          <a:pPr rtl="0"/>
          <a:r>
            <a:rPr lang="ru-RU" dirty="0">
              <a:latin typeface="Century Gothic" panose="020B0502020202020204"/>
            </a:rPr>
            <a:t>Ревізійні договори;</a:t>
          </a:r>
          <a:endParaRPr lang="ru-RU" dirty="0"/>
        </a:p>
      </dgm:t>
    </dgm:pt>
    <dgm:pt modelId="{32816621-B9F6-42C7-B5EE-96349B6AD3FF}" type="parTrans" cxnId="{064801B0-2609-4F52-8122-4FE1C00B90C1}">
      <dgm:prSet/>
      <dgm:spPr/>
    </dgm:pt>
    <dgm:pt modelId="{9FD669CD-BAA2-4140-B232-FE728D841382}" type="sibTrans" cxnId="{064801B0-2609-4F52-8122-4FE1C00B90C1}">
      <dgm:prSet/>
      <dgm:spPr/>
    </dgm:pt>
    <dgm:pt modelId="{9535584B-E471-4B56-9631-A5008E0B1C06}">
      <dgm:prSet phldr="0"/>
      <dgm:spPr/>
      <dgm:t>
        <a:bodyPr/>
        <a:lstStyle/>
        <a:p>
          <a:pPr rtl="0"/>
          <a:r>
            <a:rPr lang="ru-RU" dirty="0">
              <a:latin typeface="Century Gothic" panose="020B0502020202020204"/>
            </a:rPr>
            <a:t>Договори про приєднання</a:t>
          </a:r>
        </a:p>
      </dgm:t>
    </dgm:pt>
    <dgm:pt modelId="{FA2AA957-5D48-404C-AF53-983B1880F9FD}" type="parTrans" cxnId="{49DCB85E-0931-4955-83AC-DCB9ED66293F}">
      <dgm:prSet/>
      <dgm:spPr/>
    </dgm:pt>
    <dgm:pt modelId="{0208EB06-51DE-47F1-8914-7F9002DB91A3}" type="sibTrans" cxnId="{49DCB85E-0931-4955-83AC-DCB9ED66293F}">
      <dgm:prSet/>
      <dgm:spPr/>
    </dgm:pt>
    <dgm:pt modelId="{10B63A62-2778-48DA-B272-1C911CBB204D}">
      <dgm:prSet phldr="0"/>
      <dgm:spPr/>
      <dgm:t>
        <a:bodyPr/>
        <a:lstStyle/>
        <a:p>
          <a:pPr rtl="0"/>
          <a:r>
            <a:rPr lang="ru-RU" dirty="0" err="1">
              <a:latin typeface="Century Gothic" panose="020B0502020202020204"/>
            </a:rPr>
            <a:t>Міжнародні</a:t>
          </a:r>
          <a:r>
            <a:rPr lang="ru-RU" dirty="0">
              <a:latin typeface="Century Gothic" panose="020B0502020202020204"/>
            </a:rPr>
            <a:t> договори ЄС з третіми державами;</a:t>
          </a:r>
        </a:p>
      </dgm:t>
    </dgm:pt>
    <dgm:pt modelId="{4FC7404C-9FC7-4F69-8E4F-E06A4A66DD27}" type="parTrans" cxnId="{9682FDDF-7CEA-48EF-9FDE-D25470E72A1D}">
      <dgm:prSet/>
      <dgm:spPr/>
    </dgm:pt>
    <dgm:pt modelId="{194C7374-82AF-4F4F-9142-4E396482C4DA}" type="sibTrans" cxnId="{9682FDDF-7CEA-48EF-9FDE-D25470E72A1D}">
      <dgm:prSet/>
      <dgm:spPr/>
    </dgm:pt>
    <dgm:pt modelId="{146162D7-B74A-44A7-897E-3FA847CE3C22}">
      <dgm:prSet phldr="0"/>
      <dgm:spPr/>
      <dgm:t>
        <a:bodyPr/>
        <a:lstStyle/>
        <a:p>
          <a:pPr rtl="0"/>
          <a:r>
            <a:rPr lang="ru-RU" dirty="0">
              <a:latin typeface="Century Gothic" panose="020B0502020202020204"/>
            </a:rPr>
            <a:t>Договори держав-членів</a:t>
          </a:r>
        </a:p>
      </dgm:t>
    </dgm:pt>
    <dgm:pt modelId="{AE7003F7-70AD-4E51-964D-905C6167D024}" type="parTrans" cxnId="{DCAFB729-E3B5-4B32-BC36-A5A848435352}">
      <dgm:prSet/>
      <dgm:spPr/>
    </dgm:pt>
    <dgm:pt modelId="{C78B28E9-8A88-4692-97C6-7775A5469602}" type="sibTrans" cxnId="{DCAFB729-E3B5-4B32-BC36-A5A848435352}">
      <dgm:prSet/>
      <dgm:spPr/>
    </dgm:pt>
    <dgm:pt modelId="{B5E4CE64-28D8-492F-B7CC-BAD4A61B60C6}">
      <dgm:prSet phldr="0"/>
      <dgm:spPr/>
      <dgm:t>
        <a:bodyPr/>
        <a:lstStyle/>
        <a:p>
          <a:pPr rtl="0"/>
          <a:r>
            <a:rPr lang="ru-RU" dirty="0" err="1">
              <a:latin typeface="Century Gothic" panose="020B0502020202020204"/>
            </a:rPr>
            <a:t>Рішення</a:t>
          </a:r>
          <a:r>
            <a:rPr lang="ru-RU" dirty="0">
              <a:latin typeface="Century Gothic" panose="020B0502020202020204"/>
            </a:rPr>
            <a:t> </a:t>
          </a:r>
          <a:r>
            <a:rPr lang="ru-RU" dirty="0" err="1">
              <a:latin typeface="Century Gothic" panose="020B0502020202020204"/>
            </a:rPr>
            <a:t>Європейського</a:t>
          </a:r>
          <a:r>
            <a:rPr lang="ru-RU" dirty="0">
              <a:latin typeface="Century Gothic" panose="020B0502020202020204"/>
            </a:rPr>
            <a:t> суду </a:t>
          </a:r>
          <a:r>
            <a:rPr lang="ru-RU" dirty="0" err="1">
              <a:latin typeface="Century Gothic" panose="020B0502020202020204"/>
            </a:rPr>
            <a:t>загальної</a:t>
          </a:r>
          <a:r>
            <a:rPr lang="ru-RU" dirty="0">
              <a:latin typeface="Century Gothic" panose="020B0502020202020204"/>
            </a:rPr>
            <a:t> юрисдикції</a:t>
          </a:r>
        </a:p>
      </dgm:t>
    </dgm:pt>
    <dgm:pt modelId="{37DF8F11-37A3-4AEF-8F78-4D3F23176114}" type="parTrans" cxnId="{23925B9C-72B9-4F84-90C1-80D9437CC09D}">
      <dgm:prSet/>
      <dgm:spPr/>
    </dgm:pt>
    <dgm:pt modelId="{B414EE9D-6DF2-4E8B-B01D-87A79DA2135C}" type="sibTrans" cxnId="{23925B9C-72B9-4F84-90C1-80D9437CC09D}">
      <dgm:prSet/>
      <dgm:spPr/>
    </dgm:pt>
    <dgm:pt modelId="{DC155D80-3904-41B9-9C01-5E6DA045C924}" type="pres">
      <dgm:prSet presAssocID="{00E6193C-0301-476D-A3C2-BC15CDBD43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0C386E-AC7D-4FE3-B4C4-4F863F9B18E0}" type="pres">
      <dgm:prSet presAssocID="{94A4B081-138D-4F2C-862E-1D05897CBCF6}" presName="compositeNode" presStyleCnt="0">
        <dgm:presLayoutVars>
          <dgm:bulletEnabled val="1"/>
        </dgm:presLayoutVars>
      </dgm:prSet>
      <dgm:spPr/>
    </dgm:pt>
    <dgm:pt modelId="{9CA5DD8F-C8F9-4CEA-8940-177470633A0C}" type="pres">
      <dgm:prSet presAssocID="{94A4B081-138D-4F2C-862E-1D05897CBCF6}" presName="bgRect" presStyleLbl="node1" presStyleIdx="0" presStyleCnt="3"/>
      <dgm:spPr/>
      <dgm:t>
        <a:bodyPr/>
        <a:lstStyle/>
        <a:p>
          <a:endParaRPr lang="ru-RU"/>
        </a:p>
      </dgm:t>
    </dgm:pt>
    <dgm:pt modelId="{5F3EF285-55DE-4CC2-B331-5AA478B2608A}" type="pres">
      <dgm:prSet presAssocID="{94A4B081-138D-4F2C-862E-1D05897CBCF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3393B-9FF5-4D4D-90C0-E871ADD7C09F}" type="pres">
      <dgm:prSet presAssocID="{94A4B081-138D-4F2C-862E-1D05897CBCF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AB14D-5136-4D1D-B773-5B80B7103A36}" type="pres">
      <dgm:prSet presAssocID="{8504E158-4BD5-414E-B0AC-1FE3BB348D54}" presName="hSp" presStyleCnt="0"/>
      <dgm:spPr/>
    </dgm:pt>
    <dgm:pt modelId="{AE5506DA-5D03-4ACB-A942-C1E2ACB02664}" type="pres">
      <dgm:prSet presAssocID="{8504E158-4BD5-414E-B0AC-1FE3BB348D54}" presName="vProcSp" presStyleCnt="0"/>
      <dgm:spPr/>
    </dgm:pt>
    <dgm:pt modelId="{00D124D8-19E0-4E67-8C7E-32B1C2E94DF3}" type="pres">
      <dgm:prSet presAssocID="{8504E158-4BD5-414E-B0AC-1FE3BB348D54}" presName="vSp1" presStyleCnt="0"/>
      <dgm:spPr/>
    </dgm:pt>
    <dgm:pt modelId="{44F320AE-180E-4A3A-A529-C1C18BE29EE4}" type="pres">
      <dgm:prSet presAssocID="{8504E158-4BD5-414E-B0AC-1FE3BB348D54}" presName="simulatedConn" presStyleLbl="solidFgAcc1" presStyleIdx="0" presStyleCnt="2"/>
      <dgm:spPr/>
    </dgm:pt>
    <dgm:pt modelId="{8015BC8E-CF67-440C-8847-18DF7CF1B186}" type="pres">
      <dgm:prSet presAssocID="{8504E158-4BD5-414E-B0AC-1FE3BB348D54}" presName="vSp2" presStyleCnt="0"/>
      <dgm:spPr/>
    </dgm:pt>
    <dgm:pt modelId="{CD38421C-B04D-4CEA-851E-8D5BD7D3D27A}" type="pres">
      <dgm:prSet presAssocID="{8504E158-4BD5-414E-B0AC-1FE3BB348D54}" presName="sibTrans" presStyleCnt="0"/>
      <dgm:spPr/>
    </dgm:pt>
    <dgm:pt modelId="{31C05D19-B84A-4473-9D57-1227DCF02803}" type="pres">
      <dgm:prSet presAssocID="{AA638A29-6229-48F7-9DEE-23927744AE47}" presName="compositeNode" presStyleCnt="0">
        <dgm:presLayoutVars>
          <dgm:bulletEnabled val="1"/>
        </dgm:presLayoutVars>
      </dgm:prSet>
      <dgm:spPr/>
    </dgm:pt>
    <dgm:pt modelId="{AEED4C92-AC44-43C9-BD70-6CC6E1B0D1E1}" type="pres">
      <dgm:prSet presAssocID="{AA638A29-6229-48F7-9DEE-23927744AE47}" presName="bgRect" presStyleLbl="node1" presStyleIdx="1" presStyleCnt="3"/>
      <dgm:spPr/>
      <dgm:t>
        <a:bodyPr/>
        <a:lstStyle/>
        <a:p>
          <a:endParaRPr lang="ru-RU"/>
        </a:p>
      </dgm:t>
    </dgm:pt>
    <dgm:pt modelId="{CE22AD7A-6E4E-4264-989A-C1FE492AC406}" type="pres">
      <dgm:prSet presAssocID="{AA638A29-6229-48F7-9DEE-23927744AE4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E9269-76D1-442F-84E0-DF2181E45C06}" type="pres">
      <dgm:prSet presAssocID="{AA638A29-6229-48F7-9DEE-23927744AE4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9047F-73B0-48C0-AFF2-5CD4C08A2FD2}" type="pres">
      <dgm:prSet presAssocID="{FAC12355-07F1-437A-9B8B-B98936B88D3A}" presName="hSp" presStyleCnt="0"/>
      <dgm:spPr/>
    </dgm:pt>
    <dgm:pt modelId="{D1DD27EA-DADC-4A79-AB69-12D229999555}" type="pres">
      <dgm:prSet presAssocID="{FAC12355-07F1-437A-9B8B-B98936B88D3A}" presName="vProcSp" presStyleCnt="0"/>
      <dgm:spPr/>
    </dgm:pt>
    <dgm:pt modelId="{93533501-DE90-4FE9-AEB2-5343C90E796D}" type="pres">
      <dgm:prSet presAssocID="{FAC12355-07F1-437A-9B8B-B98936B88D3A}" presName="vSp1" presStyleCnt="0"/>
      <dgm:spPr/>
    </dgm:pt>
    <dgm:pt modelId="{CF47818B-DC0A-4400-8166-D19D998ABC66}" type="pres">
      <dgm:prSet presAssocID="{FAC12355-07F1-437A-9B8B-B98936B88D3A}" presName="simulatedConn" presStyleLbl="solidFgAcc1" presStyleIdx="1" presStyleCnt="2"/>
      <dgm:spPr/>
    </dgm:pt>
    <dgm:pt modelId="{E44C0066-D707-42AC-AFDA-3E95EF803CF0}" type="pres">
      <dgm:prSet presAssocID="{FAC12355-07F1-437A-9B8B-B98936B88D3A}" presName="vSp2" presStyleCnt="0"/>
      <dgm:spPr/>
    </dgm:pt>
    <dgm:pt modelId="{DC7D043D-A907-494E-9BA3-AB5641FE0961}" type="pres">
      <dgm:prSet presAssocID="{FAC12355-07F1-437A-9B8B-B98936B88D3A}" presName="sibTrans" presStyleCnt="0"/>
      <dgm:spPr/>
    </dgm:pt>
    <dgm:pt modelId="{0D482557-A9E5-49D1-AD97-DFCE5DB42B23}" type="pres">
      <dgm:prSet presAssocID="{2D45AC59-BA76-4B80-935D-15C3AE37591B}" presName="compositeNode" presStyleCnt="0">
        <dgm:presLayoutVars>
          <dgm:bulletEnabled val="1"/>
        </dgm:presLayoutVars>
      </dgm:prSet>
      <dgm:spPr/>
    </dgm:pt>
    <dgm:pt modelId="{8F577AB0-1471-47F3-9748-731714845826}" type="pres">
      <dgm:prSet presAssocID="{2D45AC59-BA76-4B80-935D-15C3AE37591B}" presName="bgRect" presStyleLbl="node1" presStyleIdx="2" presStyleCnt="3"/>
      <dgm:spPr/>
      <dgm:t>
        <a:bodyPr/>
        <a:lstStyle/>
        <a:p>
          <a:endParaRPr lang="ru-RU"/>
        </a:p>
      </dgm:t>
    </dgm:pt>
    <dgm:pt modelId="{86D20DA8-846F-402D-8C40-468282192440}" type="pres">
      <dgm:prSet presAssocID="{2D45AC59-BA76-4B80-935D-15C3AE37591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8C01E-3CC6-4D46-B684-A1034C289AC4}" type="pres">
      <dgm:prSet presAssocID="{2D45AC59-BA76-4B80-935D-15C3AE37591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801B0-2609-4F52-8122-4FE1C00B90C1}" srcId="{94A4B081-138D-4F2C-862E-1D05897CBCF6}" destId="{CF97BB5B-CC9C-450F-8314-4EF9E1537D95}" srcOrd="1" destOrd="0" parTransId="{32816621-B9F6-42C7-B5EE-96349B6AD3FF}" sibTransId="{9FD669CD-BAA2-4140-B232-FE728D841382}"/>
    <dgm:cxn modelId="{4A1F805F-17A9-478C-AA73-E3282F7254DD}" srcId="{00E6193C-0301-476D-A3C2-BC15CDBD43FB}" destId="{AA638A29-6229-48F7-9DEE-23927744AE47}" srcOrd="1" destOrd="0" parTransId="{B3EEE7B5-D167-4750-80C5-B7913C8DB323}" sibTransId="{FAC12355-07F1-437A-9B8B-B98936B88D3A}"/>
    <dgm:cxn modelId="{23925B9C-72B9-4F84-90C1-80D9437CC09D}" srcId="{2D45AC59-BA76-4B80-935D-15C3AE37591B}" destId="{B5E4CE64-28D8-492F-B7CC-BAD4A61B60C6}" srcOrd="1" destOrd="0" parTransId="{37DF8F11-37A3-4AEF-8F78-4D3F23176114}" sibTransId="{B414EE9D-6DF2-4E8B-B01D-87A79DA2135C}"/>
    <dgm:cxn modelId="{B823E0A1-8E50-4E0F-B07D-BEE4C4936D25}" srcId="{AA638A29-6229-48F7-9DEE-23927744AE47}" destId="{74A1DBDD-55D7-4048-A289-49222A60A8E5}" srcOrd="0" destOrd="0" parTransId="{E998CAA2-4874-48C6-8872-CD7E948C0603}" sibTransId="{A384B271-0F35-43D9-B7A4-128C87E1AEE5}"/>
    <dgm:cxn modelId="{F7D59DC6-8FE1-4AA2-8648-7A3B8D25D9BB}" type="presOf" srcId="{146162D7-B74A-44A7-897E-3FA847CE3C22}" destId="{77DE9269-76D1-442F-84E0-DF2181E45C06}" srcOrd="0" destOrd="2" presId="urn:microsoft.com/office/officeart/2005/8/layout/hProcess7#1"/>
    <dgm:cxn modelId="{396B8659-7039-4266-B7B1-98052B885FA8}" srcId="{00E6193C-0301-476D-A3C2-BC15CDBD43FB}" destId="{94A4B081-138D-4F2C-862E-1D05897CBCF6}" srcOrd="0" destOrd="0" parTransId="{884AE162-D6A9-4A32-808D-3037D2243A42}" sibTransId="{8504E158-4BD5-414E-B0AC-1FE3BB348D54}"/>
    <dgm:cxn modelId="{80BEF9DD-B492-45EA-9935-A25B33FF1DF4}" type="presOf" srcId="{B5E4CE64-28D8-492F-B7CC-BAD4A61B60C6}" destId="{E6C8C01E-3CC6-4D46-B684-A1034C289AC4}" srcOrd="0" destOrd="1" presId="urn:microsoft.com/office/officeart/2005/8/layout/hProcess7#1"/>
    <dgm:cxn modelId="{CEE3CCAF-4A81-4B74-99DF-00606B7A0E15}" type="presOf" srcId="{74A1DBDD-55D7-4048-A289-49222A60A8E5}" destId="{77DE9269-76D1-442F-84E0-DF2181E45C06}" srcOrd="0" destOrd="0" presId="urn:microsoft.com/office/officeart/2005/8/layout/hProcess7#1"/>
    <dgm:cxn modelId="{ADC5E596-3E7D-4A6E-88F5-D7973D737B62}" srcId="{94A4B081-138D-4F2C-862E-1D05897CBCF6}" destId="{31C22690-1E2B-4A8F-9604-665E1E34A197}" srcOrd="0" destOrd="0" parTransId="{9616EFC5-6DBC-4F69-856E-BDF84E7D5ECB}" sibTransId="{6D45704C-1530-4CED-A6C4-3EDB6FF6EBDB}"/>
    <dgm:cxn modelId="{AA55C1A8-E097-4187-B657-42F690E668DF}" type="presOf" srcId="{00E6193C-0301-476D-A3C2-BC15CDBD43FB}" destId="{DC155D80-3904-41B9-9C01-5E6DA045C924}" srcOrd="0" destOrd="0" presId="urn:microsoft.com/office/officeart/2005/8/layout/hProcess7#1"/>
    <dgm:cxn modelId="{91192E14-5941-4AEE-80BB-379A0D1091A1}" type="presOf" srcId="{AA638A29-6229-48F7-9DEE-23927744AE47}" destId="{CE22AD7A-6E4E-4264-989A-C1FE492AC406}" srcOrd="1" destOrd="0" presId="urn:microsoft.com/office/officeart/2005/8/layout/hProcess7#1"/>
    <dgm:cxn modelId="{3595A6D3-A45F-495A-9BC1-B3FCE79ADE7C}" srcId="{00E6193C-0301-476D-A3C2-BC15CDBD43FB}" destId="{2D45AC59-BA76-4B80-935D-15C3AE37591B}" srcOrd="2" destOrd="0" parTransId="{03513B2C-A1B6-46A6-9EA0-1075E328BF4D}" sibTransId="{A1F4302D-10E6-4CF9-B084-EC254B926B44}"/>
    <dgm:cxn modelId="{96A22FFF-F16E-42F2-9750-B087C3740AC8}" type="presOf" srcId="{31C22690-1E2B-4A8F-9604-665E1E34A197}" destId="{A9A3393B-9FF5-4D4D-90C0-E871ADD7C09F}" srcOrd="0" destOrd="0" presId="urn:microsoft.com/office/officeart/2005/8/layout/hProcess7#1"/>
    <dgm:cxn modelId="{2C0A0E01-AF72-4AC4-BB0F-3088220BF0EE}" type="presOf" srcId="{CF97BB5B-CC9C-450F-8314-4EF9E1537D95}" destId="{A9A3393B-9FF5-4D4D-90C0-E871ADD7C09F}" srcOrd="0" destOrd="1" presId="urn:microsoft.com/office/officeart/2005/8/layout/hProcess7#1"/>
    <dgm:cxn modelId="{DCAFB729-E3B5-4B32-BC36-A5A848435352}" srcId="{AA638A29-6229-48F7-9DEE-23927744AE47}" destId="{146162D7-B74A-44A7-897E-3FA847CE3C22}" srcOrd="2" destOrd="0" parTransId="{AE7003F7-70AD-4E51-964D-905C6167D024}" sibTransId="{C78B28E9-8A88-4692-97C6-7775A5469602}"/>
    <dgm:cxn modelId="{F22E62B4-8FD9-4655-B9DB-D4A76303B52B}" type="presOf" srcId="{1844AC65-88DE-4323-8FC3-E2EC94A9D990}" destId="{E6C8C01E-3CC6-4D46-B684-A1034C289AC4}" srcOrd="0" destOrd="0" presId="urn:microsoft.com/office/officeart/2005/8/layout/hProcess7#1"/>
    <dgm:cxn modelId="{9BA5F62B-989C-4340-80FE-0FE2A68C490B}" type="presOf" srcId="{2D45AC59-BA76-4B80-935D-15C3AE37591B}" destId="{86D20DA8-846F-402D-8C40-468282192440}" srcOrd="1" destOrd="0" presId="urn:microsoft.com/office/officeart/2005/8/layout/hProcess7#1"/>
    <dgm:cxn modelId="{0B21D7D3-D199-48CF-8528-29AC07CE54C9}" type="presOf" srcId="{94A4B081-138D-4F2C-862E-1D05897CBCF6}" destId="{9CA5DD8F-C8F9-4CEA-8940-177470633A0C}" srcOrd="0" destOrd="0" presId="urn:microsoft.com/office/officeart/2005/8/layout/hProcess7#1"/>
    <dgm:cxn modelId="{AB1BF2FA-58D5-4D3E-BFEE-5E3A892887E3}" srcId="{2D45AC59-BA76-4B80-935D-15C3AE37591B}" destId="{1844AC65-88DE-4323-8FC3-E2EC94A9D990}" srcOrd="0" destOrd="0" parTransId="{A760FAF3-C1F2-4D26-86F7-4C9DD4306CDE}" sibTransId="{82F6D3DB-69FA-4789-A09C-BEB9340E2CC0}"/>
    <dgm:cxn modelId="{49DCB85E-0931-4955-83AC-DCB9ED66293F}" srcId="{94A4B081-138D-4F2C-862E-1D05897CBCF6}" destId="{9535584B-E471-4B56-9631-A5008E0B1C06}" srcOrd="2" destOrd="0" parTransId="{FA2AA957-5D48-404C-AF53-983B1880F9FD}" sibTransId="{0208EB06-51DE-47F1-8914-7F9002DB91A3}"/>
    <dgm:cxn modelId="{D1332B5A-7641-4D31-A0D5-904A74037AC6}" type="presOf" srcId="{AA638A29-6229-48F7-9DEE-23927744AE47}" destId="{AEED4C92-AC44-43C9-BD70-6CC6E1B0D1E1}" srcOrd="0" destOrd="0" presId="urn:microsoft.com/office/officeart/2005/8/layout/hProcess7#1"/>
    <dgm:cxn modelId="{3ED4ABA8-7F3A-43F1-912B-777D063F95C9}" type="presOf" srcId="{94A4B081-138D-4F2C-862E-1D05897CBCF6}" destId="{5F3EF285-55DE-4CC2-B331-5AA478B2608A}" srcOrd="1" destOrd="0" presId="urn:microsoft.com/office/officeart/2005/8/layout/hProcess7#1"/>
    <dgm:cxn modelId="{9682FDDF-7CEA-48EF-9FDE-D25470E72A1D}" srcId="{AA638A29-6229-48F7-9DEE-23927744AE47}" destId="{10B63A62-2778-48DA-B272-1C911CBB204D}" srcOrd="1" destOrd="0" parTransId="{4FC7404C-9FC7-4F69-8E4F-E06A4A66DD27}" sibTransId="{194C7374-82AF-4F4F-9142-4E396482C4DA}"/>
    <dgm:cxn modelId="{F63EAB9E-C293-4FD4-82C7-8032C277E3C3}" type="presOf" srcId="{2D45AC59-BA76-4B80-935D-15C3AE37591B}" destId="{8F577AB0-1471-47F3-9748-731714845826}" srcOrd="0" destOrd="0" presId="urn:microsoft.com/office/officeart/2005/8/layout/hProcess7#1"/>
    <dgm:cxn modelId="{B61D9994-6B64-4CA1-931A-F2B1252BCA9A}" type="presOf" srcId="{10B63A62-2778-48DA-B272-1C911CBB204D}" destId="{77DE9269-76D1-442F-84E0-DF2181E45C06}" srcOrd="0" destOrd="1" presId="urn:microsoft.com/office/officeart/2005/8/layout/hProcess7#1"/>
    <dgm:cxn modelId="{2F4CB3F5-730D-402D-BFE8-C232AA41824B}" type="presOf" srcId="{9535584B-E471-4B56-9631-A5008E0B1C06}" destId="{A9A3393B-9FF5-4D4D-90C0-E871ADD7C09F}" srcOrd="0" destOrd="2" presId="urn:microsoft.com/office/officeart/2005/8/layout/hProcess7#1"/>
    <dgm:cxn modelId="{D2001700-5592-4C46-A58E-F99263658EDD}" type="presParOf" srcId="{DC155D80-3904-41B9-9C01-5E6DA045C924}" destId="{C50C386E-AC7D-4FE3-B4C4-4F863F9B18E0}" srcOrd="0" destOrd="0" presId="urn:microsoft.com/office/officeart/2005/8/layout/hProcess7#1"/>
    <dgm:cxn modelId="{B1285E68-866E-46B5-B91C-3E044F633688}" type="presParOf" srcId="{C50C386E-AC7D-4FE3-B4C4-4F863F9B18E0}" destId="{9CA5DD8F-C8F9-4CEA-8940-177470633A0C}" srcOrd="0" destOrd="0" presId="urn:microsoft.com/office/officeart/2005/8/layout/hProcess7#1"/>
    <dgm:cxn modelId="{392F4C82-2B92-426B-A126-71BD829E12CF}" type="presParOf" srcId="{C50C386E-AC7D-4FE3-B4C4-4F863F9B18E0}" destId="{5F3EF285-55DE-4CC2-B331-5AA478B2608A}" srcOrd="1" destOrd="0" presId="urn:microsoft.com/office/officeart/2005/8/layout/hProcess7#1"/>
    <dgm:cxn modelId="{74C604E6-5FEB-4474-B071-8F71E1C13A28}" type="presParOf" srcId="{C50C386E-AC7D-4FE3-B4C4-4F863F9B18E0}" destId="{A9A3393B-9FF5-4D4D-90C0-E871ADD7C09F}" srcOrd="2" destOrd="0" presId="urn:microsoft.com/office/officeart/2005/8/layout/hProcess7#1"/>
    <dgm:cxn modelId="{65E14DE4-8B92-4DFE-9DFD-DC4F7F35E81D}" type="presParOf" srcId="{DC155D80-3904-41B9-9C01-5E6DA045C924}" destId="{ED1AB14D-5136-4D1D-B773-5B80B7103A36}" srcOrd="1" destOrd="0" presId="urn:microsoft.com/office/officeart/2005/8/layout/hProcess7#1"/>
    <dgm:cxn modelId="{EEBACA35-D2AE-4216-8746-11ADC7476CA9}" type="presParOf" srcId="{DC155D80-3904-41B9-9C01-5E6DA045C924}" destId="{AE5506DA-5D03-4ACB-A942-C1E2ACB02664}" srcOrd="2" destOrd="0" presId="urn:microsoft.com/office/officeart/2005/8/layout/hProcess7#1"/>
    <dgm:cxn modelId="{2C17BB71-ABFD-42BA-917E-C3BE69B9E713}" type="presParOf" srcId="{AE5506DA-5D03-4ACB-A942-C1E2ACB02664}" destId="{00D124D8-19E0-4E67-8C7E-32B1C2E94DF3}" srcOrd="0" destOrd="0" presId="urn:microsoft.com/office/officeart/2005/8/layout/hProcess7#1"/>
    <dgm:cxn modelId="{BFC34449-84DD-444A-BD17-A667D1D9C967}" type="presParOf" srcId="{AE5506DA-5D03-4ACB-A942-C1E2ACB02664}" destId="{44F320AE-180E-4A3A-A529-C1C18BE29EE4}" srcOrd="1" destOrd="0" presId="urn:microsoft.com/office/officeart/2005/8/layout/hProcess7#1"/>
    <dgm:cxn modelId="{56CB04D0-0B1F-4FAE-B5AE-E83A493BED0B}" type="presParOf" srcId="{AE5506DA-5D03-4ACB-A942-C1E2ACB02664}" destId="{8015BC8E-CF67-440C-8847-18DF7CF1B186}" srcOrd="2" destOrd="0" presId="urn:microsoft.com/office/officeart/2005/8/layout/hProcess7#1"/>
    <dgm:cxn modelId="{03CDE7A0-84B8-4621-AAFD-030C4F0AF6FA}" type="presParOf" srcId="{DC155D80-3904-41B9-9C01-5E6DA045C924}" destId="{CD38421C-B04D-4CEA-851E-8D5BD7D3D27A}" srcOrd="3" destOrd="0" presId="urn:microsoft.com/office/officeart/2005/8/layout/hProcess7#1"/>
    <dgm:cxn modelId="{60648D36-40CA-4F70-974F-6B05B62D8D58}" type="presParOf" srcId="{DC155D80-3904-41B9-9C01-5E6DA045C924}" destId="{31C05D19-B84A-4473-9D57-1227DCF02803}" srcOrd="4" destOrd="0" presId="urn:microsoft.com/office/officeart/2005/8/layout/hProcess7#1"/>
    <dgm:cxn modelId="{0AD162A2-A4BB-48A5-8925-3E0C822CB7A9}" type="presParOf" srcId="{31C05D19-B84A-4473-9D57-1227DCF02803}" destId="{AEED4C92-AC44-43C9-BD70-6CC6E1B0D1E1}" srcOrd="0" destOrd="0" presId="urn:microsoft.com/office/officeart/2005/8/layout/hProcess7#1"/>
    <dgm:cxn modelId="{1AA6826A-6869-4CAC-A5EA-8AB36F335E8F}" type="presParOf" srcId="{31C05D19-B84A-4473-9D57-1227DCF02803}" destId="{CE22AD7A-6E4E-4264-989A-C1FE492AC406}" srcOrd="1" destOrd="0" presId="urn:microsoft.com/office/officeart/2005/8/layout/hProcess7#1"/>
    <dgm:cxn modelId="{789F92C8-50A9-4339-ABDD-B2605DDCE3E0}" type="presParOf" srcId="{31C05D19-B84A-4473-9D57-1227DCF02803}" destId="{77DE9269-76D1-442F-84E0-DF2181E45C06}" srcOrd="2" destOrd="0" presId="urn:microsoft.com/office/officeart/2005/8/layout/hProcess7#1"/>
    <dgm:cxn modelId="{E7F9A428-4428-4FAC-A59E-83C491F158F8}" type="presParOf" srcId="{DC155D80-3904-41B9-9C01-5E6DA045C924}" destId="{C8F9047F-73B0-48C0-AFF2-5CD4C08A2FD2}" srcOrd="5" destOrd="0" presId="urn:microsoft.com/office/officeart/2005/8/layout/hProcess7#1"/>
    <dgm:cxn modelId="{7C580BD4-FE93-41FF-BED4-FCDB090957D5}" type="presParOf" srcId="{DC155D80-3904-41B9-9C01-5E6DA045C924}" destId="{D1DD27EA-DADC-4A79-AB69-12D229999555}" srcOrd="6" destOrd="0" presId="urn:microsoft.com/office/officeart/2005/8/layout/hProcess7#1"/>
    <dgm:cxn modelId="{EC6463D4-2067-4EA8-884A-C178185DF354}" type="presParOf" srcId="{D1DD27EA-DADC-4A79-AB69-12D229999555}" destId="{93533501-DE90-4FE9-AEB2-5343C90E796D}" srcOrd="0" destOrd="0" presId="urn:microsoft.com/office/officeart/2005/8/layout/hProcess7#1"/>
    <dgm:cxn modelId="{39264C4A-BF31-44AC-AF82-949D100385E3}" type="presParOf" srcId="{D1DD27EA-DADC-4A79-AB69-12D229999555}" destId="{CF47818B-DC0A-4400-8166-D19D998ABC66}" srcOrd="1" destOrd="0" presId="urn:microsoft.com/office/officeart/2005/8/layout/hProcess7#1"/>
    <dgm:cxn modelId="{56E584D9-53B9-4D8F-B81A-6742C83C048F}" type="presParOf" srcId="{D1DD27EA-DADC-4A79-AB69-12D229999555}" destId="{E44C0066-D707-42AC-AFDA-3E95EF803CF0}" srcOrd="2" destOrd="0" presId="urn:microsoft.com/office/officeart/2005/8/layout/hProcess7#1"/>
    <dgm:cxn modelId="{D0BD9814-56C6-4021-915D-84DC845B05EA}" type="presParOf" srcId="{DC155D80-3904-41B9-9C01-5E6DA045C924}" destId="{DC7D043D-A907-494E-9BA3-AB5641FE0961}" srcOrd="7" destOrd="0" presId="urn:microsoft.com/office/officeart/2005/8/layout/hProcess7#1"/>
    <dgm:cxn modelId="{5529617D-DE4C-4894-BDF8-E4ABC7920CC1}" type="presParOf" srcId="{DC155D80-3904-41B9-9C01-5E6DA045C924}" destId="{0D482557-A9E5-49D1-AD97-DFCE5DB42B23}" srcOrd="8" destOrd="0" presId="urn:microsoft.com/office/officeart/2005/8/layout/hProcess7#1"/>
    <dgm:cxn modelId="{CD342750-E1D1-4BCC-B60C-987BC1A75220}" type="presParOf" srcId="{0D482557-A9E5-49D1-AD97-DFCE5DB42B23}" destId="{8F577AB0-1471-47F3-9748-731714845826}" srcOrd="0" destOrd="0" presId="urn:microsoft.com/office/officeart/2005/8/layout/hProcess7#1"/>
    <dgm:cxn modelId="{68A16E83-B43C-49BC-A311-6BFD3D8061B9}" type="presParOf" srcId="{0D482557-A9E5-49D1-AD97-DFCE5DB42B23}" destId="{86D20DA8-846F-402D-8C40-468282192440}" srcOrd="1" destOrd="0" presId="urn:microsoft.com/office/officeart/2005/8/layout/hProcess7#1"/>
    <dgm:cxn modelId="{DE9E6C51-587A-46EC-930D-5E9D9E59F866}" type="presParOf" srcId="{0D482557-A9E5-49D1-AD97-DFCE5DB42B23}" destId="{E6C8C01E-3CC6-4D46-B684-A1034C289AC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DC827-35BF-40DB-A7DE-C17EDC24BE3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29E52B-D99D-45F8-B26B-3FBE2297E646}">
      <dgm:prSet custT="1"/>
      <dgm:spPr/>
      <dgm:t>
        <a:bodyPr/>
        <a:lstStyle/>
        <a:p>
          <a:pPr rtl="0"/>
          <a:endParaRPr lang="ru-RU" sz="2000" b="0" dirty="0" smtClean="0"/>
        </a:p>
        <a:p>
          <a:pPr rtl="0"/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1-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ПРАВОВЕ ПІДҐРУНТЯ ДЛЯ АДАПТАЦІЇ ПРАВА УКРАЇНИ ДО ПРАВА ЄВРОПЕЙСЬКОГО СОЮЗУ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2000" b="1" dirty="0" smtClean="0">
              <a:latin typeface="Times New Roman" pitchFamily="18" charset="0"/>
              <a:cs typeface="Times New Roman" pitchFamily="18" charset="0"/>
            </a:rPr>
          </a:b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52404D3-70AB-46B7-B50D-3C57B877429F}" type="parTrans" cxnId="{C169CA50-32ED-4E60-A519-9724E7DD196D}">
      <dgm:prSet/>
      <dgm:spPr/>
      <dgm:t>
        <a:bodyPr/>
        <a:lstStyle/>
        <a:p>
          <a:endParaRPr lang="ru-RU"/>
        </a:p>
      </dgm:t>
    </dgm:pt>
    <dgm:pt modelId="{A4650CEE-CC65-483C-893D-0571267E116D}" type="sibTrans" cxnId="{C169CA50-32ED-4E60-A519-9724E7DD196D}">
      <dgm:prSet/>
      <dgm:spPr/>
      <dgm:t>
        <a:bodyPr/>
        <a:lstStyle/>
        <a:p>
          <a:endParaRPr lang="ru-RU"/>
        </a:p>
      </dgm:t>
    </dgm:pt>
    <dgm:pt modelId="{767B87AD-87EB-408D-AAFB-8642A7E2C3EC}" type="pres">
      <dgm:prSet presAssocID="{33ADC827-35BF-40DB-A7DE-C17EDC24BE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F45CA6-AABB-416D-A6D8-1BFFF78123A9}" type="pres">
      <dgm:prSet presAssocID="{4E29E52B-D99D-45F8-B26B-3FBE2297E646}" presName="circle1" presStyleLbl="node1" presStyleIdx="0" presStyleCnt="1"/>
      <dgm:spPr/>
    </dgm:pt>
    <dgm:pt modelId="{FC62D35F-9991-47E2-9240-142F9B9F75A3}" type="pres">
      <dgm:prSet presAssocID="{4E29E52B-D99D-45F8-B26B-3FBE2297E646}" presName="space" presStyleCnt="0"/>
      <dgm:spPr/>
    </dgm:pt>
    <dgm:pt modelId="{7BCAB3AC-BA9E-4BB2-9E2E-93E6DB9E68DC}" type="pres">
      <dgm:prSet presAssocID="{4E29E52B-D99D-45F8-B26B-3FBE2297E646}" presName="rect1" presStyleLbl="alignAcc1" presStyleIdx="0" presStyleCnt="1" custScaleX="102242" custScaleY="100000" custLinFactNeighborX="-1612" custLinFactNeighborY="-29561"/>
      <dgm:spPr/>
      <dgm:t>
        <a:bodyPr/>
        <a:lstStyle/>
        <a:p>
          <a:endParaRPr lang="ru-RU"/>
        </a:p>
      </dgm:t>
    </dgm:pt>
    <dgm:pt modelId="{DE9233EB-DDFB-4DA0-A496-F92CE2F5F705}" type="pres">
      <dgm:prSet presAssocID="{4E29E52B-D99D-45F8-B26B-3FBE2297E64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95B68E-FA9B-42C9-93C3-B58467872808}" type="presOf" srcId="{4E29E52B-D99D-45F8-B26B-3FBE2297E646}" destId="{7BCAB3AC-BA9E-4BB2-9E2E-93E6DB9E68DC}" srcOrd="0" destOrd="0" presId="urn:microsoft.com/office/officeart/2005/8/layout/target3"/>
    <dgm:cxn modelId="{A6BCC571-F96A-4983-B8A1-672A85CDD731}" type="presOf" srcId="{33ADC827-35BF-40DB-A7DE-C17EDC24BE3C}" destId="{767B87AD-87EB-408D-AAFB-8642A7E2C3EC}" srcOrd="0" destOrd="0" presId="urn:microsoft.com/office/officeart/2005/8/layout/target3"/>
    <dgm:cxn modelId="{C169CA50-32ED-4E60-A519-9724E7DD196D}" srcId="{33ADC827-35BF-40DB-A7DE-C17EDC24BE3C}" destId="{4E29E52B-D99D-45F8-B26B-3FBE2297E646}" srcOrd="0" destOrd="0" parTransId="{D52404D3-70AB-46B7-B50D-3C57B877429F}" sibTransId="{A4650CEE-CC65-483C-893D-0571267E116D}"/>
    <dgm:cxn modelId="{E712ECED-5324-4832-A31A-996E73AF5702}" type="presOf" srcId="{4E29E52B-D99D-45F8-B26B-3FBE2297E646}" destId="{DE9233EB-DDFB-4DA0-A496-F92CE2F5F705}" srcOrd="1" destOrd="0" presId="urn:microsoft.com/office/officeart/2005/8/layout/target3"/>
    <dgm:cxn modelId="{B41C44A1-9F1D-4093-BEE2-0FF3FA19EF9A}" type="presParOf" srcId="{767B87AD-87EB-408D-AAFB-8642A7E2C3EC}" destId="{EAF45CA6-AABB-416D-A6D8-1BFFF78123A9}" srcOrd="0" destOrd="0" presId="urn:microsoft.com/office/officeart/2005/8/layout/target3"/>
    <dgm:cxn modelId="{B9065D96-B1A9-4313-BF79-819360EC60F2}" type="presParOf" srcId="{767B87AD-87EB-408D-AAFB-8642A7E2C3EC}" destId="{FC62D35F-9991-47E2-9240-142F9B9F75A3}" srcOrd="1" destOrd="0" presId="urn:microsoft.com/office/officeart/2005/8/layout/target3"/>
    <dgm:cxn modelId="{1DB712D2-9E7C-44B7-A212-B6F650B7FA0B}" type="presParOf" srcId="{767B87AD-87EB-408D-AAFB-8642A7E2C3EC}" destId="{7BCAB3AC-BA9E-4BB2-9E2E-93E6DB9E68DC}" srcOrd="2" destOrd="0" presId="urn:microsoft.com/office/officeart/2005/8/layout/target3"/>
    <dgm:cxn modelId="{9B70C788-4E76-41B5-A21C-117F05327D74}" type="presParOf" srcId="{767B87AD-87EB-408D-AAFB-8642A7E2C3EC}" destId="{DE9233EB-DDFB-4DA0-A496-F92CE2F5F705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91925-1033-4B85-B191-DB43BEBCBF59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E40995-E1A7-46DD-8824-29E590B3E766}">
      <dgm:prSet custT="1"/>
      <dgm:spPr/>
      <dgm:t>
        <a:bodyPr/>
        <a:lstStyle/>
        <a:p>
          <a:pPr rtl="0"/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11 Закону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«Про засади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внутрішньої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зовнішньої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липня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2010 року № 2411-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VI,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основними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засадами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зовнішньої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проголошено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інтеграції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нашої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держави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європейського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політичного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економічного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правового простору з метою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набуття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членства в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Європейському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Союзі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до засад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внутрішньої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політики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соціальній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віднесено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прагнення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забезпечити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гарантовані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Конституцією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права і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свободи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громадян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впровадження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європейських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стандартів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соціального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захисту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якості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соціальних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послуг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частина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1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статті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8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вказаного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Закону).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BB560EE-78B8-4700-B797-EB4E7B6ADD2E}" type="parTrans" cxnId="{BBD95EC3-AE3E-4246-A37F-0A6FFBF67620}">
      <dgm:prSet/>
      <dgm:spPr/>
      <dgm:t>
        <a:bodyPr/>
        <a:lstStyle/>
        <a:p>
          <a:endParaRPr lang="ru-RU"/>
        </a:p>
      </dgm:t>
    </dgm:pt>
    <dgm:pt modelId="{679F4D8A-6265-4AB3-9E06-181D0BE4C97E}" type="sibTrans" cxnId="{BBD95EC3-AE3E-4246-A37F-0A6FFBF67620}">
      <dgm:prSet/>
      <dgm:spPr/>
      <dgm:t>
        <a:bodyPr/>
        <a:lstStyle/>
        <a:p>
          <a:endParaRPr lang="ru-RU"/>
        </a:p>
      </dgm:t>
    </dgm:pt>
    <dgm:pt modelId="{71B2968D-AE9E-4775-94B6-DD82CD36C38E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То ж на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засад 21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березня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2014 року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час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позачергового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Саміту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-ЄС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було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підписано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політичну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частину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Угоди про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асоціацію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Україною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однієї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Союзом,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Європейським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Співтовариством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атомної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енергії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їхніми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державами-членами, з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сторони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Заключний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акт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Саміту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912AE44-FF59-41D2-8D75-0E2E88DB9165}" type="parTrans" cxnId="{41F0F23F-F283-434C-BB99-147E339B7066}">
      <dgm:prSet/>
      <dgm:spPr/>
      <dgm:t>
        <a:bodyPr/>
        <a:lstStyle/>
        <a:p>
          <a:endParaRPr lang="ru-RU"/>
        </a:p>
      </dgm:t>
    </dgm:pt>
    <dgm:pt modelId="{A7468CF7-5BB2-4738-8EA1-EE3F234F6CBE}" type="sibTrans" cxnId="{41F0F23F-F283-434C-BB99-147E339B7066}">
      <dgm:prSet/>
      <dgm:spPr/>
      <dgm:t>
        <a:bodyPr/>
        <a:lstStyle/>
        <a:p>
          <a:endParaRPr lang="ru-RU"/>
        </a:p>
      </dgm:t>
    </dgm:pt>
    <dgm:pt modelId="{CD86B571-0DBC-4989-B830-85BCE7309DEF}" type="pres">
      <dgm:prSet presAssocID="{25291925-1033-4B85-B191-DB43BEBCBF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E5656-DE39-4408-82FF-A02FDDD7C4DC}" type="pres">
      <dgm:prSet presAssocID="{25291925-1033-4B85-B191-DB43BEBCBF59}" presName="fgShape" presStyleLbl="fgShp" presStyleIdx="0" presStyleCnt="1"/>
      <dgm:spPr/>
    </dgm:pt>
    <dgm:pt modelId="{18ABBF57-87FA-4F67-93F1-1D7BD3F29746}" type="pres">
      <dgm:prSet presAssocID="{25291925-1033-4B85-B191-DB43BEBCBF59}" presName="linComp" presStyleCnt="0"/>
      <dgm:spPr/>
    </dgm:pt>
    <dgm:pt modelId="{361F262F-63A5-4F37-A49F-38DA8CB830EC}" type="pres">
      <dgm:prSet presAssocID="{20E40995-E1A7-46DD-8824-29E590B3E766}" presName="compNode" presStyleCnt="0"/>
      <dgm:spPr/>
    </dgm:pt>
    <dgm:pt modelId="{D2FB99A5-2785-4002-99C0-6DC802B3380B}" type="pres">
      <dgm:prSet presAssocID="{20E40995-E1A7-46DD-8824-29E590B3E766}" presName="bkgdShape" presStyleLbl="node1" presStyleIdx="0" presStyleCnt="2"/>
      <dgm:spPr/>
      <dgm:t>
        <a:bodyPr/>
        <a:lstStyle/>
        <a:p>
          <a:endParaRPr lang="ru-RU"/>
        </a:p>
      </dgm:t>
    </dgm:pt>
    <dgm:pt modelId="{B6200093-A2A2-4200-8FAB-B3FC759F7097}" type="pres">
      <dgm:prSet presAssocID="{20E40995-E1A7-46DD-8824-29E590B3E766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10A29-C42B-4C35-9887-580A19AF82D4}" type="pres">
      <dgm:prSet presAssocID="{20E40995-E1A7-46DD-8824-29E590B3E766}" presName="invisiNode" presStyleLbl="node1" presStyleIdx="0" presStyleCnt="2"/>
      <dgm:spPr/>
    </dgm:pt>
    <dgm:pt modelId="{C5B5E3A6-24AA-4966-B955-1A1DC52BB60C}" type="pres">
      <dgm:prSet presAssocID="{20E40995-E1A7-46DD-8824-29E590B3E766}" presName="imagNode" presStyleLbl="fgImgPlace1" presStyleIdx="0" presStyleCnt="2" custLinFactNeighborX="-9269" custLinFactNeighborY="-11978"/>
      <dgm:spPr/>
    </dgm:pt>
    <dgm:pt modelId="{65E73759-324D-4AB0-AE7B-1F1D88A2FD7B}" type="pres">
      <dgm:prSet presAssocID="{679F4D8A-6265-4AB3-9E06-181D0BE4C9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A81728D-1011-4473-A8EF-EE4A46FF7700}" type="pres">
      <dgm:prSet presAssocID="{71B2968D-AE9E-4775-94B6-DD82CD36C38E}" presName="compNode" presStyleCnt="0"/>
      <dgm:spPr/>
    </dgm:pt>
    <dgm:pt modelId="{15C36216-3E25-4551-ACBD-9E3C682E0B96}" type="pres">
      <dgm:prSet presAssocID="{71B2968D-AE9E-4775-94B6-DD82CD36C38E}" presName="bkgdShape" presStyleLbl="node1" presStyleIdx="1" presStyleCnt="2"/>
      <dgm:spPr/>
      <dgm:t>
        <a:bodyPr/>
        <a:lstStyle/>
        <a:p>
          <a:endParaRPr lang="ru-RU"/>
        </a:p>
      </dgm:t>
    </dgm:pt>
    <dgm:pt modelId="{E512A4E0-C3C1-46F4-95F4-4BF9850445D5}" type="pres">
      <dgm:prSet presAssocID="{71B2968D-AE9E-4775-94B6-DD82CD36C38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C2F24-6AB3-459E-806D-4F7C642FE78A}" type="pres">
      <dgm:prSet presAssocID="{71B2968D-AE9E-4775-94B6-DD82CD36C38E}" presName="invisiNode" presStyleLbl="node1" presStyleIdx="1" presStyleCnt="2"/>
      <dgm:spPr/>
    </dgm:pt>
    <dgm:pt modelId="{398EB90C-734A-4F78-8996-CEF88E940DD9}" type="pres">
      <dgm:prSet presAssocID="{71B2968D-AE9E-4775-94B6-DD82CD36C38E}" presName="imagNode" presStyleLbl="fgImgPlace1" presStyleIdx="1" presStyleCnt="2" custLinFactNeighborX="6581" custLinFactNeighborY="-5937"/>
      <dgm:spPr/>
    </dgm:pt>
  </dgm:ptLst>
  <dgm:cxnLst>
    <dgm:cxn modelId="{D78987C3-A72D-4EDC-9FF6-564673CA6718}" type="presOf" srcId="{71B2968D-AE9E-4775-94B6-DD82CD36C38E}" destId="{15C36216-3E25-4551-ACBD-9E3C682E0B96}" srcOrd="0" destOrd="0" presId="urn:microsoft.com/office/officeart/2005/8/layout/hList7#1"/>
    <dgm:cxn modelId="{BBD95EC3-AE3E-4246-A37F-0A6FFBF67620}" srcId="{25291925-1033-4B85-B191-DB43BEBCBF59}" destId="{20E40995-E1A7-46DD-8824-29E590B3E766}" srcOrd="0" destOrd="0" parTransId="{3BB560EE-78B8-4700-B797-EB4E7B6ADD2E}" sibTransId="{679F4D8A-6265-4AB3-9E06-181D0BE4C97E}"/>
    <dgm:cxn modelId="{5A2D7248-59CA-4A65-A54A-E0A51CF21571}" type="presOf" srcId="{20E40995-E1A7-46DD-8824-29E590B3E766}" destId="{D2FB99A5-2785-4002-99C0-6DC802B3380B}" srcOrd="0" destOrd="0" presId="urn:microsoft.com/office/officeart/2005/8/layout/hList7#1"/>
    <dgm:cxn modelId="{41F0F23F-F283-434C-BB99-147E339B7066}" srcId="{25291925-1033-4B85-B191-DB43BEBCBF59}" destId="{71B2968D-AE9E-4775-94B6-DD82CD36C38E}" srcOrd="1" destOrd="0" parTransId="{3912AE44-FF59-41D2-8D75-0E2E88DB9165}" sibTransId="{A7468CF7-5BB2-4738-8EA1-EE3F234F6CBE}"/>
    <dgm:cxn modelId="{6F62C395-CB5D-402A-B0F2-317C5D52C4E3}" type="presOf" srcId="{20E40995-E1A7-46DD-8824-29E590B3E766}" destId="{B6200093-A2A2-4200-8FAB-B3FC759F7097}" srcOrd="1" destOrd="0" presId="urn:microsoft.com/office/officeart/2005/8/layout/hList7#1"/>
    <dgm:cxn modelId="{A32D0FB1-7BEE-440D-8663-5FEDF8E92592}" type="presOf" srcId="{679F4D8A-6265-4AB3-9E06-181D0BE4C97E}" destId="{65E73759-324D-4AB0-AE7B-1F1D88A2FD7B}" srcOrd="0" destOrd="0" presId="urn:microsoft.com/office/officeart/2005/8/layout/hList7#1"/>
    <dgm:cxn modelId="{804F0489-CF54-4443-B1C8-2458912C1E70}" type="presOf" srcId="{71B2968D-AE9E-4775-94B6-DD82CD36C38E}" destId="{E512A4E0-C3C1-46F4-95F4-4BF9850445D5}" srcOrd="1" destOrd="0" presId="urn:microsoft.com/office/officeart/2005/8/layout/hList7#1"/>
    <dgm:cxn modelId="{2ADA4351-8C2C-453C-9419-C4A0648BF61D}" type="presOf" srcId="{25291925-1033-4B85-B191-DB43BEBCBF59}" destId="{CD86B571-0DBC-4989-B830-85BCE7309DEF}" srcOrd="0" destOrd="0" presId="urn:microsoft.com/office/officeart/2005/8/layout/hList7#1"/>
    <dgm:cxn modelId="{73F4E1F9-BE59-49F0-BC4F-B5329EE61D97}" type="presParOf" srcId="{CD86B571-0DBC-4989-B830-85BCE7309DEF}" destId="{4B7E5656-DE39-4408-82FF-A02FDDD7C4DC}" srcOrd="0" destOrd="0" presId="urn:microsoft.com/office/officeart/2005/8/layout/hList7#1"/>
    <dgm:cxn modelId="{6DEB2F8C-A0B6-4798-BBA0-A5A89098413B}" type="presParOf" srcId="{CD86B571-0DBC-4989-B830-85BCE7309DEF}" destId="{18ABBF57-87FA-4F67-93F1-1D7BD3F29746}" srcOrd="1" destOrd="0" presId="urn:microsoft.com/office/officeart/2005/8/layout/hList7#1"/>
    <dgm:cxn modelId="{332D04E1-144C-44A5-A6E3-B866D3A93C60}" type="presParOf" srcId="{18ABBF57-87FA-4F67-93F1-1D7BD3F29746}" destId="{361F262F-63A5-4F37-A49F-38DA8CB830EC}" srcOrd="0" destOrd="0" presId="urn:microsoft.com/office/officeart/2005/8/layout/hList7#1"/>
    <dgm:cxn modelId="{C7A904ED-46C1-4163-A760-5D84DE1A3C01}" type="presParOf" srcId="{361F262F-63A5-4F37-A49F-38DA8CB830EC}" destId="{D2FB99A5-2785-4002-99C0-6DC802B3380B}" srcOrd="0" destOrd="0" presId="urn:microsoft.com/office/officeart/2005/8/layout/hList7#1"/>
    <dgm:cxn modelId="{57BF443D-A47C-4009-B41C-665A8B222768}" type="presParOf" srcId="{361F262F-63A5-4F37-A49F-38DA8CB830EC}" destId="{B6200093-A2A2-4200-8FAB-B3FC759F7097}" srcOrd="1" destOrd="0" presId="urn:microsoft.com/office/officeart/2005/8/layout/hList7#1"/>
    <dgm:cxn modelId="{814B6B06-89FC-442C-9606-FAF589D0EE01}" type="presParOf" srcId="{361F262F-63A5-4F37-A49F-38DA8CB830EC}" destId="{C8710A29-C42B-4C35-9887-580A19AF82D4}" srcOrd="2" destOrd="0" presId="urn:microsoft.com/office/officeart/2005/8/layout/hList7#1"/>
    <dgm:cxn modelId="{657C5EF9-6DFF-4748-A10A-FEA8AE9D1660}" type="presParOf" srcId="{361F262F-63A5-4F37-A49F-38DA8CB830EC}" destId="{C5B5E3A6-24AA-4966-B955-1A1DC52BB60C}" srcOrd="3" destOrd="0" presId="urn:microsoft.com/office/officeart/2005/8/layout/hList7#1"/>
    <dgm:cxn modelId="{EC897067-FA08-439A-B512-31AC7E6473F2}" type="presParOf" srcId="{18ABBF57-87FA-4F67-93F1-1D7BD3F29746}" destId="{65E73759-324D-4AB0-AE7B-1F1D88A2FD7B}" srcOrd="1" destOrd="0" presId="urn:microsoft.com/office/officeart/2005/8/layout/hList7#1"/>
    <dgm:cxn modelId="{42C25CDB-C63C-4E62-93AE-E922554E1363}" type="presParOf" srcId="{18ABBF57-87FA-4F67-93F1-1D7BD3F29746}" destId="{3A81728D-1011-4473-A8EF-EE4A46FF7700}" srcOrd="2" destOrd="0" presId="urn:microsoft.com/office/officeart/2005/8/layout/hList7#1"/>
    <dgm:cxn modelId="{144FB307-EBF6-4BFD-979B-BB958CA24880}" type="presParOf" srcId="{3A81728D-1011-4473-A8EF-EE4A46FF7700}" destId="{15C36216-3E25-4551-ACBD-9E3C682E0B96}" srcOrd="0" destOrd="0" presId="urn:microsoft.com/office/officeart/2005/8/layout/hList7#1"/>
    <dgm:cxn modelId="{8B518E7F-54AC-430F-925E-C76F9E666F51}" type="presParOf" srcId="{3A81728D-1011-4473-A8EF-EE4A46FF7700}" destId="{E512A4E0-C3C1-46F4-95F4-4BF9850445D5}" srcOrd="1" destOrd="0" presId="urn:microsoft.com/office/officeart/2005/8/layout/hList7#1"/>
    <dgm:cxn modelId="{B492E4EC-BD81-4F01-996A-A35FF2A89A3C}" type="presParOf" srcId="{3A81728D-1011-4473-A8EF-EE4A46FF7700}" destId="{EEBC2F24-6AB3-459E-806D-4F7C642FE78A}" srcOrd="2" destOrd="0" presId="urn:microsoft.com/office/officeart/2005/8/layout/hList7#1"/>
    <dgm:cxn modelId="{242EDF60-E07D-46F6-8BE9-B31A0AE69083}" type="presParOf" srcId="{3A81728D-1011-4473-A8EF-EE4A46FF7700}" destId="{398EB90C-734A-4F78-8996-CEF88E940DD9}" srcOrd="3" destOrd="0" presId="urn:microsoft.com/office/officeart/2005/8/layout/hList7#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5DD8F-C8F9-4CEA-8940-177470633A0C}">
      <dsp:nvSpPr>
        <dsp:cNvPr id="0" name=""/>
        <dsp:cNvSpPr/>
      </dsp:nvSpPr>
      <dsp:spPr>
        <a:xfrm>
          <a:off x="761" y="604"/>
          <a:ext cx="3275855" cy="393102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>
              <a:latin typeface="Century Gothic" panose="020B0502020202020204"/>
            </a:rPr>
            <a:t>Первинне</a:t>
          </a:r>
          <a:r>
            <a:rPr lang="ru-RU" sz="2500" kern="1200" dirty="0">
              <a:latin typeface="Century Gothic" panose="020B0502020202020204"/>
            </a:rPr>
            <a:t> право</a:t>
          </a:r>
          <a:endParaRPr lang="ru-RU" sz="2500" kern="1200" dirty="0"/>
        </a:p>
      </dsp:txBody>
      <dsp:txXfrm rot="16200000">
        <a:off x="-1283374" y="1284740"/>
        <a:ext cx="3223442" cy="655171"/>
      </dsp:txXfrm>
    </dsp:sp>
    <dsp:sp modelId="{A9A3393B-9FF5-4D4D-90C0-E871ADD7C09F}">
      <dsp:nvSpPr>
        <dsp:cNvPr id="0" name=""/>
        <dsp:cNvSpPr/>
      </dsp:nvSpPr>
      <dsp:spPr>
        <a:xfrm>
          <a:off x="655932" y="604"/>
          <a:ext cx="2440512" cy="393102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Century Gothic" panose="020B0502020202020204"/>
            </a:rPr>
            <a:t>Установчі</a:t>
          </a:r>
          <a:r>
            <a:rPr lang="ru-RU" sz="1800" kern="1200" dirty="0">
              <a:latin typeface="Century Gothic" panose="020B0502020202020204"/>
            </a:rPr>
            <a:t> договори;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entury Gothic" panose="020B0502020202020204"/>
            </a:rPr>
            <a:t>Ревізійні договори;</a:t>
          </a:r>
          <a:endParaRPr lang="ru-RU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entury Gothic" panose="020B0502020202020204"/>
            </a:rPr>
            <a:t>Договори про приєднання</a:t>
          </a:r>
        </a:p>
      </dsp:txBody>
      <dsp:txXfrm>
        <a:off x="655932" y="604"/>
        <a:ext cx="2440512" cy="3931027"/>
      </dsp:txXfrm>
    </dsp:sp>
    <dsp:sp modelId="{AEED4C92-AC44-43C9-BD70-6CC6E1B0D1E1}">
      <dsp:nvSpPr>
        <dsp:cNvPr id="0" name=""/>
        <dsp:cNvSpPr/>
      </dsp:nvSpPr>
      <dsp:spPr>
        <a:xfrm>
          <a:off x="3391272" y="604"/>
          <a:ext cx="3275855" cy="393102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>
              <a:latin typeface="Century Gothic" panose="020B0502020202020204"/>
            </a:rPr>
            <a:t>Вторинне</a:t>
          </a:r>
          <a:r>
            <a:rPr lang="ru-RU" sz="2500" kern="1200" dirty="0">
              <a:latin typeface="Century Gothic" panose="020B0502020202020204"/>
            </a:rPr>
            <a:t> право</a:t>
          </a:r>
          <a:endParaRPr lang="ru-RU" sz="2500" kern="1200" dirty="0"/>
        </a:p>
      </dsp:txBody>
      <dsp:txXfrm rot="16200000">
        <a:off x="2107136" y="1284740"/>
        <a:ext cx="3223442" cy="655171"/>
      </dsp:txXfrm>
    </dsp:sp>
    <dsp:sp modelId="{44F320AE-180E-4A3A-A529-C1C18BE29EE4}">
      <dsp:nvSpPr>
        <dsp:cNvPr id="0" name=""/>
        <dsp:cNvSpPr/>
      </dsp:nvSpPr>
      <dsp:spPr>
        <a:xfrm rot="5400000">
          <a:off x="3118865" y="3124086"/>
          <a:ext cx="577572" cy="4913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E9269-76D1-442F-84E0-DF2181E45C06}">
      <dsp:nvSpPr>
        <dsp:cNvPr id="0" name=""/>
        <dsp:cNvSpPr/>
      </dsp:nvSpPr>
      <dsp:spPr>
        <a:xfrm>
          <a:off x="4046443" y="604"/>
          <a:ext cx="2440512" cy="393102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Century Gothic" panose="020B0502020202020204"/>
            </a:rPr>
            <a:t>Акти</a:t>
          </a:r>
          <a:r>
            <a:rPr lang="ru-RU" sz="1800" kern="1200" dirty="0">
              <a:latin typeface="Century Gothic" panose="020B0502020202020204"/>
            </a:rPr>
            <a:t> </a:t>
          </a:r>
          <a:r>
            <a:rPr lang="ru-RU" sz="1800" kern="1200" dirty="0" err="1">
              <a:latin typeface="Century Gothic" panose="020B0502020202020204"/>
            </a:rPr>
            <a:t>органів</a:t>
          </a:r>
          <a:r>
            <a:rPr lang="ru-RU" sz="1800" kern="1200" dirty="0">
              <a:latin typeface="Century Gothic" panose="020B0502020202020204"/>
            </a:rPr>
            <a:t> ЄС (</a:t>
          </a:r>
          <a:r>
            <a:rPr lang="ru-RU" sz="1800" kern="1200" dirty="0" err="1">
              <a:latin typeface="Century Gothic" panose="020B0502020202020204"/>
            </a:rPr>
            <a:t>регламенти</a:t>
          </a:r>
          <a:r>
            <a:rPr lang="ru-RU" sz="1800" kern="1200" dirty="0">
              <a:latin typeface="Century Gothic" panose="020B0502020202020204"/>
            </a:rPr>
            <a:t>, </a:t>
          </a:r>
          <a:r>
            <a:rPr lang="ru-RU" sz="1800" kern="1200" dirty="0" err="1">
              <a:latin typeface="Century Gothic" panose="020B0502020202020204"/>
            </a:rPr>
            <a:t>директиви</a:t>
          </a:r>
          <a:r>
            <a:rPr lang="ru-RU" sz="1800" kern="1200" dirty="0">
              <a:latin typeface="Century Gothic" panose="020B0502020202020204"/>
            </a:rPr>
            <a:t>, </a:t>
          </a:r>
          <a:r>
            <a:rPr lang="ru-RU" sz="1800" kern="1200" dirty="0" err="1">
              <a:latin typeface="Century Gothic" panose="020B0502020202020204"/>
            </a:rPr>
            <a:t>рамочні</a:t>
          </a:r>
          <a:r>
            <a:rPr lang="ru-RU" sz="1800" kern="1200" dirty="0">
              <a:latin typeface="Century Gothic" panose="020B0502020202020204"/>
            </a:rPr>
            <a:t> </a:t>
          </a:r>
          <a:r>
            <a:rPr lang="ru-RU" sz="1800" kern="1200" dirty="0" err="1">
              <a:latin typeface="Century Gothic" panose="020B0502020202020204"/>
            </a:rPr>
            <a:t>рішення</a:t>
          </a:r>
          <a:r>
            <a:rPr lang="ru-RU" sz="1800" kern="1200" dirty="0">
              <a:latin typeface="Century Gothic" panose="020B0502020202020204"/>
            </a:rPr>
            <a:t>, </a:t>
          </a:r>
          <a:r>
            <a:rPr lang="ru-RU" sz="1800" kern="1200" dirty="0" err="1">
              <a:latin typeface="Century Gothic" panose="020B0502020202020204"/>
            </a:rPr>
            <a:t>рішення</a:t>
          </a:r>
          <a:r>
            <a:rPr lang="ru-RU" sz="1800" kern="1200" dirty="0">
              <a:latin typeface="Century Gothic" panose="020B0502020202020204"/>
            </a:rPr>
            <a:t>);</a:t>
          </a:r>
          <a:endParaRPr lang="ru-RU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Century Gothic" panose="020B0502020202020204"/>
            </a:rPr>
            <a:t>Міжнародні</a:t>
          </a:r>
          <a:r>
            <a:rPr lang="ru-RU" sz="1800" kern="1200" dirty="0">
              <a:latin typeface="Century Gothic" panose="020B0502020202020204"/>
            </a:rPr>
            <a:t> договори ЄС з третіми державами;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entury Gothic" panose="020B0502020202020204"/>
            </a:rPr>
            <a:t>Договори держав-членів</a:t>
          </a:r>
        </a:p>
      </dsp:txBody>
      <dsp:txXfrm>
        <a:off x="4046443" y="604"/>
        <a:ext cx="2440512" cy="3931027"/>
      </dsp:txXfrm>
    </dsp:sp>
    <dsp:sp modelId="{8F577AB0-1471-47F3-9748-731714845826}">
      <dsp:nvSpPr>
        <dsp:cNvPr id="0" name=""/>
        <dsp:cNvSpPr/>
      </dsp:nvSpPr>
      <dsp:spPr>
        <a:xfrm>
          <a:off x="6781782" y="604"/>
          <a:ext cx="3275855" cy="393102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Century Gothic" panose="020B0502020202020204"/>
            </a:rPr>
            <a:t>Прецеденте право</a:t>
          </a:r>
          <a:endParaRPr lang="ru-RU" sz="2500" kern="1200" dirty="0"/>
        </a:p>
      </dsp:txBody>
      <dsp:txXfrm rot="16200000">
        <a:off x="5497647" y="1284740"/>
        <a:ext cx="3223442" cy="655171"/>
      </dsp:txXfrm>
    </dsp:sp>
    <dsp:sp modelId="{CF47818B-DC0A-4400-8166-D19D998ABC66}">
      <dsp:nvSpPr>
        <dsp:cNvPr id="0" name=""/>
        <dsp:cNvSpPr/>
      </dsp:nvSpPr>
      <dsp:spPr>
        <a:xfrm rot="5400000">
          <a:off x="6509376" y="3124086"/>
          <a:ext cx="577572" cy="4913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8C01E-3CC6-4D46-B684-A1034C289AC4}">
      <dsp:nvSpPr>
        <dsp:cNvPr id="0" name=""/>
        <dsp:cNvSpPr/>
      </dsp:nvSpPr>
      <dsp:spPr>
        <a:xfrm>
          <a:off x="7436954" y="604"/>
          <a:ext cx="2440512" cy="393102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Century Gothic" panose="020B0502020202020204"/>
            </a:rPr>
            <a:t>Рішення</a:t>
          </a:r>
          <a:r>
            <a:rPr lang="ru-RU" sz="1800" kern="1200" dirty="0">
              <a:latin typeface="Century Gothic" panose="020B0502020202020204"/>
            </a:rPr>
            <a:t> Суду ЄС;</a:t>
          </a:r>
          <a:endParaRPr lang="ru-RU" sz="1800" kern="1200" dirty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Century Gothic" panose="020B0502020202020204"/>
            </a:rPr>
            <a:t>Рішення</a:t>
          </a:r>
          <a:r>
            <a:rPr lang="ru-RU" sz="1800" kern="1200" dirty="0">
              <a:latin typeface="Century Gothic" panose="020B0502020202020204"/>
            </a:rPr>
            <a:t> </a:t>
          </a:r>
          <a:r>
            <a:rPr lang="ru-RU" sz="1800" kern="1200" dirty="0" err="1">
              <a:latin typeface="Century Gothic" panose="020B0502020202020204"/>
            </a:rPr>
            <a:t>Європейського</a:t>
          </a:r>
          <a:r>
            <a:rPr lang="ru-RU" sz="1800" kern="1200" dirty="0">
              <a:latin typeface="Century Gothic" panose="020B0502020202020204"/>
            </a:rPr>
            <a:t> суду </a:t>
          </a:r>
          <a:r>
            <a:rPr lang="ru-RU" sz="1800" kern="1200" dirty="0" err="1">
              <a:latin typeface="Century Gothic" panose="020B0502020202020204"/>
            </a:rPr>
            <a:t>загальної</a:t>
          </a:r>
          <a:r>
            <a:rPr lang="ru-RU" sz="1800" kern="1200" dirty="0">
              <a:latin typeface="Century Gothic" panose="020B0502020202020204"/>
            </a:rPr>
            <a:t> юрисдикції</a:t>
          </a:r>
        </a:p>
      </dsp:txBody>
      <dsp:txXfrm>
        <a:off x="7436954" y="604"/>
        <a:ext cx="2440512" cy="393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27_%D1%87%D0%B5%D1%80%D0%B2%D0%BD%D1%8F" TargetMode="External"/><Relationship Id="rId3" Type="http://schemas.openxmlformats.org/officeDocument/2006/relationships/hyperlink" Target="https://uk.wikipedia.org/wiki/%D0%84%D0%B2%D1%80%D0%BE%D0%BF%D0%B5%D0%B9%D1%81%D1%8C%D0%BA%D0%B8%D0%B9_%D0%A1%D0%BE%D1%8E%D0%B7" TargetMode="External"/><Relationship Id="rId7" Type="http://schemas.openxmlformats.org/officeDocument/2006/relationships/hyperlink" Target="https://uk.wikipedia.org/wiki/2014_%D1%83_%D0%BF%D1%80%D0%B0%D0%B2%D1%96" TargetMode="External"/><Relationship Id="rId2" Type="http://schemas.openxmlformats.org/officeDocument/2006/relationships/hyperlink" Target="https://uk.wikipedia.org/wiki/%D0%A3%D0%BA%D1%80%D0%B0%D1%97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21_%D0%B1%D0%B5%D1%80%D0%B5%D0%B7%D0%BD%D1%8F" TargetMode="External"/><Relationship Id="rId11" Type="http://schemas.openxmlformats.org/officeDocument/2006/relationships/hyperlink" Target="https://uk.wikipedia.org/wiki/%D0%A3%D0%B3%D0%BE%D0%B4%D0%B0_%D0%BF%D1%80%D0%BE_%D0%B0%D1%81%D0%BE%D1%86%D1%96%D0%B0%D1%86%D1%96%D1%8E_%D0%BC%D1%96%D0%B6_%D0%A3%D0%BA%D1%80%D0%B0%D1%97%D0%BD%D0%BE%D1%8E_%D1%82%D0%B0_%D0%84%D0%B2%D1%80%D0%BE%D0%BF%D0%B5%D0%B9%D1%81%D1%8C%D0%BA%D0%B8%D0%BC_%D0%A1%D0%BE%D1%8E%D0%B7%D0%BE%D0%BC" TargetMode="External"/><Relationship Id="rId5" Type="http://schemas.openxmlformats.org/officeDocument/2006/relationships/hyperlink" Target="https://uk.wikipedia.org/wiki/%D0%A3%D0%B3%D0%BE%D0%B4%D0%B0_%D0%BF%D1%80%D0%BE_%D0%BF%D0%B0%D1%80%D1%82%D0%BD%D0%B5%D1%80%D1%81%D1%82%D0%B2%D0%BE_%D1%82%D0%B0_%D1%81%D0%BF%D1%96%D0%B2%D1%80%D0%BE%D0%B1%D1%96%D1%82%D0%BD%D0%B8%D1%86%D1%82%D0%B2%D0%BE" TargetMode="External"/><Relationship Id="rId10" Type="http://schemas.openxmlformats.org/officeDocument/2006/relationships/hyperlink" Target="https://uk.wikipedia.org/wiki/%D0%84%D0%B2%D1%80%D0%BE%D0%BF%D0%B5%D0%B9%D1%81%D1%8C%D0%BA%D0%B8%D0%B9_%D0%BF%D0%B0%D1%80%D0%BB%D0%B0%D0%BC%D0%B5%D0%BD%D1%82" TargetMode="External"/><Relationship Id="rId4" Type="http://schemas.openxmlformats.org/officeDocument/2006/relationships/hyperlink" Target="https://uk.wikipedia.org/wiki/%D0%A3%D0%B3%D0%BE%D0%B4%D0%B0_%D0%BF%D1%80%D0%BE_%D0%B0%D1%81%D0%BE%D1%86%D1%96%D0%B0%D1%86%D1%96%D1%8E_%D0%B7_%D0%84%D0%B2%D1%80%D0%BE%D0%BF%D0%B5%D0%B9%D1%81%D1%8C%D0%BA%D0%B8%D0%BC_%D0%A1%D0%BE%D1%8E%D0%B7%D0%BE%D0%BC" TargetMode="External"/><Relationship Id="rId9" Type="http://schemas.openxmlformats.org/officeDocument/2006/relationships/hyperlink" Target="https://uk.wikipedia.org/wiki/%D0%92%D0%B5%D1%80%D1%85%D0%BE%D0%B2%D0%BD%D0%B0_%D0%A0%D0%B0%D0%B4%D0%B0_%D0%A3%D0%BA%D1%80%D0%B0%D1%97%D0%BD%D0%B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3%D0%B3%D0%BE%D0%B4%D0%B0_%D0%BF%D1%80%D0%BE_%D0%B0%D1%81%D0%BE%D1%86%D1%96%D0%B0%D1%86%D1%96%D1%8E_%D0%BC%D1%96%D0%B6_%D0%A3%D0%BA%D1%80%D0%B0%D1%97%D0%BD%D0%BE%D1%8E_%D1%82%D0%B0_%D0%84%D0%B2%D1%80%D0%BE%D0%BF%D0%B5%D0%B9%D1%81%D1%8C%D0%BA%D0%B8%D0%BC_%D0%A1%D0%BE%D1%8E%D0%B7%D0%BE%D0%BC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правов</a:t>
            </a:r>
            <a:r>
              <a:rPr lang="uk-UA" sz="4800" dirty="0" smtClean="0"/>
              <a:t>А</a:t>
            </a:r>
            <a:r>
              <a:rPr lang="en-US" sz="4800" dirty="0" smtClean="0"/>
              <a:t> </a:t>
            </a:r>
            <a:r>
              <a:rPr lang="en-US" sz="4800" dirty="0" err="1" smtClean="0"/>
              <a:t>систем</a:t>
            </a:r>
            <a:r>
              <a:rPr lang="uk-UA" sz="4800" dirty="0" smtClean="0"/>
              <a:t>А </a:t>
            </a:r>
            <a:r>
              <a:rPr lang="en-US" sz="4800" dirty="0" smtClean="0"/>
              <a:t>ЄС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19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628650"/>
            <a:ext cx="10058400" cy="5406390"/>
          </a:xfrm>
        </p:spPr>
        <p:txBody>
          <a:bodyPr>
            <a:normAutofit/>
          </a:bodyPr>
          <a:lstStyle/>
          <a:p>
            <a:r>
              <a:rPr lang="ru-RU" b="1" u="sng" dirty="0" err="1" smtClean="0"/>
              <a:t>Виключна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компетенція</a:t>
            </a:r>
            <a:endParaRPr lang="ru-RU" dirty="0" smtClean="0"/>
          </a:p>
          <a:p>
            <a:r>
              <a:rPr lang="ru-RU" dirty="0" smtClean="0"/>
              <a:t>У межах </a:t>
            </a:r>
            <a:r>
              <a:rPr lang="ru-RU" dirty="0" err="1" smtClean="0"/>
              <a:t>виключної</a:t>
            </a:r>
            <a:r>
              <a:rPr lang="ru-RU" dirty="0" smtClean="0"/>
              <a:t> </a:t>
            </a:r>
            <a:r>
              <a:rPr lang="ru-RU" dirty="0" err="1" smtClean="0"/>
              <a:t>компетенції</a:t>
            </a:r>
            <a:r>
              <a:rPr lang="ru-RU" dirty="0" smtClean="0"/>
              <a:t> правом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законодавчу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ухвалювати</a:t>
            </a:r>
            <a:r>
              <a:rPr lang="ru-RU" dirty="0" smtClean="0"/>
              <a:t> </a:t>
            </a:r>
            <a:r>
              <a:rPr lang="ru-RU" dirty="0" err="1" smtClean="0"/>
              <a:t>юридично</a:t>
            </a:r>
            <a:r>
              <a:rPr lang="ru-RU" dirty="0" smtClean="0"/>
              <a:t> </a:t>
            </a:r>
            <a:r>
              <a:rPr lang="ru-RU" dirty="0" err="1" smtClean="0"/>
              <a:t>обов’язкові</a:t>
            </a:r>
            <a:r>
              <a:rPr lang="ru-RU" dirty="0" smtClean="0"/>
              <a:t> для держав </a:t>
            </a:r>
            <a:r>
              <a:rPr lang="ru-RU" dirty="0" err="1" smtClean="0"/>
              <a:t>нормативні</a:t>
            </a:r>
            <a:r>
              <a:rPr lang="ru-RU" dirty="0" smtClean="0"/>
              <a:t> </a:t>
            </a:r>
            <a:r>
              <a:rPr lang="ru-RU" dirty="0" err="1" smtClean="0"/>
              <a:t>акти</a:t>
            </a:r>
            <a:r>
              <a:rPr lang="ru-RU" dirty="0" smtClean="0"/>
              <a:t> </a:t>
            </a:r>
            <a:r>
              <a:rPr lang="ru-RU" dirty="0" err="1" smtClean="0"/>
              <a:t>наділений</a:t>
            </a:r>
            <a:r>
              <a:rPr lang="ru-RU" dirty="0" smtClean="0"/>
              <a:t> </a:t>
            </a:r>
            <a:r>
              <a:rPr lang="ru-RU" dirty="0" err="1" smtClean="0"/>
              <a:t>Європейський</a:t>
            </a:r>
            <a:r>
              <a:rPr lang="ru-RU" dirty="0" smtClean="0"/>
              <a:t> Союз (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інституції</a:t>
            </a:r>
            <a:r>
              <a:rPr lang="ru-RU" dirty="0" smtClean="0"/>
              <a:t>). </a:t>
            </a:r>
            <a:r>
              <a:rPr lang="ru-RU" dirty="0" err="1" smtClean="0"/>
              <a:t>Держави-члени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право </a:t>
            </a:r>
            <a:r>
              <a:rPr lang="ru-RU" dirty="0" err="1" smtClean="0"/>
              <a:t>ухвалювати</a:t>
            </a:r>
            <a:r>
              <a:rPr lang="ru-RU" dirty="0" smtClean="0"/>
              <a:t> </a:t>
            </a:r>
            <a:r>
              <a:rPr lang="ru-RU" dirty="0" err="1" smtClean="0"/>
              <a:t>акти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відповідних</a:t>
            </a:r>
            <a:r>
              <a:rPr lang="ru-RU" dirty="0" smtClean="0"/>
              <a:t> </a:t>
            </a:r>
            <a:r>
              <a:rPr lang="ru-RU" dirty="0" err="1" smtClean="0"/>
              <a:t>приписів</a:t>
            </a:r>
            <a:r>
              <a:rPr lang="ru-RU" dirty="0" smtClean="0"/>
              <a:t> ЄС.</a:t>
            </a:r>
          </a:p>
          <a:p>
            <a:pPr lvl="0"/>
            <a:r>
              <a:rPr lang="ru-RU" dirty="0" smtClean="0"/>
              <a:t>До таких сфер </a:t>
            </a:r>
            <a:r>
              <a:rPr lang="ru-RU" dirty="0" err="1" smtClean="0"/>
              <a:t>віднесено</a:t>
            </a:r>
            <a:r>
              <a:rPr lang="ru-RU" dirty="0" smtClean="0"/>
              <a:t> (ч. 1 ст. 3 Договору про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ЄС):</a:t>
            </a:r>
          </a:p>
          <a:p>
            <a:pPr lvl="0"/>
            <a:r>
              <a:rPr lang="ru-RU" dirty="0" err="1" smtClean="0"/>
              <a:t>Митний</a:t>
            </a:r>
            <a:r>
              <a:rPr lang="ru-RU" dirty="0" smtClean="0"/>
              <a:t> союз;</a:t>
            </a:r>
          </a:p>
          <a:p>
            <a:pPr lvl="0"/>
            <a:r>
              <a:rPr lang="ru-RU" dirty="0" err="1" smtClean="0"/>
              <a:t>встановлення</a:t>
            </a:r>
            <a:r>
              <a:rPr lang="ru-RU" dirty="0" smtClean="0"/>
              <a:t> правил </a:t>
            </a:r>
            <a:r>
              <a:rPr lang="ru-RU" dirty="0" err="1" smtClean="0"/>
              <a:t>конкуренції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ринку;</a:t>
            </a:r>
          </a:p>
          <a:p>
            <a:pPr lvl="0"/>
            <a:r>
              <a:rPr lang="ru-RU" dirty="0" err="1" smtClean="0"/>
              <a:t>монетарнаполітика</a:t>
            </a:r>
            <a:r>
              <a:rPr lang="ru-RU" dirty="0" smtClean="0"/>
              <a:t> (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держав-членів</a:t>
            </a:r>
            <a:r>
              <a:rPr lang="ru-RU" dirty="0" smtClean="0"/>
              <a:t>, валютою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євро</a:t>
            </a:r>
            <a:r>
              <a:rPr lang="ru-RU" dirty="0" smtClean="0"/>
              <a:t>);</a:t>
            </a:r>
          </a:p>
          <a:p>
            <a:pPr lvl="0"/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біологічних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у рамках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рибальства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торгівельна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555171"/>
            <a:ext cx="10058400" cy="5479869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err="1" smtClean="0"/>
              <a:t>Спільна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компетенція</a:t>
            </a:r>
            <a:endParaRPr lang="ru-RU" dirty="0" smtClean="0"/>
          </a:p>
          <a:p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компетенція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, в межах </a:t>
            </a:r>
            <a:r>
              <a:rPr lang="ru-RU" dirty="0" err="1" smtClean="0"/>
              <a:t>якихможуть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 як ЄС,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держави-члени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правових</a:t>
            </a:r>
            <a:r>
              <a:rPr lang="ru-RU" dirty="0" smtClean="0"/>
              <a:t> </a:t>
            </a:r>
            <a:r>
              <a:rPr lang="ru-RU" dirty="0" err="1" smtClean="0"/>
              <a:t>актів</a:t>
            </a:r>
            <a:r>
              <a:rPr lang="ru-RU" dirty="0" smtClean="0"/>
              <a:t> ЄС </a:t>
            </a:r>
            <a:r>
              <a:rPr lang="ru-RU" dirty="0" err="1" smtClean="0"/>
              <a:t>підпадають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категорію</a:t>
            </a:r>
            <a:r>
              <a:rPr lang="ru-RU" dirty="0" smtClean="0"/>
              <a:t> </a:t>
            </a:r>
            <a:r>
              <a:rPr lang="ru-RU" dirty="0" err="1" smtClean="0"/>
              <a:t>спільної</a:t>
            </a:r>
            <a:r>
              <a:rPr lang="ru-RU" dirty="0" smtClean="0"/>
              <a:t> </a:t>
            </a:r>
            <a:r>
              <a:rPr lang="ru-RU" dirty="0" err="1" smtClean="0"/>
              <a:t>компетенції</a:t>
            </a:r>
            <a:r>
              <a:rPr lang="ru-RU" dirty="0" smtClean="0"/>
              <a:t>. Цей </a:t>
            </a:r>
            <a:r>
              <a:rPr lang="ru-RU" dirty="0" err="1" smtClean="0"/>
              <a:t>перелік</a:t>
            </a:r>
            <a:r>
              <a:rPr lang="ru-RU" dirty="0" smtClean="0"/>
              <a:t> наведено у </a:t>
            </a:r>
            <a:r>
              <a:rPr lang="ru-RU" dirty="0" err="1" smtClean="0"/>
              <a:t>статті</a:t>
            </a:r>
            <a:r>
              <a:rPr lang="ru-RU" dirty="0" smtClean="0"/>
              <a:t> 4 Договору про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ЄС:</a:t>
            </a:r>
          </a:p>
          <a:p>
            <a:pPr lvl="0"/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економічна</a:t>
            </a:r>
            <a:r>
              <a:rPr lang="ru-RU" dirty="0" smtClean="0"/>
              <a:t>, </a:t>
            </a:r>
            <a:r>
              <a:rPr lang="ru-RU" dirty="0" err="1" smtClean="0"/>
              <a:t>соціальна</a:t>
            </a:r>
            <a:r>
              <a:rPr lang="ru-RU" dirty="0" smtClean="0"/>
              <a:t> та </a:t>
            </a:r>
            <a:r>
              <a:rPr lang="ru-RU" dirty="0" err="1" smtClean="0"/>
              <a:t>територіальна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, </a:t>
            </a:r>
            <a:r>
              <a:rPr lang="ru-RU" dirty="0" err="1" smtClean="0"/>
              <a:t>рибальство</a:t>
            </a:r>
            <a:r>
              <a:rPr lang="ru-RU" dirty="0" smtClean="0"/>
              <a:t> (за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біоресурсів</a:t>
            </a:r>
            <a:r>
              <a:rPr lang="ru-RU" dirty="0" smtClean="0"/>
              <a:t>);</a:t>
            </a:r>
          </a:p>
          <a:p>
            <a:pPr lvl="0"/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захист</a:t>
            </a:r>
            <a:r>
              <a:rPr lang="ru-RU" dirty="0" smtClean="0"/>
              <a:t> прав </a:t>
            </a:r>
            <a:r>
              <a:rPr lang="ru-RU" dirty="0" err="1" smtClean="0"/>
              <a:t>споживачів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транспорт;</a:t>
            </a:r>
          </a:p>
          <a:p>
            <a:pPr lvl="0"/>
            <a:r>
              <a:rPr lang="ru-RU" dirty="0" err="1" smtClean="0"/>
              <a:t>транс'європейські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енергетика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простір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, </a:t>
            </a:r>
            <a:r>
              <a:rPr lang="ru-RU" dirty="0" err="1" smtClean="0"/>
              <a:t>безпеки</a:t>
            </a:r>
            <a:r>
              <a:rPr lang="ru-RU" dirty="0" smtClean="0"/>
              <a:t> та </a:t>
            </a:r>
            <a:r>
              <a:rPr lang="ru-RU" dirty="0" err="1" smtClean="0"/>
              <a:t>справедливості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, в </a:t>
            </a:r>
            <a:r>
              <a:rPr lang="ru-RU" dirty="0" err="1" smtClean="0"/>
              <a:t>питаннях</a:t>
            </a:r>
            <a:r>
              <a:rPr lang="ru-RU" dirty="0" smtClean="0"/>
              <a:t>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(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аспектів</a:t>
            </a:r>
            <a:r>
              <a:rPr lang="ru-RU" dirty="0" smtClean="0"/>
              <a:t>, </a:t>
            </a:r>
            <a:r>
              <a:rPr lang="ru-RU" dirty="0" err="1" smtClean="0"/>
              <a:t>визначених</a:t>
            </a:r>
            <a:r>
              <a:rPr lang="ru-RU" dirty="0" smtClean="0"/>
              <a:t> у </a:t>
            </a:r>
            <a:r>
              <a:rPr lang="ru-RU" dirty="0" err="1" smtClean="0"/>
              <a:t>Договорі</a:t>
            </a:r>
            <a:r>
              <a:rPr lang="ru-RU" dirty="0" smtClean="0"/>
              <a:t> про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ЄС).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726621"/>
            <a:ext cx="10058400" cy="5308419"/>
          </a:xfrm>
        </p:spPr>
        <p:txBody>
          <a:bodyPr/>
          <a:lstStyle/>
          <a:p>
            <a:r>
              <a:rPr lang="ru-RU" b="1" u="sng" dirty="0" err="1" smtClean="0"/>
              <a:t>Допоміжна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компетенція</a:t>
            </a:r>
            <a:endParaRPr lang="ru-RU" dirty="0" smtClean="0"/>
          </a:p>
          <a:p>
            <a:r>
              <a:rPr lang="ru-RU" dirty="0" err="1" smtClean="0"/>
              <a:t>Відповідно</a:t>
            </a:r>
            <a:r>
              <a:rPr lang="ru-RU" dirty="0" smtClean="0"/>
              <a:t> до ст. 6 Договору про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ЄС </a:t>
            </a:r>
            <a:r>
              <a:rPr lang="ru-RU" dirty="0" err="1" smtClean="0"/>
              <a:t>допоміжна</a:t>
            </a:r>
            <a:r>
              <a:rPr lang="ru-RU" dirty="0" smtClean="0"/>
              <a:t> </a:t>
            </a:r>
            <a:r>
              <a:rPr lang="ru-RU" dirty="0" err="1" smtClean="0"/>
              <a:t>компетенція</a:t>
            </a:r>
            <a:r>
              <a:rPr lang="ru-RU" dirty="0" smtClean="0"/>
              <a:t> ЄС </a:t>
            </a:r>
            <a:r>
              <a:rPr lang="ru-RU" dirty="0" err="1" smtClean="0"/>
              <a:t>охоплює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:</a:t>
            </a:r>
          </a:p>
          <a:p>
            <a:pPr lvl="0"/>
            <a:r>
              <a:rPr lang="ru-RU" dirty="0" err="1" smtClean="0"/>
              <a:t>охорона</a:t>
            </a:r>
            <a:r>
              <a:rPr lang="ru-RU" dirty="0" smtClean="0"/>
              <a:t> та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людей;</a:t>
            </a:r>
          </a:p>
          <a:p>
            <a:pPr lvl="0"/>
            <a:r>
              <a:rPr lang="ru-RU" dirty="0" err="1" smtClean="0"/>
              <a:t>промисловість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культура;</a:t>
            </a:r>
          </a:p>
          <a:p>
            <a:pPr lvl="0"/>
            <a:r>
              <a:rPr lang="ru-RU" dirty="0" smtClean="0"/>
              <a:t>туризм;</a:t>
            </a:r>
          </a:p>
          <a:p>
            <a:pPr lvl="0"/>
            <a:r>
              <a:rPr lang="ru-RU" dirty="0" err="1" smtClean="0"/>
              <a:t>освіта</a:t>
            </a:r>
            <a:r>
              <a:rPr lang="ru-RU" dirty="0" smtClean="0"/>
              <a:t>,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молодь та спорт;</a:t>
            </a:r>
          </a:p>
          <a:p>
            <a:pPr lvl="0"/>
            <a:r>
              <a:rPr lang="ru-RU" dirty="0" err="1" smtClean="0"/>
              <a:t>цивільний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адміністративне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A009E310-C7C2-4F23-B466-4417C8ED3B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51A4F4A1-146B-4D29-852A-F60996679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A4C31FF5-F97E-4082-BFC5-A880DB9F3F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6015B4CE-42DE-4E9B-B800-B5B8142E6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2CD0DA-4BC7-48E3-BE12-DF15B67D3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1074086"/>
            <a:ext cx="7245103" cy="46845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>
                <a:latin typeface="Times New Roman"/>
                <a:cs typeface="Times New Roman"/>
              </a:rPr>
              <a:t>Підписання Угоди про асоціацію між Україною та ЄС має на меті сприяння поступовому зближенню Сторін, а також запровадження умов для посилених економічних та торговельних відносин, які вестимуть до поступової інтеграції України до внутрішнього ринку ЄС, у тому числі завдяки створенню поглибленої і всеохоплюючої зони вільної торгівлі, підтримання зусиль України стосовно завершення переходу до діючої ринкової економіки, у тому числі шляхом поступової адаптації її законодавства до </a:t>
            </a:r>
            <a:r>
              <a:rPr lang="ru-RU" dirty="0" err="1">
                <a:latin typeface="Times New Roman"/>
                <a:cs typeface="Times New Roman"/>
              </a:rPr>
              <a:t>acquis</a:t>
            </a:r>
            <a:r>
              <a:rPr lang="uk-UA" dirty="0">
                <a:latin typeface="Times New Roman"/>
                <a:cs typeface="Times New Roman"/>
              </a:rPr>
              <a:t> ЄС; посилення співробітництва у сфері юстиції, свободи та безпеки з метою забезпечення верховенства права та поваги до прав людини і основоположних свобод. </a:t>
            </a:r>
            <a:endParaRPr lang="ru-RU">
              <a:solidFill>
                <a:srgbClr val="404040"/>
              </a:solidFill>
              <a:latin typeface="Century Gothic" panose="020B0502020202020204"/>
              <a:cs typeface="Times New Roman"/>
            </a:endParaRPr>
          </a:p>
          <a:p>
            <a:pPr>
              <a:buClr>
                <a:srgbClr val="262626"/>
              </a:buClr>
            </a:pPr>
            <a:r>
              <a:rPr lang="uk-UA" dirty="0">
                <a:latin typeface="Times New Roman"/>
                <a:cs typeface="Times New Roman"/>
              </a:rPr>
              <a:t>Досягнення зазначених цілей передбачає адаптацію вітчизняної правової системи до права ЄС. З огляду на це, вивчення права ЄС в Україні набуває не тільки теоретичного, а й практичного значення. </a:t>
            </a: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262626"/>
              </a:buClr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7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855170051"/>
              </p:ext>
            </p:extLst>
          </p:nvPr>
        </p:nvGraphicFramePr>
        <p:xfrm>
          <a:off x="0" y="68627"/>
          <a:ext cx="12336693" cy="1824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95475214"/>
              </p:ext>
            </p:extLst>
          </p:nvPr>
        </p:nvGraphicFramePr>
        <p:xfrm>
          <a:off x="0" y="2084851"/>
          <a:ext cx="12192000" cy="477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946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408214"/>
            <a:ext cx="10058400" cy="5626826"/>
          </a:xfrm>
        </p:spPr>
        <p:txBody>
          <a:bodyPr/>
          <a:lstStyle/>
          <a:p>
            <a:r>
              <a:rPr lang="ru-RU" b="1" dirty="0" smtClean="0"/>
              <a:t>Угода про </a:t>
            </a:r>
            <a:r>
              <a:rPr lang="ru-RU" b="1" dirty="0" err="1" smtClean="0"/>
              <a:t>асоціацію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ЄС</a:t>
            </a:r>
            <a:r>
              <a:rPr lang="ru-RU" dirty="0" smtClean="0"/>
              <a:t> (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 — </a:t>
            </a:r>
            <a:r>
              <a:rPr lang="ru-RU" i="1" dirty="0" smtClean="0"/>
              <a:t>Угода про </a:t>
            </a:r>
            <a:r>
              <a:rPr lang="ru-RU" i="1" dirty="0" err="1" smtClean="0"/>
              <a:t>асоціацію</a:t>
            </a:r>
            <a:r>
              <a:rPr lang="ru-RU" i="1" dirty="0" smtClean="0"/>
              <a:t> </a:t>
            </a:r>
            <a:r>
              <a:rPr lang="ru-RU" i="1" dirty="0" err="1" smtClean="0"/>
              <a:t>між</a:t>
            </a:r>
            <a:r>
              <a:rPr lang="ru-RU" i="1" dirty="0" smtClean="0"/>
              <a:t> </a:t>
            </a:r>
            <a:r>
              <a:rPr lang="ru-RU" i="1" dirty="0" err="1" smtClean="0"/>
              <a:t>Україною</a:t>
            </a:r>
            <a:r>
              <a:rPr lang="ru-RU" i="1" dirty="0" smtClean="0"/>
              <a:t>,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однієї</a:t>
            </a:r>
            <a:r>
              <a:rPr lang="ru-RU" i="1" dirty="0" smtClean="0"/>
              <a:t> </a:t>
            </a:r>
            <a:r>
              <a:rPr lang="ru-RU" i="1" dirty="0" err="1" smtClean="0"/>
              <a:t>сторони</a:t>
            </a:r>
            <a:r>
              <a:rPr lang="ru-RU" i="1" dirty="0" smtClean="0"/>
              <a:t>, та </a:t>
            </a:r>
            <a:r>
              <a:rPr lang="ru-RU" i="1" dirty="0" err="1" smtClean="0"/>
              <a:t>Європейським</a:t>
            </a:r>
            <a:r>
              <a:rPr lang="ru-RU" i="1" dirty="0" smtClean="0"/>
              <a:t> Союзом, </a:t>
            </a:r>
            <a:r>
              <a:rPr lang="ru-RU" i="1" dirty="0" err="1" smtClean="0"/>
              <a:t>Європейським</a:t>
            </a:r>
            <a:r>
              <a:rPr lang="ru-RU" i="1" dirty="0" smtClean="0"/>
              <a:t> </a:t>
            </a:r>
            <a:r>
              <a:rPr lang="ru-RU" i="1" dirty="0" err="1" smtClean="0"/>
              <a:t>Співтовариством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атомної</a:t>
            </a:r>
            <a:r>
              <a:rPr lang="ru-RU" i="1" dirty="0" smtClean="0"/>
              <a:t> </a:t>
            </a:r>
            <a:r>
              <a:rPr lang="ru-RU" i="1" dirty="0" err="1" smtClean="0"/>
              <a:t>енергії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їхніми</a:t>
            </a:r>
            <a:r>
              <a:rPr lang="ru-RU" i="1" dirty="0" smtClean="0"/>
              <a:t> державами-членами,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іншої</a:t>
            </a:r>
            <a:r>
              <a:rPr lang="ru-RU" i="1" dirty="0" smtClean="0"/>
              <a:t> </a:t>
            </a:r>
            <a:r>
              <a:rPr lang="ru-RU" i="1" dirty="0" err="1" smtClean="0"/>
              <a:t>сторони</a:t>
            </a:r>
            <a:r>
              <a:rPr lang="ru-RU" dirty="0" smtClean="0"/>
              <a:t>; 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  <a:r>
              <a:rPr lang="ru-RU" dirty="0" smtClean="0"/>
              <a:t>— угода </a:t>
            </a:r>
            <a:r>
              <a:rPr lang="ru-RU" dirty="0" err="1" smtClean="0"/>
              <a:t>між</a:t>
            </a:r>
            <a:r>
              <a:rPr lang="en-US" dirty="0" smtClean="0"/>
              <a:t> </a:t>
            </a:r>
            <a:r>
              <a:rPr lang="ru-RU" dirty="0" err="1" smtClean="0">
                <a:hlinkClick r:id="rId2" tooltip="Україна"/>
              </a:rPr>
              <a:t>Україною</a:t>
            </a:r>
            <a:r>
              <a:rPr lang="en-US" dirty="0" smtClean="0"/>
              <a:t> </a:t>
            </a:r>
            <a:r>
              <a:rPr lang="ru-RU" dirty="0" smtClean="0"/>
              <a:t>та </a:t>
            </a:r>
            <a:r>
              <a:rPr lang="ru-RU" dirty="0" err="1" smtClean="0">
                <a:hlinkClick r:id="rId3" tooltip="Європейський Союз"/>
              </a:rPr>
              <a:t>Європейським</a:t>
            </a:r>
            <a:r>
              <a:rPr lang="ru-RU" dirty="0" smtClean="0">
                <a:hlinkClick r:id="rId3" tooltip="Європейський Союз"/>
              </a:rPr>
              <a:t> Союзом</a:t>
            </a:r>
            <a:r>
              <a:rPr lang="ru-RU" dirty="0" smtClean="0"/>
              <a:t> </a:t>
            </a:r>
            <a:r>
              <a:rPr lang="ru-RU" dirty="0" smtClean="0">
                <a:hlinkClick r:id="rId4" tooltip="Угода про асоціацію з Європейським Союзом"/>
              </a:rPr>
              <a:t>про </a:t>
            </a:r>
            <a:r>
              <a:rPr lang="ru-RU" dirty="0" err="1" smtClean="0">
                <a:hlinkClick r:id="rId4" tooltip="Угода про асоціацію з Європейським Союзом"/>
              </a:rPr>
              <a:t>асоціацію</a:t>
            </a:r>
            <a:r>
              <a:rPr lang="ru-RU" dirty="0" smtClean="0"/>
              <a:t>, яка </a:t>
            </a:r>
            <a:r>
              <a:rPr lang="ru-RU" dirty="0" err="1" smtClean="0"/>
              <a:t>замінює</a:t>
            </a:r>
            <a:r>
              <a:rPr lang="ru-RU" dirty="0" smtClean="0"/>
              <a:t> </a:t>
            </a:r>
            <a:r>
              <a:rPr lang="ru-RU" dirty="0" smtClean="0">
                <a:hlinkClick r:id="rId5" tooltip="Угода про партнерство та співробітництво"/>
              </a:rPr>
              <a:t>Угоду про партнерство та </a:t>
            </a:r>
            <a:r>
              <a:rPr lang="ru-RU" dirty="0" err="1" smtClean="0">
                <a:hlinkClick r:id="rId5" tooltip="Угода про партнерство та співробітництво"/>
              </a:rPr>
              <a:t>співробітництво</a:t>
            </a:r>
            <a:r>
              <a:rPr lang="ru-RU" dirty="0" smtClean="0">
                <a:hlinkClick r:id="rId5" tooltip="Угода про партнерство та співробітництво"/>
              </a:rPr>
              <a:t> </a:t>
            </a:r>
            <a:r>
              <a:rPr lang="ru-RU" dirty="0" err="1" smtClean="0">
                <a:hlinkClick r:id="rId5" tooltip="Угода про партнерство та співробітництво"/>
              </a:rPr>
              <a:t>між</a:t>
            </a:r>
            <a:r>
              <a:rPr lang="ru-RU" dirty="0" smtClean="0">
                <a:hlinkClick r:id="rId5" tooltip="Угода про партнерство та співробітництво"/>
              </a:rPr>
              <a:t> </a:t>
            </a:r>
            <a:r>
              <a:rPr lang="ru-RU" dirty="0" err="1" smtClean="0">
                <a:hlinkClick r:id="rId5" tooltip="Угода про партнерство та співробітництво"/>
              </a:rPr>
              <a:t>Європейськими</a:t>
            </a:r>
            <a:r>
              <a:rPr lang="ru-RU" dirty="0" smtClean="0">
                <a:hlinkClick r:id="rId5" tooltip="Угода про партнерство та співробітництво"/>
              </a:rPr>
              <a:t> </a:t>
            </a:r>
            <a:r>
              <a:rPr lang="ru-RU" dirty="0" err="1" smtClean="0">
                <a:hlinkClick r:id="rId5" tooltip="Угода про партнерство та співробітництво"/>
              </a:rPr>
              <a:t>співтовариствами</a:t>
            </a:r>
            <a:r>
              <a:rPr lang="ru-RU" dirty="0" smtClean="0">
                <a:hlinkClick r:id="rId5" tooltip="Угода про партнерство та співробітництво"/>
              </a:rPr>
              <a:t> </a:t>
            </a:r>
            <a:r>
              <a:rPr lang="ru-RU" dirty="0" err="1" smtClean="0">
                <a:hlinkClick r:id="rId5" tooltip="Угода про партнерство та співробітництво"/>
              </a:rPr>
              <a:t>і</a:t>
            </a:r>
            <a:r>
              <a:rPr lang="ru-RU" dirty="0" smtClean="0">
                <a:hlinkClick r:id="rId5" tooltip="Угода про партнерство та співробітництво"/>
              </a:rPr>
              <a:t> </a:t>
            </a:r>
            <a:r>
              <a:rPr lang="ru-RU" dirty="0" err="1" smtClean="0">
                <a:hlinkClick r:id="rId5" tooltip="Угода про партнерство та співробітництво"/>
              </a:rPr>
              <a:t>Україною</a:t>
            </a:r>
            <a:r>
              <a:rPr lang="ru-RU" dirty="0" smtClean="0"/>
              <a:t> 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перейти </a:t>
            </a:r>
            <a:r>
              <a:rPr lang="ru-RU" dirty="0" err="1" smtClean="0"/>
              <a:t>від</a:t>
            </a:r>
            <a:r>
              <a:rPr lang="ru-RU" dirty="0" smtClean="0"/>
              <a:t> партнерства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 до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асоціації</a:t>
            </a:r>
            <a:r>
              <a:rPr lang="ru-RU" dirty="0" smtClean="0"/>
              <a:t> та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en-US" dirty="0" smtClean="0"/>
              <a:t> </a:t>
            </a:r>
          </a:p>
          <a:p>
            <a:r>
              <a:rPr lang="ru-RU" dirty="0" err="1" smtClean="0"/>
              <a:t>Політичну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угоди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підписано</a:t>
            </a:r>
            <a:r>
              <a:rPr lang="ru-RU" dirty="0" smtClean="0"/>
              <a:t> </a:t>
            </a:r>
            <a:r>
              <a:rPr lang="ru-RU" dirty="0" smtClean="0">
                <a:hlinkClick r:id="rId6" tooltip="21 березня"/>
              </a:rPr>
              <a:t>21 </a:t>
            </a:r>
            <a:r>
              <a:rPr lang="ru-RU" dirty="0" err="1" smtClean="0">
                <a:hlinkClick r:id="rId6" tooltip="21 березня"/>
              </a:rPr>
              <a:t>березня</a:t>
            </a:r>
            <a:r>
              <a:rPr lang="ru-RU" dirty="0" smtClean="0"/>
              <a:t> </a:t>
            </a:r>
            <a:r>
              <a:rPr lang="ru-RU" dirty="0" smtClean="0">
                <a:hlinkClick r:id="rId7" tooltip="2014 у праві"/>
              </a:rPr>
              <a:t>2014</a:t>
            </a:r>
            <a:r>
              <a:rPr lang="ru-RU" dirty="0" smtClean="0"/>
              <a:t> року, </a:t>
            </a:r>
            <a:endParaRPr lang="en-US" dirty="0" smtClean="0"/>
          </a:p>
          <a:p>
            <a:r>
              <a:rPr lang="ru-RU" dirty="0" err="1" smtClean="0"/>
              <a:t>Економічну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 — </a:t>
            </a:r>
            <a:r>
              <a:rPr lang="ru-RU" dirty="0" smtClean="0">
                <a:hlinkClick r:id="rId8" tooltip="27 червня"/>
              </a:rPr>
              <a:t>27 </a:t>
            </a:r>
            <a:r>
              <a:rPr lang="ru-RU" dirty="0" err="1" smtClean="0">
                <a:hlinkClick r:id="rId8" tooltip="27 червня"/>
              </a:rPr>
              <a:t>червня</a:t>
            </a:r>
            <a:r>
              <a:rPr lang="ru-RU" dirty="0" smtClean="0"/>
              <a:t> 2014 </a:t>
            </a:r>
            <a:r>
              <a:rPr lang="ru-RU" dirty="0" smtClean="0"/>
              <a:t>року</a:t>
            </a:r>
            <a:endParaRPr lang="en-US" dirty="0" smtClean="0"/>
          </a:p>
          <a:p>
            <a:endParaRPr lang="en-US" dirty="0" smtClean="0">
              <a:hlinkClick r:id="rId9" tooltip="Верховна Рада України"/>
            </a:endParaRPr>
          </a:p>
          <a:p>
            <a:r>
              <a:rPr lang="ru-RU" dirty="0" err="1" smtClean="0">
                <a:hlinkClick r:id="rId9" tooltip="Верховна Рада України"/>
              </a:rPr>
              <a:t>Верховна</a:t>
            </a:r>
            <a:r>
              <a:rPr lang="ru-RU" dirty="0" smtClean="0">
                <a:hlinkClick r:id="rId9" tooltip="Верховна Рада України"/>
              </a:rPr>
              <a:t> </a:t>
            </a:r>
            <a:r>
              <a:rPr lang="ru-RU" dirty="0" smtClean="0">
                <a:hlinkClick r:id="rId9" tooltip="Верховна Рада України"/>
              </a:rPr>
              <a:t>Рада </a:t>
            </a:r>
            <a:r>
              <a:rPr lang="ru-RU" dirty="0" err="1" smtClean="0">
                <a:hlinkClick r:id="rId9" tooltip="Верховна Рада України"/>
              </a:rPr>
              <a:t>України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0" tooltip="Європейський парламент"/>
              </a:rPr>
              <a:t>Європейський</a:t>
            </a:r>
            <a:r>
              <a:rPr lang="ru-RU" dirty="0" smtClean="0">
                <a:hlinkClick r:id="rId10" tooltip="Європейський парламент"/>
              </a:rPr>
              <a:t> парламент</a:t>
            </a:r>
            <a:r>
              <a:rPr lang="ru-RU" dirty="0" smtClean="0"/>
              <a:t> синхронно, в </a:t>
            </a:r>
            <a:r>
              <a:rPr lang="ru-RU" dirty="0" err="1" smtClean="0"/>
              <a:t>режимі</a:t>
            </a:r>
            <a:r>
              <a:rPr lang="ru-RU" dirty="0" smtClean="0"/>
              <a:t> телемосту, </a:t>
            </a:r>
            <a:r>
              <a:rPr lang="ru-RU" dirty="0" err="1" smtClean="0"/>
              <a:t>ратифікували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Угоду 16 </a:t>
            </a:r>
            <a:r>
              <a:rPr lang="ru-RU" dirty="0" err="1" smtClean="0"/>
              <a:t>вересня</a:t>
            </a:r>
            <a:r>
              <a:rPr lang="ru-RU" dirty="0" smtClean="0"/>
              <a:t> 2014 року; президент Порошенко </a:t>
            </a:r>
            <a:r>
              <a:rPr lang="ru-RU" dirty="0" err="1" smtClean="0"/>
              <a:t>одразу</a:t>
            </a:r>
            <a:r>
              <a:rPr lang="ru-RU" dirty="0" smtClean="0"/>
              <a:t> в </a:t>
            </a:r>
            <a:r>
              <a:rPr lang="ru-RU" dirty="0" err="1" smtClean="0"/>
              <a:t>Раді</a:t>
            </a:r>
            <a:r>
              <a:rPr lang="ru-RU" dirty="0" smtClean="0"/>
              <a:t> </a:t>
            </a:r>
            <a:r>
              <a:rPr lang="ru-RU" dirty="0" err="1" smtClean="0"/>
              <a:t>підписав</a:t>
            </a:r>
            <a:r>
              <a:rPr lang="ru-RU" dirty="0" smtClean="0"/>
              <a:t> закон про </a:t>
            </a:r>
            <a:r>
              <a:rPr lang="ru-RU" dirty="0" err="1" smtClean="0"/>
              <a:t>ратифікацію</a:t>
            </a:r>
            <a:r>
              <a:rPr lang="ru-RU" dirty="0" smtClean="0"/>
              <a:t>.</a:t>
            </a:r>
            <a:r>
              <a:rPr lang="ru-RU" baseline="30000" dirty="0" smtClean="0">
                <a:hlinkClick r:id="rId11"/>
              </a:rPr>
              <a:t>[4]</a:t>
            </a:r>
            <a:r>
              <a:rPr lang="ru-RU" baseline="30000" dirty="0" smtClean="0">
                <a:hlinkClick r:id="rId11"/>
              </a:rPr>
              <a:t>[5]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Угода </a:t>
            </a:r>
            <a:r>
              <a:rPr lang="ru-RU" dirty="0" smtClean="0"/>
              <a:t>мала </a:t>
            </a:r>
            <a:r>
              <a:rPr lang="ru-RU" dirty="0" err="1" smtClean="0"/>
              <a:t>вступити</a:t>
            </a:r>
            <a:r>
              <a:rPr lang="ru-RU" dirty="0" smtClean="0"/>
              <a:t> в силу </a:t>
            </a:r>
            <a:r>
              <a:rPr lang="ru-RU" dirty="0" err="1" smtClean="0"/>
              <a:t>з</a:t>
            </a:r>
            <a:r>
              <a:rPr lang="ru-RU" dirty="0" smtClean="0"/>
              <a:t> 1 листопада 2014 року.</a:t>
            </a:r>
            <a:r>
              <a:rPr lang="ru-RU" baseline="30000" dirty="0" smtClean="0">
                <a:hlinkClick r:id="rId11"/>
              </a:rPr>
              <a:t>[4]</a:t>
            </a:r>
            <a:r>
              <a:rPr lang="ru-RU" dirty="0" smtClean="0"/>
              <a:t> Чинна </a:t>
            </a:r>
            <a:r>
              <a:rPr lang="ru-RU" dirty="0" err="1" smtClean="0"/>
              <a:t>з</a:t>
            </a:r>
            <a:r>
              <a:rPr lang="ru-RU" dirty="0" smtClean="0"/>
              <a:t> 1 </a:t>
            </a:r>
            <a:r>
              <a:rPr lang="ru-RU" dirty="0" err="1" smtClean="0"/>
              <a:t>вересня</a:t>
            </a:r>
            <a:r>
              <a:rPr lang="ru-RU" dirty="0" smtClean="0"/>
              <a:t> 2017 року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5121"/>
            <a:ext cx="10058400" cy="65314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9036" y="979714"/>
            <a:ext cx="5372644" cy="56578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 smtClean="0">
                <a:hlinkClick r:id="rId2"/>
              </a:rPr>
              <a:t>1Історія</a:t>
            </a:r>
            <a:endParaRPr lang="ru-RU" sz="2000" dirty="0" smtClean="0"/>
          </a:p>
          <a:p>
            <a:pPr lvl="1"/>
            <a:r>
              <a:rPr lang="ru-RU" sz="2000" dirty="0" smtClean="0">
                <a:hlinkClick r:id="rId2"/>
              </a:rPr>
              <a:t>1.1Підхід ЄС до </a:t>
            </a:r>
            <a:r>
              <a:rPr lang="ru-RU" sz="2000" dirty="0" err="1" smtClean="0">
                <a:hlinkClick r:id="rId2"/>
              </a:rPr>
              <a:t>угод</a:t>
            </a:r>
            <a:r>
              <a:rPr lang="ru-RU" sz="2000" dirty="0" smtClean="0">
                <a:hlinkClick r:id="rId2"/>
              </a:rPr>
              <a:t> про </a:t>
            </a:r>
            <a:r>
              <a:rPr lang="ru-RU" sz="2000" dirty="0" err="1" smtClean="0">
                <a:hlinkClick r:id="rId2"/>
              </a:rPr>
              <a:t>асоціацію</a:t>
            </a:r>
            <a:endParaRPr lang="ru-RU" sz="2000" dirty="0" smtClean="0"/>
          </a:p>
          <a:p>
            <a:pPr lvl="1"/>
            <a:r>
              <a:rPr lang="ru-RU" sz="2000" dirty="0" smtClean="0">
                <a:hlinkClick r:id="rId2"/>
              </a:rPr>
              <a:t>1.2Законодавче </a:t>
            </a:r>
            <a:r>
              <a:rPr lang="ru-RU" sz="2000" dirty="0" err="1" smtClean="0">
                <a:hlinkClick r:id="rId2"/>
              </a:rPr>
              <a:t>забезпечення</a:t>
            </a:r>
            <a:r>
              <a:rPr lang="ru-RU" sz="2000" dirty="0" smtClean="0">
                <a:hlinkClick r:id="rId2"/>
              </a:rPr>
              <a:t> Угоди</a:t>
            </a:r>
            <a:endParaRPr lang="ru-RU" sz="2000" dirty="0" smtClean="0"/>
          </a:p>
          <a:p>
            <a:pPr lvl="1"/>
            <a:r>
              <a:rPr lang="ru-RU" sz="2000" dirty="0" smtClean="0">
                <a:hlinkClick r:id="rId2"/>
              </a:rPr>
              <a:t>1.3Переговорний </a:t>
            </a:r>
            <a:r>
              <a:rPr lang="ru-RU" sz="2000" dirty="0" err="1" smtClean="0">
                <a:hlinkClick r:id="rId2"/>
              </a:rPr>
              <a:t>процес</a:t>
            </a:r>
            <a:endParaRPr lang="ru-RU" sz="2000" dirty="0" smtClean="0"/>
          </a:p>
          <a:p>
            <a:pPr lvl="1"/>
            <a:r>
              <a:rPr lang="ru-RU" sz="2000" dirty="0" smtClean="0">
                <a:hlinkClick r:id="rId2"/>
              </a:rPr>
              <a:t>1.4Зрив </a:t>
            </a:r>
            <a:r>
              <a:rPr lang="ru-RU" sz="2000" dirty="0" err="1" smtClean="0">
                <a:hlinkClick r:id="rId2"/>
              </a:rPr>
              <a:t>підписання</a:t>
            </a:r>
            <a:endParaRPr lang="ru-RU" sz="2000" dirty="0" smtClean="0"/>
          </a:p>
          <a:p>
            <a:pPr lvl="1"/>
            <a:r>
              <a:rPr lang="ru-RU" sz="2000" dirty="0" smtClean="0">
                <a:hlinkClick r:id="rId2"/>
              </a:rPr>
              <a:t>1.5Підписання</a:t>
            </a:r>
            <a:endParaRPr lang="ru-RU" sz="2000" dirty="0" smtClean="0"/>
          </a:p>
          <a:p>
            <a:pPr lvl="1"/>
            <a:r>
              <a:rPr lang="ru-RU" sz="2000" dirty="0" smtClean="0">
                <a:hlinkClick r:id="rId2"/>
              </a:rPr>
              <a:t>1.6Ратифікація</a:t>
            </a:r>
            <a:endParaRPr lang="ru-RU" sz="2000" dirty="0" smtClean="0"/>
          </a:p>
          <a:p>
            <a:pPr lvl="0"/>
            <a:r>
              <a:rPr lang="ru-RU" sz="2000" dirty="0" smtClean="0">
                <a:hlinkClick r:id="rId2"/>
              </a:rPr>
              <a:t>2Імплементація Угоди</a:t>
            </a:r>
            <a:endParaRPr lang="ru-RU" sz="2000" dirty="0" smtClean="0"/>
          </a:p>
          <a:p>
            <a:pPr lvl="1"/>
            <a:r>
              <a:rPr lang="ru-RU" sz="2000" dirty="0" smtClean="0">
                <a:hlinkClick r:id="rId2"/>
              </a:rPr>
              <a:t>2.1Набуття </a:t>
            </a:r>
            <a:r>
              <a:rPr lang="ru-RU" sz="2000" dirty="0" err="1" smtClean="0">
                <a:hlinkClick r:id="rId2"/>
              </a:rPr>
              <a:t>чинності</a:t>
            </a:r>
            <a:endParaRPr lang="ru-RU" sz="2000" dirty="0" smtClean="0"/>
          </a:p>
          <a:p>
            <a:pPr lvl="1"/>
            <a:r>
              <a:rPr lang="ru-RU" sz="2000" dirty="0" smtClean="0">
                <a:hlinkClick r:id="rId2"/>
              </a:rPr>
              <a:t>2.2Тимчасове </a:t>
            </a:r>
            <a:r>
              <a:rPr lang="ru-RU" sz="2000" dirty="0" err="1" smtClean="0">
                <a:hlinkClick r:id="rId2"/>
              </a:rPr>
              <a:t>застосування</a:t>
            </a:r>
            <a:endParaRPr lang="ru-RU" sz="2000" dirty="0" smtClean="0"/>
          </a:p>
          <a:p>
            <a:r>
              <a:rPr lang="ru-RU" sz="2000" dirty="0" smtClean="0">
                <a:hlinkClick r:id="rId2"/>
              </a:rPr>
              <a:t>2.3Інше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0320" y="873579"/>
            <a:ext cx="5525044" cy="569867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hlinkClick r:id="rId2"/>
              </a:rPr>
              <a:t>3Структура угоди</a:t>
            </a:r>
            <a:endParaRPr lang="ru-RU" sz="1400" dirty="0" smtClean="0"/>
          </a:p>
          <a:p>
            <a:pPr lvl="1"/>
            <a:r>
              <a:rPr lang="ru-RU" dirty="0" smtClean="0">
                <a:hlinkClick r:id="rId2"/>
              </a:rPr>
              <a:t>3.1Преамбула та </a:t>
            </a:r>
            <a:r>
              <a:rPr lang="ru-RU" dirty="0" err="1" smtClean="0">
                <a:hlinkClick r:id="rId2"/>
              </a:rPr>
              <a:t>Розділ</a:t>
            </a:r>
            <a:r>
              <a:rPr lang="ru-RU" dirty="0" smtClean="0">
                <a:hlinkClick r:id="rId2"/>
              </a:rPr>
              <a:t> I «</a:t>
            </a:r>
            <a:r>
              <a:rPr lang="ru-RU" dirty="0" err="1" smtClean="0">
                <a:hlinkClick r:id="rId2"/>
              </a:rPr>
              <a:t>Загальні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цілі</a:t>
            </a:r>
            <a:r>
              <a:rPr lang="ru-RU" dirty="0" smtClean="0">
                <a:hlinkClick r:id="rId2"/>
              </a:rPr>
              <a:t> та </a:t>
            </a:r>
            <a:r>
              <a:rPr lang="ru-RU" dirty="0" err="1" smtClean="0">
                <a:hlinkClick r:id="rId2"/>
              </a:rPr>
              <a:t>принципи</a:t>
            </a:r>
            <a:r>
              <a:rPr lang="ru-RU" dirty="0" smtClean="0">
                <a:hlinkClick r:id="rId2"/>
              </a:rPr>
              <a:t>»</a:t>
            </a:r>
            <a:endParaRPr lang="ru-RU" sz="1200" dirty="0" smtClean="0"/>
          </a:p>
          <a:p>
            <a:pPr lvl="1"/>
            <a:r>
              <a:rPr lang="ru-RU" dirty="0" smtClean="0">
                <a:hlinkClick r:id="rId2"/>
              </a:rPr>
              <a:t>3.2Розділ II «</a:t>
            </a:r>
            <a:r>
              <a:rPr lang="ru-RU" dirty="0" err="1" smtClean="0">
                <a:hlinkClick r:id="rId2"/>
              </a:rPr>
              <a:t>Політичний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діалог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реформи</a:t>
            </a:r>
            <a:r>
              <a:rPr lang="ru-RU" dirty="0" smtClean="0">
                <a:hlinkClick r:id="rId2"/>
              </a:rPr>
              <a:t>, </a:t>
            </a:r>
            <a:r>
              <a:rPr lang="ru-RU" dirty="0" err="1" smtClean="0">
                <a:hlinkClick r:id="rId2"/>
              </a:rPr>
              <a:t>політична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асоціація</a:t>
            </a:r>
            <a:r>
              <a:rPr lang="ru-RU" dirty="0" smtClean="0">
                <a:hlinkClick r:id="rId2"/>
              </a:rPr>
              <a:t>, </a:t>
            </a:r>
            <a:r>
              <a:rPr lang="ru-RU" dirty="0" err="1" smtClean="0">
                <a:hlinkClick r:id="rId2"/>
              </a:rPr>
              <a:t>співробітництво</a:t>
            </a:r>
            <a:r>
              <a:rPr lang="ru-RU" dirty="0" smtClean="0">
                <a:hlinkClick r:id="rId2"/>
              </a:rPr>
              <a:t> та </a:t>
            </a:r>
            <a:r>
              <a:rPr lang="ru-RU" dirty="0" err="1" smtClean="0">
                <a:hlinkClick r:id="rId2"/>
              </a:rPr>
              <a:t>конвергенція</a:t>
            </a:r>
            <a:r>
              <a:rPr lang="ru-RU" dirty="0" smtClean="0">
                <a:hlinkClick r:id="rId2"/>
              </a:rPr>
              <a:t> у </a:t>
            </a:r>
            <a:r>
              <a:rPr lang="ru-RU" dirty="0" err="1" smtClean="0">
                <a:hlinkClick r:id="rId2"/>
              </a:rPr>
              <a:t>сфері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закордонних</a:t>
            </a:r>
            <a:r>
              <a:rPr lang="ru-RU" dirty="0" smtClean="0">
                <a:hlinkClick r:id="rId2"/>
              </a:rPr>
              <a:t> справ та </a:t>
            </a:r>
            <a:r>
              <a:rPr lang="ru-RU" dirty="0" err="1" smtClean="0">
                <a:hlinkClick r:id="rId2"/>
              </a:rPr>
              <a:t>політики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безпеки</a:t>
            </a:r>
            <a:r>
              <a:rPr lang="ru-RU" dirty="0" smtClean="0">
                <a:hlinkClick r:id="rId2"/>
              </a:rPr>
              <a:t>»</a:t>
            </a:r>
            <a:endParaRPr lang="ru-RU" sz="1200" dirty="0" smtClean="0"/>
          </a:p>
          <a:p>
            <a:pPr lvl="1"/>
            <a:r>
              <a:rPr lang="ru-RU" dirty="0" smtClean="0">
                <a:hlinkClick r:id="rId2"/>
              </a:rPr>
              <a:t>3.3Розділ III «</a:t>
            </a:r>
            <a:r>
              <a:rPr lang="ru-RU" dirty="0" err="1" smtClean="0">
                <a:hlinkClick r:id="rId2"/>
              </a:rPr>
              <a:t>Юстиція</a:t>
            </a:r>
            <a:r>
              <a:rPr lang="ru-RU" dirty="0" smtClean="0">
                <a:hlinkClick r:id="rId2"/>
              </a:rPr>
              <a:t>, свобода </a:t>
            </a:r>
            <a:r>
              <a:rPr lang="ru-RU" dirty="0" err="1" smtClean="0">
                <a:hlinkClick r:id="rId2"/>
              </a:rPr>
              <a:t>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безпека</a:t>
            </a:r>
            <a:r>
              <a:rPr lang="ru-RU" dirty="0" smtClean="0">
                <a:hlinkClick r:id="rId2"/>
              </a:rPr>
              <a:t>»</a:t>
            </a:r>
            <a:endParaRPr lang="ru-RU" sz="1200" dirty="0" smtClean="0"/>
          </a:p>
          <a:p>
            <a:pPr lvl="1"/>
            <a:r>
              <a:rPr lang="ru-RU" dirty="0" smtClean="0">
                <a:hlinkClick r:id="rId2"/>
              </a:rPr>
              <a:t>3.4Розділ IV «</a:t>
            </a:r>
            <a:r>
              <a:rPr lang="ru-RU" dirty="0" err="1" smtClean="0">
                <a:hlinkClick r:id="rId2"/>
              </a:rPr>
              <a:t>Торгівля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питання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пов'язані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з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торгівлею</a:t>
            </a:r>
            <a:r>
              <a:rPr lang="ru-RU" dirty="0" smtClean="0">
                <a:hlinkClick r:id="rId2"/>
              </a:rPr>
              <a:t>»</a:t>
            </a:r>
            <a:endParaRPr lang="ru-RU" sz="1200" dirty="0" smtClean="0"/>
          </a:p>
          <a:p>
            <a:pPr lvl="1"/>
            <a:r>
              <a:rPr lang="ru-RU" dirty="0" smtClean="0">
                <a:hlinkClick r:id="rId2"/>
              </a:rPr>
              <a:t>3.5Розділ V «</a:t>
            </a:r>
            <a:r>
              <a:rPr lang="ru-RU" dirty="0" err="1" smtClean="0">
                <a:hlinkClick r:id="rId2"/>
              </a:rPr>
              <a:t>Економічне</a:t>
            </a:r>
            <a:r>
              <a:rPr lang="ru-RU" dirty="0" smtClean="0">
                <a:hlinkClick r:id="rId2"/>
              </a:rPr>
              <a:t> та </a:t>
            </a:r>
            <a:r>
              <a:rPr lang="ru-RU" dirty="0" err="1" smtClean="0">
                <a:hlinkClick r:id="rId2"/>
              </a:rPr>
              <a:t>секторальне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співробітництво</a:t>
            </a:r>
            <a:r>
              <a:rPr lang="ru-RU" dirty="0" smtClean="0">
                <a:hlinkClick r:id="rId2"/>
              </a:rPr>
              <a:t>»</a:t>
            </a:r>
            <a:endParaRPr lang="ru-RU" sz="1200" dirty="0" smtClean="0"/>
          </a:p>
          <a:p>
            <a:pPr lvl="1"/>
            <a:r>
              <a:rPr lang="ru-RU" dirty="0" smtClean="0">
                <a:hlinkClick r:id="rId2"/>
              </a:rPr>
              <a:t>3.6Розділ VI «</a:t>
            </a:r>
            <a:r>
              <a:rPr lang="ru-RU" dirty="0" err="1" smtClean="0">
                <a:hlinkClick r:id="rId2"/>
              </a:rPr>
              <a:t>Фінансове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співробітництво</a:t>
            </a:r>
            <a:r>
              <a:rPr lang="ru-RU" dirty="0" smtClean="0">
                <a:hlinkClick r:id="rId2"/>
              </a:rPr>
              <a:t>»</a:t>
            </a:r>
            <a:endParaRPr lang="ru-RU" sz="1200" dirty="0" smtClean="0"/>
          </a:p>
          <a:p>
            <a:pPr lvl="1"/>
            <a:r>
              <a:rPr lang="ru-RU" dirty="0" smtClean="0">
                <a:hlinkClick r:id="rId2"/>
              </a:rPr>
              <a:t>3.7Розділ VII «</a:t>
            </a:r>
            <a:r>
              <a:rPr lang="ru-RU" dirty="0" err="1" smtClean="0">
                <a:hlinkClick r:id="rId2"/>
              </a:rPr>
              <a:t>Інституційні</a:t>
            </a:r>
            <a:r>
              <a:rPr lang="ru-RU" dirty="0" smtClean="0">
                <a:hlinkClick r:id="rId2"/>
              </a:rPr>
              <a:t>, </a:t>
            </a:r>
            <a:r>
              <a:rPr lang="ru-RU" dirty="0" err="1" smtClean="0">
                <a:hlinkClick r:id="rId2"/>
              </a:rPr>
              <a:t>загальні</a:t>
            </a:r>
            <a:r>
              <a:rPr lang="ru-RU" dirty="0" smtClean="0">
                <a:hlinkClick r:id="rId2"/>
              </a:rPr>
              <a:t> та </a:t>
            </a:r>
            <a:r>
              <a:rPr lang="ru-RU" dirty="0" err="1" smtClean="0">
                <a:hlinkClick r:id="rId2"/>
              </a:rPr>
              <a:t>прикінцеві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положення</a:t>
            </a:r>
            <a:r>
              <a:rPr lang="ru-RU" dirty="0" smtClean="0">
                <a:hlinkClick r:id="rId2"/>
              </a:rPr>
              <a:t>»</a:t>
            </a:r>
            <a:endParaRPr lang="ru-RU" sz="1200" dirty="0" smtClean="0"/>
          </a:p>
          <a:p>
            <a:pPr lvl="1"/>
            <a:r>
              <a:rPr lang="ru-RU" dirty="0" smtClean="0">
                <a:hlinkClick r:id="rId2"/>
              </a:rPr>
              <a:t>3.8Додатки</a:t>
            </a:r>
            <a:endParaRPr lang="ru-RU" sz="1200" dirty="0" smtClean="0"/>
          </a:p>
          <a:p>
            <a:pPr lvl="0"/>
            <a:r>
              <a:rPr lang="ru-RU" dirty="0" smtClean="0">
                <a:hlinkClick r:id="rId2"/>
              </a:rPr>
              <a:t>4Міжнародні </a:t>
            </a:r>
            <a:r>
              <a:rPr lang="ru-RU" dirty="0" err="1" smtClean="0">
                <a:hlinkClick r:id="rId2"/>
              </a:rPr>
              <a:t>реакції</a:t>
            </a:r>
            <a:endParaRPr lang="ru-RU" sz="1400" dirty="0" smtClean="0"/>
          </a:p>
          <a:p>
            <a:pPr lvl="1"/>
            <a:r>
              <a:rPr lang="ru-RU" dirty="0" smtClean="0">
                <a:hlinkClick r:id="rId2"/>
              </a:rPr>
              <a:t>4.1Росія</a:t>
            </a:r>
            <a:endParaRPr lang="ru-RU" sz="1200" dirty="0" smtClean="0"/>
          </a:p>
          <a:p>
            <a:pPr lvl="1"/>
            <a:r>
              <a:rPr lang="ru-RU" dirty="0" smtClean="0">
                <a:hlinkClick r:id="rId2"/>
              </a:rPr>
              <a:t>4.2Інші члени ЄАЕС</a:t>
            </a:r>
            <a:endParaRPr lang="ru-RU" sz="1200" dirty="0" smtClean="0"/>
          </a:p>
          <a:p>
            <a:pPr lvl="0"/>
            <a:r>
              <a:rPr lang="ru-RU" dirty="0" smtClean="0">
                <a:hlinkClick r:id="rId2"/>
              </a:rPr>
              <a:t>5Див. </a:t>
            </a:r>
            <a:r>
              <a:rPr lang="ru-RU" dirty="0" err="1" smtClean="0">
                <a:hlinkClick r:id="rId2"/>
              </a:rPr>
              <a:t>також</a:t>
            </a:r>
            <a:endParaRPr lang="ru-RU" sz="1400" dirty="0" smtClean="0"/>
          </a:p>
          <a:p>
            <a:pPr lvl="0"/>
            <a:r>
              <a:rPr lang="ru-RU" dirty="0" smtClean="0">
                <a:hlinkClick r:id="rId2"/>
              </a:rPr>
              <a:t>6Примітки</a:t>
            </a:r>
            <a:endParaRPr lang="ru-RU" sz="1400" dirty="0" smtClean="0"/>
          </a:p>
          <a:p>
            <a:pPr lvl="0"/>
            <a:r>
              <a:rPr lang="ru-RU" dirty="0" smtClean="0">
                <a:hlinkClick r:id="rId2"/>
              </a:rPr>
              <a:t>7Посилання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E25BDA2-3F4D-4B38-90E7-989465ECDD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65EEA05-AD42-442F-B6C6-CB9FC2894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C96869A-A70D-42F7-876F-605CB1718F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CD407CC-EF5C-486F-9A14-7F681F986D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479593-CA47-4626-8024-3E07CAE9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ru-RU" sz="3200" err="1"/>
              <a:t>Зміст</a:t>
            </a:r>
            <a:r>
              <a:rPr lang="ru-RU" sz="3200"/>
              <a:t> дисципліни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9C93D7-9F22-4924-8316-A3855DC9E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519" y="1133159"/>
            <a:ext cx="5514758" cy="4591681"/>
          </a:xfrm>
        </p:spPr>
        <p:txBody>
          <a:bodyPr anchor="ctr">
            <a:normAutofit/>
          </a:bodyPr>
          <a:lstStyle/>
          <a:p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система </a:t>
            </a:r>
            <a:r>
              <a:rPr lang="ru-RU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умовах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ru-RU" err="1">
                <a:solidFill>
                  <a:schemeClr val="tx1">
                    <a:lumMod val="75000"/>
                    <a:lumOff val="25000"/>
                  </a:schemeClr>
                </a:solidFill>
              </a:rPr>
              <a:t>євроінтеграції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Clr>
                <a:srgbClr val="262626"/>
              </a:buClr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2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Європейського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Союзу: природа,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джерела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зміст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Clr>
                <a:srgbClr val="262626"/>
              </a:buClr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Вплив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права ЄС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правові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держав-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членів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Перегляд права ЄС.</a:t>
            </a:r>
          </a:p>
          <a:p>
            <a:pPr>
              <a:buClr>
                <a:srgbClr val="262626"/>
              </a:buClr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4.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Угода про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асоціацію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підгрунтя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адаптації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вітчизняної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правової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права ЄС.</a:t>
            </a:r>
          </a:p>
          <a:p>
            <a:pPr>
              <a:buClr>
                <a:srgbClr val="262626"/>
              </a:buClr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5.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адаптації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вітчизняної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правової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права ЄС.</a:t>
            </a:r>
          </a:p>
          <a:p>
            <a:pPr>
              <a:buClr>
                <a:srgbClr val="262626"/>
              </a:buClr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6.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адаптації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вітчизняної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правової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 права ЄС. 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0DD76B5F-5BAA-48C6-9065-9AEF15D30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622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1"/>
          <p:cNvGraphicFramePr>
            <a:graphicFrameLocks noChangeAspect="1"/>
          </p:cNvGraphicFramePr>
          <p:nvPr/>
        </p:nvGraphicFramePr>
        <p:xfrm>
          <a:off x="381000" y="428625"/>
          <a:ext cx="11548533" cy="5651500"/>
        </p:xfrm>
        <a:graphic>
          <a:graphicData uri="http://schemas.openxmlformats.org/presentationml/2006/ole">
            <p:oleObj spid="_x0000_s1026" name="Document" r:id="rId3" imgW="9750564" imgH="6364614" progId="Word.Document.8">
              <p:embed/>
            </p:oleObj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D202E-5BCC-4B3C-9ED3-099667F3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u="sng" err="1"/>
              <a:t>Європейський</a:t>
            </a:r>
            <a:r>
              <a:rPr lang="ru-RU" sz="2800" u="sng"/>
              <a:t> Союз</a:t>
            </a:r>
            <a:r>
              <a:rPr lang="ru-RU" sz="2800"/>
              <a:t> - </a:t>
            </a:r>
            <a:r>
              <a:rPr lang="ru-RU" sz="2800" err="1"/>
              <a:t>інтеграційне</a:t>
            </a:r>
            <a:r>
              <a:rPr lang="ru-RU" sz="2800" dirty="0"/>
              <a:t> </a:t>
            </a:r>
            <a:r>
              <a:rPr lang="ru-RU" sz="2800" err="1"/>
              <a:t>об'єднання</a:t>
            </a:r>
            <a:r>
              <a:rPr lang="ru-RU" sz="2800" dirty="0"/>
              <a:t> </a:t>
            </a:r>
            <a:r>
              <a:rPr lang="ru-RU" sz="2800"/>
              <a:t>особливого типу, </a:t>
            </a:r>
            <a:r>
              <a:rPr lang="ru-RU" sz="2800" err="1"/>
              <a:t>гібридне</a:t>
            </a:r>
            <a:r>
              <a:rPr lang="ru-RU" sz="2800"/>
              <a:t> (</a:t>
            </a:r>
            <a:r>
              <a:rPr lang="ru-RU" sz="2800" err="1"/>
              <a:t>міжнароде</a:t>
            </a:r>
            <a:r>
              <a:rPr lang="ru-RU" sz="2800"/>
              <a:t> і </a:t>
            </a:r>
            <a:r>
              <a:rPr lang="ru-RU" sz="2800" err="1"/>
              <a:t>державоподібне</a:t>
            </a:r>
            <a:r>
              <a:rPr lang="ru-RU" sz="2800"/>
              <a:t>) </a:t>
            </a:r>
            <a:r>
              <a:rPr lang="ru-RU" sz="2800" err="1"/>
              <a:t>утворення</a:t>
            </a:r>
            <a:r>
              <a:rPr lang="ru-RU" sz="2800"/>
              <a:t>, яке </a:t>
            </a:r>
            <a:r>
              <a:rPr lang="ru-RU" sz="2800" err="1"/>
              <a:t>поєднує</a:t>
            </a:r>
            <a:r>
              <a:rPr lang="ru-RU" sz="2800"/>
              <a:t> в </a:t>
            </a:r>
            <a:r>
              <a:rPr lang="ru-RU" sz="2800" err="1"/>
              <a:t>собі</a:t>
            </a:r>
            <a:r>
              <a:rPr lang="ru-RU" sz="2800" dirty="0"/>
              <a:t> </a:t>
            </a:r>
            <a:r>
              <a:rPr lang="ru-RU" sz="2800" err="1"/>
              <a:t>риси</a:t>
            </a:r>
            <a:r>
              <a:rPr lang="ru-RU" sz="2800" dirty="0"/>
              <a:t> </a:t>
            </a:r>
            <a:r>
              <a:rPr lang="ru-RU" sz="2800" err="1"/>
              <a:t>міжнародної</a:t>
            </a:r>
            <a:r>
              <a:rPr lang="ru-RU" sz="2800" dirty="0"/>
              <a:t> </a:t>
            </a:r>
            <a:r>
              <a:rPr lang="ru-RU" sz="2800" err="1"/>
              <a:t>міжурядової</a:t>
            </a:r>
            <a:r>
              <a:rPr lang="ru-RU" sz="2800" dirty="0"/>
              <a:t> </a:t>
            </a:r>
            <a:r>
              <a:rPr lang="ru-RU" sz="2800" err="1"/>
              <a:t>організації</a:t>
            </a:r>
            <a:r>
              <a:rPr lang="ru-RU" sz="2800"/>
              <a:t>, </a:t>
            </a:r>
            <a:r>
              <a:rPr lang="ru-RU" sz="2800" err="1"/>
              <a:t>конфедерації</a:t>
            </a:r>
            <a:r>
              <a:rPr lang="ru-RU" sz="2800"/>
              <a:t> і </a:t>
            </a:r>
            <a:r>
              <a:rPr lang="ru-RU" sz="2800" err="1"/>
              <a:t>федерації</a:t>
            </a:r>
            <a:r>
              <a:rPr lang="ru-RU" sz="280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4EE6DB-7EB4-4FFC-98D0-8154D52A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2557848"/>
            <a:ext cx="5380264" cy="38429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200" dirty="0"/>
              <a:t>Союз </a:t>
            </a:r>
            <a:r>
              <a:rPr lang="ru-RU" sz="1200" dirty="0" err="1"/>
              <a:t>заснований</a:t>
            </a:r>
            <a:r>
              <a:rPr lang="ru-RU" sz="1200" dirty="0"/>
              <a:t> на </a:t>
            </a:r>
            <a:r>
              <a:rPr lang="ru-RU" sz="1200" dirty="0" err="1"/>
              <a:t>цінностях</a:t>
            </a:r>
            <a:r>
              <a:rPr lang="ru-RU" sz="1200" dirty="0"/>
              <a:t> </a:t>
            </a:r>
            <a:r>
              <a:rPr lang="ru-RU" sz="1200" dirty="0" err="1"/>
              <a:t>поваги</a:t>
            </a:r>
            <a:r>
              <a:rPr lang="ru-RU" sz="1200" dirty="0"/>
              <a:t> </a:t>
            </a:r>
            <a:r>
              <a:rPr lang="ru-RU" sz="1200" dirty="0" err="1"/>
              <a:t>людської</a:t>
            </a:r>
            <a:r>
              <a:rPr lang="ru-RU" sz="1200" dirty="0"/>
              <a:t> </a:t>
            </a:r>
            <a:r>
              <a:rPr lang="ru-RU" sz="1200" dirty="0" err="1"/>
              <a:t>гідності</a:t>
            </a:r>
            <a:r>
              <a:rPr lang="ru-RU" sz="1200" dirty="0"/>
              <a:t>, </a:t>
            </a:r>
            <a:r>
              <a:rPr lang="ru-RU" sz="1200" dirty="0" err="1"/>
              <a:t>свободи</a:t>
            </a:r>
            <a:r>
              <a:rPr lang="ru-RU" sz="1200" dirty="0"/>
              <a:t>, </a:t>
            </a:r>
            <a:r>
              <a:rPr lang="ru-RU" sz="1200" dirty="0" err="1"/>
              <a:t>демократії</a:t>
            </a:r>
            <a:r>
              <a:rPr lang="ru-RU" sz="1200" dirty="0"/>
              <a:t>, </a:t>
            </a:r>
            <a:r>
              <a:rPr lang="ru-RU" sz="1200" dirty="0" err="1"/>
              <a:t>рівності</a:t>
            </a:r>
            <a:r>
              <a:rPr lang="ru-RU" sz="1200" dirty="0"/>
              <a:t>, </a:t>
            </a:r>
            <a:r>
              <a:rPr lang="ru-RU" sz="1200" dirty="0" err="1"/>
              <a:t>правової</a:t>
            </a:r>
            <a:r>
              <a:rPr lang="ru-RU" sz="1200" dirty="0"/>
              <a:t> </a:t>
            </a:r>
            <a:r>
              <a:rPr lang="ru-RU" sz="1200" dirty="0" err="1"/>
              <a:t>держави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дотримання</a:t>
            </a:r>
            <a:r>
              <a:rPr lang="ru-RU" sz="1200" dirty="0"/>
              <a:t> прав </a:t>
            </a:r>
            <a:r>
              <a:rPr lang="ru-RU" sz="1200" dirty="0" err="1"/>
              <a:t>людини</a:t>
            </a:r>
            <a:r>
              <a:rPr lang="ru-RU" sz="1200" dirty="0"/>
              <a:t>. </a:t>
            </a:r>
          </a:p>
          <a:p>
            <a:pPr>
              <a:buClr>
                <a:srgbClr val="262626"/>
              </a:buClr>
            </a:pPr>
            <a:r>
              <a:rPr lang="ru-RU" sz="1200" u="sng" dirty="0">
                <a:solidFill>
                  <a:srgbClr val="FF0000"/>
                </a:solidFill>
              </a:rPr>
              <a:t>Метою Союзу є:</a:t>
            </a:r>
          </a:p>
          <a:p>
            <a:pPr>
              <a:buClr>
                <a:srgbClr val="262626"/>
              </a:buClr>
            </a:pPr>
            <a:r>
              <a:rPr lang="ru-RU" sz="1200" dirty="0" err="1"/>
              <a:t>Сприяння</a:t>
            </a:r>
            <a:r>
              <a:rPr lang="ru-RU" sz="1200" dirty="0"/>
              <a:t> миру, </a:t>
            </a:r>
            <a:r>
              <a:rPr lang="ru-RU" sz="1200" dirty="0" err="1"/>
              <a:t>своїм</a:t>
            </a:r>
            <a:r>
              <a:rPr lang="ru-RU" sz="1200" dirty="0"/>
              <a:t> </a:t>
            </a:r>
            <a:r>
              <a:rPr lang="ru-RU" sz="1200" dirty="0" err="1"/>
              <a:t>цінностям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благополуччю</a:t>
            </a:r>
            <a:r>
              <a:rPr lang="ru-RU" sz="1200" dirty="0"/>
              <a:t> </a:t>
            </a:r>
            <a:r>
              <a:rPr lang="ru-RU" sz="1200" dirty="0" err="1"/>
              <a:t>своїх</a:t>
            </a:r>
            <a:r>
              <a:rPr lang="ru-RU" sz="1200" dirty="0"/>
              <a:t> </a:t>
            </a:r>
            <a:r>
              <a:rPr lang="ru-RU" sz="1200" dirty="0" err="1"/>
              <a:t>народів</a:t>
            </a:r>
            <a:r>
              <a:rPr lang="ru-RU" sz="1200" dirty="0"/>
              <a:t>;</a:t>
            </a:r>
          </a:p>
          <a:p>
            <a:pPr>
              <a:buClr>
                <a:srgbClr val="262626"/>
              </a:buClr>
            </a:pPr>
            <a:r>
              <a:rPr lang="ru-RU" sz="1200" dirty="0" err="1"/>
              <a:t>Надання</a:t>
            </a:r>
            <a:r>
              <a:rPr lang="ru-RU" sz="1200" dirty="0"/>
              <a:t> </a:t>
            </a:r>
            <a:r>
              <a:rPr lang="ru-RU" sz="1200" dirty="0" err="1"/>
              <a:t>громадянам</a:t>
            </a:r>
            <a:r>
              <a:rPr lang="ru-RU" sz="1200" dirty="0"/>
              <a:t> простору </a:t>
            </a:r>
            <a:r>
              <a:rPr lang="ru-RU" sz="1200" dirty="0" err="1"/>
              <a:t>свободи</a:t>
            </a:r>
            <a:r>
              <a:rPr lang="ru-RU" sz="1200" dirty="0"/>
              <a:t>, </a:t>
            </a:r>
            <a:r>
              <a:rPr lang="ru-RU" sz="1200" dirty="0" err="1"/>
              <a:t>безпеки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правосуддя</a:t>
            </a:r>
            <a:r>
              <a:rPr lang="ru-RU" sz="1200" dirty="0"/>
              <a:t> без </a:t>
            </a:r>
            <a:r>
              <a:rPr lang="ru-RU" sz="1200" dirty="0" err="1"/>
              <a:t>внутрішніх</a:t>
            </a:r>
            <a:r>
              <a:rPr lang="ru-RU" sz="1200" dirty="0"/>
              <a:t> </a:t>
            </a:r>
            <a:r>
              <a:rPr lang="ru-RU" sz="1200" dirty="0" err="1"/>
              <a:t>кордонів</a:t>
            </a:r>
            <a:r>
              <a:rPr lang="ru-RU" sz="1200" dirty="0"/>
              <a:t>;</a:t>
            </a:r>
          </a:p>
          <a:p>
            <a:pPr>
              <a:buClr>
                <a:srgbClr val="262626"/>
              </a:buClr>
            </a:pPr>
            <a:r>
              <a:rPr lang="ru-RU" sz="1200" dirty="0" err="1"/>
              <a:t>Створення</a:t>
            </a:r>
            <a:r>
              <a:rPr lang="ru-RU" sz="1200" dirty="0"/>
              <a:t> </a:t>
            </a:r>
            <a:r>
              <a:rPr lang="ru-RU" sz="1200" dirty="0" err="1"/>
              <a:t>внутрішнього</a:t>
            </a:r>
            <a:r>
              <a:rPr lang="ru-RU" sz="1200" dirty="0"/>
              <a:t> ринку;</a:t>
            </a:r>
          </a:p>
          <a:p>
            <a:pPr>
              <a:buClr>
                <a:srgbClr val="262626"/>
              </a:buClr>
            </a:pPr>
            <a:r>
              <a:rPr lang="ru-RU" sz="1200" dirty="0" err="1"/>
              <a:t>Сприяння</a:t>
            </a:r>
            <a:r>
              <a:rPr lang="ru-RU" sz="1200" dirty="0"/>
              <a:t> </a:t>
            </a:r>
            <a:r>
              <a:rPr lang="ru-RU" sz="1200" dirty="0" err="1"/>
              <a:t>економічному</a:t>
            </a:r>
            <a:r>
              <a:rPr lang="ru-RU" sz="1200" dirty="0"/>
              <a:t>, </a:t>
            </a:r>
            <a:r>
              <a:rPr lang="ru-RU" sz="1200" dirty="0" err="1"/>
              <a:t>соціальному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територіальному</a:t>
            </a:r>
            <a:r>
              <a:rPr lang="ru-RU" sz="1200" dirty="0"/>
              <a:t> </a:t>
            </a:r>
            <a:r>
              <a:rPr lang="ru-RU" sz="1200" dirty="0" err="1"/>
              <a:t>єднанню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солідарності</a:t>
            </a:r>
            <a:r>
              <a:rPr lang="ru-RU" sz="1200" dirty="0"/>
              <a:t> </a:t>
            </a:r>
            <a:r>
              <a:rPr lang="ru-RU" sz="1200" dirty="0" err="1"/>
              <a:t>держав-членів</a:t>
            </a:r>
            <a:r>
              <a:rPr lang="ru-RU" sz="1200" dirty="0"/>
              <a:t>;</a:t>
            </a:r>
          </a:p>
          <a:p>
            <a:pPr>
              <a:buClr>
                <a:srgbClr val="262626"/>
              </a:buClr>
            </a:pPr>
            <a:r>
              <a:rPr lang="ru-RU" sz="1200" dirty="0" err="1"/>
              <a:t>Збереження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розвиток</a:t>
            </a:r>
            <a:r>
              <a:rPr lang="ru-RU" sz="1200" dirty="0"/>
              <a:t> </a:t>
            </a:r>
            <a:r>
              <a:rPr lang="ru-RU" sz="1200" dirty="0" err="1"/>
              <a:t>європейської</a:t>
            </a:r>
            <a:r>
              <a:rPr lang="ru-RU" sz="1200" dirty="0"/>
              <a:t> </a:t>
            </a:r>
            <a:r>
              <a:rPr lang="ru-RU" sz="1200" dirty="0" err="1"/>
              <a:t>культурної</a:t>
            </a:r>
            <a:r>
              <a:rPr lang="ru-RU" sz="1200" dirty="0"/>
              <a:t> </a:t>
            </a:r>
            <a:r>
              <a:rPr lang="ru-RU" sz="1200" dirty="0" err="1"/>
              <a:t>спадщини</a:t>
            </a:r>
            <a:r>
              <a:rPr lang="ru-RU" sz="1200" dirty="0"/>
              <a:t>;</a:t>
            </a:r>
          </a:p>
          <a:p>
            <a:pPr>
              <a:buClr>
                <a:srgbClr val="262626"/>
              </a:buClr>
            </a:pPr>
            <a:r>
              <a:rPr lang="ru-RU" sz="1200" b="1" u="sng" dirty="0" err="1">
                <a:solidFill>
                  <a:srgbClr val="FF0000"/>
                </a:solidFill>
              </a:rPr>
              <a:t>Створення</a:t>
            </a:r>
            <a:r>
              <a:rPr lang="ru-RU" sz="1200" b="1" u="sng" dirty="0">
                <a:solidFill>
                  <a:srgbClr val="FF0000"/>
                </a:solidFill>
              </a:rPr>
              <a:t> </a:t>
            </a:r>
            <a:r>
              <a:rPr lang="ru-RU" sz="1200" b="1" u="sng" dirty="0" err="1">
                <a:solidFill>
                  <a:srgbClr val="FF0000"/>
                </a:solidFill>
              </a:rPr>
              <a:t>економічного</a:t>
            </a:r>
            <a:r>
              <a:rPr lang="ru-RU" sz="1200" b="1" u="sng" dirty="0">
                <a:solidFill>
                  <a:srgbClr val="FF0000"/>
                </a:solidFill>
              </a:rPr>
              <a:t> </a:t>
            </a:r>
            <a:r>
              <a:rPr lang="ru-RU" sz="1200" b="1" u="sng" dirty="0" err="1">
                <a:solidFill>
                  <a:srgbClr val="FF0000"/>
                </a:solidFill>
              </a:rPr>
              <a:t>і</a:t>
            </a:r>
            <a:r>
              <a:rPr lang="ru-RU" sz="1200" b="1" u="sng" dirty="0">
                <a:solidFill>
                  <a:srgbClr val="FF0000"/>
                </a:solidFill>
              </a:rPr>
              <a:t> валютного союзу;</a:t>
            </a:r>
          </a:p>
          <a:p>
            <a:pPr>
              <a:buClr>
                <a:srgbClr val="262626"/>
              </a:buClr>
            </a:pPr>
            <a:r>
              <a:rPr lang="ru-RU" sz="1200" dirty="0" err="1"/>
              <a:t>Сприяння</a:t>
            </a:r>
            <a:r>
              <a:rPr lang="ru-RU" sz="1200" dirty="0"/>
              <a:t> </a:t>
            </a:r>
            <a:r>
              <a:rPr lang="ru-RU" sz="1200" dirty="0" err="1"/>
              <a:t>соціальній</a:t>
            </a:r>
            <a:r>
              <a:rPr lang="ru-RU" sz="1200" dirty="0"/>
              <a:t> </a:t>
            </a:r>
            <a:r>
              <a:rPr lang="ru-RU" sz="1200" dirty="0" err="1"/>
              <a:t>справедливості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r>
              <a:rPr lang="ru-RU" sz="1200" dirty="0"/>
              <a:t> </a:t>
            </a:r>
            <a:r>
              <a:rPr lang="ru-RU" sz="1200" dirty="0" err="1"/>
              <a:t>соціальному</a:t>
            </a:r>
            <a:r>
              <a:rPr lang="ru-RU" sz="1200" dirty="0"/>
              <a:t> </a:t>
            </a:r>
            <a:r>
              <a:rPr lang="ru-RU" sz="1200" dirty="0" err="1"/>
              <a:t>захисту</a:t>
            </a:r>
            <a:r>
              <a:rPr lang="ru-RU" sz="1200" dirty="0"/>
              <a:t>, </a:t>
            </a:r>
            <a:r>
              <a:rPr lang="ru-RU" sz="1200" dirty="0" err="1"/>
              <a:t>забезпеченню</a:t>
            </a:r>
            <a:r>
              <a:rPr lang="ru-RU" sz="1200" dirty="0"/>
              <a:t> </a:t>
            </a:r>
            <a:r>
              <a:rPr lang="ru-RU" sz="1200" dirty="0" err="1"/>
              <a:t>реалізації</a:t>
            </a:r>
            <a:r>
              <a:rPr lang="ru-RU" sz="1200" dirty="0"/>
              <a:t> прав </a:t>
            </a:r>
            <a:r>
              <a:rPr lang="ru-RU" sz="1200" dirty="0" err="1"/>
              <a:t>людини</a:t>
            </a:r>
            <a:r>
              <a:rPr lang="ru-RU" sz="1200" dirty="0"/>
              <a:t> (ст.2 Договору про ЄС).</a:t>
            </a:r>
          </a:p>
        </p:txBody>
      </p:sp>
      <p:pic>
        <p:nvPicPr>
          <p:cNvPr id="6" name="Рисунок 6" descr="Изображение выглядит как здание, небо, внешний, башня&#10;&#10;Автоматически созданное описание">
            <a:extLst>
              <a:ext uri="{FF2B5EF4-FFF2-40B4-BE49-F238E27FC236}">
                <a16:creationId xmlns="" xmlns:a16="http://schemas.microsoft.com/office/drawing/2014/main" id="{6507446A-9B64-4D60-BFAC-F76498ED4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46" y="3698002"/>
            <a:ext cx="4540369" cy="2553125"/>
          </a:xfrm>
          <a:prstGeom prst="rect">
            <a:avLst/>
          </a:prstGeom>
        </p:spPr>
      </p:pic>
      <p:pic>
        <p:nvPicPr>
          <p:cNvPr id="5" name="Рисунок 5" descr="Изображение выглядит как транспорт, воздушное судно&#10;&#10;Автоматически созданное описание">
            <a:extLst>
              <a:ext uri="{FF2B5EF4-FFF2-40B4-BE49-F238E27FC236}">
                <a16:creationId xmlns="" xmlns:a16="http://schemas.microsoft.com/office/drawing/2014/main" id="{81E31A78-C0F9-4CAF-B7D5-DA1A1ECEF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8" y="2557286"/>
            <a:ext cx="3016370" cy="20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94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3047B46-4F2F-4746-8B82-B30EAAAE03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54E8A8E-D194-4D55-92A3-6B0799722E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5" name="Рисунок 5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6CC2C1F-2A3C-410A-9ACC-3A62D45C2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9" r="12686" b="-1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9D087E-ED0D-43AE-8DC5-AF90E026B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626731"/>
            <a:ext cx="4602152" cy="5509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Початковими учасниками ЄС були шість держав: Бельгія, Італія, Люксембург, Нідерланди, Франція і ФРН. </a:t>
            </a:r>
          </a:p>
          <a:p>
            <a:pPr>
              <a:buClr>
                <a:srgbClr val="262626"/>
              </a:buClr>
            </a:pPr>
            <a:r>
              <a:rPr lang="ru-RU"/>
              <a:t>На сьогоднішній день до складу ЄС входить </a:t>
            </a:r>
            <a:r>
              <a:rPr lang="ru-RU">
                <a:solidFill>
                  <a:srgbClr val="FF0000"/>
                </a:solidFill>
              </a:rPr>
              <a:t>27 держав</a:t>
            </a:r>
            <a:r>
              <a:rPr lang="ru-RU"/>
              <a:t>. </a:t>
            </a:r>
          </a:p>
          <a:p>
            <a:pPr>
              <a:buClr>
                <a:srgbClr val="262626"/>
              </a:buClr>
            </a:pPr>
            <a:r>
              <a:rPr lang="ru-RU"/>
              <a:t>У 2016 р. на референдумі у Великобританії більшість населення проголосували за вихід королівства зі складу ЄС. Цей процес отримав назву Brexit і тривав впродовж чотирьох років. </a:t>
            </a:r>
            <a:r>
              <a:rPr lang="ru-RU">
                <a:solidFill>
                  <a:srgbClr val="FF0000"/>
                </a:solidFill>
              </a:rPr>
              <a:t>З 31 січня 2020 р. Великобританія офіційно вийшла зі складу Союзу.  </a:t>
            </a:r>
          </a:p>
        </p:txBody>
      </p:sp>
    </p:spTree>
    <p:extLst>
      <p:ext uri="{BB962C8B-B14F-4D97-AF65-F5344CB8AC3E}">
        <p14:creationId xmlns:p14="http://schemas.microsoft.com/office/powerpoint/2010/main" xmlns="" val="89160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E340A62-2AB4-4600-96C6-0B60B6E965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DC681C0-91A4-49F5-8158-CF3ECB854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102F34D-849F-4CF9-98E2-E57EC330D4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59F96F-EB3E-414A-B9D2-224A642E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7" y="420778"/>
            <a:ext cx="6326423" cy="59301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Історія створення ЄС тісно пов'язана з </a:t>
            </a:r>
            <a:r>
              <a:rPr lang="ru-RU" b="1"/>
              <a:t>Договором про створення Європейського економічного співтовариства 1957 р. (Римський договір)</a:t>
            </a:r>
            <a:r>
              <a:rPr lang="ru-RU"/>
              <a:t>, з якого почалось створення зони вільної торгівлі і митного союзу на європейському просторі. Основним завданням спільноти було визначено </a:t>
            </a:r>
            <a:r>
              <a:rPr lang="ru-RU" u="sng">
                <a:solidFill>
                  <a:srgbClr val="FF0000"/>
                </a:solidFill>
              </a:rPr>
              <a:t>впровадження спільного ринку, економічного і валютного союзу</a:t>
            </a:r>
            <a:r>
              <a:rPr lang="ru-RU"/>
              <a:t>. </a:t>
            </a:r>
          </a:p>
          <a:p>
            <a:pPr>
              <a:buClr>
                <a:srgbClr val="262626"/>
              </a:buClr>
            </a:pPr>
            <a:r>
              <a:rPr lang="ru-RU"/>
              <a:t>В 1992 р. був підписаний </a:t>
            </a:r>
            <a:r>
              <a:rPr lang="ru-RU" b="1"/>
              <a:t>Договір про Європейський Союз (Маастрихтський)</a:t>
            </a:r>
            <a:r>
              <a:rPr lang="ru-RU"/>
              <a:t>, який конституював рішення про </a:t>
            </a:r>
            <a:r>
              <a:rPr lang="ru-RU" u="sng">
                <a:solidFill>
                  <a:srgbClr val="FF0000"/>
                </a:solidFill>
              </a:rPr>
              <a:t>створення валютно-економічного і політичного союзу</a:t>
            </a:r>
            <a:r>
              <a:rPr lang="ru-RU"/>
              <a:t>. Економічна інтеграція була оформлена в якості механізму руху в сторону політичної інтеграції. </a:t>
            </a:r>
          </a:p>
          <a:p>
            <a:pPr>
              <a:buClr>
                <a:srgbClr val="262626"/>
              </a:buClr>
            </a:pPr>
            <a:r>
              <a:rPr lang="ru-RU" b="1"/>
              <a:t>Лісабонський договір 2007 р</a:t>
            </a:r>
            <a:r>
              <a:rPr lang="ru-RU"/>
              <a:t>. вніс кардинальні зміни до попередніх договорів і корінним чином змінив природу ЄС. Зокрема, Союз був наділений </a:t>
            </a:r>
            <a:r>
              <a:rPr lang="ru-RU" u="sng">
                <a:solidFill>
                  <a:srgbClr val="FF0000"/>
                </a:solidFill>
              </a:rPr>
              <a:t>правосуб'єктністю</a:t>
            </a:r>
            <a:r>
              <a:rPr lang="ru-RU"/>
              <a:t>, в т.ч. статусом юридичної особи, і став суб'єктом міжнародного права (ст.47).</a:t>
            </a:r>
            <a:endParaRPr lang="ru-RU" dirty="0"/>
          </a:p>
        </p:txBody>
      </p:sp>
      <p:pic>
        <p:nvPicPr>
          <p:cNvPr id="4" name="Рисунок 4" descr="Изображение выглядит как в линейку, линия, несколько, тол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4F19098-10A2-4D0B-840F-EAD9131A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929" y="138156"/>
            <a:ext cx="4626633" cy="3016103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мужчина, костюм&#10;&#10;Автоматически созданное описание">
            <a:extLst>
              <a:ext uri="{FF2B5EF4-FFF2-40B4-BE49-F238E27FC236}">
                <a16:creationId xmlns="" xmlns:a16="http://schemas.microsoft.com/office/drawing/2014/main" id="{AF46DEB2-9375-46F0-82AD-558BC988B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023" y="2203478"/>
            <a:ext cx="2743200" cy="3658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3935C-01EF-4BF2-995E-AE79A1E69BE8}"/>
              </a:ext>
            </a:extLst>
          </p:cNvPr>
          <p:cNvSpPr txBox="1"/>
          <p:nvPr/>
        </p:nvSpPr>
        <p:spPr>
          <a:xfrm>
            <a:off x="9210136" y="5874589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/>
              <a:t>Н. </a:t>
            </a:r>
            <a:r>
              <a:rPr lang="ru-RU" sz="1600" dirty="0" err="1"/>
              <a:t>Саркозі</a:t>
            </a:r>
            <a:r>
              <a:rPr lang="ru-RU" sz="1600" dirty="0"/>
              <a:t> - один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авторів</a:t>
            </a:r>
            <a:r>
              <a:rPr lang="ru-RU" sz="1600" dirty="0"/>
              <a:t> </a:t>
            </a:r>
            <a:r>
              <a:rPr lang="ru-RU" sz="1600" dirty="0" err="1"/>
              <a:t>Лісабонського</a:t>
            </a:r>
            <a:r>
              <a:rPr lang="ru-RU" sz="1600" dirty="0"/>
              <a:t> договору</a:t>
            </a:r>
          </a:p>
        </p:txBody>
      </p:sp>
    </p:spTree>
    <p:extLst>
      <p:ext uri="{BB962C8B-B14F-4D97-AF65-F5344CB8AC3E}">
        <p14:creationId xmlns:p14="http://schemas.microsoft.com/office/powerpoint/2010/main" xmlns="" val="4470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009E310-C7C2-4F23-B466-4417C8ED3B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1A4F4A1-146B-4D29-852A-F609966797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4C31FF5-F97E-4082-BFC5-A880DB9F3F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015B4CE-42DE-4E9B-B800-B5B8142E6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097D26-30EC-4CAE-900D-AD09433E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В межах ЄС сформувалась</a:t>
            </a:r>
            <a:r>
              <a:rPr lang="ru-RU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u="sng">
                <a:solidFill>
                  <a:srgbClr val="FF0000"/>
                </a:solidFill>
              </a:rPr>
              <a:t>власна правова система</a:t>
            </a:r>
            <a:r>
              <a:rPr lang="ru-RU" sz="2800">
                <a:solidFill>
                  <a:schemeClr val="tx1">
                    <a:lumMod val="75000"/>
                    <a:lumOff val="25000"/>
                  </a:schemeClr>
                </a:solidFill>
              </a:rPr>
              <a:t>, яку сьогодні називають регіональною моделлю глобального права.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1EA088-7B7C-447B-B376-CB92936F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616" y="2626840"/>
            <a:ext cx="7245103" cy="313177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Її головна </a:t>
            </a:r>
            <a:r>
              <a:rPr lang="ru-RU" u="sng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характерна особливість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- застосування </a:t>
            </a:r>
            <a:r>
              <a:rPr lang="ru-RU" u="sng">
                <a:solidFill>
                  <a:schemeClr val="tx1">
                    <a:lumMod val="75000"/>
                    <a:lumOff val="25000"/>
                  </a:schemeClr>
                </a:solidFill>
              </a:rPr>
              <a:t>методу наднаціонального регулювання інтеграційних відносин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між державами. </a:t>
            </a:r>
          </a:p>
          <a:p>
            <a:pPr>
              <a:buClr>
                <a:srgbClr val="262626"/>
              </a:buClr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Для взаємодії права ЄС з внутрішнім правом держав-членів за допомогю Суду ЄС були вироблені наступні </a:t>
            </a:r>
            <a:r>
              <a:rPr lang="ru-RU" u="sng">
                <a:solidFill>
                  <a:srgbClr val="FF0000"/>
                </a:solidFill>
              </a:rPr>
              <a:t>принципи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Clr>
                <a:srgbClr val="262626"/>
              </a:buClr>
            </a:pPr>
            <a:r>
              <a:rPr lang="ru-RU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 верховенства права ЄС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- норми права ЄС мають вищу юридичну силу, ніж норми внутрішнього права держав-членів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>
              <a:buClr>
                <a:srgbClr val="262626"/>
              </a:buClr>
            </a:pPr>
            <a:r>
              <a:rPr lang="ru-RU" b="1" i="1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 прямої дії права ЄС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 - норми права ЄС наділяють суб'єктивними правами і юридичними обов'язками фізичних і юридичних осіб. 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67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59EE46-306C-4B27-9B7E-315C6A22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До </a:t>
            </a:r>
            <a:r>
              <a:rPr lang="ru-RU" sz="4000" err="1"/>
              <a:t>структури</a:t>
            </a:r>
            <a:r>
              <a:rPr lang="ru-RU" sz="4000"/>
              <a:t> права ЄС входять:</a:t>
            </a:r>
            <a:endParaRPr lang="ru-RU"/>
          </a:p>
        </p:txBody>
      </p:sp>
      <p:graphicFrame>
        <p:nvGraphicFramePr>
          <p:cNvPr id="4" name="Схема 4">
            <a:extLst>
              <a:ext uri="{FF2B5EF4-FFF2-40B4-BE49-F238E27FC236}">
                <a16:creationId xmlns="" xmlns:a16="http://schemas.microsoft.com/office/drawing/2014/main" id="{4A78A11E-D267-419E-871D-084D4A3D0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4894990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2516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702129"/>
            <a:ext cx="10058400" cy="5332911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Залежно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ступеню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суверенних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повноважень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держав-членів</a:t>
            </a:r>
            <a:r>
              <a:rPr lang="ru-RU" sz="2400" dirty="0" smtClean="0"/>
              <a:t>, </a:t>
            </a:r>
            <a:r>
              <a:rPr lang="ru-RU" sz="2400" b="1" dirty="0" err="1" smtClean="0"/>
              <a:t>компетенція</a:t>
            </a:r>
            <a:r>
              <a:rPr lang="ru-RU" sz="2400" b="1" dirty="0" smtClean="0"/>
              <a:t> ЄС </a:t>
            </a:r>
            <a:r>
              <a:rPr lang="ru-RU" sz="2400" b="1" dirty="0" err="1" smtClean="0"/>
              <a:t>поділяється</a:t>
            </a:r>
            <a:r>
              <a:rPr lang="ru-RU" sz="2400" b="1" dirty="0" smtClean="0"/>
              <a:t> на три </a:t>
            </a:r>
            <a:r>
              <a:rPr lang="ru-RU" sz="2400" b="1" dirty="0" err="1" smtClean="0"/>
              <a:t>види</a:t>
            </a:r>
            <a:r>
              <a:rPr lang="ru-RU" sz="2400" dirty="0" smtClean="0"/>
              <a:t> (ст. 2 Договору про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ЄС)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err="1" smtClean="0"/>
              <a:t>виключна</a:t>
            </a:r>
            <a:r>
              <a:rPr lang="ru-RU" sz="2400" dirty="0" smtClean="0"/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err="1" smtClean="0"/>
              <a:t>додаткова</a:t>
            </a:r>
            <a:r>
              <a:rPr lang="ru-RU" sz="2400" dirty="0" smtClean="0"/>
              <a:t> (</a:t>
            </a:r>
            <a:r>
              <a:rPr lang="ru-RU" sz="2400" dirty="0" err="1" smtClean="0"/>
              <a:t>допоміжна</a:t>
            </a:r>
            <a:r>
              <a:rPr lang="ru-RU" sz="2400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err="1" smtClean="0"/>
              <a:t>спільна</a:t>
            </a:r>
            <a:r>
              <a:rPr lang="ru-RU" sz="2400" dirty="0" smtClean="0"/>
              <a:t> (</a:t>
            </a:r>
            <a:r>
              <a:rPr lang="ru-RU" sz="2400" dirty="0" err="1" smtClean="0"/>
              <a:t>конкуруюча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сферах </a:t>
            </a:r>
            <a:r>
              <a:rPr lang="ru-RU" sz="2400" dirty="0" err="1" smtClean="0"/>
              <a:t>Європейський</a:t>
            </a:r>
            <a:r>
              <a:rPr lang="ru-RU" sz="2400" dirty="0" smtClean="0"/>
              <a:t> Союз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повноваження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обходити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цю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класифікацію</a:t>
            </a:r>
            <a:r>
              <a:rPr lang="ru-RU" sz="2400" dirty="0" smtClean="0"/>
              <a:t>.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Спільна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закордонна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безпекова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політика</a:t>
            </a:r>
            <a:r>
              <a:rPr lang="ru-RU" sz="2400" dirty="0" smtClean="0"/>
              <a:t> ЄС не </a:t>
            </a:r>
            <a:r>
              <a:rPr lang="ru-RU" sz="2400" dirty="0" err="1" smtClean="0"/>
              <a:t>підпадає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жодну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перерахованих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категорій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компетенції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54</TotalTime>
  <Words>810</Words>
  <Application>Microsoft Office PowerPoint</Application>
  <PresentationFormat>Произвольный</PresentationFormat>
  <Paragraphs>119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Savon</vt:lpstr>
      <vt:lpstr>Document</vt:lpstr>
      <vt:lpstr>правовА системА ЄС</vt:lpstr>
      <vt:lpstr>Зміст дисципліни</vt:lpstr>
      <vt:lpstr>Слайд 3</vt:lpstr>
      <vt:lpstr>Європейський Союз - інтеграційне об'єднання особливого типу, гібридне (міжнароде і державоподібне) утворення, яке поєднує в собі риси міжнародної міжурядової організації, конфедерації і федерації.</vt:lpstr>
      <vt:lpstr>Слайд 5</vt:lpstr>
      <vt:lpstr>Слайд 6</vt:lpstr>
      <vt:lpstr>В межах ЄС сформувалась власна правова система, яку сьогодні називають регіональною моделлю глобального права. </vt:lpstr>
      <vt:lpstr>До структури права ЄС входять: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Зміст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400</cp:revision>
  <dcterms:created xsi:type="dcterms:W3CDTF">2021-04-09T08:35:45Z</dcterms:created>
  <dcterms:modified xsi:type="dcterms:W3CDTF">2021-09-29T11:12:22Z</dcterms:modified>
</cp:coreProperties>
</file>