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0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62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2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6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490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5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9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2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33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3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05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9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3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4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021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69C3D7-D804-43D8-A476-4B06D7B5BAD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73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7564" y="1131456"/>
            <a:ext cx="7606145" cy="2387600"/>
          </a:xfrm>
        </p:spPr>
        <p:txBody>
          <a:bodyPr/>
          <a:lstStyle/>
          <a:p>
            <a:r>
              <a:rPr lang="uk-UA" dirty="0" smtClean="0"/>
              <a:t>Стратегічні партнери України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Презентація до ЗМ 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952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1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512617"/>
            <a:ext cx="10972801" cy="59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7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1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9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7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36" y="612845"/>
            <a:ext cx="10820400" cy="5878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uk-UA" sz="2400" dirty="0" smtClean="0">
                <a:latin typeface="Calibri" panose="020F0502020204030204" pitchFamily="34" charset="0"/>
              </a:rPr>
              <a:t>Запам’ятайте дати і події, пов’язані з ними:</a:t>
            </a:r>
          </a:p>
          <a:p>
            <a:pPr algn="just"/>
            <a:r>
              <a:rPr lang="uk-UA" sz="2400" dirty="0" smtClean="0">
                <a:latin typeface="Calibri" panose="020F0502020204030204" pitchFamily="34" charset="0"/>
              </a:rPr>
              <a:t> </a:t>
            </a:r>
            <a:r>
              <a:rPr lang="uk-UA" sz="2000" dirty="0" smtClean="0">
                <a:latin typeface="Calibri" panose="020F0502020204030204" pitchFamily="34" charset="0"/>
              </a:rPr>
              <a:t>- 10 березня 1992 р. — приєднання України до Ради північноатлантичного співробітництва;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липень 1992 р. — підписано Україною Гельсінський заключний акт;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2 липня 1993 р. — Верховною Радою схвалено «Основні напрями зовнішньої політики України»;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червень 1994 р. — підписано Угоду про партнерство і співробітництво між Україною та Європейським Союзом;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21 вересня 1994 р. — створено Автономну Республіку Крим; - 5 грудня 1994 р. — підписано Будапештський меморандум;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1994 р. — приєднання України до програми «Партнерство заради миру»;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вересень 1995 р. — набуття Україною членства у Раді Європи;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липень 1996 р. — приєднання України до Центральноєвропейської ініціативи;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1997 р. — підписано Договір про дружбу, співробітництво і партнерство між Україною і Російською Федерацією;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1997 р. — підписано Хартію про особливе партнерство між Україною та Організацією Північноатлантичного договору;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жовтень 2003 р. — конфлікт між Україною та Росією навколо острова </a:t>
            </a:r>
            <a:r>
              <a:rPr lang="uk-UA" sz="2000" dirty="0" err="1" smtClean="0">
                <a:latin typeface="Calibri" panose="020F0502020204030204" pitchFamily="34" charset="0"/>
              </a:rPr>
              <a:t>Тузла</a:t>
            </a:r>
            <a:r>
              <a:rPr lang="uk-UA" sz="2000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uk-UA" sz="2000" dirty="0">
                <a:latin typeface="Calibri" panose="020F0502020204030204" pitchFamily="34" charset="0"/>
              </a:rPr>
              <a:t>л</a:t>
            </a:r>
            <a:r>
              <a:rPr lang="uk-UA" sz="2000" dirty="0" smtClean="0">
                <a:latin typeface="Calibri" panose="020F0502020204030204" pitchFamily="34" charset="0"/>
              </a:rPr>
              <a:t>ютий 2014 р. початок гібридної війни Росії проти України.</a:t>
            </a:r>
            <a:endParaRPr lang="uk-U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06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192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Натуральные материалы</vt:lpstr>
      <vt:lpstr>Стратегічні партнери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Стратегічні партнери України</dc:title>
  <dc:creator>user</dc:creator>
  <cp:lastModifiedBy>user</cp:lastModifiedBy>
  <cp:revision>2</cp:revision>
  <dcterms:created xsi:type="dcterms:W3CDTF">2020-09-09T12:55:19Z</dcterms:created>
  <dcterms:modified xsi:type="dcterms:W3CDTF">2020-09-09T13:04:25Z</dcterms:modified>
</cp:coreProperties>
</file>