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5BB5-9EEA-4922-9374-3021AACDA00F}" type="datetimeFigureOut">
              <a:rPr lang="uk-UA" smtClean="0"/>
              <a:t>06.05.2020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AC33-9CDD-4247-BF4B-092AF55DF8E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21469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5BB5-9EEA-4922-9374-3021AACDA00F}" type="datetimeFigureOut">
              <a:rPr lang="uk-UA" smtClean="0"/>
              <a:t>06.05.2020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AC33-9CDD-4247-BF4B-092AF55DF8E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99400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5BB5-9EEA-4922-9374-3021AACDA00F}" type="datetimeFigureOut">
              <a:rPr lang="uk-UA" smtClean="0"/>
              <a:t>06.05.2020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AC33-9CDD-4247-BF4B-092AF55DF8E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1379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5BB5-9EEA-4922-9374-3021AACDA00F}" type="datetimeFigureOut">
              <a:rPr lang="uk-UA" smtClean="0"/>
              <a:t>06.05.2020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AC33-9CDD-4247-BF4B-092AF55DF8E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29237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5BB5-9EEA-4922-9374-3021AACDA00F}" type="datetimeFigureOut">
              <a:rPr lang="uk-UA" smtClean="0"/>
              <a:t>06.05.2020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AC33-9CDD-4247-BF4B-092AF55DF8E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27286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5BB5-9EEA-4922-9374-3021AACDA00F}" type="datetimeFigureOut">
              <a:rPr lang="uk-UA" smtClean="0"/>
              <a:t>06.05.2020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AC33-9CDD-4247-BF4B-092AF55DF8E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03127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5BB5-9EEA-4922-9374-3021AACDA00F}" type="datetimeFigureOut">
              <a:rPr lang="uk-UA" smtClean="0"/>
              <a:t>06.05.2020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AC33-9CDD-4247-BF4B-092AF55DF8E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0435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5BB5-9EEA-4922-9374-3021AACDA00F}" type="datetimeFigureOut">
              <a:rPr lang="uk-UA" smtClean="0"/>
              <a:t>06.05.2020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AC33-9CDD-4247-BF4B-092AF55DF8E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73896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5BB5-9EEA-4922-9374-3021AACDA00F}" type="datetimeFigureOut">
              <a:rPr lang="uk-UA" smtClean="0"/>
              <a:t>06.05.2020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AC33-9CDD-4247-BF4B-092AF55DF8E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35632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5BB5-9EEA-4922-9374-3021AACDA00F}" type="datetimeFigureOut">
              <a:rPr lang="uk-UA" smtClean="0"/>
              <a:t>06.05.2020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AC33-9CDD-4247-BF4B-092AF55DF8E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40808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75BB5-9EEA-4922-9374-3021AACDA00F}" type="datetimeFigureOut">
              <a:rPr lang="uk-UA" smtClean="0"/>
              <a:t>06.05.2020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AC33-9CDD-4247-BF4B-092AF55DF8E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8324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75BB5-9EEA-4922-9374-3021AACDA00F}" type="datetimeFigureOut">
              <a:rPr lang="uk-UA" smtClean="0"/>
              <a:t>06.05.2020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7AC33-9CDD-4247-BF4B-092AF55DF8E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52113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Курсова робота</a:t>
            </a:r>
            <a:br>
              <a:rPr lang="uk-UA" dirty="0" smtClean="0"/>
            </a:br>
            <a:r>
              <a:rPr lang="uk-UA" dirty="0" smtClean="0"/>
              <a:t>з дисципліни: «Тендерні закупівлі»</a:t>
            </a:r>
            <a:br>
              <a:rPr lang="uk-UA" dirty="0" smtClean="0"/>
            </a:br>
            <a:r>
              <a:rPr lang="uk-UA" dirty="0" smtClean="0"/>
              <a:t>на тему: «---»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6296744" cy="1273696"/>
          </a:xfrm>
        </p:spPr>
        <p:txBody>
          <a:bodyPr/>
          <a:lstStyle/>
          <a:p>
            <a:r>
              <a:rPr lang="uk-UA" dirty="0" smtClean="0"/>
              <a:t>Ст. </a:t>
            </a:r>
          </a:p>
          <a:p>
            <a:r>
              <a:rPr lang="uk-UA" dirty="0" smtClean="0"/>
              <a:t>Гр.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26843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Мета роботи  -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Задачі: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95336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 першому розділі розкриваються основні…(або якось так)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Декілька слів/речень про перший розділ 1-3 слайди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91263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1-4 слайди про 2й розділ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29371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1-3 слайди про 3й розділ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60890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висновки</a:t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Головне, як в завданнях..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9976890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Було використану таку літературу: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Всю не треба – лише назвати тут головні джерела</a:t>
            </a:r>
          </a:p>
          <a:p>
            <a:r>
              <a:rPr lang="uk-UA" dirty="0" smtClean="0"/>
              <a:t>Може сайт, закон чи т.ін.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67475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66</Words>
  <Application>Microsoft Office PowerPoint</Application>
  <PresentationFormat>Экран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Курсова робота з дисципліни: «Тендерні закупівлі» на тему: «---»</vt:lpstr>
      <vt:lpstr>Мета роботи  - </vt:lpstr>
      <vt:lpstr>В першому розділі розкриваються основні…(або якось так)</vt:lpstr>
      <vt:lpstr>Презентация PowerPoint</vt:lpstr>
      <vt:lpstr>Презентация PowerPoint</vt:lpstr>
      <vt:lpstr>висновки </vt:lpstr>
      <vt:lpstr>Було використану таку літературу: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Курсова робота з дисципліни: «Тендерні закупівлі» на тему: «---»</dc:title>
  <dc:creator>user</dc:creator>
  <cp:lastModifiedBy>user</cp:lastModifiedBy>
  <cp:revision>1</cp:revision>
  <dcterms:created xsi:type="dcterms:W3CDTF">2020-05-04T07:39:58Z</dcterms:created>
  <dcterms:modified xsi:type="dcterms:W3CDTF">2020-05-06T07:58:33Z</dcterms:modified>
</cp:coreProperties>
</file>