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89675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 хімія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6.040106 «Екологія, охорона навколишнього середовища та збалансоване природокористування»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85.14.28.175/teenproblem/teenproblem/files/articles/576x371/18815_5862_1271530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3474058" cy="23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iplom-ukraine.net.ua/pictures/1440592346_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7"/>
          <a:stretch/>
        </p:blipFill>
        <p:spPr bwMode="auto">
          <a:xfrm>
            <a:off x="4211960" y="332656"/>
            <a:ext cx="4434855" cy="23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спеціалісти-екологи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mege.ru/wp-content/uploads/2013/11/%D0%A1%D0%BB%D0%B0%D0%B9%D0%B4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0000" r="3775" b="10814"/>
          <a:stretch/>
        </p:blipFill>
        <p:spPr bwMode="auto">
          <a:xfrm>
            <a:off x="323528" y="2826807"/>
            <a:ext cx="813690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аналіз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</a:t>
            </a:r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сухої </a:t>
            </a:r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</a:p>
          <a:p>
            <a:pPr algn="ctr"/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Пірохімічний </a:t>
            </a:r>
            <a:r>
              <a:rPr lang="uk-UA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6" t="43800" r="44107" b="39945"/>
          <a:stretch/>
        </p:blipFill>
        <p:spPr bwMode="auto">
          <a:xfrm>
            <a:off x="51445" y="3532030"/>
            <a:ext cx="2434379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39818" r="44858" b="41738"/>
          <a:stretch/>
        </p:blipFill>
        <p:spPr bwMode="auto">
          <a:xfrm>
            <a:off x="2462500" y="3532030"/>
            <a:ext cx="2362954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415" y="105273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забарвлених </a:t>
            </a: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ерлин при сплавлянні досліджуваної речовини з  бурою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1317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кобальт            мідь              хром            нікель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2" t="39967" r="42639" b="43777"/>
          <a:stretch/>
        </p:blipFill>
        <p:spPr bwMode="auto">
          <a:xfrm>
            <a:off x="4825454" y="3532030"/>
            <a:ext cx="2467251" cy="9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amp;Pcy;&amp;iecy;&amp;rcy;&amp;lcy;&amp;ycy; &amp;bcy;&amp;ucy;&amp;rcy;&amp;ycy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9" t="43556" r="30734" b="40187"/>
          <a:stretch/>
        </p:blipFill>
        <p:spPr bwMode="auto">
          <a:xfrm>
            <a:off x="7232931" y="3532030"/>
            <a:ext cx="1801091" cy="9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mistry-chemists.com/Video/gold-rain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мокрої хімії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13176"/>
            <a:ext cx="295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«золотого дощу»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5klass.net/datas/biologija/Belki-urok/0005-005-Kachestvennye-reaktsi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34602" r="63153" b="34776"/>
          <a:stretch/>
        </p:blipFill>
        <p:spPr bwMode="auto">
          <a:xfrm>
            <a:off x="3923928" y="2348880"/>
            <a:ext cx="1662545" cy="1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emistry-chemists.com/Video/nickel-DMG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1976" r="26286"/>
          <a:stretch/>
        </p:blipFill>
        <p:spPr bwMode="auto">
          <a:xfrm>
            <a:off x="6228184" y="2323893"/>
            <a:ext cx="1569607" cy="158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5915" y="4149080"/>
            <a:ext cx="1878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іуретова реакція (на білки)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028291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нікелю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2/22/Cobalt%28II%29-thiocyan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r="15186" b="4881"/>
          <a:stretch/>
        </p:blipFill>
        <p:spPr bwMode="auto">
          <a:xfrm>
            <a:off x="683568" y="1916832"/>
            <a:ext cx="10208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248" y="4289327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феруму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kristallikov.net/Page81/glicerat%20C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1143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78078" y="4284028"/>
            <a:ext cx="23612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еакція «срібного дзеркала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maleevavera2012.narod.ru/images/p22_zerkalo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1428750" cy="208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6168" y="4885928"/>
            <a:ext cx="2361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багатоатомні спирти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http://mksh.ru/files/2013/img/19-4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68003"/>
            <a:ext cx="99494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5928" y="4733528"/>
            <a:ext cx="2088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 кобальту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Кількісний аналіз</a:t>
            </a:r>
            <a:endPara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echemy.com/wp-content/uploads/2015/08/titrat_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6900"/>
            <a:ext cx="228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chives.library.illinois.edu/erec/University%20Archives/1505050/ch106Brass/tit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58" y="186690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4733528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йодометрії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301208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перманганато-метрії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c2.staticflickr.com/4/3154/2966313587_95e03ec8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949" r="2065" b="1944"/>
          <a:stretch/>
        </p:blipFill>
        <p:spPr bwMode="auto">
          <a:xfrm>
            <a:off x="6354873" y="1702362"/>
            <a:ext cx="2196153" cy="42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4128" y="5840035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комплексонометрії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180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Аналітична хімія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Аналітична хімія</dc:title>
  <cp:lastModifiedBy>Alexandr2</cp:lastModifiedBy>
  <cp:revision>37</cp:revision>
  <dcterms:modified xsi:type="dcterms:W3CDTF">2015-12-10T14:31:12Z</dcterms:modified>
</cp:coreProperties>
</file>