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59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16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5862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084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3589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697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170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2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72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78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03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2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36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89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14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38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7634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159098" y="768096"/>
            <a:ext cx="8347187" cy="5468112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СОЦІАЛЬНЕ</a:t>
            </a:r>
            <a:b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</a:t>
            </a:r>
            <a:b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6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викладання навчальної дисципліни «Соціальне проектування організацій» є опанування студентами теоретичними основами аналізу функціонування соціальних організацій, технологій інформаційно-аналітичного забезпечення розвитку організацій у сучасних умовах, вивчення сучасного стану розвитку організацій через призму досягнень соціологічної науки.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вивчення дисципліни «Соціальне проектування організацій» є: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теоретичних засад соціології організацій;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уявлення про соціальну статику та динаміку організацій;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соціологічний аналіз функцій, принципів та методів управління й адміністрування в організації;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соціальних відносин в управлінських практиках сучасних різновидів організацій;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основних методів мотивування та стимулювання співробітника до цілеспрямованої усвідомленої діяльності.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977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 з вимогами освітньо-професійної програми студенти повинні: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знати 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сучасний стан теорії та емпірії соціології організацій;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методику та технічні прийоми соціологічного вирішення внутрішньо організаційних цілей та завдань;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структурні елементи організації як існуючого на практиці різновиду соціальної системи та простору;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соціальну сутність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внутрішньоорганізаційних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процесів.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вміти 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оперувати категоріальним апаратом соціології організацій;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розрізняти головні напрямки сучасної соціології організацій;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 теоретичні моделі для пояснення процедур і технологій ефективного функціонування організації;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 соціальні аспекти соціальних відносин в організації і пропонувати їх практичне вирішення;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 входити до соціального простору організації, аналізувати сутність та зміст її соціальної місії та необхідності існування в соціумі на основі знань соціології організацій.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>
              <a:spcAft>
                <a:spcPts val="0"/>
              </a:spcAft>
            </a:pPr>
            <a:endParaRPr lang="uk-UA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581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Андрушків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Б. М.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менеджменту / Б. М.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Андрушків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О. Є.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Кузмін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Львів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2005. – 294 с.</a:t>
            </a:r>
          </a:p>
          <a:p>
            <a:pPr lvl="0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Ансофф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 Стратегическое управление: Пер. с англ. — М.: Экономика, 1989. -397с.</a:t>
            </a:r>
          </a:p>
          <a:p>
            <a:pPr lvl="0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Бурганова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 Л. Теория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учебн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М.: ИНФРА-М, 2005. – 138 с.</a:t>
            </a:r>
          </a:p>
          <a:p>
            <a:pPr lvl="0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Виханский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 С., Наумов А.И. Менеджмент: Учебник. – 3-е изд. – М.: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Гардарики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2002. – 528 с.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Галкина Т. П. Социология управления: от группы к команде: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учеб. пособие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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Т. П. Галкина. – М.: Финансы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истатистика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2003. – 224 с. </a:t>
            </a:r>
          </a:p>
          <a:p>
            <a:pPr lvl="0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Дідковська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Л.Г.,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Гордієнко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П.Л.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вчень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менеджменту: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Алерта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2008. – 309с.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менеджмента: Учеб. пособие/ Под ред. Д.В. Валового. - М.: ИНФРА-М, 1997. - 256с.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Кравченко А. И. Социология управления: фундаментальный курс 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учебное пособие для студентов высших учебных заведений; 2-е изд.,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доп.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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А. И. Кравченко, И. О. Тюрина. – М.: Академический Проект, 2005. – 1136 с. – («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Gaudeamus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»). </a:t>
            </a:r>
          </a:p>
          <a:p>
            <a:pPr lvl="0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Кредисов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А.И. История учений менеджмента. – К.: ВИРА-Р, 2000. – 336 с. </a:t>
            </a:r>
          </a:p>
          <a:p>
            <a:pPr lvl="0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Монастирський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 Л.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/ Г. Л.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Монастирський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 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2008. – 320 с.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управление: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словарь-справочник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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[А. Н. Аверин и др.]; под ред. В. И. 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Добренькова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И. М.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Слепенкова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М.: Изд-во МГУ, 1994. – 324с.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технологии: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толковый словарь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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М., 1995. – 144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Туленков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 В. 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менеджменту: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студ.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/ М. В. 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Туленков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 К.: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Каравела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2012. - 304 с. 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Фененко Ю. В. Социология управления 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учебное пособие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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Ю. В. Фененко. – М. : ПКЦ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Альтекс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2005. – 236 с.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Янг С. Системное управление организацией / С. Янг;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пер.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англ. / под ред. С. П. Никанорова, С. А. 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Батасова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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М., «Советское радио», 1972.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512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400" b="1" dirty="0"/>
              <a:t> </a:t>
            </a:r>
            <a:endParaRPr lang="ru-RU" sz="2400" dirty="0"/>
          </a:p>
          <a:p>
            <a:pPr marL="342900"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21449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214</Words>
  <Application>Microsoft Office PowerPoint</Application>
  <PresentationFormat>Широкоэкранный</PresentationFormat>
  <Paragraphs>37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Symbol</vt:lpstr>
      <vt:lpstr>Times New Roman</vt:lpstr>
      <vt:lpstr>Trebuchet MS</vt:lpstr>
      <vt:lpstr>Wingdings 3</vt:lpstr>
      <vt:lpstr>Аспект</vt:lpstr>
      <vt:lpstr>СОЦІАЛЬНЕ  ПРОЕКТУВАННЯ  ОРГАНІЗАЦІЙ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Cоціологія держави</dc:title>
  <dc:creator>Kate</dc:creator>
  <cp:lastModifiedBy>user</cp:lastModifiedBy>
  <cp:revision>8</cp:revision>
  <dcterms:created xsi:type="dcterms:W3CDTF">2016-01-22T08:42:21Z</dcterms:created>
  <dcterms:modified xsi:type="dcterms:W3CDTF">2020-09-24T21:12:51Z</dcterms:modified>
</cp:coreProperties>
</file>