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7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7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6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0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9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2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4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4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78CC93-81A4-4F72-85E8-F6BD2FD471F7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C59DE0-9AB7-459F-B94D-93C4C65DB9D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612" y="3692893"/>
            <a:ext cx="10058400" cy="3566160"/>
          </a:xfrm>
        </p:spPr>
        <p:txBody>
          <a:bodyPr>
            <a:normAutofit/>
          </a:bodyPr>
          <a:lstStyle/>
          <a:p>
            <a:r>
              <a:rPr lang="uk-UA" sz="7200" b="1" dirty="0">
                <a:latin typeface="Calibri" panose="020F0502020204030204" pitchFamily="34" charset="0"/>
                <a:cs typeface="Calibri" panose="020F0502020204030204" pitchFamily="34" charset="0"/>
              </a:rPr>
              <a:t>Механізми відмов діодів і транзисторів</a:t>
            </a:r>
            <a:r>
              <a:rPr lang="ru-RU" sz="7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7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ПОЛУПРОВОДНИКОВЫЕ ТРАНЗИСТОРЫ И ДИ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75" y="0"/>
            <a:ext cx="6065552" cy="41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3059" y="148208"/>
            <a:ext cx="3780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 якості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350" y="759305"/>
            <a:ext cx="6078817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053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Виробничий контроль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складовою частиною типового технологічного процесу і зводиться до визначення двох його складових: явних дефектів, що характеризують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відсоток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виходу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годних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виробів, і прихованих дефектів, що характеризують виробничу надійність.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137076" y="1310852"/>
            <a:ext cx="2354461" cy="110690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907990" y="3180290"/>
            <a:ext cx="2213811" cy="10708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464843" y="3180290"/>
            <a:ext cx="2442128" cy="10708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Діагностуючий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 flipH="1">
            <a:off x="8406063" y="2417757"/>
            <a:ext cx="908244" cy="762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  <a:endCxn id="6" idx="0"/>
          </p:cNvCxnSpPr>
          <p:nvPr/>
        </p:nvCxnSpPr>
        <p:spPr>
          <a:xfrm>
            <a:off x="9314307" y="2417757"/>
            <a:ext cx="1371600" cy="76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9322" y="35662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7053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Діагностуючий контроль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дає інформацію про природу дефектів, що дозволяє вносити необхідні корективи у виробництво.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599" y="5224744"/>
            <a:ext cx="11602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Пасивний контроль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реєструє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 існування дефекту за принципом “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годний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не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годний,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розкриваючи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механізму дефектів.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608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27029" y="1110163"/>
            <a:ext cx="1732548" cy="9823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Виробничій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807111" y="3146657"/>
            <a:ext cx="1828800" cy="10748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Фінішний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50695" y="3146658"/>
            <a:ext cx="1828800" cy="10748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33998" y="3128701"/>
            <a:ext cx="2518610" cy="10748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Післяопераційний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3" idx="2"/>
            <a:endCxn id="5" idx="0"/>
          </p:cNvCxnSpPr>
          <p:nvPr/>
        </p:nvCxnSpPr>
        <p:spPr>
          <a:xfrm flipH="1">
            <a:off x="3465095" y="2092560"/>
            <a:ext cx="3128208" cy="10540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>
            <a:off x="6593303" y="2092560"/>
            <a:ext cx="0" cy="1036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4" idx="0"/>
          </p:cNvCxnSpPr>
          <p:nvPr/>
        </p:nvCxnSpPr>
        <p:spPr>
          <a:xfrm>
            <a:off x="6593303" y="2092560"/>
            <a:ext cx="3128208" cy="1054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7196" y="4428763"/>
            <a:ext cx="11237497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якості готових </a:t>
            </a:r>
            <a:r>
              <a:rPr lang="uk-UA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ІМС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здійснюють шляхом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 параметрів, що характеризують функціональну відповідність мікросхеми. Проводять також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нормальних умов навколишнього середовища або в режимах, що імітують умови експлуатації.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02817" y="234688"/>
            <a:ext cx="3780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 якості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546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262" y="0"/>
            <a:ext cx="10988843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причини раптових відмов діодів і БТ: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Коротке замикання| (КЗ|) внаслідок попадання провідних частинок між контактними площадками або виводами;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Пробої p-n переходів;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Проплавлення металізації через дифузійні шари в кремнії  при високих рівнях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розсіюваної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потужності;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Електродифузія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кремнію в алюміній при високій щільності струму (10</a:t>
            </a:r>
            <a:r>
              <a:rPr lang="uk-UA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А/см</a:t>
            </a:r>
            <a:r>
              <a:rPr lang="uk-UA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з одночасним проникненням алюмінію в дифузійні шари;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Міграція алюмінію по поверхні кремнію між алюмінієвими контактними майданчиками за наявності різниці потенціалів і підвищених температурах переходу (більше +150</a:t>
            </a:r>
            <a:r>
              <a:rPr lang="uk-UA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799"/>
            <a:ext cx="657975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 відмов інтегральних мікросхем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053" y="2297065"/>
            <a:ext cx="10764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механізмом відмови можна розділити на 5 категорій: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Відмови, пов'язані з явищами в об'ємі кристалу;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Відмови, обумовлені явищами на поверхні кристалічної структури;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Відмови, що залежать від стану внутрішніх контактних з'єднань;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Відмови, пов'язані з конструктивним оформленням;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Відмови, пов'язані із зовнішніми діями при застосуванні ІЕТ.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4" name="Picture 6" descr="Мікросхем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69" y="35128"/>
            <a:ext cx="3769894" cy="28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679" y="3416968"/>
            <a:ext cx="11880783" cy="3001628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/>
              <a:t>Випробування напівпровідникових приладів на надійність</a:t>
            </a:r>
            <a:endParaRPr lang="ru-RU" sz="7200" dirty="0"/>
          </a:p>
        </p:txBody>
      </p:sp>
      <p:pic>
        <p:nvPicPr>
          <p:cNvPr id="13314" name="Picture 2" descr="Микросхемы картинки, стоковые фото Микросхемы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89" y="207042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9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20" y="272715"/>
            <a:ext cx="1106905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434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надійність поділяють на </a:t>
            </a:r>
            <a:r>
              <a:rPr lang="uk-UA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руйнуючі</a:t>
            </a:r>
            <a:r>
              <a:rPr lang="uk-UA" sz="2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 </a:t>
            </a:r>
            <a:r>
              <a:rPr lang="uk-UA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неруйнуючі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715" y="1093314"/>
            <a:ext cx="80531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434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руйнуючими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розуміють такі випробування, які використовують значну часто ресурсів працездатності приладу.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434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Неруйнуючі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випробування практично не використовують ресурси працездатності і не пов'язані з можливістю внесення прихованих дефектів.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434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Неруйнуючим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випробуванням можуть бути піддані всі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100 %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виготовлених приладів, частіше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вибірка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взята від усієї партії.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434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Руйнуючі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випробування проводять тільки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вибірково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прилади, піддані таким випробуванням відвантаженню споживачу не підлягають.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4" name="Picture 4" descr="Популярні методи випробування бетону, класифікація - Monolit 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3" y="1093314"/>
            <a:ext cx="2791326" cy="1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Vedecký stánok Elektrotechnika a fyzika zblízka / Európska noc výskumník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3" y="3409477"/>
            <a:ext cx="2994585" cy="1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0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" y="143127"/>
            <a:ext cx="4072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3434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категорії випробувань: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781" y="759112"/>
            <a:ext cx="55004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Випробування, яким повинні піддавати кожну партію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приймально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здавальні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вони: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не повинні бути тривалими;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б)повинні поширюватися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найважливіші властивості приладів.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цю категорію входять, головним чином, перевірка зовнішнього вигляду, електричних параметрів і деякі механічні і кліматичні випробування.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75911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31877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Періодичні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яких входять механічні і кліматичні випробування. Їх проводять на вибірці,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накопичується з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 партій, виготовлених за контрольований період.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Stm32f - Home Improvement - Aliexpress - Stm32f for the best pr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84" y="2513438"/>
            <a:ext cx="5117432" cy="38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7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" y="143127"/>
            <a:ext cx="407291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34340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категорії випробувань: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РМГ-500МГ4 | Машина разрывная испытатель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84" y="304906"/>
            <a:ext cx="6027748" cy="60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1263" y="1047870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Випробування, які, звичайно, проводять для нової конструкції приладу, що серійно випускається, називаються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кваліфікаційні.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них відносяться випробування на механічну міцність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виводів,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відсутність механічних резонансів елементів конструкції.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спеціальною програмою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тривале зберігання і тривалі (5000-10000 год) стендові випробування приладів.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9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икроскоп BX53M для выполнения материаловедческих задач | Оптические  микроскопы | Olym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59" y="-689705"/>
            <a:ext cx="6117246" cy="45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9442" y="193415"/>
            <a:ext cx="590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70535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ІМС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виготовленні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477"/>
            <a:ext cx="4299284" cy="30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616" y="97895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457200" algn="just">
              <a:lnSpc>
                <a:spcPct val="150000"/>
              </a:lnSpc>
              <a:spcBef>
                <a:spcPts val="2570"/>
              </a:spcBef>
              <a:spcAft>
                <a:spcPts val="0"/>
              </a:spcAft>
            </a:pP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Існує два основні методи контролю виробництва інтегральних 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мікросхем: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682625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Візуальний контроль.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682625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за допомогою тестових структур.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905" y="3898231"/>
            <a:ext cx="78438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indent="426720" algn="just">
              <a:lnSpc>
                <a:spcPct val="150000"/>
              </a:lnSpc>
              <a:spcBef>
                <a:spcPts val="625"/>
              </a:spcBef>
              <a:spcAft>
                <a:spcPts val="0"/>
              </a:spcAft>
            </a:pP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1 - опір емітера; 2 - пластина 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зі 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схемами; 3 - опір бази 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 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дифузії емітера; 4 - опір бази; 5 - знак для 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сполучення; 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6 - знаки для визначення роздільної здатності; 7 - </a:t>
            </a:r>
            <a:r>
              <a:rPr lang="uk-UA" sz="2000" spc="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епітаксійний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опір; 8 - підкладка; 9 - діод великої 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площі; 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10 - транзистор; 11 - ширина бази: 12 - товщина окисного шару.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0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оведение дефектоскопии стальных резервуа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0" y="308810"/>
            <a:ext cx="4272047" cy="42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700" y="5213792"/>
            <a:ext cx="3284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Рентгенівська дефектоскопія</a:t>
            </a:r>
            <a:endParaRPr lang="ru-RU" sz="2000" dirty="0"/>
          </a:p>
        </p:txBody>
      </p:sp>
      <p:pic>
        <p:nvPicPr>
          <p:cNvPr id="14342" name="Picture 6" descr="Ультразвуковой контроль клеевых соединений в автомобилестрое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60" y="308809"/>
            <a:ext cx="4820611" cy="35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Мас-спектрометрія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27" y="2048721"/>
            <a:ext cx="4420488" cy="31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9203" y="5413847"/>
            <a:ext cx="302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-спектрометр </a:t>
            </a:r>
            <a:r>
              <a:rPr lang="en-US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Orbitrap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0086" y="5059904"/>
            <a:ext cx="3029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Ультразвуковий контроль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клейових з'єднань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6799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582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Symbol</vt:lpstr>
      <vt:lpstr>Times New Roman</vt:lpstr>
      <vt:lpstr>Ретро</vt:lpstr>
      <vt:lpstr>Механізми відмов діодів і транзисторів </vt:lpstr>
      <vt:lpstr>Презентация PowerPoint</vt:lpstr>
      <vt:lpstr>Презентация PowerPoint</vt:lpstr>
      <vt:lpstr>Випробування напівпровідникових приладів на надійність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Механізми відмов діодів і транзисторів</dc:title>
  <dc:creator>User</dc:creator>
  <cp:lastModifiedBy>User</cp:lastModifiedBy>
  <cp:revision>2</cp:revision>
  <dcterms:created xsi:type="dcterms:W3CDTF">2022-01-08T12:27:40Z</dcterms:created>
  <dcterms:modified xsi:type="dcterms:W3CDTF">2022-01-08T12:29:22Z</dcterms:modified>
</cp:coreProperties>
</file>