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0" autoAdjust="0"/>
    <p:restoredTop sz="94660"/>
  </p:normalViewPr>
  <p:slideViewPr>
    <p:cSldViewPr>
      <p:cViewPr varScale="1">
        <p:scale>
          <a:sx n="88" d="100"/>
          <a:sy n="88" d="100"/>
        </p:scale>
        <p:origin x="-102"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8D8F6-8743-4A31-A350-27F3DF5F9BA5}" type="doc">
      <dgm:prSet loTypeId="urn:microsoft.com/office/officeart/2005/8/layout/process1" loCatId="process" qsTypeId="urn:microsoft.com/office/officeart/2005/8/quickstyle/3d7" qsCatId="3D" csTypeId="urn:microsoft.com/office/officeart/2005/8/colors/accent1_2" csCatId="accent1" phldr="1"/>
      <dgm:spPr/>
    </dgm:pt>
    <dgm:pt modelId="{D16D6282-1496-4C7A-BB61-A8A58457866E}">
      <dgm:prSet phldrT="[Текст]"/>
      <dgm:spPr>
        <a:solidFill>
          <a:srgbClr val="7030A0">
            <a:alpha val="59000"/>
          </a:srgbClr>
        </a:solidFill>
      </dgm:spPr>
      <dgm:t>
        <a:bodyPr/>
        <a:lstStyle/>
        <a:p>
          <a:r>
            <a:rPr lang="uk-UA" dirty="0" err="1" smtClean="0"/>
            <a:t>Племя</a:t>
          </a:r>
          <a:r>
            <a:rPr lang="uk-UA" dirty="0" smtClean="0"/>
            <a:t>(Община людей прикріплених певною територією)</a:t>
          </a:r>
          <a:endParaRPr lang="ru-RU" dirty="0"/>
        </a:p>
      </dgm:t>
    </dgm:pt>
    <dgm:pt modelId="{D985CAD8-F800-4F0C-8B6A-5CAB222C8E9C}" type="parTrans" cxnId="{927D4ADE-18DA-46C3-A609-63AEC97721E9}">
      <dgm:prSet/>
      <dgm:spPr/>
      <dgm:t>
        <a:bodyPr/>
        <a:lstStyle/>
        <a:p>
          <a:endParaRPr lang="ru-RU"/>
        </a:p>
      </dgm:t>
    </dgm:pt>
    <dgm:pt modelId="{BE875CB6-0E0A-4E6A-BDF0-99091E642BEC}" type="sibTrans" cxnId="{927D4ADE-18DA-46C3-A609-63AEC97721E9}">
      <dgm:prSet/>
      <dgm:spPr/>
      <dgm:t>
        <a:bodyPr/>
        <a:lstStyle/>
        <a:p>
          <a:endParaRPr lang="ru-RU"/>
        </a:p>
      </dgm:t>
    </dgm:pt>
    <dgm:pt modelId="{9EF2191D-DB9F-43B3-AA38-91770054A4DD}">
      <dgm:prSet phldrT="[Текст]"/>
      <dgm:spPr>
        <a:solidFill>
          <a:srgbClr val="7030A0">
            <a:alpha val="59000"/>
          </a:srgbClr>
        </a:solidFill>
      </dgm:spPr>
      <dgm:t>
        <a:bodyPr/>
        <a:lstStyle/>
        <a:p>
          <a:r>
            <a:rPr lang="uk-UA" dirty="0" smtClean="0"/>
            <a:t>Рада старійшин(племінна рада)</a:t>
          </a:r>
          <a:endParaRPr lang="ru-RU" dirty="0"/>
        </a:p>
      </dgm:t>
    </dgm:pt>
    <dgm:pt modelId="{635D232F-984A-49A0-A4EE-1740F4F985C5}" type="parTrans" cxnId="{7D216F4C-B302-47A8-8AEC-60E544DAB1CC}">
      <dgm:prSet/>
      <dgm:spPr/>
      <dgm:t>
        <a:bodyPr/>
        <a:lstStyle/>
        <a:p>
          <a:endParaRPr lang="ru-RU"/>
        </a:p>
      </dgm:t>
    </dgm:pt>
    <dgm:pt modelId="{8E4F65A9-8E00-4877-93E9-6A9920353420}" type="sibTrans" cxnId="{7D216F4C-B302-47A8-8AEC-60E544DAB1CC}">
      <dgm:prSet/>
      <dgm:spPr/>
      <dgm:t>
        <a:bodyPr/>
        <a:lstStyle/>
        <a:p>
          <a:endParaRPr lang="ru-RU"/>
        </a:p>
      </dgm:t>
    </dgm:pt>
    <dgm:pt modelId="{1A1C1AC5-24AD-4860-A3CC-B7EFBFC60010}">
      <dgm:prSet phldrT="[Текст]"/>
      <dgm:spPr>
        <a:solidFill>
          <a:srgbClr val="7030A0">
            <a:alpha val="59000"/>
          </a:srgbClr>
        </a:solidFill>
      </dgm:spPr>
      <dgm:t>
        <a:bodyPr/>
        <a:lstStyle/>
        <a:p>
          <a:r>
            <a:rPr lang="uk-UA" dirty="0" smtClean="0"/>
            <a:t>Община(мир, за друга,рада старійшин більш високого типу)</a:t>
          </a:r>
          <a:endParaRPr lang="ru-RU" dirty="0"/>
        </a:p>
      </dgm:t>
    </dgm:pt>
    <dgm:pt modelId="{474B993E-5952-41C9-8D2E-71E69EABF7D5}" type="parTrans" cxnId="{AC32B385-595D-4C2E-B1D4-77EFB38AC42F}">
      <dgm:prSet/>
      <dgm:spPr/>
      <dgm:t>
        <a:bodyPr/>
        <a:lstStyle/>
        <a:p>
          <a:endParaRPr lang="ru-RU"/>
        </a:p>
      </dgm:t>
    </dgm:pt>
    <dgm:pt modelId="{7ED4A82C-3E50-4577-B762-EE5B5DDDD7A1}" type="sibTrans" cxnId="{AC32B385-595D-4C2E-B1D4-77EFB38AC42F}">
      <dgm:prSet/>
      <dgm:spPr/>
      <dgm:t>
        <a:bodyPr/>
        <a:lstStyle/>
        <a:p>
          <a:endParaRPr lang="ru-RU"/>
        </a:p>
      </dgm:t>
    </dgm:pt>
    <dgm:pt modelId="{8EAF6203-C21E-4CAB-96FD-213F0C36B81A}">
      <dgm:prSet phldrT="[Текст]"/>
      <dgm:spPr>
        <a:solidFill>
          <a:srgbClr val="7030A0">
            <a:alpha val="59000"/>
          </a:srgbClr>
        </a:solidFill>
      </dgm:spPr>
      <dgm:t>
        <a:bodyPr/>
        <a:lstStyle/>
        <a:p>
          <a:r>
            <a:rPr lang="uk-UA" dirty="0" smtClean="0"/>
            <a:t>Племінні старійшини</a:t>
          </a:r>
          <a:endParaRPr lang="ru-RU" dirty="0"/>
        </a:p>
      </dgm:t>
    </dgm:pt>
    <dgm:pt modelId="{F79D389A-3DAA-4C25-B76F-5DA114E8E29B}" type="parTrans" cxnId="{38BF3D91-E9AA-4265-AD75-356BBC4BC03A}">
      <dgm:prSet/>
      <dgm:spPr/>
      <dgm:t>
        <a:bodyPr/>
        <a:lstStyle/>
        <a:p>
          <a:endParaRPr lang="ru-RU"/>
        </a:p>
      </dgm:t>
    </dgm:pt>
    <dgm:pt modelId="{517CEFB5-2CE2-4FFE-998A-2A6CA3562384}" type="sibTrans" cxnId="{38BF3D91-E9AA-4265-AD75-356BBC4BC03A}">
      <dgm:prSet/>
      <dgm:spPr/>
      <dgm:t>
        <a:bodyPr/>
        <a:lstStyle/>
        <a:p>
          <a:endParaRPr lang="ru-RU"/>
        </a:p>
      </dgm:t>
    </dgm:pt>
    <dgm:pt modelId="{0A605814-2AA3-4438-B13A-92C4E40ECFC5}">
      <dgm:prSet phldrT="[Текст]"/>
      <dgm:spPr>
        <a:solidFill>
          <a:srgbClr val="7030A0">
            <a:alpha val="59000"/>
          </a:srgbClr>
        </a:solidFill>
      </dgm:spPr>
      <dgm:t>
        <a:bodyPr/>
        <a:lstStyle/>
        <a:p>
          <a:endParaRPr lang="ru-RU" dirty="0"/>
        </a:p>
      </dgm:t>
    </dgm:pt>
    <dgm:pt modelId="{DAB09361-9CF5-4503-81EE-F64540250A04}" type="parTrans" cxnId="{BCF73A8D-783D-4F40-A711-83CC056CA8BD}">
      <dgm:prSet/>
      <dgm:spPr/>
      <dgm:t>
        <a:bodyPr/>
        <a:lstStyle/>
        <a:p>
          <a:endParaRPr lang="ru-RU"/>
        </a:p>
      </dgm:t>
    </dgm:pt>
    <dgm:pt modelId="{F9BFC794-1F7B-4E7D-9918-B8A2843C8ABE}" type="sibTrans" cxnId="{BCF73A8D-783D-4F40-A711-83CC056CA8BD}">
      <dgm:prSet/>
      <dgm:spPr/>
      <dgm:t>
        <a:bodyPr/>
        <a:lstStyle/>
        <a:p>
          <a:endParaRPr lang="ru-RU"/>
        </a:p>
      </dgm:t>
    </dgm:pt>
    <dgm:pt modelId="{A9EE0064-E1BD-4FF7-BF76-47AB14EF2898}">
      <dgm:prSet phldrT="[Текст]"/>
      <dgm:spPr>
        <a:solidFill>
          <a:srgbClr val="7030A0">
            <a:alpha val="59000"/>
          </a:srgbClr>
        </a:solidFill>
      </dgm:spPr>
      <dgm:t>
        <a:bodyPr/>
        <a:lstStyle/>
        <a:p>
          <a:r>
            <a:rPr lang="uk-UA" smtClean="0"/>
            <a:t>Племінний вождь</a:t>
          </a:r>
          <a:endParaRPr lang="ru-RU" dirty="0"/>
        </a:p>
      </dgm:t>
    </dgm:pt>
    <dgm:pt modelId="{0AAC599B-DA58-41E2-8797-7B67913FB16C}" type="parTrans" cxnId="{C257325A-E608-4E86-BBDD-397AA7F18AD7}">
      <dgm:prSet/>
      <dgm:spPr/>
      <dgm:t>
        <a:bodyPr/>
        <a:lstStyle/>
        <a:p>
          <a:endParaRPr lang="ru-RU"/>
        </a:p>
      </dgm:t>
    </dgm:pt>
    <dgm:pt modelId="{B85400F1-A416-4302-9576-9AA8A6D0BBFE}" type="sibTrans" cxnId="{C257325A-E608-4E86-BBDD-397AA7F18AD7}">
      <dgm:prSet/>
      <dgm:spPr/>
      <dgm:t>
        <a:bodyPr/>
        <a:lstStyle/>
        <a:p>
          <a:endParaRPr lang="ru-RU"/>
        </a:p>
      </dgm:t>
    </dgm:pt>
    <dgm:pt modelId="{CCF5DD52-E5B7-49A8-B991-5B37E600FCB5}">
      <dgm:prSet phldrT="[Текст]"/>
      <dgm:spPr>
        <a:solidFill>
          <a:srgbClr val="7030A0">
            <a:alpha val="58000"/>
          </a:srgbClr>
        </a:solidFill>
      </dgm:spPr>
      <dgm:t>
        <a:bodyPr/>
        <a:lstStyle/>
        <a:p>
          <a:r>
            <a:rPr lang="uk-UA" dirty="0" err="1" smtClean="0"/>
            <a:t>Союх</a:t>
          </a:r>
          <a:r>
            <a:rPr lang="uk-UA" dirty="0" smtClean="0"/>
            <a:t> племен(Існував у полян, сіверян і древлян)</a:t>
          </a:r>
          <a:endParaRPr lang="ru-RU" dirty="0"/>
        </a:p>
      </dgm:t>
    </dgm:pt>
    <dgm:pt modelId="{DC66907D-84D5-49F4-AD19-F9D0F8634F43}" type="parTrans" cxnId="{5528D1D3-5351-4402-95D4-A5419B7910A3}">
      <dgm:prSet/>
      <dgm:spPr/>
      <dgm:t>
        <a:bodyPr/>
        <a:lstStyle/>
        <a:p>
          <a:endParaRPr lang="ru-RU"/>
        </a:p>
      </dgm:t>
    </dgm:pt>
    <dgm:pt modelId="{64A16ABA-5B1C-4BBC-B4FE-EDA837B19565}" type="sibTrans" cxnId="{5528D1D3-5351-4402-95D4-A5419B7910A3}">
      <dgm:prSet/>
      <dgm:spPr/>
      <dgm:t>
        <a:bodyPr/>
        <a:lstStyle/>
        <a:p>
          <a:endParaRPr lang="ru-RU"/>
        </a:p>
      </dgm:t>
    </dgm:pt>
    <dgm:pt modelId="{802BF000-F8BE-46CE-A5A5-C10E79B522FA}" type="pres">
      <dgm:prSet presAssocID="{5478D8F6-8743-4A31-A350-27F3DF5F9BA5}" presName="Name0" presStyleCnt="0">
        <dgm:presLayoutVars>
          <dgm:dir/>
          <dgm:resizeHandles val="exact"/>
        </dgm:presLayoutVars>
      </dgm:prSet>
      <dgm:spPr/>
    </dgm:pt>
    <dgm:pt modelId="{87F39907-CF5E-470E-BA71-8405F8556927}" type="pres">
      <dgm:prSet presAssocID="{D16D6282-1496-4C7A-BB61-A8A58457866E}" presName="node" presStyleLbl="node1" presStyleIdx="0" presStyleCnt="5">
        <dgm:presLayoutVars>
          <dgm:bulletEnabled val="1"/>
        </dgm:presLayoutVars>
      </dgm:prSet>
      <dgm:spPr/>
      <dgm:t>
        <a:bodyPr/>
        <a:lstStyle/>
        <a:p>
          <a:endParaRPr lang="ru-RU"/>
        </a:p>
      </dgm:t>
    </dgm:pt>
    <dgm:pt modelId="{86941CE0-0FEF-438B-AF4A-464F49607AFB}" type="pres">
      <dgm:prSet presAssocID="{BE875CB6-0E0A-4E6A-BDF0-99091E642BEC}" presName="sibTrans" presStyleLbl="sibTrans2D1" presStyleIdx="0" presStyleCnt="4"/>
      <dgm:spPr/>
      <dgm:t>
        <a:bodyPr/>
        <a:lstStyle/>
        <a:p>
          <a:endParaRPr lang="ru-RU"/>
        </a:p>
      </dgm:t>
    </dgm:pt>
    <dgm:pt modelId="{7DDC660D-0C8A-46B3-ACD5-E9F00D98ED55}" type="pres">
      <dgm:prSet presAssocID="{BE875CB6-0E0A-4E6A-BDF0-99091E642BEC}" presName="connectorText" presStyleLbl="sibTrans2D1" presStyleIdx="0" presStyleCnt="4"/>
      <dgm:spPr/>
      <dgm:t>
        <a:bodyPr/>
        <a:lstStyle/>
        <a:p>
          <a:endParaRPr lang="ru-RU"/>
        </a:p>
      </dgm:t>
    </dgm:pt>
    <dgm:pt modelId="{577A25ED-DAA1-4226-BD27-A197486461D8}" type="pres">
      <dgm:prSet presAssocID="{0A605814-2AA3-4438-B13A-92C4E40ECFC5}" presName="node" presStyleLbl="node1" presStyleIdx="1" presStyleCnt="5">
        <dgm:presLayoutVars>
          <dgm:bulletEnabled val="1"/>
        </dgm:presLayoutVars>
      </dgm:prSet>
      <dgm:spPr/>
      <dgm:t>
        <a:bodyPr/>
        <a:lstStyle/>
        <a:p>
          <a:endParaRPr lang="ru-RU"/>
        </a:p>
      </dgm:t>
    </dgm:pt>
    <dgm:pt modelId="{8FDBF5A8-2D49-43B9-A1B8-473E04769DB3}" type="pres">
      <dgm:prSet presAssocID="{F9BFC794-1F7B-4E7D-9918-B8A2843C8ABE}" presName="sibTrans" presStyleLbl="sibTrans2D1" presStyleIdx="1" presStyleCnt="4"/>
      <dgm:spPr/>
      <dgm:t>
        <a:bodyPr/>
        <a:lstStyle/>
        <a:p>
          <a:endParaRPr lang="ru-RU"/>
        </a:p>
      </dgm:t>
    </dgm:pt>
    <dgm:pt modelId="{EC8A2A61-F2DE-413B-BC56-2DE0F6560029}" type="pres">
      <dgm:prSet presAssocID="{F9BFC794-1F7B-4E7D-9918-B8A2843C8ABE}" presName="connectorText" presStyleLbl="sibTrans2D1" presStyleIdx="1" presStyleCnt="4"/>
      <dgm:spPr/>
      <dgm:t>
        <a:bodyPr/>
        <a:lstStyle/>
        <a:p>
          <a:endParaRPr lang="ru-RU"/>
        </a:p>
      </dgm:t>
    </dgm:pt>
    <dgm:pt modelId="{DED9EC76-5ACA-4D2D-8ABE-24A06C7622B7}" type="pres">
      <dgm:prSet presAssocID="{9EF2191D-DB9F-43B3-AA38-91770054A4DD}" presName="node" presStyleLbl="node1" presStyleIdx="2" presStyleCnt="5">
        <dgm:presLayoutVars>
          <dgm:bulletEnabled val="1"/>
        </dgm:presLayoutVars>
      </dgm:prSet>
      <dgm:spPr/>
      <dgm:t>
        <a:bodyPr/>
        <a:lstStyle/>
        <a:p>
          <a:endParaRPr lang="ru-RU"/>
        </a:p>
      </dgm:t>
    </dgm:pt>
    <dgm:pt modelId="{11D506EC-016A-4A66-AE45-E8E4B8D5242A}" type="pres">
      <dgm:prSet presAssocID="{8E4F65A9-8E00-4877-93E9-6A9920353420}" presName="sibTrans" presStyleLbl="sibTrans2D1" presStyleIdx="2" presStyleCnt="4"/>
      <dgm:spPr/>
      <dgm:t>
        <a:bodyPr/>
        <a:lstStyle/>
        <a:p>
          <a:endParaRPr lang="ru-RU"/>
        </a:p>
      </dgm:t>
    </dgm:pt>
    <dgm:pt modelId="{9DFE22ED-6672-4CDB-A703-0271D370576B}" type="pres">
      <dgm:prSet presAssocID="{8E4F65A9-8E00-4877-93E9-6A9920353420}" presName="connectorText" presStyleLbl="sibTrans2D1" presStyleIdx="2" presStyleCnt="4"/>
      <dgm:spPr/>
      <dgm:t>
        <a:bodyPr/>
        <a:lstStyle/>
        <a:p>
          <a:endParaRPr lang="ru-RU"/>
        </a:p>
      </dgm:t>
    </dgm:pt>
    <dgm:pt modelId="{EC856BCB-0A0E-4A37-B4ED-BF0C1AA3CBD5}" type="pres">
      <dgm:prSet presAssocID="{1A1C1AC5-24AD-4860-A3CC-B7EFBFC60010}" presName="node" presStyleLbl="node1" presStyleIdx="3" presStyleCnt="5">
        <dgm:presLayoutVars>
          <dgm:bulletEnabled val="1"/>
        </dgm:presLayoutVars>
      </dgm:prSet>
      <dgm:spPr/>
      <dgm:t>
        <a:bodyPr/>
        <a:lstStyle/>
        <a:p>
          <a:endParaRPr lang="ru-RU"/>
        </a:p>
      </dgm:t>
    </dgm:pt>
    <dgm:pt modelId="{8B73B620-A081-43B8-B94D-8993028BAED4}" type="pres">
      <dgm:prSet presAssocID="{7ED4A82C-3E50-4577-B762-EE5B5DDDD7A1}" presName="sibTrans" presStyleLbl="sibTrans2D1" presStyleIdx="3" presStyleCnt="4"/>
      <dgm:spPr/>
      <dgm:t>
        <a:bodyPr/>
        <a:lstStyle/>
        <a:p>
          <a:endParaRPr lang="ru-RU"/>
        </a:p>
      </dgm:t>
    </dgm:pt>
    <dgm:pt modelId="{6622E8EE-8E6F-4FF1-AFA0-1C4BAA6C4501}" type="pres">
      <dgm:prSet presAssocID="{7ED4A82C-3E50-4577-B762-EE5B5DDDD7A1}" presName="connectorText" presStyleLbl="sibTrans2D1" presStyleIdx="3" presStyleCnt="4"/>
      <dgm:spPr/>
      <dgm:t>
        <a:bodyPr/>
        <a:lstStyle/>
        <a:p>
          <a:endParaRPr lang="ru-RU"/>
        </a:p>
      </dgm:t>
    </dgm:pt>
    <dgm:pt modelId="{98F77A75-8039-4C4A-82CD-7F3FBE1A138E}" type="pres">
      <dgm:prSet presAssocID="{CCF5DD52-E5B7-49A8-B991-5B37E600FCB5}" presName="node" presStyleLbl="node1" presStyleIdx="4" presStyleCnt="5">
        <dgm:presLayoutVars>
          <dgm:bulletEnabled val="1"/>
        </dgm:presLayoutVars>
      </dgm:prSet>
      <dgm:spPr/>
      <dgm:t>
        <a:bodyPr/>
        <a:lstStyle/>
        <a:p>
          <a:endParaRPr lang="ru-RU"/>
        </a:p>
      </dgm:t>
    </dgm:pt>
  </dgm:ptLst>
  <dgm:cxnLst>
    <dgm:cxn modelId="{B5EA8F24-477C-4195-B936-C7AEAC047A2A}" type="presOf" srcId="{F9BFC794-1F7B-4E7D-9918-B8A2843C8ABE}" destId="{EC8A2A61-F2DE-413B-BC56-2DE0F6560029}" srcOrd="1" destOrd="0" presId="urn:microsoft.com/office/officeart/2005/8/layout/process1"/>
    <dgm:cxn modelId="{38BF3D91-E9AA-4265-AD75-356BBC4BC03A}" srcId="{0A605814-2AA3-4438-B13A-92C4E40ECFC5}" destId="{8EAF6203-C21E-4CAB-96FD-213F0C36B81A}" srcOrd="0" destOrd="0" parTransId="{F79D389A-3DAA-4C25-B76F-5DA114E8E29B}" sibTransId="{517CEFB5-2CE2-4FFE-998A-2A6CA3562384}"/>
    <dgm:cxn modelId="{7D216F4C-B302-47A8-8AEC-60E544DAB1CC}" srcId="{5478D8F6-8743-4A31-A350-27F3DF5F9BA5}" destId="{9EF2191D-DB9F-43B3-AA38-91770054A4DD}" srcOrd="2" destOrd="0" parTransId="{635D232F-984A-49A0-A4EE-1740F4F985C5}" sibTransId="{8E4F65A9-8E00-4877-93E9-6A9920353420}"/>
    <dgm:cxn modelId="{EF38F4F2-4F7E-42B9-81BB-A5B7C127F255}" type="presOf" srcId="{7ED4A82C-3E50-4577-B762-EE5B5DDDD7A1}" destId="{6622E8EE-8E6F-4FF1-AFA0-1C4BAA6C4501}" srcOrd="1" destOrd="0" presId="urn:microsoft.com/office/officeart/2005/8/layout/process1"/>
    <dgm:cxn modelId="{C257325A-E608-4E86-BBDD-397AA7F18AD7}" srcId="{0A605814-2AA3-4438-B13A-92C4E40ECFC5}" destId="{A9EE0064-E1BD-4FF7-BF76-47AB14EF2898}" srcOrd="1" destOrd="0" parTransId="{0AAC599B-DA58-41E2-8797-7B67913FB16C}" sibTransId="{B85400F1-A416-4302-9576-9AA8A6D0BBFE}"/>
    <dgm:cxn modelId="{BF2A7D4B-BDCD-4DB0-B28C-3FCB2193D8B5}" type="presOf" srcId="{5478D8F6-8743-4A31-A350-27F3DF5F9BA5}" destId="{802BF000-F8BE-46CE-A5A5-C10E79B522FA}" srcOrd="0" destOrd="0" presId="urn:microsoft.com/office/officeart/2005/8/layout/process1"/>
    <dgm:cxn modelId="{F1037139-41A9-43A8-A6C0-6837FFCA976B}" type="presOf" srcId="{A9EE0064-E1BD-4FF7-BF76-47AB14EF2898}" destId="{577A25ED-DAA1-4226-BD27-A197486461D8}" srcOrd="0" destOrd="2" presId="urn:microsoft.com/office/officeart/2005/8/layout/process1"/>
    <dgm:cxn modelId="{927D4ADE-18DA-46C3-A609-63AEC97721E9}" srcId="{5478D8F6-8743-4A31-A350-27F3DF5F9BA5}" destId="{D16D6282-1496-4C7A-BB61-A8A58457866E}" srcOrd="0" destOrd="0" parTransId="{D985CAD8-F800-4F0C-8B6A-5CAB222C8E9C}" sibTransId="{BE875CB6-0E0A-4E6A-BDF0-99091E642BEC}"/>
    <dgm:cxn modelId="{1669EAE6-5220-4287-A413-870A8F8720BF}" type="presOf" srcId="{8EAF6203-C21E-4CAB-96FD-213F0C36B81A}" destId="{577A25ED-DAA1-4226-BD27-A197486461D8}" srcOrd="0" destOrd="1" presId="urn:microsoft.com/office/officeart/2005/8/layout/process1"/>
    <dgm:cxn modelId="{BCF73A8D-783D-4F40-A711-83CC056CA8BD}" srcId="{5478D8F6-8743-4A31-A350-27F3DF5F9BA5}" destId="{0A605814-2AA3-4438-B13A-92C4E40ECFC5}" srcOrd="1" destOrd="0" parTransId="{DAB09361-9CF5-4503-81EE-F64540250A04}" sibTransId="{F9BFC794-1F7B-4E7D-9918-B8A2843C8ABE}"/>
    <dgm:cxn modelId="{141CC6F7-DAF1-41BC-9E27-44742F12B65F}" type="presOf" srcId="{1A1C1AC5-24AD-4860-A3CC-B7EFBFC60010}" destId="{EC856BCB-0A0E-4A37-B4ED-BF0C1AA3CBD5}" srcOrd="0" destOrd="0" presId="urn:microsoft.com/office/officeart/2005/8/layout/process1"/>
    <dgm:cxn modelId="{DFC652B7-FBE5-412F-96A1-536FBAA8C6F1}" type="presOf" srcId="{8E4F65A9-8E00-4877-93E9-6A9920353420}" destId="{11D506EC-016A-4A66-AE45-E8E4B8D5242A}" srcOrd="0" destOrd="0" presId="urn:microsoft.com/office/officeart/2005/8/layout/process1"/>
    <dgm:cxn modelId="{B66F04E9-DF29-41BD-84C1-578D503E243A}" type="presOf" srcId="{D16D6282-1496-4C7A-BB61-A8A58457866E}" destId="{87F39907-CF5E-470E-BA71-8405F8556927}" srcOrd="0" destOrd="0" presId="urn:microsoft.com/office/officeart/2005/8/layout/process1"/>
    <dgm:cxn modelId="{E776CD3E-27E5-4D0A-BE6B-94CBA81A6721}" type="presOf" srcId="{8E4F65A9-8E00-4877-93E9-6A9920353420}" destId="{9DFE22ED-6672-4CDB-A703-0271D370576B}" srcOrd="1" destOrd="0" presId="urn:microsoft.com/office/officeart/2005/8/layout/process1"/>
    <dgm:cxn modelId="{58880935-FA9C-4F0A-B2DE-FB20807A0D11}" type="presOf" srcId="{BE875CB6-0E0A-4E6A-BDF0-99091E642BEC}" destId="{86941CE0-0FEF-438B-AF4A-464F49607AFB}" srcOrd="0" destOrd="0" presId="urn:microsoft.com/office/officeart/2005/8/layout/process1"/>
    <dgm:cxn modelId="{97CB39E6-6466-4499-8F64-63444F5939DE}" type="presOf" srcId="{9EF2191D-DB9F-43B3-AA38-91770054A4DD}" destId="{DED9EC76-5ACA-4D2D-8ABE-24A06C7622B7}" srcOrd="0" destOrd="0" presId="urn:microsoft.com/office/officeart/2005/8/layout/process1"/>
    <dgm:cxn modelId="{37FE8D0A-5122-48D6-98DB-1DA3ABB03CAB}" type="presOf" srcId="{F9BFC794-1F7B-4E7D-9918-B8A2843C8ABE}" destId="{8FDBF5A8-2D49-43B9-A1B8-473E04769DB3}" srcOrd="0" destOrd="0" presId="urn:microsoft.com/office/officeart/2005/8/layout/process1"/>
    <dgm:cxn modelId="{523693AA-3AC0-4564-9514-678ADD570F84}" type="presOf" srcId="{CCF5DD52-E5B7-49A8-B991-5B37E600FCB5}" destId="{98F77A75-8039-4C4A-82CD-7F3FBE1A138E}" srcOrd="0" destOrd="0" presId="urn:microsoft.com/office/officeart/2005/8/layout/process1"/>
    <dgm:cxn modelId="{F588BBF1-1BD0-4AFD-A7B8-1F3CE11F6EC9}" type="presOf" srcId="{BE875CB6-0E0A-4E6A-BDF0-99091E642BEC}" destId="{7DDC660D-0C8A-46B3-ACD5-E9F00D98ED55}" srcOrd="1" destOrd="0" presId="urn:microsoft.com/office/officeart/2005/8/layout/process1"/>
    <dgm:cxn modelId="{FB7EABF1-0123-4149-B100-BE01C96744F3}" type="presOf" srcId="{0A605814-2AA3-4438-B13A-92C4E40ECFC5}" destId="{577A25ED-DAA1-4226-BD27-A197486461D8}" srcOrd="0" destOrd="0" presId="urn:microsoft.com/office/officeart/2005/8/layout/process1"/>
    <dgm:cxn modelId="{5528D1D3-5351-4402-95D4-A5419B7910A3}" srcId="{5478D8F6-8743-4A31-A350-27F3DF5F9BA5}" destId="{CCF5DD52-E5B7-49A8-B991-5B37E600FCB5}" srcOrd="4" destOrd="0" parTransId="{DC66907D-84D5-49F4-AD19-F9D0F8634F43}" sibTransId="{64A16ABA-5B1C-4BBC-B4FE-EDA837B19565}"/>
    <dgm:cxn modelId="{5D87EBF9-B6F7-41A9-A8BE-AEC1A5B91348}" type="presOf" srcId="{7ED4A82C-3E50-4577-B762-EE5B5DDDD7A1}" destId="{8B73B620-A081-43B8-B94D-8993028BAED4}" srcOrd="0" destOrd="0" presId="urn:microsoft.com/office/officeart/2005/8/layout/process1"/>
    <dgm:cxn modelId="{AC32B385-595D-4C2E-B1D4-77EFB38AC42F}" srcId="{5478D8F6-8743-4A31-A350-27F3DF5F9BA5}" destId="{1A1C1AC5-24AD-4860-A3CC-B7EFBFC60010}" srcOrd="3" destOrd="0" parTransId="{474B993E-5952-41C9-8D2E-71E69EABF7D5}" sibTransId="{7ED4A82C-3E50-4577-B762-EE5B5DDDD7A1}"/>
    <dgm:cxn modelId="{57F356D2-E530-4AC1-8205-ED9C8924622E}" type="presParOf" srcId="{802BF000-F8BE-46CE-A5A5-C10E79B522FA}" destId="{87F39907-CF5E-470E-BA71-8405F8556927}" srcOrd="0" destOrd="0" presId="urn:microsoft.com/office/officeart/2005/8/layout/process1"/>
    <dgm:cxn modelId="{DA5BF6F1-74F7-4358-BC1B-6BDA6A8745D3}" type="presParOf" srcId="{802BF000-F8BE-46CE-A5A5-C10E79B522FA}" destId="{86941CE0-0FEF-438B-AF4A-464F49607AFB}" srcOrd="1" destOrd="0" presId="urn:microsoft.com/office/officeart/2005/8/layout/process1"/>
    <dgm:cxn modelId="{29E1F97C-7EE2-46BF-B7E2-17CB0C6130F2}" type="presParOf" srcId="{86941CE0-0FEF-438B-AF4A-464F49607AFB}" destId="{7DDC660D-0C8A-46B3-ACD5-E9F00D98ED55}" srcOrd="0" destOrd="0" presId="urn:microsoft.com/office/officeart/2005/8/layout/process1"/>
    <dgm:cxn modelId="{47D839E3-20E0-4141-8D2E-89A3274665B3}" type="presParOf" srcId="{802BF000-F8BE-46CE-A5A5-C10E79B522FA}" destId="{577A25ED-DAA1-4226-BD27-A197486461D8}" srcOrd="2" destOrd="0" presId="urn:microsoft.com/office/officeart/2005/8/layout/process1"/>
    <dgm:cxn modelId="{2A8CB4BC-6B4F-4EF8-A183-A4A51E3BE453}" type="presParOf" srcId="{802BF000-F8BE-46CE-A5A5-C10E79B522FA}" destId="{8FDBF5A8-2D49-43B9-A1B8-473E04769DB3}" srcOrd="3" destOrd="0" presId="urn:microsoft.com/office/officeart/2005/8/layout/process1"/>
    <dgm:cxn modelId="{4124B0F8-78B2-4577-BCA1-E3A7E3538841}" type="presParOf" srcId="{8FDBF5A8-2D49-43B9-A1B8-473E04769DB3}" destId="{EC8A2A61-F2DE-413B-BC56-2DE0F6560029}" srcOrd="0" destOrd="0" presId="urn:microsoft.com/office/officeart/2005/8/layout/process1"/>
    <dgm:cxn modelId="{A8A13555-8F7F-47AB-AE2B-FA162219126B}" type="presParOf" srcId="{802BF000-F8BE-46CE-A5A5-C10E79B522FA}" destId="{DED9EC76-5ACA-4D2D-8ABE-24A06C7622B7}" srcOrd="4" destOrd="0" presId="urn:microsoft.com/office/officeart/2005/8/layout/process1"/>
    <dgm:cxn modelId="{2FAB20BB-FF2E-4FC0-8841-A04EFDAC8C69}" type="presParOf" srcId="{802BF000-F8BE-46CE-A5A5-C10E79B522FA}" destId="{11D506EC-016A-4A66-AE45-E8E4B8D5242A}" srcOrd="5" destOrd="0" presId="urn:microsoft.com/office/officeart/2005/8/layout/process1"/>
    <dgm:cxn modelId="{D9EF677B-8E5E-4923-B373-A209B16A4DBB}" type="presParOf" srcId="{11D506EC-016A-4A66-AE45-E8E4B8D5242A}" destId="{9DFE22ED-6672-4CDB-A703-0271D370576B}" srcOrd="0" destOrd="0" presId="urn:microsoft.com/office/officeart/2005/8/layout/process1"/>
    <dgm:cxn modelId="{AC0DD4C7-15DD-4C98-B074-482516EF822B}" type="presParOf" srcId="{802BF000-F8BE-46CE-A5A5-C10E79B522FA}" destId="{EC856BCB-0A0E-4A37-B4ED-BF0C1AA3CBD5}" srcOrd="6" destOrd="0" presId="urn:microsoft.com/office/officeart/2005/8/layout/process1"/>
    <dgm:cxn modelId="{689D02E9-5277-4928-99AC-59B62D07E61B}" type="presParOf" srcId="{802BF000-F8BE-46CE-A5A5-C10E79B522FA}" destId="{8B73B620-A081-43B8-B94D-8993028BAED4}" srcOrd="7" destOrd="0" presId="urn:microsoft.com/office/officeart/2005/8/layout/process1"/>
    <dgm:cxn modelId="{AE455680-C293-4260-84B1-3D87CC5875B0}" type="presParOf" srcId="{8B73B620-A081-43B8-B94D-8993028BAED4}" destId="{6622E8EE-8E6F-4FF1-AFA0-1C4BAA6C4501}" srcOrd="0" destOrd="0" presId="urn:microsoft.com/office/officeart/2005/8/layout/process1"/>
    <dgm:cxn modelId="{CDDBF152-8920-409F-94CA-DBB87331BA08}" type="presParOf" srcId="{802BF000-F8BE-46CE-A5A5-C10E79B522FA}" destId="{98F77A75-8039-4C4A-82CD-7F3FBE1A138E}" srcOrd="8"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D381FD4A-C866-4114-B955-AF989F5DDA7A}" type="doc">
      <dgm:prSet loTypeId="urn:microsoft.com/office/officeart/2005/8/layout/hierarchy2" loCatId="hierarchy" qsTypeId="urn:microsoft.com/office/officeart/2005/8/quickstyle/3d8" qsCatId="3D" csTypeId="urn:microsoft.com/office/officeart/2005/8/colors/accent1_2" csCatId="accent1" phldr="1"/>
      <dgm:spPr/>
      <dgm:t>
        <a:bodyPr/>
        <a:lstStyle/>
        <a:p>
          <a:endParaRPr lang="ru-RU"/>
        </a:p>
      </dgm:t>
    </dgm:pt>
    <dgm:pt modelId="{EF04FA8A-B018-4522-BCA1-575B8FE5F208}">
      <dgm:prSet phldrT="[Текст]" custT="1"/>
      <dgm:spPr>
        <a:solidFill>
          <a:srgbClr val="FF0000">
            <a:alpha val="59000"/>
          </a:srgbClr>
        </a:solidFill>
      </dgm:spPr>
      <dgm:t>
        <a:bodyPr/>
        <a:lstStyle/>
        <a:p>
          <a:r>
            <a:rPr lang="uk-UA" sz="1600" dirty="0" smtClean="0">
              <a:latin typeface="Arial Black" pitchFamily="34" charset="0"/>
            </a:rPr>
            <a:t>Князь</a:t>
          </a:r>
          <a:endParaRPr lang="ru-RU" sz="1600" dirty="0">
            <a:latin typeface="Arial Black" pitchFamily="34" charset="0"/>
          </a:endParaRPr>
        </a:p>
      </dgm:t>
    </dgm:pt>
    <dgm:pt modelId="{8C927FBE-0F52-4F5E-9199-00D0C84F3BD3}" type="parTrans" cxnId="{321044E3-7A15-4443-A132-19A89ABFB9AE}">
      <dgm:prSet/>
      <dgm:spPr/>
      <dgm:t>
        <a:bodyPr/>
        <a:lstStyle/>
        <a:p>
          <a:endParaRPr lang="ru-RU"/>
        </a:p>
      </dgm:t>
    </dgm:pt>
    <dgm:pt modelId="{17300E90-1C48-4ABE-A412-3ACB967BDC1A}" type="sibTrans" cxnId="{321044E3-7A15-4443-A132-19A89ABFB9AE}">
      <dgm:prSet/>
      <dgm:spPr/>
      <dgm:t>
        <a:bodyPr/>
        <a:lstStyle/>
        <a:p>
          <a:endParaRPr lang="ru-RU"/>
        </a:p>
      </dgm:t>
    </dgm:pt>
    <dgm:pt modelId="{F286DC58-B8BA-4F13-A9F4-A2A42FD727A5}">
      <dgm:prSet phldrT="[Текст]" custT="1"/>
      <dgm:spPr>
        <a:solidFill>
          <a:srgbClr val="FF0000">
            <a:alpha val="59000"/>
          </a:srgbClr>
        </a:solidFill>
      </dgm:spPr>
      <dgm:t>
        <a:bodyPr/>
        <a:lstStyle/>
        <a:p>
          <a:r>
            <a:rPr lang="uk-UA" sz="1600" dirty="0" smtClean="0">
              <a:latin typeface="Arial Black" pitchFamily="34" charset="0"/>
            </a:rPr>
            <a:t>Дружина</a:t>
          </a:r>
          <a:endParaRPr lang="ru-RU" sz="1600" dirty="0">
            <a:latin typeface="Arial Black" pitchFamily="34" charset="0"/>
          </a:endParaRPr>
        </a:p>
      </dgm:t>
    </dgm:pt>
    <dgm:pt modelId="{01579249-CFA4-4861-A5E4-632879220781}" type="parTrans" cxnId="{63FC575C-D491-4121-B345-61A280B045B4}">
      <dgm:prSet/>
      <dgm:spPr/>
      <dgm:t>
        <a:bodyPr/>
        <a:lstStyle/>
        <a:p>
          <a:endParaRPr lang="ru-RU"/>
        </a:p>
      </dgm:t>
    </dgm:pt>
    <dgm:pt modelId="{85F51448-8748-4520-ADB9-05321E83E7E3}" type="sibTrans" cxnId="{63FC575C-D491-4121-B345-61A280B045B4}">
      <dgm:prSet/>
      <dgm:spPr/>
      <dgm:t>
        <a:bodyPr/>
        <a:lstStyle/>
        <a:p>
          <a:endParaRPr lang="ru-RU"/>
        </a:p>
      </dgm:t>
    </dgm:pt>
    <dgm:pt modelId="{0C4FF580-B242-4C7E-9200-A1E47E5C1158}">
      <dgm:prSet phldrT="[Текст]" custT="1"/>
      <dgm:spPr>
        <a:solidFill>
          <a:srgbClr val="FF0000">
            <a:alpha val="59000"/>
          </a:srgbClr>
        </a:solidFill>
      </dgm:spPr>
      <dgm:t>
        <a:bodyPr/>
        <a:lstStyle/>
        <a:p>
          <a:r>
            <a:rPr lang="uk-UA" sz="1600" dirty="0" smtClean="0">
              <a:latin typeface="Arial Black" pitchFamily="34" charset="0"/>
            </a:rPr>
            <a:t>Рада бояр(дума)</a:t>
          </a:r>
          <a:endParaRPr lang="ru-RU" sz="1600" dirty="0">
            <a:latin typeface="Arial Black" pitchFamily="34" charset="0"/>
          </a:endParaRPr>
        </a:p>
      </dgm:t>
    </dgm:pt>
    <dgm:pt modelId="{94902506-BB0C-4846-B69D-8E1DB18AB06F}" type="parTrans" cxnId="{348C129A-5AD3-4125-A2E4-C268B7D95FD3}">
      <dgm:prSet/>
      <dgm:spPr/>
      <dgm:t>
        <a:bodyPr/>
        <a:lstStyle/>
        <a:p>
          <a:endParaRPr lang="ru-RU"/>
        </a:p>
      </dgm:t>
    </dgm:pt>
    <dgm:pt modelId="{C32E09DC-0428-4323-B394-6D1513789552}" type="sibTrans" cxnId="{348C129A-5AD3-4125-A2E4-C268B7D95FD3}">
      <dgm:prSet/>
      <dgm:spPr/>
      <dgm:t>
        <a:bodyPr/>
        <a:lstStyle/>
        <a:p>
          <a:endParaRPr lang="ru-RU"/>
        </a:p>
      </dgm:t>
    </dgm:pt>
    <dgm:pt modelId="{01308D5A-009B-4689-9FE2-3764B138FEDC}">
      <dgm:prSet phldrT="[Текст]" custT="1"/>
      <dgm:spPr>
        <a:solidFill>
          <a:srgbClr val="FF0000">
            <a:alpha val="59000"/>
          </a:srgbClr>
        </a:solidFill>
      </dgm:spPr>
      <dgm:t>
        <a:bodyPr/>
        <a:lstStyle/>
        <a:p>
          <a:r>
            <a:rPr lang="uk-UA" sz="1120" baseline="0" dirty="0" smtClean="0">
              <a:latin typeface="Arial Black" pitchFamily="34" charset="0"/>
            </a:rPr>
            <a:t>Вище духовенство, старші дружинники, великі купці</a:t>
          </a:r>
          <a:endParaRPr lang="ru-RU" sz="1120" baseline="0" dirty="0">
            <a:latin typeface="Arial Black" pitchFamily="34" charset="0"/>
          </a:endParaRPr>
        </a:p>
      </dgm:t>
    </dgm:pt>
    <dgm:pt modelId="{0EDFBCAA-64D9-436F-A3A0-382EC8F7502F}" type="parTrans" cxnId="{BCFEC1F2-D658-4041-8D74-302284F7193D}">
      <dgm:prSet/>
      <dgm:spPr/>
      <dgm:t>
        <a:bodyPr/>
        <a:lstStyle/>
        <a:p>
          <a:endParaRPr lang="ru-RU"/>
        </a:p>
      </dgm:t>
    </dgm:pt>
    <dgm:pt modelId="{7EDF773F-C8EA-4FDE-B080-F0ED3C99FEC0}" type="sibTrans" cxnId="{BCFEC1F2-D658-4041-8D74-302284F7193D}">
      <dgm:prSet/>
      <dgm:spPr/>
      <dgm:t>
        <a:bodyPr/>
        <a:lstStyle/>
        <a:p>
          <a:endParaRPr lang="ru-RU"/>
        </a:p>
      </dgm:t>
    </dgm:pt>
    <dgm:pt modelId="{FCF30E53-A913-434E-9014-E6F3F65787E3}">
      <dgm:prSet phldrT="[Текст]" custT="1"/>
      <dgm:spPr>
        <a:solidFill>
          <a:srgbClr val="FF0000">
            <a:alpha val="59000"/>
          </a:srgbClr>
        </a:solidFill>
      </dgm:spPr>
      <dgm:t>
        <a:bodyPr/>
        <a:lstStyle/>
        <a:p>
          <a:r>
            <a:rPr lang="uk-UA" sz="1600" dirty="0" smtClean="0">
              <a:latin typeface="Arial Black" pitchFamily="34" charset="0"/>
            </a:rPr>
            <a:t>Церква</a:t>
          </a:r>
          <a:r>
            <a:rPr lang="uk-UA" sz="1000" dirty="0" smtClean="0"/>
            <a:t>(ідеологічна підтримка князя, стала можливою після запровадження християнства)</a:t>
          </a:r>
          <a:endParaRPr lang="ru-RU" sz="1000" dirty="0"/>
        </a:p>
      </dgm:t>
    </dgm:pt>
    <dgm:pt modelId="{838CA166-D2C1-4077-909E-A226F163FE3D}" type="parTrans" cxnId="{1AF983D0-2DA9-4DBA-88D1-1EAFC5D225D3}">
      <dgm:prSet/>
      <dgm:spPr/>
      <dgm:t>
        <a:bodyPr/>
        <a:lstStyle/>
        <a:p>
          <a:endParaRPr lang="ru-RU"/>
        </a:p>
      </dgm:t>
    </dgm:pt>
    <dgm:pt modelId="{4E5F98A0-7E68-4A36-AFBD-34CCFF4E00B1}" type="sibTrans" cxnId="{1AF983D0-2DA9-4DBA-88D1-1EAFC5D225D3}">
      <dgm:prSet/>
      <dgm:spPr/>
      <dgm:t>
        <a:bodyPr/>
        <a:lstStyle/>
        <a:p>
          <a:endParaRPr lang="ru-RU"/>
        </a:p>
      </dgm:t>
    </dgm:pt>
    <dgm:pt modelId="{A73427CB-ABA3-4E45-AA10-3F96D4EBF603}">
      <dgm:prSet phldrT="[Текст]" custT="1"/>
      <dgm:spPr>
        <a:solidFill>
          <a:srgbClr val="FF0000">
            <a:alpha val="59000"/>
          </a:srgbClr>
        </a:solidFill>
      </dgm:spPr>
      <dgm:t>
        <a:bodyPr/>
        <a:lstStyle/>
        <a:p>
          <a:r>
            <a:rPr lang="uk-UA" sz="1600" dirty="0" smtClean="0">
              <a:latin typeface="Arial Black" pitchFamily="34" charset="0"/>
            </a:rPr>
            <a:t>Збори громадян(віче)</a:t>
          </a:r>
          <a:endParaRPr lang="ru-RU" sz="1600" dirty="0">
            <a:latin typeface="Arial Black" pitchFamily="34" charset="0"/>
          </a:endParaRPr>
        </a:p>
      </dgm:t>
    </dgm:pt>
    <dgm:pt modelId="{4DCE5366-C9C2-465A-AFD1-1814C1143C27}" type="parTrans" cxnId="{5AC30947-AFC1-4B7D-B989-CE38EAFCB659}">
      <dgm:prSet/>
      <dgm:spPr/>
      <dgm:t>
        <a:bodyPr/>
        <a:lstStyle/>
        <a:p>
          <a:endParaRPr lang="ru-RU"/>
        </a:p>
      </dgm:t>
    </dgm:pt>
    <dgm:pt modelId="{F1BD904B-9E6F-44E9-9C5F-2528A6DAE639}" type="sibTrans" cxnId="{5AC30947-AFC1-4B7D-B989-CE38EAFCB659}">
      <dgm:prSet/>
      <dgm:spPr/>
      <dgm:t>
        <a:bodyPr/>
        <a:lstStyle/>
        <a:p>
          <a:endParaRPr lang="ru-RU"/>
        </a:p>
      </dgm:t>
    </dgm:pt>
    <dgm:pt modelId="{BB498884-710B-4497-8FF3-117602ED432B}">
      <dgm:prSet phldrT="[Текст]" custT="1"/>
      <dgm:spPr>
        <a:solidFill>
          <a:srgbClr val="FF0000">
            <a:alpha val="59000"/>
          </a:srgbClr>
        </a:solidFill>
      </dgm:spPr>
      <dgm:t>
        <a:bodyPr/>
        <a:lstStyle/>
        <a:p>
          <a:r>
            <a:rPr lang="uk-UA" sz="1400" dirty="0" smtClean="0">
              <a:latin typeface="Arial Black" pitchFamily="34" charset="0"/>
            </a:rPr>
            <a:t>Успішні торговці, ремісники, крамарі і т.д.</a:t>
          </a:r>
          <a:endParaRPr lang="ru-RU" sz="1400" dirty="0">
            <a:latin typeface="Arial Black" pitchFamily="34" charset="0"/>
          </a:endParaRPr>
        </a:p>
      </dgm:t>
    </dgm:pt>
    <dgm:pt modelId="{FF237FC1-8E4E-4D03-A4F0-C4E2C19C9F0A}" type="parTrans" cxnId="{FBF4862D-3F9F-4919-AB99-6635E703AE63}">
      <dgm:prSet/>
      <dgm:spPr/>
      <dgm:t>
        <a:bodyPr/>
        <a:lstStyle/>
        <a:p>
          <a:endParaRPr lang="ru-RU"/>
        </a:p>
      </dgm:t>
    </dgm:pt>
    <dgm:pt modelId="{EFE9F92A-0188-4774-A7F9-AF6D488A02AD}" type="sibTrans" cxnId="{FBF4862D-3F9F-4919-AB99-6635E703AE63}">
      <dgm:prSet/>
      <dgm:spPr/>
      <dgm:t>
        <a:bodyPr/>
        <a:lstStyle/>
        <a:p>
          <a:endParaRPr lang="ru-RU"/>
        </a:p>
      </dgm:t>
    </dgm:pt>
    <dgm:pt modelId="{D1472B87-C6CC-4748-A03E-D980119B39E5}">
      <dgm:prSet phldrT="[Текст]" custT="1"/>
      <dgm:spPr>
        <a:solidFill>
          <a:srgbClr val="FF0000">
            <a:alpha val="59000"/>
          </a:srgbClr>
        </a:solidFill>
      </dgm:spPr>
      <dgm:t>
        <a:bodyPr/>
        <a:lstStyle/>
        <a:p>
          <a:r>
            <a:rPr lang="uk-UA" sz="1600" b="1" dirty="0" smtClean="0">
              <a:latin typeface="Arial Black" pitchFamily="34" charset="0"/>
            </a:rPr>
            <a:t>Дружинник</a:t>
          </a:r>
          <a:endParaRPr lang="ru-RU" sz="1600" dirty="0">
            <a:latin typeface="Arial Black" pitchFamily="34" charset="0"/>
          </a:endParaRPr>
        </a:p>
      </dgm:t>
    </dgm:pt>
    <dgm:pt modelId="{763767BE-5C10-4BEA-817D-85197436596E}" type="parTrans" cxnId="{28BD26FE-F231-41E9-BFDF-EC973A46C902}">
      <dgm:prSet/>
      <dgm:spPr/>
      <dgm:t>
        <a:bodyPr/>
        <a:lstStyle/>
        <a:p>
          <a:endParaRPr lang="ru-RU"/>
        </a:p>
      </dgm:t>
    </dgm:pt>
    <dgm:pt modelId="{3D877971-724A-45C2-AF39-185FDDC3B5FA}" type="sibTrans" cxnId="{28BD26FE-F231-41E9-BFDF-EC973A46C902}">
      <dgm:prSet/>
      <dgm:spPr/>
      <dgm:t>
        <a:bodyPr/>
        <a:lstStyle/>
        <a:p>
          <a:endParaRPr lang="ru-RU"/>
        </a:p>
      </dgm:t>
    </dgm:pt>
    <dgm:pt modelId="{903715B5-A317-4204-A417-A3B25E971B4C}">
      <dgm:prSet phldrT="[Текст]" custT="1"/>
      <dgm:spPr>
        <a:solidFill>
          <a:srgbClr val="FF0000">
            <a:alpha val="59000"/>
          </a:srgbClr>
        </a:solidFill>
      </dgm:spPr>
      <dgm:t>
        <a:bodyPr/>
        <a:lstStyle/>
        <a:p>
          <a:r>
            <a:rPr lang="uk-UA" sz="1600" b="1" dirty="0" smtClean="0">
              <a:latin typeface="Arial Black" pitchFamily="34" charset="0"/>
            </a:rPr>
            <a:t>Старша дружина</a:t>
          </a:r>
          <a:r>
            <a:rPr lang="uk-UA" sz="1600" dirty="0" smtClean="0">
              <a:latin typeface="Arial Black" pitchFamily="34" charset="0"/>
            </a:rPr>
            <a:t>(бояри,феодали)</a:t>
          </a:r>
          <a:endParaRPr lang="ru-RU" sz="1600" dirty="0">
            <a:latin typeface="Arial Black" pitchFamily="34" charset="0"/>
          </a:endParaRPr>
        </a:p>
      </dgm:t>
    </dgm:pt>
    <dgm:pt modelId="{A1B68E31-5053-4302-BDDD-AD30324AA4A9}" type="parTrans" cxnId="{DD18B29D-606F-4B4B-B433-359D01FBB248}">
      <dgm:prSet/>
      <dgm:spPr/>
      <dgm:t>
        <a:bodyPr/>
        <a:lstStyle/>
        <a:p>
          <a:endParaRPr lang="ru-RU"/>
        </a:p>
      </dgm:t>
    </dgm:pt>
    <dgm:pt modelId="{A396CA1A-9F4D-4E4D-94E1-488623A7A475}" type="sibTrans" cxnId="{DD18B29D-606F-4B4B-B433-359D01FBB248}">
      <dgm:prSet/>
      <dgm:spPr/>
      <dgm:t>
        <a:bodyPr/>
        <a:lstStyle/>
        <a:p>
          <a:endParaRPr lang="ru-RU"/>
        </a:p>
      </dgm:t>
    </dgm:pt>
    <dgm:pt modelId="{7CA33E57-00AE-49EC-90EE-BB81D025C4D1}">
      <dgm:prSet phldrT="[Текст]" custT="1"/>
      <dgm:spPr>
        <a:solidFill>
          <a:srgbClr val="FF0000">
            <a:alpha val="59000"/>
          </a:srgbClr>
        </a:solidFill>
      </dgm:spPr>
      <dgm:t>
        <a:bodyPr/>
        <a:lstStyle/>
        <a:p>
          <a:r>
            <a:rPr lang="uk-UA" sz="1200" b="1" dirty="0" smtClean="0">
              <a:latin typeface="Arial Black" pitchFamily="34" charset="0"/>
            </a:rPr>
            <a:t>Молодша дружина</a:t>
          </a:r>
          <a:r>
            <a:rPr lang="uk-UA" sz="1200" dirty="0" smtClean="0">
              <a:latin typeface="Arial Black" pitchFamily="34" charset="0"/>
            </a:rPr>
            <a:t>(«отроки», «діти боярські», «пасинки»)</a:t>
          </a:r>
          <a:endParaRPr lang="ru-RU" sz="1200" dirty="0">
            <a:latin typeface="Arial Black" pitchFamily="34" charset="0"/>
          </a:endParaRPr>
        </a:p>
      </dgm:t>
    </dgm:pt>
    <dgm:pt modelId="{FD22B9B6-F366-44AB-A47D-668F53EF8511}" type="parTrans" cxnId="{40C44B76-39D6-486E-850E-F2F79A349D4B}">
      <dgm:prSet/>
      <dgm:spPr/>
      <dgm:t>
        <a:bodyPr/>
        <a:lstStyle/>
        <a:p>
          <a:endParaRPr lang="ru-RU"/>
        </a:p>
      </dgm:t>
    </dgm:pt>
    <dgm:pt modelId="{B63FEBBF-E8DE-4DD1-ACAC-A525663BA604}" type="sibTrans" cxnId="{40C44B76-39D6-486E-850E-F2F79A349D4B}">
      <dgm:prSet/>
      <dgm:spPr/>
      <dgm:t>
        <a:bodyPr/>
        <a:lstStyle/>
        <a:p>
          <a:endParaRPr lang="ru-RU"/>
        </a:p>
      </dgm:t>
    </dgm:pt>
    <dgm:pt modelId="{621B6215-291C-4CF8-918C-086EECCBD971}" type="pres">
      <dgm:prSet presAssocID="{D381FD4A-C866-4114-B955-AF989F5DDA7A}" presName="diagram" presStyleCnt="0">
        <dgm:presLayoutVars>
          <dgm:chPref val="1"/>
          <dgm:dir/>
          <dgm:animOne val="branch"/>
          <dgm:animLvl val="lvl"/>
          <dgm:resizeHandles val="exact"/>
        </dgm:presLayoutVars>
      </dgm:prSet>
      <dgm:spPr/>
      <dgm:t>
        <a:bodyPr/>
        <a:lstStyle/>
        <a:p>
          <a:endParaRPr lang="ru-RU"/>
        </a:p>
      </dgm:t>
    </dgm:pt>
    <dgm:pt modelId="{E4267553-33F5-4272-B235-D9684EAE73BA}" type="pres">
      <dgm:prSet presAssocID="{EF04FA8A-B018-4522-BCA1-575B8FE5F208}" presName="root1" presStyleCnt="0"/>
      <dgm:spPr/>
    </dgm:pt>
    <dgm:pt modelId="{36535E69-FBE6-4D75-97AA-5CEEEAFE3E4A}" type="pres">
      <dgm:prSet presAssocID="{EF04FA8A-B018-4522-BCA1-575B8FE5F208}" presName="LevelOneTextNode" presStyleLbl="node0" presStyleIdx="0" presStyleCnt="1">
        <dgm:presLayoutVars>
          <dgm:chPref val="3"/>
        </dgm:presLayoutVars>
      </dgm:prSet>
      <dgm:spPr/>
      <dgm:t>
        <a:bodyPr/>
        <a:lstStyle/>
        <a:p>
          <a:endParaRPr lang="ru-RU"/>
        </a:p>
      </dgm:t>
    </dgm:pt>
    <dgm:pt modelId="{25CDCA9E-A784-4B0D-AE4E-842155ABD34E}" type="pres">
      <dgm:prSet presAssocID="{EF04FA8A-B018-4522-BCA1-575B8FE5F208}" presName="level2hierChild" presStyleCnt="0"/>
      <dgm:spPr/>
    </dgm:pt>
    <dgm:pt modelId="{68D8A280-4B87-4545-BBCA-37614163239F}" type="pres">
      <dgm:prSet presAssocID="{01579249-CFA4-4861-A5E4-632879220781}" presName="conn2-1" presStyleLbl="parChTrans1D2" presStyleIdx="0" presStyleCnt="4"/>
      <dgm:spPr/>
      <dgm:t>
        <a:bodyPr/>
        <a:lstStyle/>
        <a:p>
          <a:endParaRPr lang="ru-RU"/>
        </a:p>
      </dgm:t>
    </dgm:pt>
    <dgm:pt modelId="{CF9F250A-322C-44A1-A119-52EFE0F17BC8}" type="pres">
      <dgm:prSet presAssocID="{01579249-CFA4-4861-A5E4-632879220781}" presName="connTx" presStyleLbl="parChTrans1D2" presStyleIdx="0" presStyleCnt="4"/>
      <dgm:spPr/>
      <dgm:t>
        <a:bodyPr/>
        <a:lstStyle/>
        <a:p>
          <a:endParaRPr lang="ru-RU"/>
        </a:p>
      </dgm:t>
    </dgm:pt>
    <dgm:pt modelId="{E63E8FA7-DB88-4BFA-942E-2B0E31E6D52E}" type="pres">
      <dgm:prSet presAssocID="{F286DC58-B8BA-4F13-A9F4-A2A42FD727A5}" presName="root2" presStyleCnt="0"/>
      <dgm:spPr/>
    </dgm:pt>
    <dgm:pt modelId="{E325C8DA-3C28-4D7F-B7FA-E8D011C48252}" type="pres">
      <dgm:prSet presAssocID="{F286DC58-B8BA-4F13-A9F4-A2A42FD727A5}" presName="LevelTwoTextNode" presStyleLbl="node2" presStyleIdx="0" presStyleCnt="4">
        <dgm:presLayoutVars>
          <dgm:chPref val="3"/>
        </dgm:presLayoutVars>
      </dgm:prSet>
      <dgm:spPr/>
      <dgm:t>
        <a:bodyPr/>
        <a:lstStyle/>
        <a:p>
          <a:endParaRPr lang="ru-RU"/>
        </a:p>
      </dgm:t>
    </dgm:pt>
    <dgm:pt modelId="{A1FE5D2F-3589-4B95-9624-011169B528D1}" type="pres">
      <dgm:prSet presAssocID="{F286DC58-B8BA-4F13-A9F4-A2A42FD727A5}" presName="level3hierChild" presStyleCnt="0"/>
      <dgm:spPr/>
    </dgm:pt>
    <dgm:pt modelId="{CB4BF224-CC45-4D4A-9371-09766DEB5C2B}" type="pres">
      <dgm:prSet presAssocID="{763767BE-5C10-4BEA-817D-85197436596E}" presName="conn2-1" presStyleLbl="parChTrans1D3" presStyleIdx="0" presStyleCnt="2"/>
      <dgm:spPr/>
      <dgm:t>
        <a:bodyPr/>
        <a:lstStyle/>
        <a:p>
          <a:endParaRPr lang="ru-RU"/>
        </a:p>
      </dgm:t>
    </dgm:pt>
    <dgm:pt modelId="{1DB72D58-3588-4134-8555-3486A0DAC5B7}" type="pres">
      <dgm:prSet presAssocID="{763767BE-5C10-4BEA-817D-85197436596E}" presName="connTx" presStyleLbl="parChTrans1D3" presStyleIdx="0" presStyleCnt="2"/>
      <dgm:spPr/>
      <dgm:t>
        <a:bodyPr/>
        <a:lstStyle/>
        <a:p>
          <a:endParaRPr lang="ru-RU"/>
        </a:p>
      </dgm:t>
    </dgm:pt>
    <dgm:pt modelId="{EA5F7F3E-F1FD-466C-ACE5-20E53795AFC3}" type="pres">
      <dgm:prSet presAssocID="{D1472B87-C6CC-4748-A03E-D980119B39E5}" presName="root2" presStyleCnt="0"/>
      <dgm:spPr/>
    </dgm:pt>
    <dgm:pt modelId="{36E0E767-EA01-4873-B025-3754547E017D}" type="pres">
      <dgm:prSet presAssocID="{D1472B87-C6CC-4748-A03E-D980119B39E5}" presName="LevelTwoTextNode" presStyleLbl="node3" presStyleIdx="0" presStyleCnt="2">
        <dgm:presLayoutVars>
          <dgm:chPref val="3"/>
        </dgm:presLayoutVars>
      </dgm:prSet>
      <dgm:spPr/>
      <dgm:t>
        <a:bodyPr/>
        <a:lstStyle/>
        <a:p>
          <a:endParaRPr lang="ru-RU"/>
        </a:p>
      </dgm:t>
    </dgm:pt>
    <dgm:pt modelId="{4F6962E9-94AE-401A-A723-C01C0848F7B3}" type="pres">
      <dgm:prSet presAssocID="{D1472B87-C6CC-4748-A03E-D980119B39E5}" presName="level3hierChild" presStyleCnt="0"/>
      <dgm:spPr/>
    </dgm:pt>
    <dgm:pt modelId="{941F041F-ED13-4E37-AB1B-BE97E97DD760}" type="pres">
      <dgm:prSet presAssocID="{A1B68E31-5053-4302-BDDD-AD30324AA4A9}" presName="conn2-1" presStyleLbl="parChTrans1D4" presStyleIdx="0" presStyleCnt="3"/>
      <dgm:spPr/>
      <dgm:t>
        <a:bodyPr/>
        <a:lstStyle/>
        <a:p>
          <a:endParaRPr lang="ru-RU"/>
        </a:p>
      </dgm:t>
    </dgm:pt>
    <dgm:pt modelId="{FE0115BC-A2CF-4A80-994F-225A12B1B5B6}" type="pres">
      <dgm:prSet presAssocID="{A1B68E31-5053-4302-BDDD-AD30324AA4A9}" presName="connTx" presStyleLbl="parChTrans1D4" presStyleIdx="0" presStyleCnt="3"/>
      <dgm:spPr/>
      <dgm:t>
        <a:bodyPr/>
        <a:lstStyle/>
        <a:p>
          <a:endParaRPr lang="ru-RU"/>
        </a:p>
      </dgm:t>
    </dgm:pt>
    <dgm:pt modelId="{C6E54B3B-3A3B-4BCB-8F56-49527BCBBE01}" type="pres">
      <dgm:prSet presAssocID="{903715B5-A317-4204-A417-A3B25E971B4C}" presName="root2" presStyleCnt="0"/>
      <dgm:spPr/>
    </dgm:pt>
    <dgm:pt modelId="{F960B754-EF37-4CB7-BAD5-5C46DBE1C5E6}" type="pres">
      <dgm:prSet presAssocID="{903715B5-A317-4204-A417-A3B25E971B4C}" presName="LevelTwoTextNode" presStyleLbl="node4" presStyleIdx="0" presStyleCnt="3">
        <dgm:presLayoutVars>
          <dgm:chPref val="3"/>
        </dgm:presLayoutVars>
      </dgm:prSet>
      <dgm:spPr/>
      <dgm:t>
        <a:bodyPr/>
        <a:lstStyle/>
        <a:p>
          <a:endParaRPr lang="ru-RU"/>
        </a:p>
      </dgm:t>
    </dgm:pt>
    <dgm:pt modelId="{EC865797-8C50-43F5-BEDE-8E1E66C9232F}" type="pres">
      <dgm:prSet presAssocID="{903715B5-A317-4204-A417-A3B25E971B4C}" presName="level3hierChild" presStyleCnt="0"/>
      <dgm:spPr/>
    </dgm:pt>
    <dgm:pt modelId="{CD4E2E50-E82B-4C2E-9C1E-D9A8C165AABE}" type="pres">
      <dgm:prSet presAssocID="{FD22B9B6-F366-44AB-A47D-668F53EF8511}" presName="conn2-1" presStyleLbl="parChTrans1D4" presStyleIdx="1" presStyleCnt="3"/>
      <dgm:spPr/>
      <dgm:t>
        <a:bodyPr/>
        <a:lstStyle/>
        <a:p>
          <a:endParaRPr lang="ru-RU"/>
        </a:p>
      </dgm:t>
    </dgm:pt>
    <dgm:pt modelId="{148A3D3D-969A-4B38-B774-FBAE3C40D4CC}" type="pres">
      <dgm:prSet presAssocID="{FD22B9B6-F366-44AB-A47D-668F53EF8511}" presName="connTx" presStyleLbl="parChTrans1D4" presStyleIdx="1" presStyleCnt="3"/>
      <dgm:spPr/>
      <dgm:t>
        <a:bodyPr/>
        <a:lstStyle/>
        <a:p>
          <a:endParaRPr lang="ru-RU"/>
        </a:p>
      </dgm:t>
    </dgm:pt>
    <dgm:pt modelId="{947C2F2E-E015-49E8-BFB1-F48DCE4AC277}" type="pres">
      <dgm:prSet presAssocID="{7CA33E57-00AE-49EC-90EE-BB81D025C4D1}" presName="root2" presStyleCnt="0"/>
      <dgm:spPr/>
    </dgm:pt>
    <dgm:pt modelId="{5AF7E75F-5B49-4003-AD5D-6A1EA7980FC0}" type="pres">
      <dgm:prSet presAssocID="{7CA33E57-00AE-49EC-90EE-BB81D025C4D1}" presName="LevelTwoTextNode" presStyleLbl="node4" presStyleIdx="1" presStyleCnt="3">
        <dgm:presLayoutVars>
          <dgm:chPref val="3"/>
        </dgm:presLayoutVars>
      </dgm:prSet>
      <dgm:spPr/>
      <dgm:t>
        <a:bodyPr/>
        <a:lstStyle/>
        <a:p>
          <a:endParaRPr lang="ru-RU"/>
        </a:p>
      </dgm:t>
    </dgm:pt>
    <dgm:pt modelId="{B7C57B4A-7B87-4B4B-BDB3-3F2E7AD16D9D}" type="pres">
      <dgm:prSet presAssocID="{7CA33E57-00AE-49EC-90EE-BB81D025C4D1}" presName="level3hierChild" presStyleCnt="0"/>
      <dgm:spPr/>
    </dgm:pt>
    <dgm:pt modelId="{6445EB3D-3A3D-44C8-8081-D6965D732ADD}" type="pres">
      <dgm:prSet presAssocID="{94902506-BB0C-4846-B69D-8E1DB18AB06F}" presName="conn2-1" presStyleLbl="parChTrans1D2" presStyleIdx="1" presStyleCnt="4"/>
      <dgm:spPr/>
      <dgm:t>
        <a:bodyPr/>
        <a:lstStyle/>
        <a:p>
          <a:endParaRPr lang="ru-RU"/>
        </a:p>
      </dgm:t>
    </dgm:pt>
    <dgm:pt modelId="{1F60895A-FBD5-4C5C-8C94-E8673B03B779}" type="pres">
      <dgm:prSet presAssocID="{94902506-BB0C-4846-B69D-8E1DB18AB06F}" presName="connTx" presStyleLbl="parChTrans1D2" presStyleIdx="1" presStyleCnt="4"/>
      <dgm:spPr/>
      <dgm:t>
        <a:bodyPr/>
        <a:lstStyle/>
        <a:p>
          <a:endParaRPr lang="ru-RU"/>
        </a:p>
      </dgm:t>
    </dgm:pt>
    <dgm:pt modelId="{4A218A26-99D3-431B-833D-9F4561354D0D}" type="pres">
      <dgm:prSet presAssocID="{0C4FF580-B242-4C7E-9200-A1E47E5C1158}" presName="root2" presStyleCnt="0"/>
      <dgm:spPr/>
    </dgm:pt>
    <dgm:pt modelId="{667644F0-BBE9-4119-A622-AE2287421D1D}" type="pres">
      <dgm:prSet presAssocID="{0C4FF580-B242-4C7E-9200-A1E47E5C1158}" presName="LevelTwoTextNode" presStyleLbl="node2" presStyleIdx="1" presStyleCnt="4">
        <dgm:presLayoutVars>
          <dgm:chPref val="3"/>
        </dgm:presLayoutVars>
      </dgm:prSet>
      <dgm:spPr/>
      <dgm:t>
        <a:bodyPr/>
        <a:lstStyle/>
        <a:p>
          <a:endParaRPr lang="ru-RU"/>
        </a:p>
      </dgm:t>
    </dgm:pt>
    <dgm:pt modelId="{8BDC161F-C4B2-42BC-8E6B-C5704BFAA7D9}" type="pres">
      <dgm:prSet presAssocID="{0C4FF580-B242-4C7E-9200-A1E47E5C1158}" presName="level3hierChild" presStyleCnt="0"/>
      <dgm:spPr/>
    </dgm:pt>
    <dgm:pt modelId="{958B407E-FEC0-4A8F-81AD-2AB99943C6FF}" type="pres">
      <dgm:prSet presAssocID="{0EDFBCAA-64D9-436F-A3A0-382EC8F7502F}" presName="conn2-1" presStyleLbl="parChTrans1D3" presStyleIdx="1" presStyleCnt="2"/>
      <dgm:spPr/>
      <dgm:t>
        <a:bodyPr/>
        <a:lstStyle/>
        <a:p>
          <a:endParaRPr lang="ru-RU"/>
        </a:p>
      </dgm:t>
    </dgm:pt>
    <dgm:pt modelId="{CB5582E3-70A1-4732-BE54-26E318F11F33}" type="pres">
      <dgm:prSet presAssocID="{0EDFBCAA-64D9-436F-A3A0-382EC8F7502F}" presName="connTx" presStyleLbl="parChTrans1D3" presStyleIdx="1" presStyleCnt="2"/>
      <dgm:spPr/>
      <dgm:t>
        <a:bodyPr/>
        <a:lstStyle/>
        <a:p>
          <a:endParaRPr lang="ru-RU"/>
        </a:p>
      </dgm:t>
    </dgm:pt>
    <dgm:pt modelId="{A425B03B-B513-4775-BBAA-AFAD0265C3D4}" type="pres">
      <dgm:prSet presAssocID="{01308D5A-009B-4689-9FE2-3764B138FEDC}" presName="root2" presStyleCnt="0"/>
      <dgm:spPr/>
    </dgm:pt>
    <dgm:pt modelId="{C1B8467B-6993-407C-AFE0-33178D79F7C2}" type="pres">
      <dgm:prSet presAssocID="{01308D5A-009B-4689-9FE2-3764B138FEDC}" presName="LevelTwoTextNode" presStyleLbl="node3" presStyleIdx="1" presStyleCnt="2">
        <dgm:presLayoutVars>
          <dgm:chPref val="3"/>
        </dgm:presLayoutVars>
      </dgm:prSet>
      <dgm:spPr/>
      <dgm:t>
        <a:bodyPr/>
        <a:lstStyle/>
        <a:p>
          <a:endParaRPr lang="ru-RU"/>
        </a:p>
      </dgm:t>
    </dgm:pt>
    <dgm:pt modelId="{2DA906FC-9E5E-45E2-BEC4-F47CAFFEBFB5}" type="pres">
      <dgm:prSet presAssocID="{01308D5A-009B-4689-9FE2-3764B138FEDC}" presName="level3hierChild" presStyleCnt="0"/>
      <dgm:spPr/>
    </dgm:pt>
    <dgm:pt modelId="{43794F6E-336A-4569-B945-80E782A2992D}" type="pres">
      <dgm:prSet presAssocID="{FF237FC1-8E4E-4D03-A4F0-C4E2C19C9F0A}" presName="conn2-1" presStyleLbl="parChTrans1D4" presStyleIdx="2" presStyleCnt="3"/>
      <dgm:spPr/>
      <dgm:t>
        <a:bodyPr/>
        <a:lstStyle/>
        <a:p>
          <a:endParaRPr lang="ru-RU"/>
        </a:p>
      </dgm:t>
    </dgm:pt>
    <dgm:pt modelId="{20291382-F6A0-4A96-82C0-AEE7B55E3685}" type="pres">
      <dgm:prSet presAssocID="{FF237FC1-8E4E-4D03-A4F0-C4E2C19C9F0A}" presName="connTx" presStyleLbl="parChTrans1D4" presStyleIdx="2" presStyleCnt="3"/>
      <dgm:spPr/>
      <dgm:t>
        <a:bodyPr/>
        <a:lstStyle/>
        <a:p>
          <a:endParaRPr lang="ru-RU"/>
        </a:p>
      </dgm:t>
    </dgm:pt>
    <dgm:pt modelId="{2C56227F-5179-4F39-940D-1B027B9B5559}" type="pres">
      <dgm:prSet presAssocID="{BB498884-710B-4497-8FF3-117602ED432B}" presName="root2" presStyleCnt="0"/>
      <dgm:spPr/>
    </dgm:pt>
    <dgm:pt modelId="{005615AF-FF75-4972-AFA7-692078E699C4}" type="pres">
      <dgm:prSet presAssocID="{BB498884-710B-4497-8FF3-117602ED432B}" presName="LevelTwoTextNode" presStyleLbl="node4" presStyleIdx="2" presStyleCnt="3">
        <dgm:presLayoutVars>
          <dgm:chPref val="3"/>
        </dgm:presLayoutVars>
      </dgm:prSet>
      <dgm:spPr/>
      <dgm:t>
        <a:bodyPr/>
        <a:lstStyle/>
        <a:p>
          <a:endParaRPr lang="ru-RU"/>
        </a:p>
      </dgm:t>
    </dgm:pt>
    <dgm:pt modelId="{1DEBF7C1-C510-402E-8C5B-D8BB69FB57E0}" type="pres">
      <dgm:prSet presAssocID="{BB498884-710B-4497-8FF3-117602ED432B}" presName="level3hierChild" presStyleCnt="0"/>
      <dgm:spPr/>
    </dgm:pt>
    <dgm:pt modelId="{FEF90BBC-B071-4508-BA02-671EED895302}" type="pres">
      <dgm:prSet presAssocID="{838CA166-D2C1-4077-909E-A226F163FE3D}" presName="conn2-1" presStyleLbl="parChTrans1D2" presStyleIdx="2" presStyleCnt="4"/>
      <dgm:spPr/>
      <dgm:t>
        <a:bodyPr/>
        <a:lstStyle/>
        <a:p>
          <a:endParaRPr lang="ru-RU"/>
        </a:p>
      </dgm:t>
    </dgm:pt>
    <dgm:pt modelId="{0FD5989B-8FFE-4650-87A5-7418063C6C31}" type="pres">
      <dgm:prSet presAssocID="{838CA166-D2C1-4077-909E-A226F163FE3D}" presName="connTx" presStyleLbl="parChTrans1D2" presStyleIdx="2" presStyleCnt="4"/>
      <dgm:spPr/>
      <dgm:t>
        <a:bodyPr/>
        <a:lstStyle/>
        <a:p>
          <a:endParaRPr lang="ru-RU"/>
        </a:p>
      </dgm:t>
    </dgm:pt>
    <dgm:pt modelId="{BB9CB7BC-DD16-44DD-AED6-839E5A7A6F5A}" type="pres">
      <dgm:prSet presAssocID="{FCF30E53-A913-434E-9014-E6F3F65787E3}" presName="root2" presStyleCnt="0"/>
      <dgm:spPr/>
    </dgm:pt>
    <dgm:pt modelId="{2B7017FC-B673-42FF-89D2-434C177E67E1}" type="pres">
      <dgm:prSet presAssocID="{FCF30E53-A913-434E-9014-E6F3F65787E3}" presName="LevelTwoTextNode" presStyleLbl="node2" presStyleIdx="2" presStyleCnt="4">
        <dgm:presLayoutVars>
          <dgm:chPref val="3"/>
        </dgm:presLayoutVars>
      </dgm:prSet>
      <dgm:spPr/>
      <dgm:t>
        <a:bodyPr/>
        <a:lstStyle/>
        <a:p>
          <a:endParaRPr lang="ru-RU"/>
        </a:p>
      </dgm:t>
    </dgm:pt>
    <dgm:pt modelId="{E19B4A59-78DB-472A-B6A4-6612A183C397}" type="pres">
      <dgm:prSet presAssocID="{FCF30E53-A913-434E-9014-E6F3F65787E3}" presName="level3hierChild" presStyleCnt="0"/>
      <dgm:spPr/>
    </dgm:pt>
    <dgm:pt modelId="{220AD8E8-1DBE-4FA6-93FA-13CA333AC16C}" type="pres">
      <dgm:prSet presAssocID="{4DCE5366-C9C2-465A-AFD1-1814C1143C27}" presName="conn2-1" presStyleLbl="parChTrans1D2" presStyleIdx="3" presStyleCnt="4"/>
      <dgm:spPr/>
      <dgm:t>
        <a:bodyPr/>
        <a:lstStyle/>
        <a:p>
          <a:endParaRPr lang="ru-RU"/>
        </a:p>
      </dgm:t>
    </dgm:pt>
    <dgm:pt modelId="{02BC0BE7-26AD-4DAE-BB9D-BA4E5CC68728}" type="pres">
      <dgm:prSet presAssocID="{4DCE5366-C9C2-465A-AFD1-1814C1143C27}" presName="connTx" presStyleLbl="parChTrans1D2" presStyleIdx="3" presStyleCnt="4"/>
      <dgm:spPr/>
      <dgm:t>
        <a:bodyPr/>
        <a:lstStyle/>
        <a:p>
          <a:endParaRPr lang="ru-RU"/>
        </a:p>
      </dgm:t>
    </dgm:pt>
    <dgm:pt modelId="{A71358DD-AE9B-4E1A-AA71-9B1ED051FF82}" type="pres">
      <dgm:prSet presAssocID="{A73427CB-ABA3-4E45-AA10-3F96D4EBF603}" presName="root2" presStyleCnt="0"/>
      <dgm:spPr/>
    </dgm:pt>
    <dgm:pt modelId="{AEBAF59F-CCD3-49B2-AE98-6A9F3487D1B4}" type="pres">
      <dgm:prSet presAssocID="{A73427CB-ABA3-4E45-AA10-3F96D4EBF603}" presName="LevelTwoTextNode" presStyleLbl="node2" presStyleIdx="3" presStyleCnt="4">
        <dgm:presLayoutVars>
          <dgm:chPref val="3"/>
        </dgm:presLayoutVars>
      </dgm:prSet>
      <dgm:spPr/>
      <dgm:t>
        <a:bodyPr/>
        <a:lstStyle/>
        <a:p>
          <a:endParaRPr lang="ru-RU"/>
        </a:p>
      </dgm:t>
    </dgm:pt>
    <dgm:pt modelId="{BA14420D-109F-47FB-A361-6CDA95619ABF}" type="pres">
      <dgm:prSet presAssocID="{A73427CB-ABA3-4E45-AA10-3F96D4EBF603}" presName="level3hierChild" presStyleCnt="0"/>
      <dgm:spPr/>
    </dgm:pt>
  </dgm:ptLst>
  <dgm:cxnLst>
    <dgm:cxn modelId="{63FC575C-D491-4121-B345-61A280B045B4}" srcId="{EF04FA8A-B018-4522-BCA1-575B8FE5F208}" destId="{F286DC58-B8BA-4F13-A9F4-A2A42FD727A5}" srcOrd="0" destOrd="0" parTransId="{01579249-CFA4-4861-A5E4-632879220781}" sibTransId="{85F51448-8748-4520-ADB9-05321E83E7E3}"/>
    <dgm:cxn modelId="{FDD5B6E6-FB2E-462D-8D62-BB9B7CAEED1C}" type="presOf" srcId="{838CA166-D2C1-4077-909E-A226F163FE3D}" destId="{0FD5989B-8FFE-4650-87A5-7418063C6C31}" srcOrd="1" destOrd="0" presId="urn:microsoft.com/office/officeart/2005/8/layout/hierarchy2"/>
    <dgm:cxn modelId="{FE757C53-E93E-4097-9879-EBE7C43810EA}" type="presOf" srcId="{94902506-BB0C-4846-B69D-8E1DB18AB06F}" destId="{1F60895A-FBD5-4C5C-8C94-E8673B03B779}" srcOrd="1" destOrd="0" presId="urn:microsoft.com/office/officeart/2005/8/layout/hierarchy2"/>
    <dgm:cxn modelId="{5AC30947-AFC1-4B7D-B989-CE38EAFCB659}" srcId="{EF04FA8A-B018-4522-BCA1-575B8FE5F208}" destId="{A73427CB-ABA3-4E45-AA10-3F96D4EBF603}" srcOrd="3" destOrd="0" parTransId="{4DCE5366-C9C2-465A-AFD1-1814C1143C27}" sibTransId="{F1BD904B-9E6F-44E9-9C5F-2528A6DAE639}"/>
    <dgm:cxn modelId="{1AF983D0-2DA9-4DBA-88D1-1EAFC5D225D3}" srcId="{EF04FA8A-B018-4522-BCA1-575B8FE5F208}" destId="{FCF30E53-A913-434E-9014-E6F3F65787E3}" srcOrd="2" destOrd="0" parTransId="{838CA166-D2C1-4077-909E-A226F163FE3D}" sibTransId="{4E5F98A0-7E68-4A36-AFBD-34CCFF4E00B1}"/>
    <dgm:cxn modelId="{9FEDFDCB-BA71-4840-AA88-3DE8A37E97D2}" type="presOf" srcId="{0EDFBCAA-64D9-436F-A3A0-382EC8F7502F}" destId="{958B407E-FEC0-4A8F-81AD-2AB99943C6FF}" srcOrd="0" destOrd="0" presId="urn:microsoft.com/office/officeart/2005/8/layout/hierarchy2"/>
    <dgm:cxn modelId="{DD18B29D-606F-4B4B-B433-359D01FBB248}" srcId="{D1472B87-C6CC-4748-A03E-D980119B39E5}" destId="{903715B5-A317-4204-A417-A3B25E971B4C}" srcOrd="0" destOrd="0" parTransId="{A1B68E31-5053-4302-BDDD-AD30324AA4A9}" sibTransId="{A396CA1A-9F4D-4E4D-94E1-488623A7A475}"/>
    <dgm:cxn modelId="{D233EB0A-1F16-47A2-8725-BB41881D10A5}" type="presOf" srcId="{0C4FF580-B242-4C7E-9200-A1E47E5C1158}" destId="{667644F0-BBE9-4119-A622-AE2287421D1D}" srcOrd="0" destOrd="0" presId="urn:microsoft.com/office/officeart/2005/8/layout/hierarchy2"/>
    <dgm:cxn modelId="{92C66EBE-307B-4199-AC22-47862780E85F}" type="presOf" srcId="{763767BE-5C10-4BEA-817D-85197436596E}" destId="{1DB72D58-3588-4134-8555-3486A0DAC5B7}" srcOrd="1" destOrd="0" presId="urn:microsoft.com/office/officeart/2005/8/layout/hierarchy2"/>
    <dgm:cxn modelId="{0D562C15-6812-46EC-BB43-FCB1F6D185BE}" type="presOf" srcId="{0EDFBCAA-64D9-436F-A3A0-382EC8F7502F}" destId="{CB5582E3-70A1-4732-BE54-26E318F11F33}" srcOrd="1" destOrd="0" presId="urn:microsoft.com/office/officeart/2005/8/layout/hierarchy2"/>
    <dgm:cxn modelId="{A2985F3F-270A-4790-A642-0857FB8D1D18}" type="presOf" srcId="{FF237FC1-8E4E-4D03-A4F0-C4E2C19C9F0A}" destId="{20291382-F6A0-4A96-82C0-AEE7B55E3685}" srcOrd="1" destOrd="0" presId="urn:microsoft.com/office/officeart/2005/8/layout/hierarchy2"/>
    <dgm:cxn modelId="{32738DE5-203F-4407-9D93-443E06F4172F}" type="presOf" srcId="{BB498884-710B-4497-8FF3-117602ED432B}" destId="{005615AF-FF75-4972-AFA7-692078E699C4}" srcOrd="0" destOrd="0" presId="urn:microsoft.com/office/officeart/2005/8/layout/hierarchy2"/>
    <dgm:cxn modelId="{49047BBA-B814-4C4F-908E-3C894BA452D7}" type="presOf" srcId="{FF237FC1-8E4E-4D03-A4F0-C4E2C19C9F0A}" destId="{43794F6E-336A-4569-B945-80E782A2992D}" srcOrd="0" destOrd="0" presId="urn:microsoft.com/office/officeart/2005/8/layout/hierarchy2"/>
    <dgm:cxn modelId="{43ED066E-778D-422E-8C39-4259D682950C}" type="presOf" srcId="{01579249-CFA4-4861-A5E4-632879220781}" destId="{68D8A280-4B87-4545-BBCA-37614163239F}" srcOrd="0" destOrd="0" presId="urn:microsoft.com/office/officeart/2005/8/layout/hierarchy2"/>
    <dgm:cxn modelId="{321044E3-7A15-4443-A132-19A89ABFB9AE}" srcId="{D381FD4A-C866-4114-B955-AF989F5DDA7A}" destId="{EF04FA8A-B018-4522-BCA1-575B8FE5F208}" srcOrd="0" destOrd="0" parTransId="{8C927FBE-0F52-4F5E-9199-00D0C84F3BD3}" sibTransId="{17300E90-1C48-4ABE-A412-3ACB967BDC1A}"/>
    <dgm:cxn modelId="{28BD26FE-F231-41E9-BFDF-EC973A46C902}" srcId="{F286DC58-B8BA-4F13-A9F4-A2A42FD727A5}" destId="{D1472B87-C6CC-4748-A03E-D980119B39E5}" srcOrd="0" destOrd="0" parTransId="{763767BE-5C10-4BEA-817D-85197436596E}" sibTransId="{3D877971-724A-45C2-AF39-185FDDC3B5FA}"/>
    <dgm:cxn modelId="{375D12BF-3BAB-4324-9169-C07B483CD0C8}" type="presOf" srcId="{4DCE5366-C9C2-465A-AFD1-1814C1143C27}" destId="{02BC0BE7-26AD-4DAE-BB9D-BA4E5CC68728}" srcOrd="1" destOrd="0" presId="urn:microsoft.com/office/officeart/2005/8/layout/hierarchy2"/>
    <dgm:cxn modelId="{6B27AAE5-41CC-478F-B22E-9A1F2D8077BA}" type="presOf" srcId="{D1472B87-C6CC-4748-A03E-D980119B39E5}" destId="{36E0E767-EA01-4873-B025-3754547E017D}" srcOrd="0" destOrd="0" presId="urn:microsoft.com/office/officeart/2005/8/layout/hierarchy2"/>
    <dgm:cxn modelId="{E61D3AF4-D4E3-4356-BC38-CAEC6756C20E}" type="presOf" srcId="{FD22B9B6-F366-44AB-A47D-668F53EF8511}" destId="{CD4E2E50-E82B-4C2E-9C1E-D9A8C165AABE}" srcOrd="0" destOrd="0" presId="urn:microsoft.com/office/officeart/2005/8/layout/hierarchy2"/>
    <dgm:cxn modelId="{6D359567-283F-4135-B686-84E6526EB642}" type="presOf" srcId="{EF04FA8A-B018-4522-BCA1-575B8FE5F208}" destId="{36535E69-FBE6-4D75-97AA-5CEEEAFE3E4A}" srcOrd="0" destOrd="0" presId="urn:microsoft.com/office/officeart/2005/8/layout/hierarchy2"/>
    <dgm:cxn modelId="{0B6C3FF4-E392-43F8-952D-12D8241502AC}" type="presOf" srcId="{A1B68E31-5053-4302-BDDD-AD30324AA4A9}" destId="{941F041F-ED13-4E37-AB1B-BE97E97DD760}" srcOrd="0" destOrd="0" presId="urn:microsoft.com/office/officeart/2005/8/layout/hierarchy2"/>
    <dgm:cxn modelId="{348C129A-5AD3-4125-A2E4-C268B7D95FD3}" srcId="{EF04FA8A-B018-4522-BCA1-575B8FE5F208}" destId="{0C4FF580-B242-4C7E-9200-A1E47E5C1158}" srcOrd="1" destOrd="0" parTransId="{94902506-BB0C-4846-B69D-8E1DB18AB06F}" sibTransId="{C32E09DC-0428-4323-B394-6D1513789552}"/>
    <dgm:cxn modelId="{BCFEC1F2-D658-4041-8D74-302284F7193D}" srcId="{0C4FF580-B242-4C7E-9200-A1E47E5C1158}" destId="{01308D5A-009B-4689-9FE2-3764B138FEDC}" srcOrd="0" destOrd="0" parTransId="{0EDFBCAA-64D9-436F-A3A0-382EC8F7502F}" sibTransId="{7EDF773F-C8EA-4FDE-B080-F0ED3C99FEC0}"/>
    <dgm:cxn modelId="{915C913C-B0E2-4D72-9537-CD17E60CF3EE}" type="presOf" srcId="{D381FD4A-C866-4114-B955-AF989F5DDA7A}" destId="{621B6215-291C-4CF8-918C-086EECCBD971}" srcOrd="0" destOrd="0" presId="urn:microsoft.com/office/officeart/2005/8/layout/hierarchy2"/>
    <dgm:cxn modelId="{431BC40C-6A47-4658-9A1C-2E3279B580B4}" type="presOf" srcId="{838CA166-D2C1-4077-909E-A226F163FE3D}" destId="{FEF90BBC-B071-4508-BA02-671EED895302}" srcOrd="0" destOrd="0" presId="urn:microsoft.com/office/officeart/2005/8/layout/hierarchy2"/>
    <dgm:cxn modelId="{3EEE5CB5-3BC7-48CD-B95C-B216CEEA8B31}" type="presOf" srcId="{94902506-BB0C-4846-B69D-8E1DB18AB06F}" destId="{6445EB3D-3A3D-44C8-8081-D6965D732ADD}" srcOrd="0" destOrd="0" presId="urn:microsoft.com/office/officeart/2005/8/layout/hierarchy2"/>
    <dgm:cxn modelId="{40DA4D08-75B6-4C30-BFE7-14EFE1BB32EC}" type="presOf" srcId="{F286DC58-B8BA-4F13-A9F4-A2A42FD727A5}" destId="{E325C8DA-3C28-4D7F-B7FA-E8D011C48252}" srcOrd="0" destOrd="0" presId="urn:microsoft.com/office/officeart/2005/8/layout/hierarchy2"/>
    <dgm:cxn modelId="{BDD24C05-9403-4103-9644-EA531128BA39}" type="presOf" srcId="{4DCE5366-C9C2-465A-AFD1-1814C1143C27}" destId="{220AD8E8-1DBE-4FA6-93FA-13CA333AC16C}" srcOrd="0" destOrd="0" presId="urn:microsoft.com/office/officeart/2005/8/layout/hierarchy2"/>
    <dgm:cxn modelId="{2D14C423-4A48-439A-A6CF-A10BB6BF0F93}" type="presOf" srcId="{01308D5A-009B-4689-9FE2-3764B138FEDC}" destId="{C1B8467B-6993-407C-AFE0-33178D79F7C2}" srcOrd="0" destOrd="0" presId="urn:microsoft.com/office/officeart/2005/8/layout/hierarchy2"/>
    <dgm:cxn modelId="{40C44B76-39D6-486E-850E-F2F79A349D4B}" srcId="{D1472B87-C6CC-4748-A03E-D980119B39E5}" destId="{7CA33E57-00AE-49EC-90EE-BB81D025C4D1}" srcOrd="1" destOrd="0" parTransId="{FD22B9B6-F366-44AB-A47D-668F53EF8511}" sibTransId="{B63FEBBF-E8DE-4DD1-ACAC-A525663BA604}"/>
    <dgm:cxn modelId="{A33D07FC-A819-49E2-811B-A7A114F17EBD}" type="presOf" srcId="{763767BE-5C10-4BEA-817D-85197436596E}" destId="{CB4BF224-CC45-4D4A-9371-09766DEB5C2B}" srcOrd="0" destOrd="0" presId="urn:microsoft.com/office/officeart/2005/8/layout/hierarchy2"/>
    <dgm:cxn modelId="{EBA6C9E0-719E-4C15-B838-5969355686EF}" type="presOf" srcId="{A1B68E31-5053-4302-BDDD-AD30324AA4A9}" destId="{FE0115BC-A2CF-4A80-994F-225A12B1B5B6}" srcOrd="1" destOrd="0" presId="urn:microsoft.com/office/officeart/2005/8/layout/hierarchy2"/>
    <dgm:cxn modelId="{87C927B8-74A8-4068-A5D1-5368AD0887DF}" type="presOf" srcId="{903715B5-A317-4204-A417-A3B25E971B4C}" destId="{F960B754-EF37-4CB7-BAD5-5C46DBE1C5E6}" srcOrd="0" destOrd="0" presId="urn:microsoft.com/office/officeart/2005/8/layout/hierarchy2"/>
    <dgm:cxn modelId="{6C22DEA2-5D02-4528-A923-C77C217CBF26}" type="presOf" srcId="{FD22B9B6-F366-44AB-A47D-668F53EF8511}" destId="{148A3D3D-969A-4B38-B774-FBAE3C40D4CC}" srcOrd="1" destOrd="0" presId="urn:microsoft.com/office/officeart/2005/8/layout/hierarchy2"/>
    <dgm:cxn modelId="{A552F0F9-265D-48A7-8F02-A6BDCA414E2C}" type="presOf" srcId="{7CA33E57-00AE-49EC-90EE-BB81D025C4D1}" destId="{5AF7E75F-5B49-4003-AD5D-6A1EA7980FC0}" srcOrd="0" destOrd="0" presId="urn:microsoft.com/office/officeart/2005/8/layout/hierarchy2"/>
    <dgm:cxn modelId="{E65F9AC8-54E3-4DFC-BE00-BD5A266A097D}" type="presOf" srcId="{01579249-CFA4-4861-A5E4-632879220781}" destId="{CF9F250A-322C-44A1-A119-52EFE0F17BC8}" srcOrd="1" destOrd="0" presId="urn:microsoft.com/office/officeart/2005/8/layout/hierarchy2"/>
    <dgm:cxn modelId="{D3631586-0473-40CB-9DA9-289F9E8CFC71}" type="presOf" srcId="{A73427CB-ABA3-4E45-AA10-3F96D4EBF603}" destId="{AEBAF59F-CCD3-49B2-AE98-6A9F3487D1B4}" srcOrd="0" destOrd="0" presId="urn:microsoft.com/office/officeart/2005/8/layout/hierarchy2"/>
    <dgm:cxn modelId="{456C3E08-BD73-4B79-A1E4-FCBD068E1E23}" type="presOf" srcId="{FCF30E53-A913-434E-9014-E6F3F65787E3}" destId="{2B7017FC-B673-42FF-89D2-434C177E67E1}" srcOrd="0" destOrd="0" presId="urn:microsoft.com/office/officeart/2005/8/layout/hierarchy2"/>
    <dgm:cxn modelId="{FBF4862D-3F9F-4919-AB99-6635E703AE63}" srcId="{01308D5A-009B-4689-9FE2-3764B138FEDC}" destId="{BB498884-710B-4497-8FF3-117602ED432B}" srcOrd="0" destOrd="0" parTransId="{FF237FC1-8E4E-4D03-A4F0-C4E2C19C9F0A}" sibTransId="{EFE9F92A-0188-4774-A7F9-AF6D488A02AD}"/>
    <dgm:cxn modelId="{581C46FC-DBD9-4376-B264-FD2C6233EA8E}" type="presParOf" srcId="{621B6215-291C-4CF8-918C-086EECCBD971}" destId="{E4267553-33F5-4272-B235-D9684EAE73BA}" srcOrd="0" destOrd="0" presId="urn:microsoft.com/office/officeart/2005/8/layout/hierarchy2"/>
    <dgm:cxn modelId="{DC1EBFB0-3B04-4B3A-BE76-F2B5012A5560}" type="presParOf" srcId="{E4267553-33F5-4272-B235-D9684EAE73BA}" destId="{36535E69-FBE6-4D75-97AA-5CEEEAFE3E4A}" srcOrd="0" destOrd="0" presId="urn:microsoft.com/office/officeart/2005/8/layout/hierarchy2"/>
    <dgm:cxn modelId="{351C84B9-6927-4C20-9167-D11752AF6A57}" type="presParOf" srcId="{E4267553-33F5-4272-B235-D9684EAE73BA}" destId="{25CDCA9E-A784-4B0D-AE4E-842155ABD34E}" srcOrd="1" destOrd="0" presId="urn:microsoft.com/office/officeart/2005/8/layout/hierarchy2"/>
    <dgm:cxn modelId="{BF52402B-7912-4B66-966A-20522F83386B}" type="presParOf" srcId="{25CDCA9E-A784-4B0D-AE4E-842155ABD34E}" destId="{68D8A280-4B87-4545-BBCA-37614163239F}" srcOrd="0" destOrd="0" presId="urn:microsoft.com/office/officeart/2005/8/layout/hierarchy2"/>
    <dgm:cxn modelId="{CC2A65C4-CE8F-4C3C-B4B3-FA90AA2F5DA2}" type="presParOf" srcId="{68D8A280-4B87-4545-BBCA-37614163239F}" destId="{CF9F250A-322C-44A1-A119-52EFE0F17BC8}" srcOrd="0" destOrd="0" presId="urn:microsoft.com/office/officeart/2005/8/layout/hierarchy2"/>
    <dgm:cxn modelId="{C99F36B4-9389-4C18-96B1-5CFBBE9FADC9}" type="presParOf" srcId="{25CDCA9E-A784-4B0D-AE4E-842155ABD34E}" destId="{E63E8FA7-DB88-4BFA-942E-2B0E31E6D52E}" srcOrd="1" destOrd="0" presId="urn:microsoft.com/office/officeart/2005/8/layout/hierarchy2"/>
    <dgm:cxn modelId="{242F80BE-FC0C-4A36-9D22-B0C9D0020586}" type="presParOf" srcId="{E63E8FA7-DB88-4BFA-942E-2B0E31E6D52E}" destId="{E325C8DA-3C28-4D7F-B7FA-E8D011C48252}" srcOrd="0" destOrd="0" presId="urn:microsoft.com/office/officeart/2005/8/layout/hierarchy2"/>
    <dgm:cxn modelId="{CC2AF890-375F-4126-B7AF-208D7BF4F8B8}" type="presParOf" srcId="{E63E8FA7-DB88-4BFA-942E-2B0E31E6D52E}" destId="{A1FE5D2F-3589-4B95-9624-011169B528D1}" srcOrd="1" destOrd="0" presId="urn:microsoft.com/office/officeart/2005/8/layout/hierarchy2"/>
    <dgm:cxn modelId="{89975EF7-9AAC-422A-A2EF-FED7C223EEB7}" type="presParOf" srcId="{A1FE5D2F-3589-4B95-9624-011169B528D1}" destId="{CB4BF224-CC45-4D4A-9371-09766DEB5C2B}" srcOrd="0" destOrd="0" presId="urn:microsoft.com/office/officeart/2005/8/layout/hierarchy2"/>
    <dgm:cxn modelId="{355BF01C-1E00-44C3-8DD5-AA01575D1C25}" type="presParOf" srcId="{CB4BF224-CC45-4D4A-9371-09766DEB5C2B}" destId="{1DB72D58-3588-4134-8555-3486A0DAC5B7}" srcOrd="0" destOrd="0" presId="urn:microsoft.com/office/officeart/2005/8/layout/hierarchy2"/>
    <dgm:cxn modelId="{E380B42B-A5D3-4927-9EB3-92F1688DF8C8}" type="presParOf" srcId="{A1FE5D2F-3589-4B95-9624-011169B528D1}" destId="{EA5F7F3E-F1FD-466C-ACE5-20E53795AFC3}" srcOrd="1" destOrd="0" presId="urn:microsoft.com/office/officeart/2005/8/layout/hierarchy2"/>
    <dgm:cxn modelId="{09B0858E-3905-45F0-9A0C-8616F39CAAF0}" type="presParOf" srcId="{EA5F7F3E-F1FD-466C-ACE5-20E53795AFC3}" destId="{36E0E767-EA01-4873-B025-3754547E017D}" srcOrd="0" destOrd="0" presId="urn:microsoft.com/office/officeart/2005/8/layout/hierarchy2"/>
    <dgm:cxn modelId="{C16EE23A-2079-4BE7-95E1-87976B5F1C28}" type="presParOf" srcId="{EA5F7F3E-F1FD-466C-ACE5-20E53795AFC3}" destId="{4F6962E9-94AE-401A-A723-C01C0848F7B3}" srcOrd="1" destOrd="0" presId="urn:microsoft.com/office/officeart/2005/8/layout/hierarchy2"/>
    <dgm:cxn modelId="{A6CE243B-D18A-4788-AD5E-11B12BED2EC3}" type="presParOf" srcId="{4F6962E9-94AE-401A-A723-C01C0848F7B3}" destId="{941F041F-ED13-4E37-AB1B-BE97E97DD760}" srcOrd="0" destOrd="0" presId="urn:microsoft.com/office/officeart/2005/8/layout/hierarchy2"/>
    <dgm:cxn modelId="{45B57FC2-0EF8-41CA-A07A-F9DDD6DFBBA1}" type="presParOf" srcId="{941F041F-ED13-4E37-AB1B-BE97E97DD760}" destId="{FE0115BC-A2CF-4A80-994F-225A12B1B5B6}" srcOrd="0" destOrd="0" presId="urn:microsoft.com/office/officeart/2005/8/layout/hierarchy2"/>
    <dgm:cxn modelId="{CEA0E24C-BFDD-401A-95F8-40919A253FCD}" type="presParOf" srcId="{4F6962E9-94AE-401A-A723-C01C0848F7B3}" destId="{C6E54B3B-3A3B-4BCB-8F56-49527BCBBE01}" srcOrd="1" destOrd="0" presId="urn:microsoft.com/office/officeart/2005/8/layout/hierarchy2"/>
    <dgm:cxn modelId="{68E389C1-19E0-4871-9955-7E253D9D7EE7}" type="presParOf" srcId="{C6E54B3B-3A3B-4BCB-8F56-49527BCBBE01}" destId="{F960B754-EF37-4CB7-BAD5-5C46DBE1C5E6}" srcOrd="0" destOrd="0" presId="urn:microsoft.com/office/officeart/2005/8/layout/hierarchy2"/>
    <dgm:cxn modelId="{CF99771D-B686-4135-BBED-90217A196A4D}" type="presParOf" srcId="{C6E54B3B-3A3B-4BCB-8F56-49527BCBBE01}" destId="{EC865797-8C50-43F5-BEDE-8E1E66C9232F}" srcOrd="1" destOrd="0" presId="urn:microsoft.com/office/officeart/2005/8/layout/hierarchy2"/>
    <dgm:cxn modelId="{77BC7EAB-A167-418A-B431-B907F8873828}" type="presParOf" srcId="{4F6962E9-94AE-401A-A723-C01C0848F7B3}" destId="{CD4E2E50-E82B-4C2E-9C1E-D9A8C165AABE}" srcOrd="2" destOrd="0" presId="urn:microsoft.com/office/officeart/2005/8/layout/hierarchy2"/>
    <dgm:cxn modelId="{77DCC84C-49E4-46DC-B2F0-5EF0E46C059A}" type="presParOf" srcId="{CD4E2E50-E82B-4C2E-9C1E-D9A8C165AABE}" destId="{148A3D3D-969A-4B38-B774-FBAE3C40D4CC}" srcOrd="0" destOrd="0" presId="urn:microsoft.com/office/officeart/2005/8/layout/hierarchy2"/>
    <dgm:cxn modelId="{9D42B992-E7B0-41E0-89F6-237C7F9F884A}" type="presParOf" srcId="{4F6962E9-94AE-401A-A723-C01C0848F7B3}" destId="{947C2F2E-E015-49E8-BFB1-F48DCE4AC277}" srcOrd="3" destOrd="0" presId="urn:microsoft.com/office/officeart/2005/8/layout/hierarchy2"/>
    <dgm:cxn modelId="{3FAE4197-61B9-4467-86C5-3BB02AC42E28}" type="presParOf" srcId="{947C2F2E-E015-49E8-BFB1-F48DCE4AC277}" destId="{5AF7E75F-5B49-4003-AD5D-6A1EA7980FC0}" srcOrd="0" destOrd="0" presId="urn:microsoft.com/office/officeart/2005/8/layout/hierarchy2"/>
    <dgm:cxn modelId="{821FBEA3-72C5-42E9-B647-A941BCF22C62}" type="presParOf" srcId="{947C2F2E-E015-49E8-BFB1-F48DCE4AC277}" destId="{B7C57B4A-7B87-4B4B-BDB3-3F2E7AD16D9D}" srcOrd="1" destOrd="0" presId="urn:microsoft.com/office/officeart/2005/8/layout/hierarchy2"/>
    <dgm:cxn modelId="{54F29B2A-9DB0-408A-92D1-E83F2F35EC1C}" type="presParOf" srcId="{25CDCA9E-A784-4B0D-AE4E-842155ABD34E}" destId="{6445EB3D-3A3D-44C8-8081-D6965D732ADD}" srcOrd="2" destOrd="0" presId="urn:microsoft.com/office/officeart/2005/8/layout/hierarchy2"/>
    <dgm:cxn modelId="{68DCAC4D-F65C-493D-9570-32E59C8EBBB6}" type="presParOf" srcId="{6445EB3D-3A3D-44C8-8081-D6965D732ADD}" destId="{1F60895A-FBD5-4C5C-8C94-E8673B03B779}" srcOrd="0" destOrd="0" presId="urn:microsoft.com/office/officeart/2005/8/layout/hierarchy2"/>
    <dgm:cxn modelId="{54C51D28-C493-4645-8A20-76246B5D75F1}" type="presParOf" srcId="{25CDCA9E-A784-4B0D-AE4E-842155ABD34E}" destId="{4A218A26-99D3-431B-833D-9F4561354D0D}" srcOrd="3" destOrd="0" presId="urn:microsoft.com/office/officeart/2005/8/layout/hierarchy2"/>
    <dgm:cxn modelId="{EA62CCF6-6279-44E0-B75E-B5A914713D9D}" type="presParOf" srcId="{4A218A26-99D3-431B-833D-9F4561354D0D}" destId="{667644F0-BBE9-4119-A622-AE2287421D1D}" srcOrd="0" destOrd="0" presId="urn:microsoft.com/office/officeart/2005/8/layout/hierarchy2"/>
    <dgm:cxn modelId="{6D59A731-4BBD-40F8-91D8-98C92B99F2FA}" type="presParOf" srcId="{4A218A26-99D3-431B-833D-9F4561354D0D}" destId="{8BDC161F-C4B2-42BC-8E6B-C5704BFAA7D9}" srcOrd="1" destOrd="0" presId="urn:microsoft.com/office/officeart/2005/8/layout/hierarchy2"/>
    <dgm:cxn modelId="{DF553710-01B4-47C5-82AB-CB7F7AD4B60C}" type="presParOf" srcId="{8BDC161F-C4B2-42BC-8E6B-C5704BFAA7D9}" destId="{958B407E-FEC0-4A8F-81AD-2AB99943C6FF}" srcOrd="0" destOrd="0" presId="urn:microsoft.com/office/officeart/2005/8/layout/hierarchy2"/>
    <dgm:cxn modelId="{9BC9AA85-43DA-47D4-A209-DEBFDF665985}" type="presParOf" srcId="{958B407E-FEC0-4A8F-81AD-2AB99943C6FF}" destId="{CB5582E3-70A1-4732-BE54-26E318F11F33}" srcOrd="0" destOrd="0" presId="urn:microsoft.com/office/officeart/2005/8/layout/hierarchy2"/>
    <dgm:cxn modelId="{D1894A63-EF3F-4B07-B5CC-FAAAD7721759}" type="presParOf" srcId="{8BDC161F-C4B2-42BC-8E6B-C5704BFAA7D9}" destId="{A425B03B-B513-4775-BBAA-AFAD0265C3D4}" srcOrd="1" destOrd="0" presId="urn:microsoft.com/office/officeart/2005/8/layout/hierarchy2"/>
    <dgm:cxn modelId="{89285994-3AAD-4865-BA8F-E28471F4A911}" type="presParOf" srcId="{A425B03B-B513-4775-BBAA-AFAD0265C3D4}" destId="{C1B8467B-6993-407C-AFE0-33178D79F7C2}" srcOrd="0" destOrd="0" presId="urn:microsoft.com/office/officeart/2005/8/layout/hierarchy2"/>
    <dgm:cxn modelId="{136EB0AD-737F-4B85-8928-0433BF02A882}" type="presParOf" srcId="{A425B03B-B513-4775-BBAA-AFAD0265C3D4}" destId="{2DA906FC-9E5E-45E2-BEC4-F47CAFFEBFB5}" srcOrd="1" destOrd="0" presId="urn:microsoft.com/office/officeart/2005/8/layout/hierarchy2"/>
    <dgm:cxn modelId="{F419514F-2DF8-42C1-8D1B-64B66828C681}" type="presParOf" srcId="{2DA906FC-9E5E-45E2-BEC4-F47CAFFEBFB5}" destId="{43794F6E-336A-4569-B945-80E782A2992D}" srcOrd="0" destOrd="0" presId="urn:microsoft.com/office/officeart/2005/8/layout/hierarchy2"/>
    <dgm:cxn modelId="{2C0A81DF-36F8-45D0-9F9A-3D31DB04693D}" type="presParOf" srcId="{43794F6E-336A-4569-B945-80E782A2992D}" destId="{20291382-F6A0-4A96-82C0-AEE7B55E3685}" srcOrd="0" destOrd="0" presId="urn:microsoft.com/office/officeart/2005/8/layout/hierarchy2"/>
    <dgm:cxn modelId="{73D3D988-5440-4246-BB37-71709ECA3BA9}" type="presParOf" srcId="{2DA906FC-9E5E-45E2-BEC4-F47CAFFEBFB5}" destId="{2C56227F-5179-4F39-940D-1B027B9B5559}" srcOrd="1" destOrd="0" presId="urn:microsoft.com/office/officeart/2005/8/layout/hierarchy2"/>
    <dgm:cxn modelId="{DE651573-17F6-4036-B979-819C10ADC9D2}" type="presParOf" srcId="{2C56227F-5179-4F39-940D-1B027B9B5559}" destId="{005615AF-FF75-4972-AFA7-692078E699C4}" srcOrd="0" destOrd="0" presId="urn:microsoft.com/office/officeart/2005/8/layout/hierarchy2"/>
    <dgm:cxn modelId="{34C712F5-EC4A-4E44-9F3F-997971301D29}" type="presParOf" srcId="{2C56227F-5179-4F39-940D-1B027B9B5559}" destId="{1DEBF7C1-C510-402E-8C5B-D8BB69FB57E0}" srcOrd="1" destOrd="0" presId="urn:microsoft.com/office/officeart/2005/8/layout/hierarchy2"/>
    <dgm:cxn modelId="{64C6ECA3-DC70-47C8-BC2F-34820C285919}" type="presParOf" srcId="{25CDCA9E-A784-4B0D-AE4E-842155ABD34E}" destId="{FEF90BBC-B071-4508-BA02-671EED895302}" srcOrd="4" destOrd="0" presId="urn:microsoft.com/office/officeart/2005/8/layout/hierarchy2"/>
    <dgm:cxn modelId="{CE3D1663-5BF4-4170-A356-E538FA5296FC}" type="presParOf" srcId="{FEF90BBC-B071-4508-BA02-671EED895302}" destId="{0FD5989B-8FFE-4650-87A5-7418063C6C31}" srcOrd="0" destOrd="0" presId="urn:microsoft.com/office/officeart/2005/8/layout/hierarchy2"/>
    <dgm:cxn modelId="{FC83FA14-A1F0-4612-9576-5C2E8117BB73}" type="presParOf" srcId="{25CDCA9E-A784-4B0D-AE4E-842155ABD34E}" destId="{BB9CB7BC-DD16-44DD-AED6-839E5A7A6F5A}" srcOrd="5" destOrd="0" presId="urn:microsoft.com/office/officeart/2005/8/layout/hierarchy2"/>
    <dgm:cxn modelId="{C0894B08-B08B-4D9F-BF27-CA211FC15551}" type="presParOf" srcId="{BB9CB7BC-DD16-44DD-AED6-839E5A7A6F5A}" destId="{2B7017FC-B673-42FF-89D2-434C177E67E1}" srcOrd="0" destOrd="0" presId="urn:microsoft.com/office/officeart/2005/8/layout/hierarchy2"/>
    <dgm:cxn modelId="{0B142335-3CC7-499A-A5E8-47292408FEB8}" type="presParOf" srcId="{BB9CB7BC-DD16-44DD-AED6-839E5A7A6F5A}" destId="{E19B4A59-78DB-472A-B6A4-6612A183C397}" srcOrd="1" destOrd="0" presId="urn:microsoft.com/office/officeart/2005/8/layout/hierarchy2"/>
    <dgm:cxn modelId="{62D4001F-7621-4FB4-83FC-F57F16B7E77F}" type="presParOf" srcId="{25CDCA9E-A784-4B0D-AE4E-842155ABD34E}" destId="{220AD8E8-1DBE-4FA6-93FA-13CA333AC16C}" srcOrd="6" destOrd="0" presId="urn:microsoft.com/office/officeart/2005/8/layout/hierarchy2"/>
    <dgm:cxn modelId="{46479CAB-0726-41CE-82B8-91DB3AA9381D}" type="presParOf" srcId="{220AD8E8-1DBE-4FA6-93FA-13CA333AC16C}" destId="{02BC0BE7-26AD-4DAE-BB9D-BA4E5CC68728}" srcOrd="0" destOrd="0" presId="urn:microsoft.com/office/officeart/2005/8/layout/hierarchy2"/>
    <dgm:cxn modelId="{634CC87E-D3E5-4706-BBCC-8832C43A565D}" type="presParOf" srcId="{25CDCA9E-A784-4B0D-AE4E-842155ABD34E}" destId="{A71358DD-AE9B-4E1A-AA71-9B1ED051FF82}" srcOrd="7" destOrd="0" presId="urn:microsoft.com/office/officeart/2005/8/layout/hierarchy2"/>
    <dgm:cxn modelId="{89C27411-5206-42A2-8530-CA8A7BD53DF3}" type="presParOf" srcId="{A71358DD-AE9B-4E1A-AA71-9B1ED051FF82}" destId="{AEBAF59F-CCD3-49B2-AE98-6A9F3487D1B4}" srcOrd="0" destOrd="0" presId="urn:microsoft.com/office/officeart/2005/8/layout/hierarchy2"/>
    <dgm:cxn modelId="{9C2D291E-D9E9-4B08-B985-2DAB531A2C2B}" type="presParOf" srcId="{A71358DD-AE9B-4E1A-AA71-9B1ED051FF82}" destId="{BA14420D-109F-47FB-A361-6CDA95619ABF}"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26.05.2010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2786081"/>
          </a:xfrm>
        </p:spPr>
        <p:txBody>
          <a:bodyPr>
            <a:noAutofit/>
          </a:bodyPr>
          <a:lstStyle/>
          <a:p>
            <a:r>
              <a:rPr lang="uk-UA" sz="5400" dirty="0" smtClean="0">
                <a:latin typeface="Monotype Corsiva" pitchFamily="66" charset="0"/>
              </a:rPr>
              <a:t>Презентація з предмету історії державного управління</a:t>
            </a:r>
            <a:endParaRPr lang="ru-RU" sz="5400" dirty="0">
              <a:latin typeface="Monotype Corsiva" pitchFamily="66" charset="0"/>
            </a:endParaRPr>
          </a:p>
        </p:txBody>
      </p:sp>
      <p:sp>
        <p:nvSpPr>
          <p:cNvPr id="3" name="Подзаголовок 2"/>
          <p:cNvSpPr>
            <a:spLocks noGrp="1"/>
          </p:cNvSpPr>
          <p:nvPr>
            <p:ph type="subTitle" idx="1"/>
          </p:nvPr>
        </p:nvSpPr>
        <p:spPr/>
        <p:txBody>
          <a:bodyPr/>
          <a:lstStyle/>
          <a:p>
            <a:r>
              <a:rPr lang="uk-UA" dirty="0" smtClean="0">
                <a:solidFill>
                  <a:srgbClr val="FF0000"/>
                </a:solidFill>
                <a:latin typeface="Haettenschweiler" pitchFamily="34" charset="0"/>
              </a:rPr>
              <a:t>На тему: Державне управління в Київські Русі</a:t>
            </a:r>
            <a:endParaRPr lang="ru-RU" dirty="0">
              <a:solidFill>
                <a:srgbClr val="FF0000"/>
              </a:solidFill>
              <a:latin typeface="Haettenschweiler" pitchFamily="34" charset="0"/>
            </a:endParaRPr>
          </a:p>
        </p:txBody>
      </p:sp>
    </p:spTree>
  </p:cSld>
  <p:clrMapOvr>
    <a:masterClrMapping/>
  </p:clrMapOvr>
  <p:transition advTm="1076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wd">
                                    <p:tmAbs val="50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2501"/>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2501"/>
                            </p:stCondLst>
                            <p:childTnLst>
                              <p:par>
                                <p:cTn id="13" presetID="20" presetClass="emph" presetSubtype="0" fill="hold" grpId="1" nodeType="afterEffect">
                                  <p:stCondLst>
                                    <p:cond delay="0"/>
                                  </p:stCondLst>
                                  <p:iterate type="wd">
                                    <p:tmPct val="10000"/>
                                  </p:iterate>
                                  <p:childTnLst>
                                    <p:set>
                                      <p:cBhvr override="childStyle">
                                        <p:cTn id="14" dur="500" autoRev="1" fill="hold"/>
                                        <p:tgtEl>
                                          <p:spTgt spid="2"/>
                                        </p:tgtEl>
                                        <p:attrNameLst>
                                          <p:attrName>style.color</p:attrName>
                                        </p:attrNameLst>
                                      </p:cBhvr>
                                      <p:to>
                                        <p:clrVal>
                                          <a:schemeClr val="accent2"/>
                                        </p:clrVal>
                                      </p:to>
                                    </p:set>
                                    <p:set>
                                      <p:cBhvr>
                                        <p:cTn id="15" dur="500" autoRev="1" fill="hold"/>
                                        <p:tgtEl>
                                          <p:spTgt spid="2"/>
                                        </p:tgtEl>
                                        <p:attrNameLst>
                                          <p:attrName>fillcolor</p:attrName>
                                        </p:attrNameLst>
                                      </p:cBhvr>
                                      <p:to>
                                        <p:clrVal>
                                          <a:schemeClr val="accent2"/>
                                        </p:clrVal>
                                      </p:to>
                                    </p:set>
                                    <p:set>
                                      <p:cBhvr>
                                        <p:cTn id="16" dur="500" autoRev="1" fill="hold"/>
                                        <p:tgtEl>
                                          <p:spTgt spid="2"/>
                                        </p:tgtEl>
                                        <p:attrNameLst>
                                          <p:attrName>fill.type</p:attrName>
                                        </p:attrNameLst>
                                      </p:cBhvr>
                                      <p:to>
                                        <p:strVal val="solid"/>
                                      </p:to>
                                    </p:set>
                                  </p:childTnLst>
                                </p:cTn>
                              </p:par>
                            </p:childTnLst>
                          </p:cTn>
                        </p:par>
                        <p:par>
                          <p:cTn id="17" fill="hold">
                            <p:stCondLst>
                              <p:cond delay="4001"/>
                            </p:stCondLst>
                            <p:childTnLst>
                              <p:par>
                                <p:cTn id="18" presetID="35" presetClass="emph" presetSubtype="0" fill="hold" grpId="1" nodeType="afterEffect">
                                  <p:stCondLst>
                                    <p:cond delay="0"/>
                                  </p:stCondLst>
                                  <p:childTnLst>
                                    <p:anim calcmode="discrete" valueType="str">
                                      <p:cBhvr>
                                        <p:cTn id="19"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par>
                          <p:cTn id="20" fill="hold">
                            <p:stCondLst>
                              <p:cond delay="5001"/>
                            </p:stCondLst>
                            <p:childTnLst>
                              <p:par>
                                <p:cTn id="21" presetID="24" presetClass="exit" presetSubtype="0" fill="hold" grpId="2" nodeType="afterEffect">
                                  <p:stCondLst>
                                    <p:cond delay="0"/>
                                  </p:stCondLst>
                                  <p:iterate type="wd">
                                    <p:tmAbs val="0"/>
                                  </p:iterate>
                                  <p:childTnLst>
                                    <p:anim to="" calcmode="lin" valueType="num">
                                      <p:cBhvr>
                                        <p:cTn id="22" dur="1"/>
                                        <p:tgtEl>
                                          <p:spTgt spid="2"/>
                                        </p:tgtEl>
                                        <p:attrNameLst>
                                          <p:attrName/>
                                        </p:attrNameLst>
                                      </p:cBhvr>
                                    </p:anim>
                                    <p:set>
                                      <p:cBhvr>
                                        <p:cTn id="23" dur="1" fill="hold">
                                          <p:stCondLst>
                                            <p:cond delay="0"/>
                                          </p:stCondLst>
                                        </p:cTn>
                                        <p:tgtEl>
                                          <p:spTgt spid="2"/>
                                        </p:tgtEl>
                                        <p:attrNameLst>
                                          <p:attrName>style.visibility</p:attrName>
                                        </p:attrNameLst>
                                      </p:cBhvr>
                                      <p:to>
                                        <p:strVal val="hidden"/>
                                      </p:to>
                                    </p:set>
                                  </p:childTnLst>
                                </p:cTn>
                              </p:par>
                            </p:childTnLst>
                          </p:cTn>
                        </p:par>
                        <p:par>
                          <p:cTn id="24" fill="hold">
                            <p:stCondLst>
                              <p:cond delay="5001"/>
                            </p:stCondLst>
                            <p:childTnLst>
                              <p:par>
                                <p:cTn id="25" presetID="24" presetClass="exit" presetSubtype="0" fill="hold" grpId="2" nodeType="afterEffect">
                                  <p:stCondLst>
                                    <p:cond delay="0"/>
                                  </p:stCondLst>
                                  <p:childTnLst>
                                    <p:anim to="" calcmode="lin" valueType="num">
                                      <p:cBhvr>
                                        <p:cTn id="26" dur="1"/>
                                        <p:tgtEl>
                                          <p:spTgt spid="3">
                                            <p:txEl>
                                              <p:pRg st="0" end="0"/>
                                            </p:txEl>
                                          </p:spTgt>
                                        </p:tgtEl>
                                        <p:attrNameLst>
                                          <p:attrName/>
                                        </p:attrNameLst>
                                      </p:cBhvr>
                                    </p:anim>
                                    <p:set>
                                      <p:cBhvr>
                                        <p:cTn id="27"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r>
              <a:rPr lang="ru-RU" sz="3600" dirty="0" smtClean="0">
                <a:solidFill>
                  <a:srgbClr val="FF0000"/>
                </a:solidFill>
                <a:latin typeface="Monotype Corsiva" pitchFamily="66" charset="0"/>
              </a:rPr>
              <a:t>У </a:t>
            </a:r>
            <a:r>
              <a:rPr lang="ru-RU" sz="3600" dirty="0" err="1" smtClean="0">
                <a:solidFill>
                  <a:srgbClr val="FF0000"/>
                </a:solidFill>
                <a:latin typeface="Monotype Corsiva" pitchFamily="66" charset="0"/>
              </a:rPr>
              <a:t>разі</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відсутності</a:t>
            </a:r>
            <a:r>
              <a:rPr lang="ru-RU" sz="3600" dirty="0" smtClean="0">
                <a:solidFill>
                  <a:srgbClr val="FF0000"/>
                </a:solidFill>
                <a:latin typeface="Monotype Corsiva" pitchFamily="66" charset="0"/>
              </a:rPr>
              <a:t> князя </a:t>
            </a:r>
            <a:r>
              <a:rPr lang="ru-RU" sz="3600" dirty="0" err="1" smtClean="0">
                <a:solidFill>
                  <a:srgbClr val="FF0000"/>
                </a:solidFill>
                <a:latin typeface="Monotype Corsiva" pitchFamily="66" charset="0"/>
              </a:rPr>
              <a:t>або</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після</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його</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смерті</a:t>
            </a:r>
            <a:r>
              <a:rPr lang="ru-RU" sz="3600" dirty="0" smtClean="0">
                <a:solidFill>
                  <a:srgbClr val="FF0000"/>
                </a:solidFill>
                <a:latin typeface="Monotype Corsiva" pitchFamily="66" charset="0"/>
              </a:rPr>
              <a:t> рада ставала </a:t>
            </a:r>
            <a:r>
              <a:rPr lang="ru-RU" sz="3600" dirty="0" err="1" smtClean="0">
                <a:solidFill>
                  <a:srgbClr val="FF0000"/>
                </a:solidFill>
                <a:latin typeface="Monotype Corsiva" pitchFamily="66" charset="0"/>
              </a:rPr>
              <a:t>основним</a:t>
            </a:r>
            <a:r>
              <a:rPr lang="ru-RU" sz="3600" dirty="0" smtClean="0">
                <a:solidFill>
                  <a:srgbClr val="FF0000"/>
                </a:solidFill>
                <a:latin typeface="Monotype Corsiva" pitchFamily="66" charset="0"/>
              </a:rPr>
              <a:t> органом </a:t>
            </a:r>
            <a:r>
              <a:rPr lang="ru-RU" sz="3600" dirty="0" err="1" smtClean="0">
                <a:solidFill>
                  <a:srgbClr val="FF0000"/>
                </a:solidFill>
                <a:latin typeface="Monotype Corsiva" pitchFamily="66" charset="0"/>
              </a:rPr>
              <a:t>влади</a:t>
            </a:r>
            <a:r>
              <a:rPr lang="ru-RU" sz="3600" dirty="0" smtClean="0">
                <a:solidFill>
                  <a:srgbClr val="FF0000"/>
                </a:solidFill>
                <a:latin typeface="Monotype Corsiva" pitchFamily="66" charset="0"/>
              </a:rPr>
              <a:t>, у </a:t>
            </a:r>
            <a:r>
              <a:rPr lang="ru-RU" sz="3600" dirty="0" err="1" smtClean="0">
                <a:solidFill>
                  <a:srgbClr val="FF0000"/>
                </a:solidFill>
                <a:latin typeface="Monotype Corsiva" pitchFamily="66" charset="0"/>
              </a:rPr>
              <a:t>компетенції</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якої</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були</a:t>
            </a:r>
            <a:r>
              <a:rPr lang="ru-RU" sz="3600" dirty="0" smtClean="0">
                <a:solidFill>
                  <a:srgbClr val="FF0000"/>
                </a:solidFill>
                <a:latin typeface="Monotype Corsiva" pitchFamily="66" charset="0"/>
              </a:rPr>
              <a:t> не </a:t>
            </a:r>
            <a:r>
              <a:rPr lang="ru-RU" sz="3600" dirty="0" err="1" smtClean="0">
                <a:solidFill>
                  <a:srgbClr val="FF0000"/>
                </a:solidFill>
                <a:latin typeface="Monotype Corsiva" pitchFamily="66" charset="0"/>
              </a:rPr>
              <a:t>тільки</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питання</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внутрішньої</a:t>
            </a:r>
            <a:r>
              <a:rPr lang="ru-RU" sz="3600" dirty="0" smtClean="0">
                <a:solidFill>
                  <a:srgbClr val="FF0000"/>
                </a:solidFill>
                <a:latin typeface="Monotype Corsiva" pitchFamily="66" charset="0"/>
              </a:rPr>
              <a:t> та </a:t>
            </a:r>
            <a:r>
              <a:rPr lang="ru-RU" sz="3600" dirty="0" err="1" smtClean="0">
                <a:solidFill>
                  <a:srgbClr val="FF0000"/>
                </a:solidFill>
                <a:latin typeface="Monotype Corsiva" pitchFamily="66" charset="0"/>
              </a:rPr>
              <a:t>зовнішньої</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політики</a:t>
            </a:r>
            <a:r>
              <a:rPr lang="ru-RU" sz="3600" dirty="0" smtClean="0">
                <a:solidFill>
                  <a:srgbClr val="FF0000"/>
                </a:solidFill>
                <a:latin typeface="Monotype Corsiva" pitchFamily="66" charset="0"/>
              </a:rPr>
              <a:t>, а </a:t>
            </a:r>
            <a:r>
              <a:rPr lang="ru-RU" sz="3600" dirty="0" err="1" smtClean="0">
                <a:solidFill>
                  <a:srgbClr val="FF0000"/>
                </a:solidFill>
                <a:latin typeface="Monotype Corsiva" pitchFamily="66" charset="0"/>
              </a:rPr>
              <a:t>йобрання</a:t>
            </a:r>
            <a:r>
              <a:rPr lang="ru-RU" sz="3600" dirty="0" smtClean="0">
                <a:solidFill>
                  <a:srgbClr val="FF0000"/>
                </a:solidFill>
                <a:latin typeface="Monotype Corsiva" pitchFamily="66" charset="0"/>
              </a:rPr>
              <a:t> та </a:t>
            </a:r>
            <a:r>
              <a:rPr lang="ru-RU" sz="3600" dirty="0" err="1" smtClean="0">
                <a:solidFill>
                  <a:srgbClr val="FF0000"/>
                </a:solidFill>
                <a:latin typeface="Monotype Corsiva" pitchFamily="66" charset="0"/>
              </a:rPr>
              <a:t>встановлення</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влади</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наступного</a:t>
            </a:r>
            <a:r>
              <a:rPr lang="ru-RU" sz="3600" dirty="0" smtClean="0">
                <a:solidFill>
                  <a:srgbClr val="FF0000"/>
                </a:solidFill>
                <a:latin typeface="Monotype Corsiva" pitchFamily="66" charset="0"/>
              </a:rPr>
              <a:t> князя. </a:t>
            </a:r>
            <a:r>
              <a:rPr lang="ru-RU" sz="3600" dirty="0" err="1" smtClean="0">
                <a:solidFill>
                  <a:srgbClr val="FF0000"/>
                </a:solidFill>
                <a:latin typeface="Monotype Corsiva" pitchFamily="66" charset="0"/>
              </a:rPr>
              <a:t>Проте</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залежність</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цого</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дорадчого</a:t>
            </a:r>
            <a:r>
              <a:rPr lang="ru-RU" sz="3600" dirty="0" smtClean="0">
                <a:solidFill>
                  <a:srgbClr val="FF0000"/>
                </a:solidFill>
                <a:latin typeface="Monotype Corsiva" pitchFamily="66" charset="0"/>
              </a:rPr>
              <a:t> органу </a:t>
            </a:r>
            <a:r>
              <a:rPr lang="ru-RU" sz="3600" dirty="0" err="1" smtClean="0">
                <a:solidFill>
                  <a:srgbClr val="FF0000"/>
                </a:solidFill>
                <a:latin typeface="Monotype Corsiva" pitchFamily="66" charset="0"/>
              </a:rPr>
              <a:t>від</a:t>
            </a:r>
            <a:r>
              <a:rPr lang="ru-RU" sz="3600" dirty="0" smtClean="0">
                <a:solidFill>
                  <a:srgbClr val="FF0000"/>
                </a:solidFill>
                <a:latin typeface="Monotype Corsiva" pitchFamily="66" charset="0"/>
              </a:rPr>
              <a:t> князя </a:t>
            </a:r>
            <a:r>
              <a:rPr lang="ru-RU" sz="3600" dirty="0" err="1" smtClean="0">
                <a:solidFill>
                  <a:srgbClr val="FF0000"/>
                </a:solidFill>
                <a:latin typeface="Monotype Corsiva" pitchFamily="66" charset="0"/>
              </a:rPr>
              <a:t>і</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призвела</a:t>
            </a:r>
            <a:r>
              <a:rPr lang="ru-RU" sz="3600" dirty="0" smtClean="0">
                <a:solidFill>
                  <a:srgbClr val="FF0000"/>
                </a:solidFill>
                <a:latin typeface="Monotype Corsiva" pitchFamily="66" charset="0"/>
              </a:rPr>
              <a:t> до того, </a:t>
            </a:r>
            <a:r>
              <a:rPr lang="ru-RU" sz="3600" dirty="0" err="1" smtClean="0">
                <a:solidFill>
                  <a:srgbClr val="FF0000"/>
                </a:solidFill>
                <a:latin typeface="Monotype Corsiva" pitchFamily="66" charset="0"/>
              </a:rPr>
              <a:t>що</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він</a:t>
            </a:r>
            <a:r>
              <a:rPr lang="ru-RU" sz="3600" dirty="0" smtClean="0">
                <a:solidFill>
                  <a:srgbClr val="FF0000"/>
                </a:solidFill>
                <a:latin typeface="Monotype Corsiva" pitchFamily="66" charset="0"/>
              </a:rPr>
              <a:t> не </a:t>
            </a:r>
            <a:r>
              <a:rPr lang="ru-RU" sz="3600" dirty="0" err="1" smtClean="0">
                <a:solidFill>
                  <a:srgbClr val="FF0000"/>
                </a:solidFill>
                <a:latin typeface="Monotype Corsiva" pitchFamily="66" charset="0"/>
              </a:rPr>
              <a:t>був</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юридично</a:t>
            </a:r>
            <a:r>
              <a:rPr lang="ru-RU" sz="3600" dirty="0" smtClean="0">
                <a:solidFill>
                  <a:srgbClr val="FF0000"/>
                </a:solidFill>
                <a:latin typeface="Monotype Corsiva" pitchFamily="66" charset="0"/>
              </a:rPr>
              <a:t> оформлений </a:t>
            </a:r>
            <a:r>
              <a:rPr lang="ru-RU" sz="3600" dirty="0" err="1" smtClean="0">
                <a:solidFill>
                  <a:srgbClr val="FF0000"/>
                </a:solidFill>
                <a:latin typeface="Monotype Corsiva" pitchFamily="66" charset="0"/>
              </a:rPr>
              <a:t>і</a:t>
            </a:r>
            <a:r>
              <a:rPr lang="ru-RU" sz="3600" dirty="0" smtClean="0">
                <a:solidFill>
                  <a:srgbClr val="FF0000"/>
                </a:solidFill>
                <a:latin typeface="Monotype Corsiva" pitchFamily="66" charset="0"/>
              </a:rPr>
              <a:t> не став </a:t>
            </a:r>
            <a:r>
              <a:rPr lang="ru-RU" sz="3600" dirty="0" err="1" smtClean="0">
                <a:solidFill>
                  <a:srgbClr val="FF0000"/>
                </a:solidFill>
                <a:latin typeface="Monotype Corsiva" pitchFamily="66" charset="0"/>
              </a:rPr>
              <a:t>повноцінним</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державним</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інститутом</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з</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чітко</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визначеними</a:t>
            </a:r>
            <a:r>
              <a:rPr lang="ru-RU" sz="3600" dirty="0" smtClean="0">
                <a:solidFill>
                  <a:srgbClr val="FF0000"/>
                </a:solidFill>
                <a:latin typeface="Monotype Corsiva" pitchFamily="66" charset="0"/>
              </a:rPr>
              <a:t> </a:t>
            </a:r>
            <a:r>
              <a:rPr lang="ru-RU" sz="3600" dirty="0" err="1" smtClean="0">
                <a:solidFill>
                  <a:srgbClr val="FF0000"/>
                </a:solidFill>
                <a:latin typeface="Monotype Corsiva" pitchFamily="66" charset="0"/>
              </a:rPr>
              <a:t>функціями</a:t>
            </a:r>
            <a:r>
              <a:rPr lang="ru-RU" sz="3600" dirty="0" smtClean="0">
                <a:solidFill>
                  <a:srgbClr val="FF0000"/>
                </a:solidFill>
                <a:latin typeface="Monotype Corsiva" pitchFamily="66" charset="0"/>
              </a:rPr>
              <a:t>.</a:t>
            </a:r>
            <a:endParaRPr lang="ru-RU" sz="3600" dirty="0">
              <a:solidFill>
                <a:srgbClr val="FF0000"/>
              </a:solidFill>
              <a:latin typeface="Monotype Corsiva" pitchFamily="66" charset="0"/>
            </a:endParaRPr>
          </a:p>
        </p:txBody>
      </p:sp>
    </p:spTree>
  </p:cSld>
  <p:clrMapOvr>
    <a:masterClrMapping/>
  </p:clrMapOvr>
  <p:transition advTm="147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11000"/>
                                  </p:stCondLst>
                                  <p:childTnLst>
                                    <p:anim to="" calcmode="lin" valueType="num">
                                      <p:cBhvr>
                                        <p:cTn id="10" dur="1"/>
                                        <p:tgtEl>
                                          <p:spTgt spid="2"/>
                                        </p:tgtEl>
                                        <p:attrNameLst>
                                          <p:attrName/>
                                        </p:attrNameLst>
                                      </p:cBhvr>
                                    </p:anim>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fontScale="90000"/>
          </a:bodyPr>
          <a:lstStyle/>
          <a:p>
            <a:r>
              <a:rPr lang="ru-RU" dirty="0" err="1" smtClean="0">
                <a:solidFill>
                  <a:srgbClr val="FF0000"/>
                </a:solidFill>
                <a:latin typeface="Georgia" pitchFamily="18" charset="0"/>
              </a:rPr>
              <a:t>Віче</a:t>
            </a:r>
            <a:r>
              <a:rPr lang="ru-RU" dirty="0" smtClean="0">
                <a:solidFill>
                  <a:srgbClr val="FF0000"/>
                </a:solidFill>
                <a:latin typeface="Georgia" pitchFamily="18" charset="0"/>
              </a:rPr>
              <a:t> - </a:t>
            </a:r>
            <a:r>
              <a:rPr lang="ru-RU" dirty="0" err="1" smtClean="0">
                <a:solidFill>
                  <a:srgbClr val="FF0000"/>
                </a:solidFill>
                <a:latin typeface="Georgia" pitchFamily="18" charset="0"/>
              </a:rPr>
              <a:t>це</a:t>
            </a:r>
            <a:r>
              <a:rPr lang="ru-RU" dirty="0" smtClean="0">
                <a:solidFill>
                  <a:srgbClr val="FF0000"/>
                </a:solidFill>
                <a:latin typeface="Georgia" pitchFamily="18" charset="0"/>
              </a:rPr>
              <a:t> </a:t>
            </a:r>
            <a:r>
              <a:rPr lang="ru-RU" dirty="0" err="1" smtClean="0">
                <a:solidFill>
                  <a:srgbClr val="FF0000"/>
                </a:solidFill>
                <a:latin typeface="Georgia" pitchFamily="18" charset="0"/>
              </a:rPr>
              <a:t>народні</a:t>
            </a:r>
            <a:r>
              <a:rPr lang="ru-RU" dirty="0" smtClean="0">
                <a:solidFill>
                  <a:srgbClr val="FF0000"/>
                </a:solidFill>
                <a:latin typeface="Georgia" pitchFamily="18" charset="0"/>
              </a:rPr>
              <a:t> </a:t>
            </a:r>
            <a:r>
              <a:rPr lang="ru-RU" dirty="0" err="1" smtClean="0">
                <a:solidFill>
                  <a:srgbClr val="FF0000"/>
                </a:solidFill>
                <a:latin typeface="Georgia" pitchFamily="18" charset="0"/>
              </a:rPr>
              <a:t>збори</a:t>
            </a:r>
            <a:r>
              <a:rPr lang="ru-RU" dirty="0" smtClean="0">
                <a:solidFill>
                  <a:srgbClr val="FF0000"/>
                </a:solidFill>
                <a:latin typeface="Georgia" pitchFamily="18" charset="0"/>
              </a:rPr>
              <a:t> </a:t>
            </a:r>
            <a:r>
              <a:rPr lang="ru-RU" dirty="0" err="1" smtClean="0">
                <a:solidFill>
                  <a:srgbClr val="FF0000"/>
                </a:solidFill>
                <a:latin typeface="Georgia" pitchFamily="18" charset="0"/>
              </a:rPr>
              <a:t>дорослого</a:t>
            </a:r>
            <a:r>
              <a:rPr lang="ru-RU" dirty="0" smtClean="0">
                <a:solidFill>
                  <a:srgbClr val="FF0000"/>
                </a:solidFill>
                <a:latin typeface="Georgia" pitchFamily="18" charset="0"/>
              </a:rPr>
              <a:t> </a:t>
            </a:r>
            <a:r>
              <a:rPr lang="ru-RU" dirty="0" err="1" smtClean="0">
                <a:solidFill>
                  <a:srgbClr val="FF0000"/>
                </a:solidFill>
                <a:latin typeface="Georgia" pitchFamily="18" charset="0"/>
              </a:rPr>
              <a:t>чоловічого</a:t>
            </a:r>
            <a:r>
              <a:rPr lang="ru-RU" dirty="0" smtClean="0">
                <a:solidFill>
                  <a:srgbClr val="FF0000"/>
                </a:solidFill>
                <a:latin typeface="Georgia" pitchFamily="18" charset="0"/>
              </a:rPr>
              <a:t> </a:t>
            </a:r>
            <a:r>
              <a:rPr lang="ru-RU" dirty="0" err="1" smtClean="0">
                <a:solidFill>
                  <a:srgbClr val="FF0000"/>
                </a:solidFill>
                <a:latin typeface="Georgia" pitchFamily="18" charset="0"/>
              </a:rPr>
              <a:t>населення</a:t>
            </a:r>
            <a:r>
              <a:rPr lang="ru-RU" dirty="0" smtClean="0">
                <a:solidFill>
                  <a:srgbClr val="FF0000"/>
                </a:solidFill>
                <a:latin typeface="Georgia" pitchFamily="18" charset="0"/>
              </a:rPr>
              <a:t>, </a:t>
            </a:r>
            <a:r>
              <a:rPr lang="ru-RU" dirty="0" err="1" smtClean="0">
                <a:solidFill>
                  <a:srgbClr val="FF0000"/>
                </a:solidFill>
                <a:latin typeface="Georgia" pitchFamily="18" charset="0"/>
              </a:rPr>
              <a:t>що</a:t>
            </a:r>
            <a:r>
              <a:rPr lang="ru-RU" dirty="0" smtClean="0">
                <a:solidFill>
                  <a:srgbClr val="FF0000"/>
                </a:solidFill>
                <a:latin typeface="Georgia" pitchFamily="18" charset="0"/>
              </a:rPr>
              <a:t> </a:t>
            </a:r>
            <a:r>
              <a:rPr lang="ru-RU" dirty="0" err="1" smtClean="0">
                <a:solidFill>
                  <a:srgbClr val="FF0000"/>
                </a:solidFill>
                <a:latin typeface="Georgia" pitchFamily="18" charset="0"/>
              </a:rPr>
              <a:t>вирішували</a:t>
            </a:r>
            <a:r>
              <a:rPr lang="ru-RU" dirty="0" smtClean="0">
                <a:solidFill>
                  <a:srgbClr val="FF0000"/>
                </a:solidFill>
                <a:latin typeface="Georgia" pitchFamily="18" charset="0"/>
              </a:rPr>
              <a:t> </a:t>
            </a:r>
            <a:r>
              <a:rPr lang="ru-RU" dirty="0" err="1" smtClean="0">
                <a:solidFill>
                  <a:srgbClr val="FF0000"/>
                </a:solidFill>
                <a:latin typeface="Georgia" pitchFamily="18" charset="0"/>
              </a:rPr>
              <a:t>важливі</a:t>
            </a:r>
            <a:r>
              <a:rPr lang="ru-RU" dirty="0" smtClean="0">
                <a:solidFill>
                  <a:srgbClr val="FF0000"/>
                </a:solidFill>
                <a:latin typeface="Georgia" pitchFamily="18" charset="0"/>
              </a:rPr>
              <a:t> </a:t>
            </a:r>
            <a:r>
              <a:rPr lang="ru-RU" dirty="0" err="1" smtClean="0">
                <a:solidFill>
                  <a:srgbClr val="FF0000"/>
                </a:solidFill>
                <a:latin typeface="Georgia" pitchFamily="18" charset="0"/>
              </a:rPr>
              <a:t>громадські</a:t>
            </a:r>
            <a:r>
              <a:rPr lang="ru-RU" dirty="0" smtClean="0">
                <a:solidFill>
                  <a:srgbClr val="FF0000"/>
                </a:solidFill>
                <a:latin typeface="Georgia" pitchFamily="18" charset="0"/>
              </a:rPr>
              <a:t> та </a:t>
            </a:r>
            <a:r>
              <a:rPr lang="ru-RU" dirty="0" err="1" smtClean="0">
                <a:solidFill>
                  <a:srgbClr val="FF0000"/>
                </a:solidFill>
                <a:latin typeface="Georgia" pitchFamily="18" charset="0"/>
              </a:rPr>
              <a:t>державні</a:t>
            </a:r>
            <a:r>
              <a:rPr lang="ru-RU" dirty="0" smtClean="0">
                <a:solidFill>
                  <a:srgbClr val="FF0000"/>
                </a:solidFill>
                <a:latin typeface="Georgia" pitchFamily="18" charset="0"/>
              </a:rPr>
              <a:t> </a:t>
            </a:r>
            <a:r>
              <a:rPr lang="ru-RU" dirty="0" err="1" smtClean="0">
                <a:solidFill>
                  <a:srgbClr val="FF0000"/>
                </a:solidFill>
                <a:latin typeface="Georgia" pitchFamily="18" charset="0"/>
              </a:rPr>
              <a:t>справи.Цей</a:t>
            </a:r>
            <a:r>
              <a:rPr lang="ru-RU" dirty="0" smtClean="0">
                <a:solidFill>
                  <a:srgbClr val="FF0000"/>
                </a:solidFill>
                <a:latin typeface="Georgia" pitchFamily="18" charset="0"/>
              </a:rPr>
              <a:t> орган </a:t>
            </a:r>
            <a:r>
              <a:rPr lang="ru-RU" dirty="0" err="1" smtClean="0">
                <a:solidFill>
                  <a:srgbClr val="FF0000"/>
                </a:solidFill>
                <a:latin typeface="Georgia" pitchFamily="18" charset="0"/>
              </a:rPr>
              <a:t>влади</a:t>
            </a:r>
            <a:r>
              <a:rPr lang="ru-RU" dirty="0" smtClean="0">
                <a:solidFill>
                  <a:srgbClr val="FF0000"/>
                </a:solidFill>
                <a:latin typeface="Georgia" pitchFamily="18" charset="0"/>
              </a:rPr>
              <a:t> </a:t>
            </a:r>
            <a:r>
              <a:rPr lang="ru-RU" dirty="0" err="1" smtClean="0">
                <a:solidFill>
                  <a:srgbClr val="FF0000"/>
                </a:solidFill>
                <a:latin typeface="Georgia" pitchFamily="18" charset="0"/>
              </a:rPr>
              <a:t>логічно</a:t>
            </a:r>
            <a:r>
              <a:rPr lang="ru-RU" dirty="0" smtClean="0">
                <a:solidFill>
                  <a:srgbClr val="FF0000"/>
                </a:solidFill>
                <a:latin typeface="Georgia" pitchFamily="18" charset="0"/>
              </a:rPr>
              <a:t> </a:t>
            </a:r>
            <a:r>
              <a:rPr lang="ru-RU" dirty="0" err="1" smtClean="0">
                <a:solidFill>
                  <a:srgbClr val="FF0000"/>
                </a:solidFill>
                <a:latin typeface="Georgia" pitchFamily="18" charset="0"/>
              </a:rPr>
              <a:t>продовжує</a:t>
            </a:r>
            <a:r>
              <a:rPr lang="ru-RU" dirty="0" smtClean="0">
                <a:solidFill>
                  <a:srgbClr val="FF0000"/>
                </a:solidFill>
                <a:latin typeface="Georgia" pitchFamily="18" charset="0"/>
              </a:rPr>
              <a:t> </a:t>
            </a:r>
            <a:r>
              <a:rPr lang="ru-RU" dirty="0" err="1" smtClean="0">
                <a:solidFill>
                  <a:srgbClr val="FF0000"/>
                </a:solidFill>
                <a:latin typeface="Georgia" pitchFamily="18" charset="0"/>
              </a:rPr>
              <a:t>традицію</a:t>
            </a:r>
            <a:r>
              <a:rPr lang="ru-RU" dirty="0" smtClean="0">
                <a:solidFill>
                  <a:srgbClr val="FF0000"/>
                </a:solidFill>
                <a:latin typeface="Georgia" pitchFamily="18" charset="0"/>
              </a:rPr>
              <a:t> </a:t>
            </a:r>
            <a:r>
              <a:rPr lang="ru-RU" dirty="0" err="1" smtClean="0">
                <a:solidFill>
                  <a:srgbClr val="FF0000"/>
                </a:solidFill>
                <a:latin typeface="Georgia" pitchFamily="18" charset="0"/>
              </a:rPr>
              <a:t>племінних</a:t>
            </a:r>
            <a:r>
              <a:rPr lang="ru-RU" dirty="0" smtClean="0">
                <a:solidFill>
                  <a:srgbClr val="FF0000"/>
                </a:solidFill>
                <a:latin typeface="Georgia" pitchFamily="18" charset="0"/>
              </a:rPr>
              <a:t> </a:t>
            </a:r>
            <a:r>
              <a:rPr lang="ru-RU" dirty="0" err="1" smtClean="0">
                <a:solidFill>
                  <a:srgbClr val="FF0000"/>
                </a:solidFill>
                <a:latin typeface="Georgia" pitchFamily="18" charset="0"/>
              </a:rPr>
              <a:t>зборів</a:t>
            </a:r>
            <a:r>
              <a:rPr lang="ru-RU" dirty="0" smtClean="0">
                <a:solidFill>
                  <a:srgbClr val="FF0000"/>
                </a:solidFill>
                <a:latin typeface="Georgia" pitchFamily="18" charset="0"/>
              </a:rPr>
              <a:t>. Право </a:t>
            </a:r>
            <a:r>
              <a:rPr lang="ru-RU" dirty="0" err="1" smtClean="0">
                <a:solidFill>
                  <a:srgbClr val="FF0000"/>
                </a:solidFill>
                <a:latin typeface="Georgia" pitchFamily="18" charset="0"/>
              </a:rPr>
              <a:t>скликати</a:t>
            </a:r>
            <a:r>
              <a:rPr lang="ru-RU" dirty="0" smtClean="0">
                <a:solidFill>
                  <a:srgbClr val="FF0000"/>
                </a:solidFill>
                <a:latin typeface="Georgia" pitchFamily="18" charset="0"/>
              </a:rPr>
              <a:t> </a:t>
            </a:r>
            <a:r>
              <a:rPr lang="ru-RU" dirty="0" err="1" smtClean="0">
                <a:solidFill>
                  <a:srgbClr val="FF0000"/>
                </a:solidFill>
                <a:latin typeface="Georgia" pitchFamily="18" charset="0"/>
              </a:rPr>
              <a:t>віче</a:t>
            </a:r>
            <a:r>
              <a:rPr lang="ru-RU" dirty="0" smtClean="0">
                <a:solidFill>
                  <a:srgbClr val="FF0000"/>
                </a:solidFill>
                <a:latin typeface="Georgia" pitchFamily="18" charset="0"/>
              </a:rPr>
              <a:t> </a:t>
            </a:r>
            <a:r>
              <a:rPr lang="ru-RU" dirty="0" err="1" smtClean="0">
                <a:solidFill>
                  <a:srgbClr val="FF0000"/>
                </a:solidFill>
                <a:latin typeface="Georgia" pitchFamily="18" charset="0"/>
              </a:rPr>
              <a:t>мали</a:t>
            </a:r>
            <a:r>
              <a:rPr lang="ru-RU" dirty="0" smtClean="0">
                <a:solidFill>
                  <a:srgbClr val="FF0000"/>
                </a:solidFill>
                <a:latin typeface="Georgia" pitchFamily="18" charset="0"/>
              </a:rPr>
              <a:t> князь, митрополит, </a:t>
            </a:r>
            <a:r>
              <a:rPr lang="ru-RU" dirty="0" err="1" smtClean="0">
                <a:solidFill>
                  <a:srgbClr val="FF0000"/>
                </a:solidFill>
                <a:latin typeface="Georgia" pitchFamily="18" charset="0"/>
              </a:rPr>
              <a:t>або</a:t>
            </a:r>
            <a:r>
              <a:rPr lang="ru-RU" dirty="0" smtClean="0">
                <a:solidFill>
                  <a:srgbClr val="FF0000"/>
                </a:solidFill>
                <a:latin typeface="Georgia" pitchFamily="18" charset="0"/>
              </a:rPr>
              <a:t> ж </a:t>
            </a:r>
            <a:r>
              <a:rPr lang="ru-RU" dirty="0" err="1" smtClean="0">
                <a:solidFill>
                  <a:srgbClr val="FF0000"/>
                </a:solidFill>
                <a:latin typeface="Georgia" pitchFamily="18" charset="0"/>
              </a:rPr>
              <a:t>самі</a:t>
            </a:r>
            <a:r>
              <a:rPr lang="ru-RU" dirty="0" smtClean="0">
                <a:solidFill>
                  <a:srgbClr val="FF0000"/>
                </a:solidFill>
                <a:latin typeface="Georgia" pitchFamily="18" charset="0"/>
              </a:rPr>
              <a:t> </a:t>
            </a:r>
            <a:r>
              <a:rPr lang="ru-RU" dirty="0" err="1" smtClean="0">
                <a:solidFill>
                  <a:srgbClr val="FF0000"/>
                </a:solidFill>
                <a:latin typeface="Georgia" pitchFamily="18" charset="0"/>
              </a:rPr>
              <a:t>жителі</a:t>
            </a:r>
            <a:r>
              <a:rPr lang="ru-RU" dirty="0" smtClean="0">
                <a:solidFill>
                  <a:srgbClr val="FF0000"/>
                </a:solidFill>
                <a:latin typeface="Georgia" pitchFamily="18" charset="0"/>
              </a:rPr>
              <a:t> </a:t>
            </a:r>
            <a:r>
              <a:rPr lang="ru-RU" dirty="0" err="1" smtClean="0">
                <a:solidFill>
                  <a:srgbClr val="FF0000"/>
                </a:solidFill>
                <a:latin typeface="Georgia" pitchFamily="18" charset="0"/>
              </a:rPr>
              <a:t>міста</a:t>
            </a:r>
            <a:r>
              <a:rPr lang="ru-RU" dirty="0" smtClean="0">
                <a:solidFill>
                  <a:srgbClr val="FF0000"/>
                </a:solidFill>
                <a:latin typeface="Georgia" pitchFamily="18" charset="0"/>
              </a:rPr>
              <a:t>.</a:t>
            </a:r>
            <a:endParaRPr lang="ru-RU" dirty="0">
              <a:solidFill>
                <a:srgbClr val="FF0000"/>
              </a:solidFill>
              <a:latin typeface="Georgia" pitchFamily="18" charset="0"/>
            </a:endParaRPr>
          </a:p>
        </p:txBody>
      </p:sp>
    </p:spTree>
  </p:cSld>
  <p:clrMapOvr>
    <a:masterClrMapping/>
  </p:clrMapOvr>
  <p:transition advTm="172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9000"/>
                                  </p:stCondLst>
                                  <p:childTnLst>
                                    <p:anim to="" calcmode="lin" valueType="num">
                                      <p:cBhvr>
                                        <p:cTn id="10" dur="1"/>
                                        <p:tgtEl>
                                          <p:spTgt spid="2"/>
                                        </p:tgtEl>
                                        <p:attrNameLst>
                                          <p:attrName/>
                                        </p:attrNameLst>
                                      </p:cBhvr>
                                    </p:anim>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Autofit/>
          </a:bodyPr>
          <a:lstStyle/>
          <a:p>
            <a:r>
              <a:rPr lang="ru-RU" sz="3200" dirty="0" smtClean="0">
                <a:solidFill>
                  <a:srgbClr val="FF0000"/>
                </a:solidFill>
                <a:latin typeface="Monotype Corsiva" pitchFamily="66" charset="0"/>
              </a:rPr>
              <a:t>Князь, </a:t>
            </a:r>
            <a:r>
              <a:rPr lang="ru-RU" sz="3200" dirty="0" err="1" smtClean="0">
                <a:solidFill>
                  <a:srgbClr val="FF0000"/>
                </a:solidFill>
                <a:latin typeface="Monotype Corsiva" pitchFamily="66" charset="0"/>
              </a:rPr>
              <a:t>боярська</a:t>
            </a:r>
            <a:r>
              <a:rPr lang="ru-RU" sz="3200" dirty="0" smtClean="0">
                <a:solidFill>
                  <a:srgbClr val="FF0000"/>
                </a:solidFill>
                <a:latin typeface="Monotype Corsiva" pitchFamily="66" charset="0"/>
              </a:rPr>
              <a:t> рада, </a:t>
            </a:r>
            <a:r>
              <a:rPr lang="ru-RU" sz="3200" dirty="0" err="1" smtClean="0">
                <a:solidFill>
                  <a:srgbClr val="FF0000"/>
                </a:solidFill>
                <a:latin typeface="Monotype Corsiva" pitchFamily="66" charset="0"/>
              </a:rPr>
              <a:t>віче</a:t>
            </a:r>
            <a:r>
              <a:rPr lang="ru-RU" sz="3200" dirty="0" smtClean="0">
                <a:solidFill>
                  <a:srgbClr val="FF0000"/>
                </a:solidFill>
                <a:latin typeface="Monotype Corsiva" pitchFamily="66" charset="0"/>
              </a:rPr>
              <a:t> - </a:t>
            </a:r>
            <a:r>
              <a:rPr lang="ru-RU" sz="3200" dirty="0" err="1" smtClean="0">
                <a:solidFill>
                  <a:srgbClr val="FF0000"/>
                </a:solidFill>
                <a:latin typeface="Monotype Corsiva" pitchFamily="66" charset="0"/>
              </a:rPr>
              <a:t>це</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носії</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різних</a:t>
            </a:r>
            <a:r>
              <a:rPr lang="ru-RU" sz="3200" dirty="0" smtClean="0">
                <a:solidFill>
                  <a:srgbClr val="FF0000"/>
                </a:solidFill>
                <a:latin typeface="Monotype Corsiva" pitchFamily="66" charset="0"/>
              </a:rPr>
              <a:t> форм </a:t>
            </a:r>
            <a:r>
              <a:rPr lang="ru-RU" sz="3200" dirty="0" err="1" smtClean="0">
                <a:solidFill>
                  <a:srgbClr val="FF0000"/>
                </a:solidFill>
                <a:latin typeface="Monotype Corsiva" pitchFamily="66" charset="0"/>
              </a:rPr>
              <a:t>державності</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основні</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елементи</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трьох</a:t>
            </a:r>
            <a:r>
              <a:rPr lang="ru-RU" sz="3200" dirty="0" smtClean="0">
                <a:solidFill>
                  <a:srgbClr val="FF0000"/>
                </a:solidFill>
                <a:latin typeface="Monotype Corsiva" pitchFamily="66" charset="0"/>
              </a:rPr>
              <a:t> моделей </a:t>
            </a:r>
            <a:r>
              <a:rPr lang="ru-RU" sz="3200" dirty="0" err="1" smtClean="0">
                <a:solidFill>
                  <a:srgbClr val="FF0000"/>
                </a:solidFill>
                <a:latin typeface="Monotype Corsiva" pitchFamily="66" charset="0"/>
              </a:rPr>
              <a:t>управління</a:t>
            </a:r>
            <a:r>
              <a:rPr lang="ru-RU" sz="3200" dirty="0" smtClean="0">
                <a:solidFill>
                  <a:srgbClr val="FF0000"/>
                </a:solidFill>
                <a:latin typeface="Monotype Corsiva" pitchFamily="66" charset="0"/>
              </a:rPr>
              <a:t> - </a:t>
            </a:r>
            <a:r>
              <a:rPr lang="ru-RU" sz="3200" dirty="0" err="1" smtClean="0">
                <a:solidFill>
                  <a:srgbClr val="FF0000"/>
                </a:solidFill>
                <a:latin typeface="Monotype Corsiva" pitchFamily="66" charset="0"/>
              </a:rPr>
              <a:t>монархічної</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аристократичної</a:t>
            </a:r>
            <a:r>
              <a:rPr lang="ru-RU" sz="3200" dirty="0" smtClean="0">
                <a:solidFill>
                  <a:srgbClr val="FF0000"/>
                </a:solidFill>
                <a:latin typeface="Monotype Corsiva" pitchFamily="66" charset="0"/>
              </a:rPr>
              <a:t> та </a:t>
            </a:r>
            <a:r>
              <a:rPr lang="ru-RU" sz="3200" dirty="0" err="1" smtClean="0">
                <a:solidFill>
                  <a:srgbClr val="FF0000"/>
                </a:solidFill>
                <a:latin typeface="Monotype Corsiva" pitchFamily="66" charset="0"/>
              </a:rPr>
              <a:t>демократичної.Домінувала</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переважно</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князівська</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влада</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але</a:t>
            </a:r>
            <a:r>
              <a:rPr lang="ru-RU" sz="3200" dirty="0" smtClean="0">
                <a:solidFill>
                  <a:srgbClr val="FF0000"/>
                </a:solidFill>
                <a:latin typeface="Monotype Corsiva" pitchFamily="66" charset="0"/>
              </a:rPr>
              <a:t> в </a:t>
            </a:r>
            <a:r>
              <a:rPr lang="ru-RU" sz="3200" dirty="0" err="1" smtClean="0">
                <a:solidFill>
                  <a:srgbClr val="FF0000"/>
                </a:solidFill>
                <a:latin typeface="Monotype Corsiva" pitchFamily="66" charset="0"/>
              </a:rPr>
              <a:t>періоди</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її</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послаблення</a:t>
            </a:r>
            <a:r>
              <a:rPr lang="ru-RU" sz="3200" dirty="0" smtClean="0">
                <a:solidFill>
                  <a:srgbClr val="FF0000"/>
                </a:solidFill>
                <a:latin typeface="Monotype Corsiva" pitchFamily="66" charset="0"/>
              </a:rPr>
              <a:t> на </a:t>
            </a:r>
            <a:r>
              <a:rPr lang="ru-RU" sz="3200" dirty="0" err="1" smtClean="0">
                <a:solidFill>
                  <a:srgbClr val="FF0000"/>
                </a:solidFill>
                <a:latin typeface="Monotype Corsiva" pitchFamily="66" charset="0"/>
              </a:rPr>
              <a:t>перші</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ролі</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висувалася</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боярська</a:t>
            </a:r>
            <a:r>
              <a:rPr lang="ru-RU" sz="3200" dirty="0" smtClean="0">
                <a:solidFill>
                  <a:srgbClr val="FF0000"/>
                </a:solidFill>
                <a:latin typeface="Monotype Corsiva" pitchFamily="66" charset="0"/>
              </a:rPr>
              <a:t> рада </a:t>
            </a:r>
            <a:r>
              <a:rPr lang="ru-RU" sz="3200" dirty="0" err="1" smtClean="0">
                <a:solidFill>
                  <a:srgbClr val="FF0000"/>
                </a:solidFill>
                <a:latin typeface="Monotype Corsiva" pitchFamily="66" charset="0"/>
              </a:rPr>
              <a:t>і</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віче</a:t>
            </a:r>
            <a:r>
              <a:rPr lang="ru-RU" sz="3200" dirty="0" smtClean="0">
                <a:solidFill>
                  <a:srgbClr val="FF0000"/>
                </a:solidFill>
                <a:latin typeface="Monotype Corsiva" pitchFamily="66" charset="0"/>
              </a:rPr>
              <a:t> . </a:t>
            </a:r>
            <a:r>
              <a:rPr lang="ru-RU" sz="3200" dirty="0" err="1" smtClean="0">
                <a:solidFill>
                  <a:srgbClr val="FF0000"/>
                </a:solidFill>
                <a:latin typeface="Monotype Corsiva" pitchFamily="66" charset="0"/>
              </a:rPr>
              <a:t>Механізм</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політичної</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влади</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Давньоруської</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держави</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їанактеризується</a:t>
            </a:r>
            <a:r>
              <a:rPr lang="ru-RU" sz="3200" dirty="0" smtClean="0">
                <a:solidFill>
                  <a:srgbClr val="FF0000"/>
                </a:solidFill>
                <a:latin typeface="Monotype Corsiva" pitchFamily="66" charset="0"/>
              </a:rPr>
              <a:t> не </a:t>
            </a:r>
            <a:r>
              <a:rPr lang="ru-RU" sz="3200" dirty="0" err="1" smtClean="0">
                <a:solidFill>
                  <a:srgbClr val="FF0000"/>
                </a:solidFill>
                <a:latin typeface="Monotype Corsiva" pitchFamily="66" charset="0"/>
              </a:rPr>
              <a:t>тільки</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співпрацею</a:t>
            </a:r>
            <a:r>
              <a:rPr lang="ru-RU" sz="3200" dirty="0" smtClean="0">
                <a:solidFill>
                  <a:srgbClr val="FF0000"/>
                </a:solidFill>
                <a:latin typeface="Monotype Corsiva" pitchFamily="66" charset="0"/>
              </a:rPr>
              <a:t>, а </a:t>
            </a:r>
            <a:r>
              <a:rPr lang="ru-RU" sz="3200" dirty="0" err="1" smtClean="0">
                <a:solidFill>
                  <a:srgbClr val="FF0000"/>
                </a:solidFill>
                <a:latin typeface="Monotype Corsiva" pitchFamily="66" charset="0"/>
              </a:rPr>
              <a:t>й</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суперництвом</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і</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протистоянням</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його</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елементів</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що</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безумовно</a:t>
            </a:r>
            <a:r>
              <a:rPr lang="ru-RU" sz="3200" dirty="0" smtClean="0">
                <a:solidFill>
                  <a:srgbClr val="FF0000"/>
                </a:solidFill>
                <a:latin typeface="Monotype Corsiva" pitchFamily="66" charset="0"/>
              </a:rPr>
              <a:t> надавало </a:t>
            </a:r>
            <a:r>
              <a:rPr lang="ru-RU" sz="3200" dirty="0" err="1" smtClean="0">
                <a:solidFill>
                  <a:srgbClr val="FF0000"/>
                </a:solidFill>
                <a:latin typeface="Monotype Corsiva" pitchFamily="66" charset="0"/>
              </a:rPr>
              <a:t>динаміки</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суспільному</a:t>
            </a:r>
            <a:r>
              <a:rPr lang="ru-RU" sz="3200" dirty="0" smtClean="0">
                <a:solidFill>
                  <a:srgbClr val="FF0000"/>
                </a:solidFill>
                <a:latin typeface="Monotype Corsiva" pitchFamily="66" charset="0"/>
              </a:rPr>
              <a:t> </a:t>
            </a:r>
            <a:r>
              <a:rPr lang="ru-RU" sz="3200" dirty="0" err="1" smtClean="0">
                <a:solidFill>
                  <a:srgbClr val="FF0000"/>
                </a:solidFill>
                <a:latin typeface="Monotype Corsiva" pitchFamily="66" charset="0"/>
              </a:rPr>
              <a:t>розвитку</a:t>
            </a:r>
            <a:r>
              <a:rPr lang="ru-RU" sz="3200" dirty="0" smtClean="0">
                <a:latin typeface="Monotype Corsiva" pitchFamily="66" charset="0"/>
              </a:rPr>
              <a:t>.</a:t>
            </a:r>
            <a:endParaRPr lang="ru-RU" sz="3200" dirty="0">
              <a:latin typeface="Monotype Corsiva" pitchFamily="66" charset="0"/>
            </a:endParaRPr>
          </a:p>
        </p:txBody>
      </p:sp>
    </p:spTree>
  </p:cSld>
  <p:clrMapOvr>
    <a:masterClrMapping/>
  </p:clrMapOvr>
  <p:transition advTm="52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4" presetClass="emph" presetSubtype="0" fill="hold" grpId="1"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par>
                          <p:cTn id="15" fill="hold">
                            <p:stCondLst>
                              <p:cond delay="20400"/>
                            </p:stCondLst>
                            <p:childTnLst>
                              <p:par>
                                <p:cTn id="16" presetID="24" presetClass="exit" presetSubtype="0" fill="hold" grpId="2" nodeType="afterEffect">
                                  <p:stCondLst>
                                    <p:cond delay="7000"/>
                                  </p:stCondLst>
                                  <p:iterate type="lt">
                                    <p:tmAbs val="0"/>
                                  </p:iterate>
                                  <p:childTnLst>
                                    <p:anim to="" calcmode="lin" valueType="num">
                                      <p:cBhvr>
                                        <p:cTn id="17" dur="1"/>
                                        <p:tgtEl>
                                          <p:spTgt spid="2"/>
                                        </p:tgtEl>
                                        <p:attrNameLst>
                                          <p:attrName/>
                                        </p:attrNameLst>
                                      </p:cBhvr>
                                    </p:anim>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214290"/>
            <a:ext cx="8229600" cy="3225800"/>
          </a:xfrm>
        </p:spPr>
        <p:txBody>
          <a:bodyPr/>
          <a:lstStyle/>
          <a:p>
            <a:r>
              <a:rPr lang="uk-UA" dirty="0" smtClean="0">
                <a:solidFill>
                  <a:srgbClr val="FF0000"/>
                </a:solidFill>
                <a:latin typeface="Monotype Corsiva" pitchFamily="66" charset="0"/>
              </a:rPr>
              <a:t>Київська Русь – ранньофеодальна держава з монархічною формою управління</a:t>
            </a:r>
            <a:endParaRPr lang="ru-RU" dirty="0">
              <a:solidFill>
                <a:srgbClr val="FF0000"/>
              </a:solidFill>
              <a:latin typeface="Monotype Corsiva" pitchFamily="66" charset="0"/>
            </a:endParaRPr>
          </a:p>
        </p:txBody>
      </p:sp>
    </p:spTree>
  </p:cSld>
  <p:clrMapOvr>
    <a:masterClrMapping/>
  </p:clrMapOvr>
  <p:transition advTm="5157">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3000"/>
                                  </p:stCondLst>
                                  <p:childTnLst>
                                    <p:anim to="" calcmode="lin" valueType="num">
                                      <p:cBhvr>
                                        <p:cTn id="10" dur="1"/>
                                        <p:tgtEl>
                                          <p:spTgt spid="4"/>
                                        </p:tgtEl>
                                        <p:attrNameLst>
                                          <p:attrName/>
                                        </p:attrNameLst>
                                      </p:cBhvr>
                                    </p:anim>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normAutofit fontScale="90000"/>
          </a:bodyPr>
          <a:lstStyle/>
          <a:p>
            <a:r>
              <a:rPr lang="uk-UA" dirty="0" smtClean="0">
                <a:solidFill>
                  <a:srgbClr val="FF0000"/>
                </a:solidFill>
                <a:latin typeface="Impact" pitchFamily="34" charset="0"/>
              </a:rPr>
              <a:t>Київська Русь. Державний устрій до ІХ ст.</a:t>
            </a:r>
            <a:r>
              <a:rPr lang="ru-RU" dirty="0" smtClean="0">
                <a:latin typeface="Impact" pitchFamily="34" charset="0"/>
              </a:rPr>
              <a:t/>
            </a:r>
            <a:br>
              <a:rPr lang="ru-RU" dirty="0" smtClean="0">
                <a:latin typeface="Impact" pitchFamily="34" charset="0"/>
              </a:rPr>
            </a:br>
            <a:endParaRPr lang="ru-RU" dirty="0">
              <a:latin typeface="Impact" pitchFamily="34" charset="0"/>
            </a:endParaRPr>
          </a:p>
        </p:txBody>
      </p:sp>
      <p:graphicFrame>
        <p:nvGraphicFramePr>
          <p:cNvPr id="4" name="Схема 3"/>
          <p:cNvGraphicFramePr/>
          <p:nvPr/>
        </p:nvGraphicFramePr>
        <p:xfrm>
          <a:off x="214282" y="1357298"/>
          <a:ext cx="8786874"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50625">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graphicEl>
                                              <a:dgm id="{87F39907-CF5E-470E-BA71-8405F8556927}"/>
                                            </p:graphicEl>
                                          </p:spTgt>
                                        </p:tgtEl>
                                        <p:attrNameLst>
                                          <p:attrName>style.visibility</p:attrName>
                                        </p:attrNameLst>
                                      </p:cBhvr>
                                      <p:to>
                                        <p:strVal val="visible"/>
                                      </p:to>
                                    </p:set>
                                    <p:anim to="" calcmode="lin" valueType="num">
                                      <p:cBhvr>
                                        <p:cTn id="11" dur="1" fill="hold"/>
                                        <p:tgtEl>
                                          <p:spTgt spid="4">
                                            <p:graphicEl>
                                              <a:dgm id="{87F39907-CF5E-470E-BA71-8405F8556927}"/>
                                            </p:graphic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4">
                                            <p:graphicEl>
                                              <a:dgm id="{86941CE0-0FEF-438B-AF4A-464F49607AFB}"/>
                                            </p:graphicEl>
                                          </p:spTgt>
                                        </p:tgtEl>
                                        <p:attrNameLst>
                                          <p:attrName>style.visibility</p:attrName>
                                        </p:attrNameLst>
                                      </p:cBhvr>
                                      <p:to>
                                        <p:strVal val="visible"/>
                                      </p:to>
                                    </p:set>
                                    <p:anim to="" calcmode="lin" valueType="num">
                                      <p:cBhvr>
                                        <p:cTn id="15" dur="1" fill="hold"/>
                                        <p:tgtEl>
                                          <p:spTgt spid="4">
                                            <p:graphicEl>
                                              <a:dgm id="{86941CE0-0FEF-438B-AF4A-464F49607AFB}"/>
                                            </p:graphic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4">
                                            <p:graphicEl>
                                              <a:dgm id="{577A25ED-DAA1-4226-BD27-A197486461D8}"/>
                                            </p:graphicEl>
                                          </p:spTgt>
                                        </p:tgtEl>
                                        <p:attrNameLst>
                                          <p:attrName>style.visibility</p:attrName>
                                        </p:attrNameLst>
                                      </p:cBhvr>
                                      <p:to>
                                        <p:strVal val="visible"/>
                                      </p:to>
                                    </p:set>
                                    <p:anim to="" calcmode="lin" valueType="num">
                                      <p:cBhvr>
                                        <p:cTn id="19" dur="1" fill="hold"/>
                                        <p:tgtEl>
                                          <p:spTgt spid="4">
                                            <p:graphicEl>
                                              <a:dgm id="{577A25ED-DAA1-4226-BD27-A197486461D8}"/>
                                            </p:graphic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4">
                                            <p:graphicEl>
                                              <a:dgm id="{8FDBF5A8-2D49-43B9-A1B8-473E04769DB3}"/>
                                            </p:graphicEl>
                                          </p:spTgt>
                                        </p:tgtEl>
                                        <p:attrNameLst>
                                          <p:attrName>style.visibility</p:attrName>
                                        </p:attrNameLst>
                                      </p:cBhvr>
                                      <p:to>
                                        <p:strVal val="visible"/>
                                      </p:to>
                                    </p:set>
                                    <p:anim to="" calcmode="lin" valueType="num">
                                      <p:cBhvr>
                                        <p:cTn id="23" dur="1" fill="hold"/>
                                        <p:tgtEl>
                                          <p:spTgt spid="4">
                                            <p:graphicEl>
                                              <a:dgm id="{8FDBF5A8-2D49-43B9-A1B8-473E04769DB3}"/>
                                            </p:graphic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4">
                                            <p:graphicEl>
                                              <a:dgm id="{DED9EC76-5ACA-4D2D-8ABE-24A06C7622B7}"/>
                                            </p:graphicEl>
                                          </p:spTgt>
                                        </p:tgtEl>
                                        <p:attrNameLst>
                                          <p:attrName>style.visibility</p:attrName>
                                        </p:attrNameLst>
                                      </p:cBhvr>
                                      <p:to>
                                        <p:strVal val="visible"/>
                                      </p:to>
                                    </p:set>
                                    <p:anim to="" calcmode="lin" valueType="num">
                                      <p:cBhvr>
                                        <p:cTn id="27" dur="1" fill="hold"/>
                                        <p:tgtEl>
                                          <p:spTgt spid="4">
                                            <p:graphicEl>
                                              <a:dgm id="{DED9EC76-5ACA-4D2D-8ABE-24A06C7622B7}"/>
                                            </p:graphic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4">
                                            <p:graphicEl>
                                              <a:dgm id="{11D506EC-016A-4A66-AE45-E8E4B8D5242A}"/>
                                            </p:graphicEl>
                                          </p:spTgt>
                                        </p:tgtEl>
                                        <p:attrNameLst>
                                          <p:attrName>style.visibility</p:attrName>
                                        </p:attrNameLst>
                                      </p:cBhvr>
                                      <p:to>
                                        <p:strVal val="visible"/>
                                      </p:to>
                                    </p:set>
                                    <p:anim to="" calcmode="lin" valueType="num">
                                      <p:cBhvr>
                                        <p:cTn id="31" dur="1" fill="hold"/>
                                        <p:tgtEl>
                                          <p:spTgt spid="4">
                                            <p:graphicEl>
                                              <a:dgm id="{11D506EC-016A-4A66-AE45-E8E4B8D5242A}"/>
                                            </p:graphic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4">
                                            <p:graphicEl>
                                              <a:dgm id="{EC856BCB-0A0E-4A37-B4ED-BF0C1AA3CBD5}"/>
                                            </p:graphicEl>
                                          </p:spTgt>
                                        </p:tgtEl>
                                        <p:attrNameLst>
                                          <p:attrName>style.visibility</p:attrName>
                                        </p:attrNameLst>
                                      </p:cBhvr>
                                      <p:to>
                                        <p:strVal val="visible"/>
                                      </p:to>
                                    </p:set>
                                    <p:anim to="" calcmode="lin" valueType="num">
                                      <p:cBhvr>
                                        <p:cTn id="35" dur="1" fill="hold"/>
                                        <p:tgtEl>
                                          <p:spTgt spid="4">
                                            <p:graphicEl>
                                              <a:dgm id="{EC856BCB-0A0E-4A37-B4ED-BF0C1AA3CBD5}"/>
                                            </p:graphic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4">
                                            <p:graphicEl>
                                              <a:dgm id="{8B73B620-A081-43B8-B94D-8993028BAED4}"/>
                                            </p:graphicEl>
                                          </p:spTgt>
                                        </p:tgtEl>
                                        <p:attrNameLst>
                                          <p:attrName>style.visibility</p:attrName>
                                        </p:attrNameLst>
                                      </p:cBhvr>
                                      <p:to>
                                        <p:strVal val="visible"/>
                                      </p:to>
                                    </p:set>
                                    <p:anim to="" calcmode="lin" valueType="num">
                                      <p:cBhvr>
                                        <p:cTn id="39" dur="1" fill="hold"/>
                                        <p:tgtEl>
                                          <p:spTgt spid="4">
                                            <p:graphicEl>
                                              <a:dgm id="{8B73B620-A081-43B8-B94D-8993028BAED4}"/>
                                            </p:graphicEl>
                                          </p:spTgt>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4">
                                            <p:graphicEl>
                                              <a:dgm id="{98F77A75-8039-4C4A-82CD-7F3FBE1A138E}"/>
                                            </p:graphicEl>
                                          </p:spTgt>
                                        </p:tgtEl>
                                        <p:attrNameLst>
                                          <p:attrName>style.visibility</p:attrName>
                                        </p:attrNameLst>
                                      </p:cBhvr>
                                      <p:to>
                                        <p:strVal val="visible"/>
                                      </p:to>
                                    </p:set>
                                    <p:anim to="" calcmode="lin" valueType="num">
                                      <p:cBhvr>
                                        <p:cTn id="43" dur="1" fill="hold"/>
                                        <p:tgtEl>
                                          <p:spTgt spid="4">
                                            <p:graphicEl>
                                              <a:dgm id="{98F77A75-8039-4C4A-82CD-7F3FBE1A138E}"/>
                                            </p:graphicEl>
                                          </p:spTgt>
                                        </p:tgtEl>
                                        <p:attrNameLst>
                                          <p:attrName/>
                                        </p:attrNameLst>
                                      </p:cBhvr>
                                    </p:anim>
                                  </p:childTnLst>
                                </p:cTn>
                              </p:par>
                            </p:childTnLst>
                          </p:cTn>
                        </p:par>
                        <p:par>
                          <p:cTn id="44" fill="hold">
                            <p:stCondLst>
                              <p:cond delay="0"/>
                            </p:stCondLst>
                            <p:childTnLst>
                              <p:par>
                                <p:cTn id="45" presetID="24" presetClass="exit" presetSubtype="0" fill="hold" grpId="1" nodeType="afterEffect">
                                  <p:stCondLst>
                                    <p:cond delay="0"/>
                                  </p:stCondLst>
                                  <p:childTnLst>
                                    <p:anim to="" calcmode="lin" valueType="num">
                                      <p:cBhvr>
                                        <p:cTn id="46" dur="1"/>
                                        <p:tgtEl>
                                          <p:spTgt spid="2"/>
                                        </p:tgtEl>
                                        <p:attrNameLst>
                                          <p:attrName/>
                                        </p:attrNameLst>
                                      </p:cBhvr>
                                    </p:anim>
                                    <p:set>
                                      <p:cBhvr>
                                        <p:cTn id="47" dur="1" fill="hold">
                                          <p:stCondLst>
                                            <p:cond delay="0"/>
                                          </p:stCondLst>
                                        </p:cTn>
                                        <p:tgtEl>
                                          <p:spTgt spid="2"/>
                                        </p:tgtEl>
                                        <p:attrNameLst>
                                          <p:attrName>style.visibility</p:attrName>
                                        </p:attrNameLst>
                                      </p:cBhvr>
                                      <p:to>
                                        <p:strVal val="hidden"/>
                                      </p:to>
                                    </p:set>
                                  </p:childTnLst>
                                </p:cTn>
                              </p:par>
                            </p:childTnLst>
                          </p:cTn>
                        </p:par>
                        <p:par>
                          <p:cTn id="48" fill="hold">
                            <p:stCondLst>
                              <p:cond delay="0"/>
                            </p:stCondLst>
                            <p:childTnLst>
                              <p:par>
                                <p:cTn id="49" presetID="24" presetClass="exit" presetSubtype="0" fill="hold" grpId="1" nodeType="afterEffect">
                                  <p:stCondLst>
                                    <p:cond delay="3000"/>
                                  </p:stCondLst>
                                  <p:childTnLst>
                                    <p:anim to="" calcmode="lin" valueType="num">
                                      <p:cBhvr>
                                        <p:cTn id="50" dur="1"/>
                                        <p:tgtEl>
                                          <p:spTgt spid="4">
                                            <p:graphicEl>
                                              <a:dgm id="{87F39907-CF5E-470E-BA71-8405F8556927}"/>
                                            </p:graphicEl>
                                          </p:spTgt>
                                        </p:tgtEl>
                                        <p:attrNameLst>
                                          <p:attrName/>
                                        </p:attrNameLst>
                                      </p:cBhvr>
                                    </p:anim>
                                    <p:set>
                                      <p:cBhvr>
                                        <p:cTn id="51" dur="1" fill="hold">
                                          <p:stCondLst>
                                            <p:cond delay="0"/>
                                          </p:stCondLst>
                                        </p:cTn>
                                        <p:tgtEl>
                                          <p:spTgt spid="4">
                                            <p:graphicEl>
                                              <a:dgm id="{87F39907-CF5E-470E-BA71-8405F8556927}"/>
                                            </p:graphicEl>
                                          </p:spTgt>
                                        </p:tgtEl>
                                        <p:attrNameLst>
                                          <p:attrName>style.visibility</p:attrName>
                                        </p:attrNameLst>
                                      </p:cBhvr>
                                      <p:to>
                                        <p:strVal val="hidden"/>
                                      </p:to>
                                    </p:set>
                                  </p:childTnLst>
                                </p:cTn>
                              </p:par>
                            </p:childTnLst>
                          </p:cTn>
                        </p:par>
                        <p:par>
                          <p:cTn id="52" fill="hold">
                            <p:stCondLst>
                              <p:cond delay="3000"/>
                            </p:stCondLst>
                            <p:childTnLst>
                              <p:par>
                                <p:cTn id="53" presetID="24" presetClass="exit" presetSubtype="0" fill="hold" grpId="1" nodeType="afterEffect">
                                  <p:stCondLst>
                                    <p:cond delay="3000"/>
                                  </p:stCondLst>
                                  <p:childTnLst>
                                    <p:anim to="" calcmode="lin" valueType="num">
                                      <p:cBhvr>
                                        <p:cTn id="54" dur="1"/>
                                        <p:tgtEl>
                                          <p:spTgt spid="4">
                                            <p:graphicEl>
                                              <a:dgm id="{86941CE0-0FEF-438B-AF4A-464F49607AFB}"/>
                                            </p:graphicEl>
                                          </p:spTgt>
                                        </p:tgtEl>
                                        <p:attrNameLst>
                                          <p:attrName/>
                                        </p:attrNameLst>
                                      </p:cBhvr>
                                    </p:anim>
                                    <p:set>
                                      <p:cBhvr>
                                        <p:cTn id="55" dur="1" fill="hold">
                                          <p:stCondLst>
                                            <p:cond delay="0"/>
                                          </p:stCondLst>
                                        </p:cTn>
                                        <p:tgtEl>
                                          <p:spTgt spid="4">
                                            <p:graphicEl>
                                              <a:dgm id="{86941CE0-0FEF-438B-AF4A-464F49607AFB}"/>
                                            </p:graphicEl>
                                          </p:spTgt>
                                        </p:tgtEl>
                                        <p:attrNameLst>
                                          <p:attrName>style.visibility</p:attrName>
                                        </p:attrNameLst>
                                      </p:cBhvr>
                                      <p:to>
                                        <p:strVal val="hidden"/>
                                      </p:to>
                                    </p:set>
                                  </p:childTnLst>
                                </p:cTn>
                              </p:par>
                            </p:childTnLst>
                          </p:cTn>
                        </p:par>
                        <p:par>
                          <p:cTn id="56" fill="hold">
                            <p:stCondLst>
                              <p:cond delay="6000"/>
                            </p:stCondLst>
                            <p:childTnLst>
                              <p:par>
                                <p:cTn id="57" presetID="24" presetClass="exit" presetSubtype="0" fill="hold" grpId="1" nodeType="afterEffect">
                                  <p:stCondLst>
                                    <p:cond delay="3000"/>
                                  </p:stCondLst>
                                  <p:childTnLst>
                                    <p:anim to="" calcmode="lin" valueType="num">
                                      <p:cBhvr>
                                        <p:cTn id="58" dur="1"/>
                                        <p:tgtEl>
                                          <p:spTgt spid="4">
                                            <p:graphicEl>
                                              <a:dgm id="{577A25ED-DAA1-4226-BD27-A197486461D8}"/>
                                            </p:graphicEl>
                                          </p:spTgt>
                                        </p:tgtEl>
                                        <p:attrNameLst>
                                          <p:attrName/>
                                        </p:attrNameLst>
                                      </p:cBhvr>
                                    </p:anim>
                                    <p:set>
                                      <p:cBhvr>
                                        <p:cTn id="59" dur="1" fill="hold">
                                          <p:stCondLst>
                                            <p:cond delay="0"/>
                                          </p:stCondLst>
                                        </p:cTn>
                                        <p:tgtEl>
                                          <p:spTgt spid="4">
                                            <p:graphicEl>
                                              <a:dgm id="{577A25ED-DAA1-4226-BD27-A197486461D8}"/>
                                            </p:graphicEl>
                                          </p:spTgt>
                                        </p:tgtEl>
                                        <p:attrNameLst>
                                          <p:attrName>style.visibility</p:attrName>
                                        </p:attrNameLst>
                                      </p:cBhvr>
                                      <p:to>
                                        <p:strVal val="hidden"/>
                                      </p:to>
                                    </p:set>
                                  </p:childTnLst>
                                </p:cTn>
                              </p:par>
                            </p:childTnLst>
                          </p:cTn>
                        </p:par>
                        <p:par>
                          <p:cTn id="60" fill="hold">
                            <p:stCondLst>
                              <p:cond delay="9000"/>
                            </p:stCondLst>
                            <p:childTnLst>
                              <p:par>
                                <p:cTn id="61" presetID="24" presetClass="exit" presetSubtype="0" fill="hold" grpId="1" nodeType="afterEffect">
                                  <p:stCondLst>
                                    <p:cond delay="3000"/>
                                  </p:stCondLst>
                                  <p:childTnLst>
                                    <p:anim to="" calcmode="lin" valueType="num">
                                      <p:cBhvr>
                                        <p:cTn id="62" dur="1"/>
                                        <p:tgtEl>
                                          <p:spTgt spid="4">
                                            <p:graphicEl>
                                              <a:dgm id="{8FDBF5A8-2D49-43B9-A1B8-473E04769DB3}"/>
                                            </p:graphicEl>
                                          </p:spTgt>
                                        </p:tgtEl>
                                        <p:attrNameLst>
                                          <p:attrName/>
                                        </p:attrNameLst>
                                      </p:cBhvr>
                                    </p:anim>
                                    <p:set>
                                      <p:cBhvr>
                                        <p:cTn id="63" dur="1" fill="hold">
                                          <p:stCondLst>
                                            <p:cond delay="0"/>
                                          </p:stCondLst>
                                        </p:cTn>
                                        <p:tgtEl>
                                          <p:spTgt spid="4">
                                            <p:graphicEl>
                                              <a:dgm id="{8FDBF5A8-2D49-43B9-A1B8-473E04769DB3}"/>
                                            </p:graphicEl>
                                          </p:spTgt>
                                        </p:tgtEl>
                                        <p:attrNameLst>
                                          <p:attrName>style.visibility</p:attrName>
                                        </p:attrNameLst>
                                      </p:cBhvr>
                                      <p:to>
                                        <p:strVal val="hidden"/>
                                      </p:to>
                                    </p:set>
                                  </p:childTnLst>
                                </p:cTn>
                              </p:par>
                            </p:childTnLst>
                          </p:cTn>
                        </p:par>
                        <p:par>
                          <p:cTn id="64" fill="hold">
                            <p:stCondLst>
                              <p:cond delay="12000"/>
                            </p:stCondLst>
                            <p:childTnLst>
                              <p:par>
                                <p:cTn id="65" presetID="24" presetClass="exit" presetSubtype="0" fill="hold" grpId="1" nodeType="afterEffect">
                                  <p:stCondLst>
                                    <p:cond delay="3000"/>
                                  </p:stCondLst>
                                  <p:childTnLst>
                                    <p:anim to="" calcmode="lin" valueType="num">
                                      <p:cBhvr>
                                        <p:cTn id="66" dur="1"/>
                                        <p:tgtEl>
                                          <p:spTgt spid="4">
                                            <p:graphicEl>
                                              <a:dgm id="{DED9EC76-5ACA-4D2D-8ABE-24A06C7622B7}"/>
                                            </p:graphicEl>
                                          </p:spTgt>
                                        </p:tgtEl>
                                        <p:attrNameLst>
                                          <p:attrName/>
                                        </p:attrNameLst>
                                      </p:cBhvr>
                                    </p:anim>
                                    <p:set>
                                      <p:cBhvr>
                                        <p:cTn id="67" dur="1" fill="hold">
                                          <p:stCondLst>
                                            <p:cond delay="0"/>
                                          </p:stCondLst>
                                        </p:cTn>
                                        <p:tgtEl>
                                          <p:spTgt spid="4">
                                            <p:graphicEl>
                                              <a:dgm id="{DED9EC76-5ACA-4D2D-8ABE-24A06C7622B7}"/>
                                            </p:graphicEl>
                                          </p:spTgt>
                                        </p:tgtEl>
                                        <p:attrNameLst>
                                          <p:attrName>style.visibility</p:attrName>
                                        </p:attrNameLst>
                                      </p:cBhvr>
                                      <p:to>
                                        <p:strVal val="hidden"/>
                                      </p:to>
                                    </p:set>
                                  </p:childTnLst>
                                </p:cTn>
                              </p:par>
                            </p:childTnLst>
                          </p:cTn>
                        </p:par>
                        <p:par>
                          <p:cTn id="68" fill="hold">
                            <p:stCondLst>
                              <p:cond delay="15000"/>
                            </p:stCondLst>
                            <p:childTnLst>
                              <p:par>
                                <p:cTn id="69" presetID="24" presetClass="exit" presetSubtype="0" fill="hold" grpId="1" nodeType="afterEffect">
                                  <p:stCondLst>
                                    <p:cond delay="3000"/>
                                  </p:stCondLst>
                                  <p:childTnLst>
                                    <p:anim to="" calcmode="lin" valueType="num">
                                      <p:cBhvr>
                                        <p:cTn id="70" dur="1"/>
                                        <p:tgtEl>
                                          <p:spTgt spid="4">
                                            <p:graphicEl>
                                              <a:dgm id="{11D506EC-016A-4A66-AE45-E8E4B8D5242A}"/>
                                            </p:graphicEl>
                                          </p:spTgt>
                                        </p:tgtEl>
                                        <p:attrNameLst>
                                          <p:attrName/>
                                        </p:attrNameLst>
                                      </p:cBhvr>
                                    </p:anim>
                                    <p:set>
                                      <p:cBhvr>
                                        <p:cTn id="71" dur="1" fill="hold">
                                          <p:stCondLst>
                                            <p:cond delay="0"/>
                                          </p:stCondLst>
                                        </p:cTn>
                                        <p:tgtEl>
                                          <p:spTgt spid="4">
                                            <p:graphicEl>
                                              <a:dgm id="{11D506EC-016A-4A66-AE45-E8E4B8D5242A}"/>
                                            </p:graphicEl>
                                          </p:spTgt>
                                        </p:tgtEl>
                                        <p:attrNameLst>
                                          <p:attrName>style.visibility</p:attrName>
                                        </p:attrNameLst>
                                      </p:cBhvr>
                                      <p:to>
                                        <p:strVal val="hidden"/>
                                      </p:to>
                                    </p:set>
                                  </p:childTnLst>
                                </p:cTn>
                              </p:par>
                            </p:childTnLst>
                          </p:cTn>
                        </p:par>
                        <p:par>
                          <p:cTn id="72" fill="hold">
                            <p:stCondLst>
                              <p:cond delay="18000"/>
                            </p:stCondLst>
                            <p:childTnLst>
                              <p:par>
                                <p:cTn id="73" presetID="24" presetClass="exit" presetSubtype="0" fill="hold" grpId="1" nodeType="afterEffect">
                                  <p:stCondLst>
                                    <p:cond delay="3000"/>
                                  </p:stCondLst>
                                  <p:childTnLst>
                                    <p:anim to="" calcmode="lin" valueType="num">
                                      <p:cBhvr>
                                        <p:cTn id="74" dur="1"/>
                                        <p:tgtEl>
                                          <p:spTgt spid="4">
                                            <p:graphicEl>
                                              <a:dgm id="{EC856BCB-0A0E-4A37-B4ED-BF0C1AA3CBD5}"/>
                                            </p:graphicEl>
                                          </p:spTgt>
                                        </p:tgtEl>
                                        <p:attrNameLst>
                                          <p:attrName/>
                                        </p:attrNameLst>
                                      </p:cBhvr>
                                    </p:anim>
                                    <p:set>
                                      <p:cBhvr>
                                        <p:cTn id="75" dur="1" fill="hold">
                                          <p:stCondLst>
                                            <p:cond delay="0"/>
                                          </p:stCondLst>
                                        </p:cTn>
                                        <p:tgtEl>
                                          <p:spTgt spid="4">
                                            <p:graphicEl>
                                              <a:dgm id="{EC856BCB-0A0E-4A37-B4ED-BF0C1AA3CBD5}"/>
                                            </p:graphicEl>
                                          </p:spTgt>
                                        </p:tgtEl>
                                        <p:attrNameLst>
                                          <p:attrName>style.visibility</p:attrName>
                                        </p:attrNameLst>
                                      </p:cBhvr>
                                      <p:to>
                                        <p:strVal val="hidden"/>
                                      </p:to>
                                    </p:set>
                                  </p:childTnLst>
                                </p:cTn>
                              </p:par>
                            </p:childTnLst>
                          </p:cTn>
                        </p:par>
                        <p:par>
                          <p:cTn id="76" fill="hold">
                            <p:stCondLst>
                              <p:cond delay="21000"/>
                            </p:stCondLst>
                            <p:childTnLst>
                              <p:par>
                                <p:cTn id="77" presetID="24" presetClass="exit" presetSubtype="0" fill="hold" grpId="1" nodeType="afterEffect">
                                  <p:stCondLst>
                                    <p:cond delay="3000"/>
                                  </p:stCondLst>
                                  <p:childTnLst>
                                    <p:anim to="" calcmode="lin" valueType="num">
                                      <p:cBhvr>
                                        <p:cTn id="78" dur="1"/>
                                        <p:tgtEl>
                                          <p:spTgt spid="4">
                                            <p:graphicEl>
                                              <a:dgm id="{8B73B620-A081-43B8-B94D-8993028BAED4}"/>
                                            </p:graphicEl>
                                          </p:spTgt>
                                        </p:tgtEl>
                                        <p:attrNameLst>
                                          <p:attrName/>
                                        </p:attrNameLst>
                                      </p:cBhvr>
                                    </p:anim>
                                    <p:set>
                                      <p:cBhvr>
                                        <p:cTn id="79" dur="1" fill="hold">
                                          <p:stCondLst>
                                            <p:cond delay="0"/>
                                          </p:stCondLst>
                                        </p:cTn>
                                        <p:tgtEl>
                                          <p:spTgt spid="4">
                                            <p:graphicEl>
                                              <a:dgm id="{8B73B620-A081-43B8-B94D-8993028BAED4}"/>
                                            </p:graphicEl>
                                          </p:spTgt>
                                        </p:tgtEl>
                                        <p:attrNameLst>
                                          <p:attrName>style.visibility</p:attrName>
                                        </p:attrNameLst>
                                      </p:cBhvr>
                                      <p:to>
                                        <p:strVal val="hidden"/>
                                      </p:to>
                                    </p:set>
                                  </p:childTnLst>
                                </p:cTn>
                              </p:par>
                            </p:childTnLst>
                          </p:cTn>
                        </p:par>
                        <p:par>
                          <p:cTn id="80" fill="hold">
                            <p:stCondLst>
                              <p:cond delay="24000"/>
                            </p:stCondLst>
                            <p:childTnLst>
                              <p:par>
                                <p:cTn id="81" presetID="24" presetClass="exit" presetSubtype="0" fill="hold" grpId="1" nodeType="afterEffect">
                                  <p:stCondLst>
                                    <p:cond delay="3000"/>
                                  </p:stCondLst>
                                  <p:childTnLst>
                                    <p:anim to="" calcmode="lin" valueType="num">
                                      <p:cBhvr>
                                        <p:cTn id="82" dur="1"/>
                                        <p:tgtEl>
                                          <p:spTgt spid="4">
                                            <p:graphicEl>
                                              <a:dgm id="{98F77A75-8039-4C4A-82CD-7F3FBE1A138E}"/>
                                            </p:graphicEl>
                                          </p:spTgt>
                                        </p:tgtEl>
                                        <p:attrNameLst>
                                          <p:attrName/>
                                        </p:attrNameLst>
                                      </p:cBhvr>
                                    </p:anim>
                                    <p:set>
                                      <p:cBhvr>
                                        <p:cTn id="83" dur="1" fill="hold">
                                          <p:stCondLst>
                                            <p:cond delay="0"/>
                                          </p:stCondLst>
                                        </p:cTn>
                                        <p:tgtEl>
                                          <p:spTgt spid="4">
                                            <p:graphicEl>
                                              <a:dgm id="{98F77A75-8039-4C4A-82CD-7F3FBE1A138E}"/>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4" grpId="0">
        <p:bldSub>
          <a:bldDgm bld="one"/>
        </p:bldSub>
      </p:bldGraphic>
      <p:bldGraphic spid="4" grpI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797436"/>
          </a:xfrm>
        </p:spPr>
        <p:txBody>
          <a:bodyPr>
            <a:normAutofit fontScale="90000"/>
          </a:bodyPr>
          <a:lstStyle/>
          <a:p>
            <a:r>
              <a:rPr lang="uk-UA" sz="3600" dirty="0" smtClean="0">
                <a:solidFill>
                  <a:srgbClr val="FF0000"/>
                </a:solidFill>
                <a:latin typeface="Georgia" pitchFamily="18" charset="0"/>
              </a:rPr>
              <a:t>Устрій Київської Русі до </a:t>
            </a:r>
            <a:r>
              <a:rPr lang="en-US" sz="3600" dirty="0" smtClean="0">
                <a:solidFill>
                  <a:srgbClr val="FF0000"/>
                </a:solidFill>
                <a:latin typeface="Georgia" pitchFamily="18" charset="0"/>
              </a:rPr>
              <a:t>IX </a:t>
            </a:r>
            <a:r>
              <a:rPr lang="ru-RU" sz="3600" dirty="0" smtClean="0">
                <a:solidFill>
                  <a:srgbClr val="FF0000"/>
                </a:solidFill>
                <a:latin typeface="Georgia" pitchFamily="18" charset="0"/>
              </a:rPr>
              <a:t>ст., </a:t>
            </a:r>
            <a:r>
              <a:rPr lang="uk-UA" sz="3600" dirty="0" smtClean="0">
                <a:solidFill>
                  <a:srgbClr val="FF0000"/>
                </a:solidFill>
                <a:latin typeface="Georgia" pitchFamily="18" charset="0"/>
              </a:rPr>
              <a:t>принципово</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відрізняється</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від</a:t>
            </a:r>
            <a:r>
              <a:rPr lang="ru-RU" sz="3600" dirty="0" smtClean="0">
                <a:solidFill>
                  <a:srgbClr val="FF0000"/>
                </a:solidFill>
                <a:latin typeface="Georgia" pitchFamily="18" charset="0"/>
              </a:rPr>
              <a:t> устрою при </a:t>
            </a:r>
            <a:r>
              <a:rPr lang="ru-RU" sz="3600" dirty="0" err="1" smtClean="0">
                <a:solidFill>
                  <a:srgbClr val="FF0000"/>
                </a:solidFill>
                <a:latin typeface="Georgia" pitchFamily="18" charset="0"/>
              </a:rPr>
              <a:t>князівському</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правлінні</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оскільки</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ранній</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період</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характеризується</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чітко</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вираженою</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племінною</a:t>
            </a:r>
            <a:r>
              <a:rPr lang="ru-RU" sz="3600" dirty="0" smtClean="0">
                <a:solidFill>
                  <a:srgbClr val="FF0000"/>
                </a:solidFill>
                <a:latin typeface="Georgia" pitchFamily="18" charset="0"/>
              </a:rPr>
              <a:t> структурою, </a:t>
            </a:r>
            <a:r>
              <a:rPr lang="ru-RU" sz="3600" dirty="0" err="1" smtClean="0">
                <a:solidFill>
                  <a:srgbClr val="FF0000"/>
                </a:solidFill>
                <a:latin typeface="Georgia" pitchFamily="18" charset="0"/>
              </a:rPr>
              <a:t>відсутністю</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єдиного</a:t>
            </a:r>
            <a:r>
              <a:rPr lang="ru-RU" sz="3600" dirty="0" smtClean="0">
                <a:solidFill>
                  <a:srgbClr val="FF0000"/>
                </a:solidFill>
                <a:latin typeface="Georgia" pitchFamily="18" charset="0"/>
              </a:rPr>
              <a:t> центрального та головного органу </a:t>
            </a:r>
            <a:r>
              <a:rPr lang="ru-RU" sz="3600" dirty="0" err="1" smtClean="0">
                <a:solidFill>
                  <a:srgbClr val="FF0000"/>
                </a:solidFill>
                <a:latin typeface="Georgia" pitchFamily="18" charset="0"/>
              </a:rPr>
              <a:t>управління</a:t>
            </a:r>
            <a:r>
              <a:rPr lang="ru-RU" sz="3600" dirty="0" smtClean="0">
                <a:solidFill>
                  <a:srgbClr val="FF0000"/>
                </a:solidFill>
                <a:latin typeface="Georgia" pitchFamily="18" charset="0"/>
              </a:rPr>
              <a:t>. Племена жили </a:t>
            </a:r>
            <a:r>
              <a:rPr lang="ru-RU" sz="3600" dirty="0" err="1" smtClean="0">
                <a:solidFill>
                  <a:srgbClr val="FF0000"/>
                </a:solidFill>
                <a:latin typeface="Georgia" pitchFamily="18" charset="0"/>
              </a:rPr>
              <a:t>незалежно</a:t>
            </a:r>
            <a:r>
              <a:rPr lang="ru-RU" sz="3600" dirty="0" smtClean="0">
                <a:solidFill>
                  <a:srgbClr val="FF0000"/>
                </a:solidFill>
                <a:latin typeface="Georgia" pitchFamily="18" charset="0"/>
              </a:rPr>
              <a:t> один </a:t>
            </a:r>
            <a:r>
              <a:rPr lang="ru-RU" sz="3600" dirty="0" err="1" smtClean="0">
                <a:solidFill>
                  <a:srgbClr val="FF0000"/>
                </a:solidFill>
                <a:latin typeface="Georgia" pitchFamily="18" charset="0"/>
              </a:rPr>
              <a:t>від</a:t>
            </a:r>
            <a:r>
              <a:rPr lang="ru-RU" sz="3600" dirty="0" smtClean="0">
                <a:solidFill>
                  <a:srgbClr val="FF0000"/>
                </a:solidFill>
                <a:latin typeface="Georgia" pitchFamily="18" charset="0"/>
              </a:rPr>
              <a:t> одного та </a:t>
            </a:r>
            <a:r>
              <a:rPr lang="ru-RU" sz="3600" dirty="0" err="1" smtClean="0">
                <a:solidFill>
                  <a:srgbClr val="FF0000"/>
                </a:solidFill>
                <a:latin typeface="Georgia" pitchFamily="18" charset="0"/>
              </a:rPr>
              <a:t>розподіл</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повноважень</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та</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влади</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міг</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принципово</a:t>
            </a:r>
            <a:r>
              <a:rPr lang="ru-RU" sz="3600" dirty="0" smtClean="0">
                <a:solidFill>
                  <a:srgbClr val="FF0000"/>
                </a:solidFill>
                <a:latin typeface="Georgia" pitchFamily="18" charset="0"/>
              </a:rPr>
              <a:t> </a:t>
            </a:r>
            <a:r>
              <a:rPr lang="ru-RU" sz="3600" dirty="0" err="1" smtClean="0">
                <a:solidFill>
                  <a:srgbClr val="FF0000"/>
                </a:solidFill>
                <a:latin typeface="Georgia" pitchFamily="18" charset="0"/>
              </a:rPr>
              <a:t>відрязнятися</a:t>
            </a:r>
            <a:r>
              <a:rPr lang="ru-RU" sz="3600" dirty="0" smtClean="0">
                <a:solidFill>
                  <a:srgbClr val="FF0000"/>
                </a:solidFill>
                <a:latin typeface="Georgia" pitchFamily="18" charset="0"/>
              </a:rPr>
              <a:t> . </a:t>
            </a:r>
            <a:endParaRPr lang="ru-RU" sz="3600" dirty="0">
              <a:solidFill>
                <a:srgbClr val="FF0000"/>
              </a:solidFill>
              <a:latin typeface="Georgia" pitchFamily="18" charset="0"/>
            </a:endParaRPr>
          </a:p>
        </p:txBody>
      </p:sp>
    </p:spTree>
  </p:cSld>
  <p:clrMapOvr>
    <a:masterClrMapping/>
  </p:clrMapOvr>
  <p:transition advTm="122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7500"/>
                                  </p:stCondLst>
                                  <p:childTnLst>
                                    <p:anim to="" calcmode="lin" valueType="num">
                                      <p:cBhvr>
                                        <p:cTn id="10" dur="1"/>
                                        <p:tgtEl>
                                          <p:spTgt spid="4"/>
                                        </p:tgtEl>
                                        <p:attrNameLst>
                                          <p:attrName/>
                                        </p:attrNameLst>
                                      </p:cBhvr>
                                    </p:anim>
                                    <p:set>
                                      <p:cBhvr>
                                        <p:cTn id="1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54098"/>
          </a:xfrm>
        </p:spPr>
        <p:txBody>
          <a:bodyPr>
            <a:normAutofit fontScale="90000"/>
          </a:bodyPr>
          <a:lstStyle/>
          <a:p>
            <a:r>
              <a:rPr lang="uk-UA" dirty="0" smtClean="0">
                <a:latin typeface="Impact" pitchFamily="34" charset="0"/>
              </a:rPr>
              <a:t>Державний устрій Київської Русі при князівській владі</a:t>
            </a:r>
            <a:endParaRPr lang="ru-RU" dirty="0">
              <a:latin typeface="Impact" pitchFamily="34" charset="0"/>
            </a:endParaRPr>
          </a:p>
        </p:txBody>
      </p:sp>
      <p:graphicFrame>
        <p:nvGraphicFramePr>
          <p:cNvPr id="3" name="Схема 2"/>
          <p:cNvGraphicFramePr/>
          <p:nvPr/>
        </p:nvGraphicFramePr>
        <p:xfrm>
          <a:off x="214282" y="1397000"/>
          <a:ext cx="8715436" cy="53181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advTm="2414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graphicEl>
                                              <a:dgm id="{36535E69-FBE6-4D75-97AA-5CEEEAFE3E4A}"/>
                                            </p:graphicEl>
                                          </p:spTgt>
                                        </p:tgtEl>
                                        <p:attrNameLst>
                                          <p:attrName>style.visibility</p:attrName>
                                        </p:attrNameLst>
                                      </p:cBhvr>
                                      <p:to>
                                        <p:strVal val="visible"/>
                                      </p:to>
                                    </p:set>
                                    <p:anim to="" calcmode="lin" valueType="num">
                                      <p:cBhvr>
                                        <p:cTn id="11" dur="1" fill="hold"/>
                                        <p:tgtEl>
                                          <p:spTgt spid="3">
                                            <p:graphicEl>
                                              <a:dgm id="{36535E69-FBE6-4D75-97AA-5CEEEAFE3E4A}"/>
                                            </p:graphic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graphicEl>
                                              <a:dgm id="{68D8A280-4B87-4545-BBCA-37614163239F}"/>
                                            </p:graphicEl>
                                          </p:spTgt>
                                        </p:tgtEl>
                                        <p:attrNameLst>
                                          <p:attrName>style.visibility</p:attrName>
                                        </p:attrNameLst>
                                      </p:cBhvr>
                                      <p:to>
                                        <p:strVal val="visible"/>
                                      </p:to>
                                    </p:set>
                                    <p:anim to="" calcmode="lin" valueType="num">
                                      <p:cBhvr>
                                        <p:cTn id="15" dur="1" fill="hold"/>
                                        <p:tgtEl>
                                          <p:spTgt spid="3">
                                            <p:graphicEl>
                                              <a:dgm id="{68D8A280-4B87-4545-BBCA-37614163239F}"/>
                                            </p:graphic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graphicEl>
                                              <a:dgm id="{E325C8DA-3C28-4D7F-B7FA-E8D011C48252}"/>
                                            </p:graphicEl>
                                          </p:spTgt>
                                        </p:tgtEl>
                                        <p:attrNameLst>
                                          <p:attrName>style.visibility</p:attrName>
                                        </p:attrNameLst>
                                      </p:cBhvr>
                                      <p:to>
                                        <p:strVal val="visible"/>
                                      </p:to>
                                    </p:set>
                                    <p:anim to="" calcmode="lin" valueType="num">
                                      <p:cBhvr>
                                        <p:cTn id="19" dur="1" fill="hold"/>
                                        <p:tgtEl>
                                          <p:spTgt spid="3">
                                            <p:graphicEl>
                                              <a:dgm id="{E325C8DA-3C28-4D7F-B7FA-E8D011C48252}"/>
                                            </p:graphic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graphicEl>
                                              <a:dgm id="{6445EB3D-3A3D-44C8-8081-D6965D732ADD}"/>
                                            </p:graphicEl>
                                          </p:spTgt>
                                        </p:tgtEl>
                                        <p:attrNameLst>
                                          <p:attrName>style.visibility</p:attrName>
                                        </p:attrNameLst>
                                      </p:cBhvr>
                                      <p:to>
                                        <p:strVal val="visible"/>
                                      </p:to>
                                    </p:set>
                                    <p:anim to="" calcmode="lin" valueType="num">
                                      <p:cBhvr>
                                        <p:cTn id="23" dur="1" fill="hold"/>
                                        <p:tgtEl>
                                          <p:spTgt spid="3">
                                            <p:graphicEl>
                                              <a:dgm id="{6445EB3D-3A3D-44C8-8081-D6965D732ADD}"/>
                                            </p:graphic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
                                            <p:graphicEl>
                                              <a:dgm id="{667644F0-BBE9-4119-A622-AE2287421D1D}"/>
                                            </p:graphicEl>
                                          </p:spTgt>
                                        </p:tgtEl>
                                        <p:attrNameLst>
                                          <p:attrName>style.visibility</p:attrName>
                                        </p:attrNameLst>
                                      </p:cBhvr>
                                      <p:to>
                                        <p:strVal val="visible"/>
                                      </p:to>
                                    </p:set>
                                    <p:anim to="" calcmode="lin" valueType="num">
                                      <p:cBhvr>
                                        <p:cTn id="27" dur="1" fill="hold"/>
                                        <p:tgtEl>
                                          <p:spTgt spid="3">
                                            <p:graphicEl>
                                              <a:dgm id="{667644F0-BBE9-4119-A622-AE2287421D1D}"/>
                                            </p:graphic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
                                            <p:graphicEl>
                                              <a:dgm id="{FEF90BBC-B071-4508-BA02-671EED895302}"/>
                                            </p:graphicEl>
                                          </p:spTgt>
                                        </p:tgtEl>
                                        <p:attrNameLst>
                                          <p:attrName>style.visibility</p:attrName>
                                        </p:attrNameLst>
                                      </p:cBhvr>
                                      <p:to>
                                        <p:strVal val="visible"/>
                                      </p:to>
                                    </p:set>
                                    <p:anim to="" calcmode="lin" valueType="num">
                                      <p:cBhvr>
                                        <p:cTn id="31" dur="1" fill="hold"/>
                                        <p:tgtEl>
                                          <p:spTgt spid="3">
                                            <p:graphicEl>
                                              <a:dgm id="{FEF90BBC-B071-4508-BA02-671EED895302}"/>
                                            </p:graphic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3">
                                            <p:graphicEl>
                                              <a:dgm id="{2B7017FC-B673-42FF-89D2-434C177E67E1}"/>
                                            </p:graphicEl>
                                          </p:spTgt>
                                        </p:tgtEl>
                                        <p:attrNameLst>
                                          <p:attrName>style.visibility</p:attrName>
                                        </p:attrNameLst>
                                      </p:cBhvr>
                                      <p:to>
                                        <p:strVal val="visible"/>
                                      </p:to>
                                    </p:set>
                                    <p:anim to="" calcmode="lin" valueType="num">
                                      <p:cBhvr>
                                        <p:cTn id="35" dur="1" fill="hold"/>
                                        <p:tgtEl>
                                          <p:spTgt spid="3">
                                            <p:graphicEl>
                                              <a:dgm id="{2B7017FC-B673-42FF-89D2-434C177E67E1}"/>
                                            </p:graphic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3">
                                            <p:graphicEl>
                                              <a:dgm id="{220AD8E8-1DBE-4FA6-93FA-13CA333AC16C}"/>
                                            </p:graphicEl>
                                          </p:spTgt>
                                        </p:tgtEl>
                                        <p:attrNameLst>
                                          <p:attrName>style.visibility</p:attrName>
                                        </p:attrNameLst>
                                      </p:cBhvr>
                                      <p:to>
                                        <p:strVal val="visible"/>
                                      </p:to>
                                    </p:set>
                                    <p:anim to="" calcmode="lin" valueType="num">
                                      <p:cBhvr>
                                        <p:cTn id="39" dur="1" fill="hold"/>
                                        <p:tgtEl>
                                          <p:spTgt spid="3">
                                            <p:graphicEl>
                                              <a:dgm id="{220AD8E8-1DBE-4FA6-93FA-13CA333AC16C}"/>
                                            </p:graphicEl>
                                          </p:spTgt>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3">
                                            <p:graphicEl>
                                              <a:dgm id="{AEBAF59F-CCD3-49B2-AE98-6A9F3487D1B4}"/>
                                            </p:graphicEl>
                                          </p:spTgt>
                                        </p:tgtEl>
                                        <p:attrNameLst>
                                          <p:attrName>style.visibility</p:attrName>
                                        </p:attrNameLst>
                                      </p:cBhvr>
                                      <p:to>
                                        <p:strVal val="visible"/>
                                      </p:to>
                                    </p:set>
                                    <p:anim to="" calcmode="lin" valueType="num">
                                      <p:cBhvr>
                                        <p:cTn id="43" dur="1" fill="hold"/>
                                        <p:tgtEl>
                                          <p:spTgt spid="3">
                                            <p:graphicEl>
                                              <a:dgm id="{AEBAF59F-CCD3-49B2-AE98-6A9F3487D1B4}"/>
                                            </p:graphicEl>
                                          </p:spTgt>
                                        </p:tgtEl>
                                        <p:attrNameLst>
                                          <p:attrName/>
                                        </p:attrNameLst>
                                      </p:cBhvr>
                                    </p:anim>
                                  </p:childTnLst>
                                </p:cTn>
                              </p:par>
                            </p:childTnLst>
                          </p:cTn>
                        </p:par>
                        <p:par>
                          <p:cTn id="44" fill="hold">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3">
                                            <p:graphicEl>
                                              <a:dgm id="{CB4BF224-CC45-4D4A-9371-09766DEB5C2B}"/>
                                            </p:graphicEl>
                                          </p:spTgt>
                                        </p:tgtEl>
                                        <p:attrNameLst>
                                          <p:attrName>style.visibility</p:attrName>
                                        </p:attrNameLst>
                                      </p:cBhvr>
                                      <p:to>
                                        <p:strVal val="visible"/>
                                      </p:to>
                                    </p:set>
                                    <p:anim to="" calcmode="lin" valueType="num">
                                      <p:cBhvr>
                                        <p:cTn id="47" dur="1" fill="hold"/>
                                        <p:tgtEl>
                                          <p:spTgt spid="3">
                                            <p:graphicEl>
                                              <a:dgm id="{CB4BF224-CC45-4D4A-9371-09766DEB5C2B}"/>
                                            </p:graphicEl>
                                          </p:spTgt>
                                        </p:tgtEl>
                                        <p:attrNameLst>
                                          <p:attrName/>
                                        </p:attrNameLst>
                                      </p:cBhvr>
                                    </p:anim>
                                  </p:childTnLst>
                                </p:cTn>
                              </p:par>
                            </p:childTnLst>
                          </p:cTn>
                        </p:par>
                        <p:par>
                          <p:cTn id="48" fill="hold">
                            <p:stCondLst>
                              <p:cond delay="0"/>
                            </p:stCondLst>
                            <p:childTnLst>
                              <p:par>
                                <p:cTn id="49" presetID="24" presetClass="entr" presetSubtype="0" fill="hold" grpId="0" nodeType="afterEffect">
                                  <p:stCondLst>
                                    <p:cond delay="0"/>
                                  </p:stCondLst>
                                  <p:childTnLst>
                                    <p:set>
                                      <p:cBhvr>
                                        <p:cTn id="50" dur="1" fill="hold">
                                          <p:stCondLst>
                                            <p:cond delay="0"/>
                                          </p:stCondLst>
                                        </p:cTn>
                                        <p:tgtEl>
                                          <p:spTgt spid="3">
                                            <p:graphicEl>
                                              <a:dgm id="{36E0E767-EA01-4873-B025-3754547E017D}"/>
                                            </p:graphicEl>
                                          </p:spTgt>
                                        </p:tgtEl>
                                        <p:attrNameLst>
                                          <p:attrName>style.visibility</p:attrName>
                                        </p:attrNameLst>
                                      </p:cBhvr>
                                      <p:to>
                                        <p:strVal val="visible"/>
                                      </p:to>
                                    </p:set>
                                    <p:anim to="" calcmode="lin" valueType="num">
                                      <p:cBhvr>
                                        <p:cTn id="51" dur="1" fill="hold"/>
                                        <p:tgtEl>
                                          <p:spTgt spid="3">
                                            <p:graphicEl>
                                              <a:dgm id="{36E0E767-EA01-4873-B025-3754547E017D}"/>
                                            </p:graphicEl>
                                          </p:spTgt>
                                        </p:tgtEl>
                                        <p:attrNameLst>
                                          <p:attrName/>
                                        </p:attrNameLst>
                                      </p:cBhvr>
                                    </p:anim>
                                  </p:childTnLst>
                                </p:cTn>
                              </p:par>
                            </p:childTnLst>
                          </p:cTn>
                        </p:par>
                        <p:par>
                          <p:cTn id="52" fill="hold">
                            <p:stCondLst>
                              <p:cond delay="0"/>
                            </p:stCondLst>
                            <p:childTnLst>
                              <p:par>
                                <p:cTn id="53" presetID="24" presetClass="entr" presetSubtype="0" fill="hold" grpId="0" nodeType="afterEffect">
                                  <p:stCondLst>
                                    <p:cond delay="0"/>
                                  </p:stCondLst>
                                  <p:childTnLst>
                                    <p:set>
                                      <p:cBhvr>
                                        <p:cTn id="54" dur="1" fill="hold">
                                          <p:stCondLst>
                                            <p:cond delay="0"/>
                                          </p:stCondLst>
                                        </p:cTn>
                                        <p:tgtEl>
                                          <p:spTgt spid="3">
                                            <p:graphicEl>
                                              <a:dgm id="{958B407E-FEC0-4A8F-81AD-2AB99943C6FF}"/>
                                            </p:graphicEl>
                                          </p:spTgt>
                                        </p:tgtEl>
                                        <p:attrNameLst>
                                          <p:attrName>style.visibility</p:attrName>
                                        </p:attrNameLst>
                                      </p:cBhvr>
                                      <p:to>
                                        <p:strVal val="visible"/>
                                      </p:to>
                                    </p:set>
                                    <p:anim to="" calcmode="lin" valueType="num">
                                      <p:cBhvr>
                                        <p:cTn id="55" dur="1" fill="hold"/>
                                        <p:tgtEl>
                                          <p:spTgt spid="3">
                                            <p:graphicEl>
                                              <a:dgm id="{958B407E-FEC0-4A8F-81AD-2AB99943C6FF}"/>
                                            </p:graphicEl>
                                          </p:spTgt>
                                        </p:tgtEl>
                                        <p:attrNameLst>
                                          <p:attrName/>
                                        </p:attrNameLst>
                                      </p:cBhvr>
                                    </p:anim>
                                  </p:childTnLst>
                                </p:cTn>
                              </p:par>
                            </p:childTnLst>
                          </p:cTn>
                        </p:par>
                        <p:par>
                          <p:cTn id="56" fill="hold">
                            <p:stCondLst>
                              <p:cond delay="0"/>
                            </p:stCondLst>
                            <p:childTnLst>
                              <p:par>
                                <p:cTn id="57" presetID="24" presetClass="entr" presetSubtype="0" fill="hold" grpId="0" nodeType="afterEffect">
                                  <p:stCondLst>
                                    <p:cond delay="0"/>
                                  </p:stCondLst>
                                  <p:childTnLst>
                                    <p:set>
                                      <p:cBhvr>
                                        <p:cTn id="58" dur="1" fill="hold">
                                          <p:stCondLst>
                                            <p:cond delay="0"/>
                                          </p:stCondLst>
                                        </p:cTn>
                                        <p:tgtEl>
                                          <p:spTgt spid="3">
                                            <p:graphicEl>
                                              <a:dgm id="{C1B8467B-6993-407C-AFE0-33178D79F7C2}"/>
                                            </p:graphicEl>
                                          </p:spTgt>
                                        </p:tgtEl>
                                        <p:attrNameLst>
                                          <p:attrName>style.visibility</p:attrName>
                                        </p:attrNameLst>
                                      </p:cBhvr>
                                      <p:to>
                                        <p:strVal val="visible"/>
                                      </p:to>
                                    </p:set>
                                    <p:anim to="" calcmode="lin" valueType="num">
                                      <p:cBhvr>
                                        <p:cTn id="59" dur="1" fill="hold"/>
                                        <p:tgtEl>
                                          <p:spTgt spid="3">
                                            <p:graphicEl>
                                              <a:dgm id="{C1B8467B-6993-407C-AFE0-33178D79F7C2}"/>
                                            </p:graphicEl>
                                          </p:spTgt>
                                        </p:tgtEl>
                                        <p:attrNameLst>
                                          <p:attrName/>
                                        </p:attrNameLst>
                                      </p:cBhvr>
                                    </p:anim>
                                  </p:childTnLst>
                                </p:cTn>
                              </p:par>
                            </p:childTnLst>
                          </p:cTn>
                        </p:par>
                        <p:par>
                          <p:cTn id="60" fill="hold">
                            <p:stCondLst>
                              <p:cond delay="0"/>
                            </p:stCondLst>
                            <p:childTnLst>
                              <p:par>
                                <p:cTn id="61" presetID="24" presetClass="entr" presetSubtype="0" fill="hold" grpId="0" nodeType="afterEffect">
                                  <p:stCondLst>
                                    <p:cond delay="0"/>
                                  </p:stCondLst>
                                  <p:childTnLst>
                                    <p:set>
                                      <p:cBhvr>
                                        <p:cTn id="62" dur="1" fill="hold">
                                          <p:stCondLst>
                                            <p:cond delay="0"/>
                                          </p:stCondLst>
                                        </p:cTn>
                                        <p:tgtEl>
                                          <p:spTgt spid="3">
                                            <p:graphicEl>
                                              <a:dgm id="{941F041F-ED13-4E37-AB1B-BE97E97DD760}"/>
                                            </p:graphicEl>
                                          </p:spTgt>
                                        </p:tgtEl>
                                        <p:attrNameLst>
                                          <p:attrName>style.visibility</p:attrName>
                                        </p:attrNameLst>
                                      </p:cBhvr>
                                      <p:to>
                                        <p:strVal val="visible"/>
                                      </p:to>
                                    </p:set>
                                    <p:anim to="" calcmode="lin" valueType="num">
                                      <p:cBhvr>
                                        <p:cTn id="63" dur="1" fill="hold"/>
                                        <p:tgtEl>
                                          <p:spTgt spid="3">
                                            <p:graphicEl>
                                              <a:dgm id="{941F041F-ED13-4E37-AB1B-BE97E97DD760}"/>
                                            </p:graphicEl>
                                          </p:spTgt>
                                        </p:tgtEl>
                                        <p:attrNameLst>
                                          <p:attrName/>
                                        </p:attrNameLst>
                                      </p:cBhvr>
                                    </p:anim>
                                  </p:childTnLst>
                                </p:cTn>
                              </p:par>
                            </p:childTnLst>
                          </p:cTn>
                        </p:par>
                        <p:par>
                          <p:cTn id="64" fill="hold">
                            <p:stCondLst>
                              <p:cond delay="0"/>
                            </p:stCondLst>
                            <p:childTnLst>
                              <p:par>
                                <p:cTn id="65" presetID="24" presetClass="entr" presetSubtype="0" fill="hold" grpId="0" nodeType="afterEffect">
                                  <p:stCondLst>
                                    <p:cond delay="0"/>
                                  </p:stCondLst>
                                  <p:childTnLst>
                                    <p:set>
                                      <p:cBhvr>
                                        <p:cTn id="66" dur="1" fill="hold">
                                          <p:stCondLst>
                                            <p:cond delay="0"/>
                                          </p:stCondLst>
                                        </p:cTn>
                                        <p:tgtEl>
                                          <p:spTgt spid="3">
                                            <p:graphicEl>
                                              <a:dgm id="{F960B754-EF37-4CB7-BAD5-5C46DBE1C5E6}"/>
                                            </p:graphicEl>
                                          </p:spTgt>
                                        </p:tgtEl>
                                        <p:attrNameLst>
                                          <p:attrName>style.visibility</p:attrName>
                                        </p:attrNameLst>
                                      </p:cBhvr>
                                      <p:to>
                                        <p:strVal val="visible"/>
                                      </p:to>
                                    </p:set>
                                    <p:anim to="" calcmode="lin" valueType="num">
                                      <p:cBhvr>
                                        <p:cTn id="67" dur="1" fill="hold"/>
                                        <p:tgtEl>
                                          <p:spTgt spid="3">
                                            <p:graphicEl>
                                              <a:dgm id="{F960B754-EF37-4CB7-BAD5-5C46DBE1C5E6}"/>
                                            </p:graphicEl>
                                          </p:spTgt>
                                        </p:tgtEl>
                                        <p:attrNameLst>
                                          <p:attrName/>
                                        </p:attrNameLst>
                                      </p:cBhvr>
                                    </p:anim>
                                  </p:childTnLst>
                                </p:cTn>
                              </p:par>
                            </p:childTnLst>
                          </p:cTn>
                        </p:par>
                        <p:par>
                          <p:cTn id="68" fill="hold">
                            <p:stCondLst>
                              <p:cond delay="0"/>
                            </p:stCondLst>
                            <p:childTnLst>
                              <p:par>
                                <p:cTn id="69" presetID="24" presetClass="entr" presetSubtype="0" fill="hold" grpId="0" nodeType="afterEffect">
                                  <p:stCondLst>
                                    <p:cond delay="0"/>
                                  </p:stCondLst>
                                  <p:childTnLst>
                                    <p:set>
                                      <p:cBhvr>
                                        <p:cTn id="70" dur="1" fill="hold">
                                          <p:stCondLst>
                                            <p:cond delay="0"/>
                                          </p:stCondLst>
                                        </p:cTn>
                                        <p:tgtEl>
                                          <p:spTgt spid="3">
                                            <p:graphicEl>
                                              <a:dgm id="{CD4E2E50-E82B-4C2E-9C1E-D9A8C165AABE}"/>
                                            </p:graphicEl>
                                          </p:spTgt>
                                        </p:tgtEl>
                                        <p:attrNameLst>
                                          <p:attrName>style.visibility</p:attrName>
                                        </p:attrNameLst>
                                      </p:cBhvr>
                                      <p:to>
                                        <p:strVal val="visible"/>
                                      </p:to>
                                    </p:set>
                                    <p:anim to="" calcmode="lin" valueType="num">
                                      <p:cBhvr>
                                        <p:cTn id="71" dur="1" fill="hold"/>
                                        <p:tgtEl>
                                          <p:spTgt spid="3">
                                            <p:graphicEl>
                                              <a:dgm id="{CD4E2E50-E82B-4C2E-9C1E-D9A8C165AABE}"/>
                                            </p:graphicEl>
                                          </p:spTgt>
                                        </p:tgtEl>
                                        <p:attrNameLst>
                                          <p:attrName/>
                                        </p:attrNameLst>
                                      </p:cBhvr>
                                    </p:anim>
                                  </p:childTnLst>
                                </p:cTn>
                              </p:par>
                            </p:childTnLst>
                          </p:cTn>
                        </p:par>
                        <p:par>
                          <p:cTn id="72" fill="hold">
                            <p:stCondLst>
                              <p:cond delay="0"/>
                            </p:stCondLst>
                            <p:childTnLst>
                              <p:par>
                                <p:cTn id="73" presetID="24" presetClass="entr" presetSubtype="0" fill="hold" grpId="0" nodeType="afterEffect">
                                  <p:stCondLst>
                                    <p:cond delay="0"/>
                                  </p:stCondLst>
                                  <p:childTnLst>
                                    <p:set>
                                      <p:cBhvr>
                                        <p:cTn id="74" dur="1" fill="hold">
                                          <p:stCondLst>
                                            <p:cond delay="0"/>
                                          </p:stCondLst>
                                        </p:cTn>
                                        <p:tgtEl>
                                          <p:spTgt spid="3">
                                            <p:graphicEl>
                                              <a:dgm id="{5AF7E75F-5B49-4003-AD5D-6A1EA7980FC0}"/>
                                            </p:graphicEl>
                                          </p:spTgt>
                                        </p:tgtEl>
                                        <p:attrNameLst>
                                          <p:attrName>style.visibility</p:attrName>
                                        </p:attrNameLst>
                                      </p:cBhvr>
                                      <p:to>
                                        <p:strVal val="visible"/>
                                      </p:to>
                                    </p:set>
                                    <p:anim to="" calcmode="lin" valueType="num">
                                      <p:cBhvr>
                                        <p:cTn id="75" dur="1" fill="hold"/>
                                        <p:tgtEl>
                                          <p:spTgt spid="3">
                                            <p:graphicEl>
                                              <a:dgm id="{5AF7E75F-5B49-4003-AD5D-6A1EA7980FC0}"/>
                                            </p:graphicEl>
                                          </p:spTgt>
                                        </p:tgtEl>
                                        <p:attrNameLst>
                                          <p:attrName/>
                                        </p:attrNameLst>
                                      </p:cBhvr>
                                    </p:anim>
                                  </p:childTnLst>
                                </p:cTn>
                              </p:par>
                            </p:childTnLst>
                          </p:cTn>
                        </p:par>
                        <p:par>
                          <p:cTn id="76" fill="hold">
                            <p:stCondLst>
                              <p:cond delay="0"/>
                            </p:stCondLst>
                            <p:childTnLst>
                              <p:par>
                                <p:cTn id="77" presetID="24" presetClass="entr" presetSubtype="0" fill="hold" grpId="0" nodeType="afterEffect">
                                  <p:stCondLst>
                                    <p:cond delay="0"/>
                                  </p:stCondLst>
                                  <p:childTnLst>
                                    <p:set>
                                      <p:cBhvr>
                                        <p:cTn id="78" dur="1" fill="hold">
                                          <p:stCondLst>
                                            <p:cond delay="0"/>
                                          </p:stCondLst>
                                        </p:cTn>
                                        <p:tgtEl>
                                          <p:spTgt spid="3">
                                            <p:graphicEl>
                                              <a:dgm id="{43794F6E-336A-4569-B945-80E782A2992D}"/>
                                            </p:graphicEl>
                                          </p:spTgt>
                                        </p:tgtEl>
                                        <p:attrNameLst>
                                          <p:attrName>style.visibility</p:attrName>
                                        </p:attrNameLst>
                                      </p:cBhvr>
                                      <p:to>
                                        <p:strVal val="visible"/>
                                      </p:to>
                                    </p:set>
                                    <p:anim to="" calcmode="lin" valueType="num">
                                      <p:cBhvr>
                                        <p:cTn id="79" dur="1" fill="hold"/>
                                        <p:tgtEl>
                                          <p:spTgt spid="3">
                                            <p:graphicEl>
                                              <a:dgm id="{43794F6E-336A-4569-B945-80E782A2992D}"/>
                                            </p:graphicEl>
                                          </p:spTgt>
                                        </p:tgtEl>
                                        <p:attrNameLst>
                                          <p:attrName/>
                                        </p:attrNameLst>
                                      </p:cBhvr>
                                    </p:anim>
                                  </p:childTnLst>
                                </p:cTn>
                              </p:par>
                            </p:childTnLst>
                          </p:cTn>
                        </p:par>
                        <p:par>
                          <p:cTn id="80" fill="hold">
                            <p:stCondLst>
                              <p:cond delay="0"/>
                            </p:stCondLst>
                            <p:childTnLst>
                              <p:par>
                                <p:cTn id="81" presetID="24" presetClass="entr" presetSubtype="0" fill="hold" grpId="0" nodeType="afterEffect">
                                  <p:stCondLst>
                                    <p:cond delay="0"/>
                                  </p:stCondLst>
                                  <p:childTnLst>
                                    <p:set>
                                      <p:cBhvr>
                                        <p:cTn id="82" dur="1" fill="hold">
                                          <p:stCondLst>
                                            <p:cond delay="0"/>
                                          </p:stCondLst>
                                        </p:cTn>
                                        <p:tgtEl>
                                          <p:spTgt spid="3">
                                            <p:graphicEl>
                                              <a:dgm id="{005615AF-FF75-4972-AFA7-692078E699C4}"/>
                                            </p:graphicEl>
                                          </p:spTgt>
                                        </p:tgtEl>
                                        <p:attrNameLst>
                                          <p:attrName>style.visibility</p:attrName>
                                        </p:attrNameLst>
                                      </p:cBhvr>
                                      <p:to>
                                        <p:strVal val="visible"/>
                                      </p:to>
                                    </p:set>
                                    <p:anim to="" calcmode="lin" valueType="num">
                                      <p:cBhvr>
                                        <p:cTn id="83" dur="1" fill="hold"/>
                                        <p:tgtEl>
                                          <p:spTgt spid="3">
                                            <p:graphicEl>
                                              <a:dgm id="{005615AF-FF75-4972-AFA7-692078E699C4}"/>
                                            </p:graphicEl>
                                          </p:spTgt>
                                        </p:tgtEl>
                                        <p:attrNameLst>
                                          <p:attrName/>
                                        </p:attrNameLst>
                                      </p:cBhvr>
                                    </p:anim>
                                  </p:childTnLst>
                                </p:cTn>
                              </p:par>
                            </p:childTnLst>
                          </p:cTn>
                        </p:par>
                        <p:par>
                          <p:cTn id="84" fill="hold">
                            <p:stCondLst>
                              <p:cond delay="0"/>
                            </p:stCondLst>
                            <p:childTnLst>
                              <p:par>
                                <p:cTn id="85" presetID="24" presetClass="exit" presetSubtype="0" fill="hold" grpId="1" nodeType="afterEffect">
                                  <p:stCondLst>
                                    <p:cond delay="0"/>
                                  </p:stCondLst>
                                  <p:childTnLst>
                                    <p:anim to="" calcmode="lin" valueType="num">
                                      <p:cBhvr>
                                        <p:cTn id="86" dur="1"/>
                                        <p:tgtEl>
                                          <p:spTgt spid="2"/>
                                        </p:tgtEl>
                                        <p:attrNameLst>
                                          <p:attrName/>
                                        </p:attrNameLst>
                                      </p:cBhvr>
                                    </p:anim>
                                    <p:set>
                                      <p:cBhvr>
                                        <p:cTn id="87" dur="1" fill="hold">
                                          <p:stCondLst>
                                            <p:cond delay="0"/>
                                          </p:stCondLst>
                                        </p:cTn>
                                        <p:tgtEl>
                                          <p:spTgt spid="2"/>
                                        </p:tgtEl>
                                        <p:attrNameLst>
                                          <p:attrName>style.visibility</p:attrName>
                                        </p:attrNameLst>
                                      </p:cBhvr>
                                      <p:to>
                                        <p:strVal val="hidden"/>
                                      </p:to>
                                    </p:set>
                                  </p:childTnLst>
                                </p:cTn>
                              </p:par>
                            </p:childTnLst>
                          </p:cTn>
                        </p:par>
                        <p:par>
                          <p:cTn id="88" fill="hold">
                            <p:stCondLst>
                              <p:cond delay="0"/>
                            </p:stCondLst>
                            <p:childTnLst>
                              <p:par>
                                <p:cTn id="89" presetID="24" presetClass="exit" presetSubtype="0" fill="hold" grpId="1" nodeType="afterEffect">
                                  <p:stCondLst>
                                    <p:cond delay="7000"/>
                                  </p:stCondLst>
                                  <p:childTnLst>
                                    <p:anim to="" calcmode="lin" valueType="num">
                                      <p:cBhvr>
                                        <p:cTn id="90" dur="1"/>
                                        <p:tgtEl>
                                          <p:spTgt spid="3">
                                            <p:graphicEl>
                                              <a:dgm id="{36535E69-FBE6-4D75-97AA-5CEEEAFE3E4A}"/>
                                            </p:graphicEl>
                                          </p:spTgt>
                                        </p:tgtEl>
                                        <p:attrNameLst>
                                          <p:attrName/>
                                        </p:attrNameLst>
                                      </p:cBhvr>
                                    </p:anim>
                                    <p:set>
                                      <p:cBhvr>
                                        <p:cTn id="91" dur="1" fill="hold">
                                          <p:stCondLst>
                                            <p:cond delay="0"/>
                                          </p:stCondLst>
                                        </p:cTn>
                                        <p:tgtEl>
                                          <p:spTgt spid="3">
                                            <p:graphicEl>
                                              <a:dgm id="{36535E69-FBE6-4D75-97AA-5CEEEAFE3E4A}"/>
                                            </p:graphicEl>
                                          </p:spTgt>
                                        </p:tgtEl>
                                        <p:attrNameLst>
                                          <p:attrName>style.visibility</p:attrName>
                                        </p:attrNameLst>
                                      </p:cBhvr>
                                      <p:to>
                                        <p:strVal val="hidden"/>
                                      </p:to>
                                    </p:set>
                                  </p:childTnLst>
                                </p:cTn>
                              </p:par>
                            </p:childTnLst>
                          </p:cTn>
                        </p:par>
                        <p:par>
                          <p:cTn id="92" fill="hold">
                            <p:stCondLst>
                              <p:cond delay="7000"/>
                            </p:stCondLst>
                            <p:childTnLst>
                              <p:par>
                                <p:cTn id="93" presetID="24" presetClass="exit" presetSubtype="0" fill="hold" grpId="1" nodeType="afterEffect">
                                  <p:stCondLst>
                                    <p:cond delay="7000"/>
                                  </p:stCondLst>
                                  <p:childTnLst>
                                    <p:anim to="" calcmode="lin" valueType="num">
                                      <p:cBhvr>
                                        <p:cTn id="94" dur="1"/>
                                        <p:tgtEl>
                                          <p:spTgt spid="3">
                                            <p:graphicEl>
                                              <a:dgm id="{68D8A280-4B87-4545-BBCA-37614163239F}"/>
                                            </p:graphicEl>
                                          </p:spTgt>
                                        </p:tgtEl>
                                        <p:attrNameLst>
                                          <p:attrName/>
                                        </p:attrNameLst>
                                      </p:cBhvr>
                                    </p:anim>
                                    <p:set>
                                      <p:cBhvr>
                                        <p:cTn id="95" dur="1" fill="hold">
                                          <p:stCondLst>
                                            <p:cond delay="0"/>
                                          </p:stCondLst>
                                        </p:cTn>
                                        <p:tgtEl>
                                          <p:spTgt spid="3">
                                            <p:graphicEl>
                                              <a:dgm id="{68D8A280-4B87-4545-BBCA-37614163239F}"/>
                                            </p:graphicEl>
                                          </p:spTgt>
                                        </p:tgtEl>
                                        <p:attrNameLst>
                                          <p:attrName>style.visibility</p:attrName>
                                        </p:attrNameLst>
                                      </p:cBhvr>
                                      <p:to>
                                        <p:strVal val="hidden"/>
                                      </p:to>
                                    </p:set>
                                  </p:childTnLst>
                                </p:cTn>
                              </p:par>
                            </p:childTnLst>
                          </p:cTn>
                        </p:par>
                        <p:par>
                          <p:cTn id="96" fill="hold">
                            <p:stCondLst>
                              <p:cond delay="14000"/>
                            </p:stCondLst>
                            <p:childTnLst>
                              <p:par>
                                <p:cTn id="97" presetID="24" presetClass="exit" presetSubtype="0" fill="hold" grpId="1" nodeType="afterEffect">
                                  <p:stCondLst>
                                    <p:cond delay="7000"/>
                                  </p:stCondLst>
                                  <p:childTnLst>
                                    <p:anim to="" calcmode="lin" valueType="num">
                                      <p:cBhvr>
                                        <p:cTn id="98" dur="1"/>
                                        <p:tgtEl>
                                          <p:spTgt spid="3">
                                            <p:graphicEl>
                                              <a:dgm id="{E325C8DA-3C28-4D7F-B7FA-E8D011C48252}"/>
                                            </p:graphicEl>
                                          </p:spTgt>
                                        </p:tgtEl>
                                        <p:attrNameLst>
                                          <p:attrName/>
                                        </p:attrNameLst>
                                      </p:cBhvr>
                                    </p:anim>
                                    <p:set>
                                      <p:cBhvr>
                                        <p:cTn id="99" dur="1" fill="hold">
                                          <p:stCondLst>
                                            <p:cond delay="0"/>
                                          </p:stCondLst>
                                        </p:cTn>
                                        <p:tgtEl>
                                          <p:spTgt spid="3">
                                            <p:graphicEl>
                                              <a:dgm id="{E325C8DA-3C28-4D7F-B7FA-E8D011C48252}"/>
                                            </p:graphicEl>
                                          </p:spTgt>
                                        </p:tgtEl>
                                        <p:attrNameLst>
                                          <p:attrName>style.visibility</p:attrName>
                                        </p:attrNameLst>
                                      </p:cBhvr>
                                      <p:to>
                                        <p:strVal val="hidden"/>
                                      </p:to>
                                    </p:set>
                                  </p:childTnLst>
                                </p:cTn>
                              </p:par>
                            </p:childTnLst>
                          </p:cTn>
                        </p:par>
                        <p:par>
                          <p:cTn id="100" fill="hold">
                            <p:stCondLst>
                              <p:cond delay="21000"/>
                            </p:stCondLst>
                            <p:childTnLst>
                              <p:par>
                                <p:cTn id="101" presetID="24" presetClass="exit" presetSubtype="0" fill="hold" grpId="1" nodeType="afterEffect">
                                  <p:stCondLst>
                                    <p:cond delay="7000"/>
                                  </p:stCondLst>
                                  <p:childTnLst>
                                    <p:anim to="" calcmode="lin" valueType="num">
                                      <p:cBhvr>
                                        <p:cTn id="102" dur="1"/>
                                        <p:tgtEl>
                                          <p:spTgt spid="3">
                                            <p:graphicEl>
                                              <a:dgm id="{6445EB3D-3A3D-44C8-8081-D6965D732ADD}"/>
                                            </p:graphicEl>
                                          </p:spTgt>
                                        </p:tgtEl>
                                        <p:attrNameLst>
                                          <p:attrName/>
                                        </p:attrNameLst>
                                      </p:cBhvr>
                                    </p:anim>
                                    <p:set>
                                      <p:cBhvr>
                                        <p:cTn id="103" dur="1" fill="hold">
                                          <p:stCondLst>
                                            <p:cond delay="0"/>
                                          </p:stCondLst>
                                        </p:cTn>
                                        <p:tgtEl>
                                          <p:spTgt spid="3">
                                            <p:graphicEl>
                                              <a:dgm id="{6445EB3D-3A3D-44C8-8081-D6965D732ADD}"/>
                                            </p:graphicEl>
                                          </p:spTgt>
                                        </p:tgtEl>
                                        <p:attrNameLst>
                                          <p:attrName>style.visibility</p:attrName>
                                        </p:attrNameLst>
                                      </p:cBhvr>
                                      <p:to>
                                        <p:strVal val="hidden"/>
                                      </p:to>
                                    </p:set>
                                  </p:childTnLst>
                                </p:cTn>
                              </p:par>
                            </p:childTnLst>
                          </p:cTn>
                        </p:par>
                        <p:par>
                          <p:cTn id="104" fill="hold">
                            <p:stCondLst>
                              <p:cond delay="28000"/>
                            </p:stCondLst>
                            <p:childTnLst>
                              <p:par>
                                <p:cTn id="105" presetID="24" presetClass="exit" presetSubtype="0" fill="hold" grpId="1" nodeType="afterEffect">
                                  <p:stCondLst>
                                    <p:cond delay="7000"/>
                                  </p:stCondLst>
                                  <p:childTnLst>
                                    <p:anim to="" calcmode="lin" valueType="num">
                                      <p:cBhvr>
                                        <p:cTn id="106" dur="1"/>
                                        <p:tgtEl>
                                          <p:spTgt spid="3">
                                            <p:graphicEl>
                                              <a:dgm id="{667644F0-BBE9-4119-A622-AE2287421D1D}"/>
                                            </p:graphicEl>
                                          </p:spTgt>
                                        </p:tgtEl>
                                        <p:attrNameLst>
                                          <p:attrName/>
                                        </p:attrNameLst>
                                      </p:cBhvr>
                                    </p:anim>
                                    <p:set>
                                      <p:cBhvr>
                                        <p:cTn id="107" dur="1" fill="hold">
                                          <p:stCondLst>
                                            <p:cond delay="0"/>
                                          </p:stCondLst>
                                        </p:cTn>
                                        <p:tgtEl>
                                          <p:spTgt spid="3">
                                            <p:graphicEl>
                                              <a:dgm id="{667644F0-BBE9-4119-A622-AE2287421D1D}"/>
                                            </p:graphicEl>
                                          </p:spTgt>
                                        </p:tgtEl>
                                        <p:attrNameLst>
                                          <p:attrName>style.visibility</p:attrName>
                                        </p:attrNameLst>
                                      </p:cBhvr>
                                      <p:to>
                                        <p:strVal val="hidden"/>
                                      </p:to>
                                    </p:set>
                                  </p:childTnLst>
                                </p:cTn>
                              </p:par>
                            </p:childTnLst>
                          </p:cTn>
                        </p:par>
                        <p:par>
                          <p:cTn id="108" fill="hold">
                            <p:stCondLst>
                              <p:cond delay="35000"/>
                            </p:stCondLst>
                            <p:childTnLst>
                              <p:par>
                                <p:cTn id="109" presetID="24" presetClass="exit" presetSubtype="0" fill="hold" grpId="1" nodeType="afterEffect">
                                  <p:stCondLst>
                                    <p:cond delay="7000"/>
                                  </p:stCondLst>
                                  <p:childTnLst>
                                    <p:anim to="" calcmode="lin" valueType="num">
                                      <p:cBhvr>
                                        <p:cTn id="110" dur="1"/>
                                        <p:tgtEl>
                                          <p:spTgt spid="3">
                                            <p:graphicEl>
                                              <a:dgm id="{FEF90BBC-B071-4508-BA02-671EED895302}"/>
                                            </p:graphicEl>
                                          </p:spTgt>
                                        </p:tgtEl>
                                        <p:attrNameLst>
                                          <p:attrName/>
                                        </p:attrNameLst>
                                      </p:cBhvr>
                                    </p:anim>
                                    <p:set>
                                      <p:cBhvr>
                                        <p:cTn id="111" dur="1" fill="hold">
                                          <p:stCondLst>
                                            <p:cond delay="0"/>
                                          </p:stCondLst>
                                        </p:cTn>
                                        <p:tgtEl>
                                          <p:spTgt spid="3">
                                            <p:graphicEl>
                                              <a:dgm id="{FEF90BBC-B071-4508-BA02-671EED895302}"/>
                                            </p:graphicEl>
                                          </p:spTgt>
                                        </p:tgtEl>
                                        <p:attrNameLst>
                                          <p:attrName>style.visibility</p:attrName>
                                        </p:attrNameLst>
                                      </p:cBhvr>
                                      <p:to>
                                        <p:strVal val="hidden"/>
                                      </p:to>
                                    </p:set>
                                  </p:childTnLst>
                                </p:cTn>
                              </p:par>
                            </p:childTnLst>
                          </p:cTn>
                        </p:par>
                        <p:par>
                          <p:cTn id="112" fill="hold">
                            <p:stCondLst>
                              <p:cond delay="42000"/>
                            </p:stCondLst>
                            <p:childTnLst>
                              <p:par>
                                <p:cTn id="113" presetID="24" presetClass="exit" presetSubtype="0" fill="hold" grpId="1" nodeType="afterEffect">
                                  <p:stCondLst>
                                    <p:cond delay="7000"/>
                                  </p:stCondLst>
                                  <p:childTnLst>
                                    <p:anim to="" calcmode="lin" valueType="num">
                                      <p:cBhvr>
                                        <p:cTn id="114" dur="1"/>
                                        <p:tgtEl>
                                          <p:spTgt spid="3">
                                            <p:graphicEl>
                                              <a:dgm id="{2B7017FC-B673-42FF-89D2-434C177E67E1}"/>
                                            </p:graphicEl>
                                          </p:spTgt>
                                        </p:tgtEl>
                                        <p:attrNameLst>
                                          <p:attrName/>
                                        </p:attrNameLst>
                                      </p:cBhvr>
                                    </p:anim>
                                    <p:set>
                                      <p:cBhvr>
                                        <p:cTn id="115" dur="1" fill="hold">
                                          <p:stCondLst>
                                            <p:cond delay="0"/>
                                          </p:stCondLst>
                                        </p:cTn>
                                        <p:tgtEl>
                                          <p:spTgt spid="3">
                                            <p:graphicEl>
                                              <a:dgm id="{2B7017FC-B673-42FF-89D2-434C177E67E1}"/>
                                            </p:graphicEl>
                                          </p:spTgt>
                                        </p:tgtEl>
                                        <p:attrNameLst>
                                          <p:attrName>style.visibility</p:attrName>
                                        </p:attrNameLst>
                                      </p:cBhvr>
                                      <p:to>
                                        <p:strVal val="hidden"/>
                                      </p:to>
                                    </p:set>
                                  </p:childTnLst>
                                </p:cTn>
                              </p:par>
                            </p:childTnLst>
                          </p:cTn>
                        </p:par>
                        <p:par>
                          <p:cTn id="116" fill="hold">
                            <p:stCondLst>
                              <p:cond delay="49000"/>
                            </p:stCondLst>
                            <p:childTnLst>
                              <p:par>
                                <p:cTn id="117" presetID="24" presetClass="exit" presetSubtype="0" fill="hold" grpId="1" nodeType="afterEffect">
                                  <p:stCondLst>
                                    <p:cond delay="7000"/>
                                  </p:stCondLst>
                                  <p:childTnLst>
                                    <p:anim to="" calcmode="lin" valueType="num">
                                      <p:cBhvr>
                                        <p:cTn id="118" dur="1"/>
                                        <p:tgtEl>
                                          <p:spTgt spid="3">
                                            <p:graphicEl>
                                              <a:dgm id="{220AD8E8-1DBE-4FA6-93FA-13CA333AC16C}"/>
                                            </p:graphicEl>
                                          </p:spTgt>
                                        </p:tgtEl>
                                        <p:attrNameLst>
                                          <p:attrName/>
                                        </p:attrNameLst>
                                      </p:cBhvr>
                                    </p:anim>
                                    <p:set>
                                      <p:cBhvr>
                                        <p:cTn id="119" dur="1" fill="hold">
                                          <p:stCondLst>
                                            <p:cond delay="0"/>
                                          </p:stCondLst>
                                        </p:cTn>
                                        <p:tgtEl>
                                          <p:spTgt spid="3">
                                            <p:graphicEl>
                                              <a:dgm id="{220AD8E8-1DBE-4FA6-93FA-13CA333AC16C}"/>
                                            </p:graphicEl>
                                          </p:spTgt>
                                        </p:tgtEl>
                                        <p:attrNameLst>
                                          <p:attrName>style.visibility</p:attrName>
                                        </p:attrNameLst>
                                      </p:cBhvr>
                                      <p:to>
                                        <p:strVal val="hidden"/>
                                      </p:to>
                                    </p:set>
                                  </p:childTnLst>
                                </p:cTn>
                              </p:par>
                            </p:childTnLst>
                          </p:cTn>
                        </p:par>
                        <p:par>
                          <p:cTn id="120" fill="hold">
                            <p:stCondLst>
                              <p:cond delay="56000"/>
                            </p:stCondLst>
                            <p:childTnLst>
                              <p:par>
                                <p:cTn id="121" presetID="24" presetClass="exit" presetSubtype="0" fill="hold" grpId="1" nodeType="afterEffect">
                                  <p:stCondLst>
                                    <p:cond delay="7000"/>
                                  </p:stCondLst>
                                  <p:childTnLst>
                                    <p:anim to="" calcmode="lin" valueType="num">
                                      <p:cBhvr>
                                        <p:cTn id="122" dur="1"/>
                                        <p:tgtEl>
                                          <p:spTgt spid="3">
                                            <p:graphicEl>
                                              <a:dgm id="{AEBAF59F-CCD3-49B2-AE98-6A9F3487D1B4}"/>
                                            </p:graphicEl>
                                          </p:spTgt>
                                        </p:tgtEl>
                                        <p:attrNameLst>
                                          <p:attrName/>
                                        </p:attrNameLst>
                                      </p:cBhvr>
                                    </p:anim>
                                    <p:set>
                                      <p:cBhvr>
                                        <p:cTn id="123" dur="1" fill="hold">
                                          <p:stCondLst>
                                            <p:cond delay="0"/>
                                          </p:stCondLst>
                                        </p:cTn>
                                        <p:tgtEl>
                                          <p:spTgt spid="3">
                                            <p:graphicEl>
                                              <a:dgm id="{AEBAF59F-CCD3-49B2-AE98-6A9F3487D1B4}"/>
                                            </p:graphicEl>
                                          </p:spTgt>
                                        </p:tgtEl>
                                        <p:attrNameLst>
                                          <p:attrName>style.visibility</p:attrName>
                                        </p:attrNameLst>
                                      </p:cBhvr>
                                      <p:to>
                                        <p:strVal val="hidden"/>
                                      </p:to>
                                    </p:set>
                                  </p:childTnLst>
                                </p:cTn>
                              </p:par>
                            </p:childTnLst>
                          </p:cTn>
                        </p:par>
                        <p:par>
                          <p:cTn id="124" fill="hold">
                            <p:stCondLst>
                              <p:cond delay="63000"/>
                            </p:stCondLst>
                            <p:childTnLst>
                              <p:par>
                                <p:cTn id="125" presetID="24" presetClass="exit" presetSubtype="0" fill="hold" grpId="1" nodeType="afterEffect">
                                  <p:stCondLst>
                                    <p:cond delay="7000"/>
                                  </p:stCondLst>
                                  <p:childTnLst>
                                    <p:anim to="" calcmode="lin" valueType="num">
                                      <p:cBhvr>
                                        <p:cTn id="126" dur="1"/>
                                        <p:tgtEl>
                                          <p:spTgt spid="3">
                                            <p:graphicEl>
                                              <a:dgm id="{CB4BF224-CC45-4D4A-9371-09766DEB5C2B}"/>
                                            </p:graphicEl>
                                          </p:spTgt>
                                        </p:tgtEl>
                                        <p:attrNameLst>
                                          <p:attrName/>
                                        </p:attrNameLst>
                                      </p:cBhvr>
                                    </p:anim>
                                    <p:set>
                                      <p:cBhvr>
                                        <p:cTn id="127" dur="1" fill="hold">
                                          <p:stCondLst>
                                            <p:cond delay="0"/>
                                          </p:stCondLst>
                                        </p:cTn>
                                        <p:tgtEl>
                                          <p:spTgt spid="3">
                                            <p:graphicEl>
                                              <a:dgm id="{CB4BF224-CC45-4D4A-9371-09766DEB5C2B}"/>
                                            </p:graphicEl>
                                          </p:spTgt>
                                        </p:tgtEl>
                                        <p:attrNameLst>
                                          <p:attrName>style.visibility</p:attrName>
                                        </p:attrNameLst>
                                      </p:cBhvr>
                                      <p:to>
                                        <p:strVal val="hidden"/>
                                      </p:to>
                                    </p:set>
                                  </p:childTnLst>
                                </p:cTn>
                              </p:par>
                            </p:childTnLst>
                          </p:cTn>
                        </p:par>
                        <p:par>
                          <p:cTn id="128" fill="hold">
                            <p:stCondLst>
                              <p:cond delay="70000"/>
                            </p:stCondLst>
                            <p:childTnLst>
                              <p:par>
                                <p:cTn id="129" presetID="24" presetClass="exit" presetSubtype="0" fill="hold" grpId="1" nodeType="afterEffect">
                                  <p:stCondLst>
                                    <p:cond delay="7000"/>
                                  </p:stCondLst>
                                  <p:childTnLst>
                                    <p:anim to="" calcmode="lin" valueType="num">
                                      <p:cBhvr>
                                        <p:cTn id="130" dur="1"/>
                                        <p:tgtEl>
                                          <p:spTgt spid="3">
                                            <p:graphicEl>
                                              <a:dgm id="{36E0E767-EA01-4873-B025-3754547E017D}"/>
                                            </p:graphicEl>
                                          </p:spTgt>
                                        </p:tgtEl>
                                        <p:attrNameLst>
                                          <p:attrName/>
                                        </p:attrNameLst>
                                      </p:cBhvr>
                                    </p:anim>
                                    <p:set>
                                      <p:cBhvr>
                                        <p:cTn id="131" dur="1" fill="hold">
                                          <p:stCondLst>
                                            <p:cond delay="0"/>
                                          </p:stCondLst>
                                        </p:cTn>
                                        <p:tgtEl>
                                          <p:spTgt spid="3">
                                            <p:graphicEl>
                                              <a:dgm id="{36E0E767-EA01-4873-B025-3754547E017D}"/>
                                            </p:graphicEl>
                                          </p:spTgt>
                                        </p:tgtEl>
                                        <p:attrNameLst>
                                          <p:attrName>style.visibility</p:attrName>
                                        </p:attrNameLst>
                                      </p:cBhvr>
                                      <p:to>
                                        <p:strVal val="hidden"/>
                                      </p:to>
                                    </p:set>
                                  </p:childTnLst>
                                </p:cTn>
                              </p:par>
                            </p:childTnLst>
                          </p:cTn>
                        </p:par>
                        <p:par>
                          <p:cTn id="132" fill="hold">
                            <p:stCondLst>
                              <p:cond delay="77000"/>
                            </p:stCondLst>
                            <p:childTnLst>
                              <p:par>
                                <p:cTn id="133" presetID="24" presetClass="exit" presetSubtype="0" fill="hold" grpId="1" nodeType="afterEffect">
                                  <p:stCondLst>
                                    <p:cond delay="7000"/>
                                  </p:stCondLst>
                                  <p:childTnLst>
                                    <p:anim to="" calcmode="lin" valueType="num">
                                      <p:cBhvr>
                                        <p:cTn id="134" dur="1"/>
                                        <p:tgtEl>
                                          <p:spTgt spid="3">
                                            <p:graphicEl>
                                              <a:dgm id="{958B407E-FEC0-4A8F-81AD-2AB99943C6FF}"/>
                                            </p:graphicEl>
                                          </p:spTgt>
                                        </p:tgtEl>
                                        <p:attrNameLst>
                                          <p:attrName/>
                                        </p:attrNameLst>
                                      </p:cBhvr>
                                    </p:anim>
                                    <p:set>
                                      <p:cBhvr>
                                        <p:cTn id="135" dur="1" fill="hold">
                                          <p:stCondLst>
                                            <p:cond delay="0"/>
                                          </p:stCondLst>
                                        </p:cTn>
                                        <p:tgtEl>
                                          <p:spTgt spid="3">
                                            <p:graphicEl>
                                              <a:dgm id="{958B407E-FEC0-4A8F-81AD-2AB99943C6FF}"/>
                                            </p:graphicEl>
                                          </p:spTgt>
                                        </p:tgtEl>
                                        <p:attrNameLst>
                                          <p:attrName>style.visibility</p:attrName>
                                        </p:attrNameLst>
                                      </p:cBhvr>
                                      <p:to>
                                        <p:strVal val="hidden"/>
                                      </p:to>
                                    </p:set>
                                  </p:childTnLst>
                                </p:cTn>
                              </p:par>
                            </p:childTnLst>
                          </p:cTn>
                        </p:par>
                        <p:par>
                          <p:cTn id="136" fill="hold">
                            <p:stCondLst>
                              <p:cond delay="84000"/>
                            </p:stCondLst>
                            <p:childTnLst>
                              <p:par>
                                <p:cTn id="137" presetID="24" presetClass="exit" presetSubtype="0" fill="hold" grpId="1" nodeType="afterEffect">
                                  <p:stCondLst>
                                    <p:cond delay="7000"/>
                                  </p:stCondLst>
                                  <p:childTnLst>
                                    <p:anim to="" calcmode="lin" valueType="num">
                                      <p:cBhvr>
                                        <p:cTn id="138" dur="1"/>
                                        <p:tgtEl>
                                          <p:spTgt spid="3">
                                            <p:graphicEl>
                                              <a:dgm id="{C1B8467B-6993-407C-AFE0-33178D79F7C2}"/>
                                            </p:graphicEl>
                                          </p:spTgt>
                                        </p:tgtEl>
                                        <p:attrNameLst>
                                          <p:attrName/>
                                        </p:attrNameLst>
                                      </p:cBhvr>
                                    </p:anim>
                                    <p:set>
                                      <p:cBhvr>
                                        <p:cTn id="139" dur="1" fill="hold">
                                          <p:stCondLst>
                                            <p:cond delay="0"/>
                                          </p:stCondLst>
                                        </p:cTn>
                                        <p:tgtEl>
                                          <p:spTgt spid="3">
                                            <p:graphicEl>
                                              <a:dgm id="{C1B8467B-6993-407C-AFE0-33178D79F7C2}"/>
                                            </p:graphicEl>
                                          </p:spTgt>
                                        </p:tgtEl>
                                        <p:attrNameLst>
                                          <p:attrName>style.visibility</p:attrName>
                                        </p:attrNameLst>
                                      </p:cBhvr>
                                      <p:to>
                                        <p:strVal val="hidden"/>
                                      </p:to>
                                    </p:set>
                                  </p:childTnLst>
                                </p:cTn>
                              </p:par>
                            </p:childTnLst>
                          </p:cTn>
                        </p:par>
                        <p:par>
                          <p:cTn id="140" fill="hold">
                            <p:stCondLst>
                              <p:cond delay="91000"/>
                            </p:stCondLst>
                            <p:childTnLst>
                              <p:par>
                                <p:cTn id="141" presetID="24" presetClass="exit" presetSubtype="0" fill="hold" grpId="1" nodeType="afterEffect">
                                  <p:stCondLst>
                                    <p:cond delay="7000"/>
                                  </p:stCondLst>
                                  <p:childTnLst>
                                    <p:anim to="" calcmode="lin" valueType="num">
                                      <p:cBhvr>
                                        <p:cTn id="142" dur="1"/>
                                        <p:tgtEl>
                                          <p:spTgt spid="3">
                                            <p:graphicEl>
                                              <a:dgm id="{941F041F-ED13-4E37-AB1B-BE97E97DD760}"/>
                                            </p:graphicEl>
                                          </p:spTgt>
                                        </p:tgtEl>
                                        <p:attrNameLst>
                                          <p:attrName/>
                                        </p:attrNameLst>
                                      </p:cBhvr>
                                    </p:anim>
                                    <p:set>
                                      <p:cBhvr>
                                        <p:cTn id="143" dur="1" fill="hold">
                                          <p:stCondLst>
                                            <p:cond delay="0"/>
                                          </p:stCondLst>
                                        </p:cTn>
                                        <p:tgtEl>
                                          <p:spTgt spid="3">
                                            <p:graphicEl>
                                              <a:dgm id="{941F041F-ED13-4E37-AB1B-BE97E97DD760}"/>
                                            </p:graphicEl>
                                          </p:spTgt>
                                        </p:tgtEl>
                                        <p:attrNameLst>
                                          <p:attrName>style.visibility</p:attrName>
                                        </p:attrNameLst>
                                      </p:cBhvr>
                                      <p:to>
                                        <p:strVal val="hidden"/>
                                      </p:to>
                                    </p:set>
                                  </p:childTnLst>
                                </p:cTn>
                              </p:par>
                            </p:childTnLst>
                          </p:cTn>
                        </p:par>
                        <p:par>
                          <p:cTn id="144" fill="hold">
                            <p:stCondLst>
                              <p:cond delay="98000"/>
                            </p:stCondLst>
                            <p:childTnLst>
                              <p:par>
                                <p:cTn id="145" presetID="24" presetClass="exit" presetSubtype="0" fill="hold" grpId="1" nodeType="afterEffect">
                                  <p:stCondLst>
                                    <p:cond delay="7000"/>
                                  </p:stCondLst>
                                  <p:childTnLst>
                                    <p:anim to="" calcmode="lin" valueType="num">
                                      <p:cBhvr>
                                        <p:cTn id="146" dur="1"/>
                                        <p:tgtEl>
                                          <p:spTgt spid="3">
                                            <p:graphicEl>
                                              <a:dgm id="{F960B754-EF37-4CB7-BAD5-5C46DBE1C5E6}"/>
                                            </p:graphicEl>
                                          </p:spTgt>
                                        </p:tgtEl>
                                        <p:attrNameLst>
                                          <p:attrName/>
                                        </p:attrNameLst>
                                      </p:cBhvr>
                                    </p:anim>
                                    <p:set>
                                      <p:cBhvr>
                                        <p:cTn id="147" dur="1" fill="hold">
                                          <p:stCondLst>
                                            <p:cond delay="0"/>
                                          </p:stCondLst>
                                        </p:cTn>
                                        <p:tgtEl>
                                          <p:spTgt spid="3">
                                            <p:graphicEl>
                                              <a:dgm id="{F960B754-EF37-4CB7-BAD5-5C46DBE1C5E6}"/>
                                            </p:graphicEl>
                                          </p:spTgt>
                                        </p:tgtEl>
                                        <p:attrNameLst>
                                          <p:attrName>style.visibility</p:attrName>
                                        </p:attrNameLst>
                                      </p:cBhvr>
                                      <p:to>
                                        <p:strVal val="hidden"/>
                                      </p:to>
                                    </p:set>
                                  </p:childTnLst>
                                </p:cTn>
                              </p:par>
                            </p:childTnLst>
                          </p:cTn>
                        </p:par>
                        <p:par>
                          <p:cTn id="148" fill="hold">
                            <p:stCondLst>
                              <p:cond delay="105000"/>
                            </p:stCondLst>
                            <p:childTnLst>
                              <p:par>
                                <p:cTn id="149" presetID="24" presetClass="exit" presetSubtype="0" fill="hold" grpId="1" nodeType="afterEffect">
                                  <p:stCondLst>
                                    <p:cond delay="7000"/>
                                  </p:stCondLst>
                                  <p:childTnLst>
                                    <p:anim to="" calcmode="lin" valueType="num">
                                      <p:cBhvr>
                                        <p:cTn id="150" dur="1"/>
                                        <p:tgtEl>
                                          <p:spTgt spid="3">
                                            <p:graphicEl>
                                              <a:dgm id="{CD4E2E50-E82B-4C2E-9C1E-D9A8C165AABE}"/>
                                            </p:graphicEl>
                                          </p:spTgt>
                                        </p:tgtEl>
                                        <p:attrNameLst>
                                          <p:attrName/>
                                        </p:attrNameLst>
                                      </p:cBhvr>
                                    </p:anim>
                                    <p:set>
                                      <p:cBhvr>
                                        <p:cTn id="151" dur="1" fill="hold">
                                          <p:stCondLst>
                                            <p:cond delay="0"/>
                                          </p:stCondLst>
                                        </p:cTn>
                                        <p:tgtEl>
                                          <p:spTgt spid="3">
                                            <p:graphicEl>
                                              <a:dgm id="{CD4E2E50-E82B-4C2E-9C1E-D9A8C165AABE}"/>
                                            </p:graphicEl>
                                          </p:spTgt>
                                        </p:tgtEl>
                                        <p:attrNameLst>
                                          <p:attrName>style.visibility</p:attrName>
                                        </p:attrNameLst>
                                      </p:cBhvr>
                                      <p:to>
                                        <p:strVal val="hidden"/>
                                      </p:to>
                                    </p:set>
                                  </p:childTnLst>
                                </p:cTn>
                              </p:par>
                            </p:childTnLst>
                          </p:cTn>
                        </p:par>
                        <p:par>
                          <p:cTn id="152" fill="hold">
                            <p:stCondLst>
                              <p:cond delay="112000"/>
                            </p:stCondLst>
                            <p:childTnLst>
                              <p:par>
                                <p:cTn id="153" presetID="24" presetClass="exit" presetSubtype="0" fill="hold" grpId="1" nodeType="afterEffect">
                                  <p:stCondLst>
                                    <p:cond delay="7000"/>
                                  </p:stCondLst>
                                  <p:childTnLst>
                                    <p:anim to="" calcmode="lin" valueType="num">
                                      <p:cBhvr>
                                        <p:cTn id="154" dur="1"/>
                                        <p:tgtEl>
                                          <p:spTgt spid="3">
                                            <p:graphicEl>
                                              <a:dgm id="{5AF7E75F-5B49-4003-AD5D-6A1EA7980FC0}"/>
                                            </p:graphicEl>
                                          </p:spTgt>
                                        </p:tgtEl>
                                        <p:attrNameLst>
                                          <p:attrName/>
                                        </p:attrNameLst>
                                      </p:cBhvr>
                                    </p:anim>
                                    <p:set>
                                      <p:cBhvr>
                                        <p:cTn id="155" dur="1" fill="hold">
                                          <p:stCondLst>
                                            <p:cond delay="0"/>
                                          </p:stCondLst>
                                        </p:cTn>
                                        <p:tgtEl>
                                          <p:spTgt spid="3">
                                            <p:graphicEl>
                                              <a:dgm id="{5AF7E75F-5B49-4003-AD5D-6A1EA7980FC0}"/>
                                            </p:graphicEl>
                                          </p:spTgt>
                                        </p:tgtEl>
                                        <p:attrNameLst>
                                          <p:attrName>style.visibility</p:attrName>
                                        </p:attrNameLst>
                                      </p:cBhvr>
                                      <p:to>
                                        <p:strVal val="hidden"/>
                                      </p:to>
                                    </p:set>
                                  </p:childTnLst>
                                </p:cTn>
                              </p:par>
                            </p:childTnLst>
                          </p:cTn>
                        </p:par>
                        <p:par>
                          <p:cTn id="156" fill="hold">
                            <p:stCondLst>
                              <p:cond delay="119000"/>
                            </p:stCondLst>
                            <p:childTnLst>
                              <p:par>
                                <p:cTn id="157" presetID="24" presetClass="exit" presetSubtype="0" fill="hold" grpId="1" nodeType="afterEffect">
                                  <p:stCondLst>
                                    <p:cond delay="7000"/>
                                  </p:stCondLst>
                                  <p:childTnLst>
                                    <p:anim to="" calcmode="lin" valueType="num">
                                      <p:cBhvr>
                                        <p:cTn id="158" dur="1"/>
                                        <p:tgtEl>
                                          <p:spTgt spid="3">
                                            <p:graphicEl>
                                              <a:dgm id="{43794F6E-336A-4569-B945-80E782A2992D}"/>
                                            </p:graphicEl>
                                          </p:spTgt>
                                        </p:tgtEl>
                                        <p:attrNameLst>
                                          <p:attrName/>
                                        </p:attrNameLst>
                                      </p:cBhvr>
                                    </p:anim>
                                    <p:set>
                                      <p:cBhvr>
                                        <p:cTn id="159" dur="1" fill="hold">
                                          <p:stCondLst>
                                            <p:cond delay="0"/>
                                          </p:stCondLst>
                                        </p:cTn>
                                        <p:tgtEl>
                                          <p:spTgt spid="3">
                                            <p:graphicEl>
                                              <a:dgm id="{43794F6E-336A-4569-B945-80E782A2992D}"/>
                                            </p:graphicEl>
                                          </p:spTgt>
                                        </p:tgtEl>
                                        <p:attrNameLst>
                                          <p:attrName>style.visibility</p:attrName>
                                        </p:attrNameLst>
                                      </p:cBhvr>
                                      <p:to>
                                        <p:strVal val="hidden"/>
                                      </p:to>
                                    </p:set>
                                  </p:childTnLst>
                                </p:cTn>
                              </p:par>
                            </p:childTnLst>
                          </p:cTn>
                        </p:par>
                        <p:par>
                          <p:cTn id="160" fill="hold">
                            <p:stCondLst>
                              <p:cond delay="126000"/>
                            </p:stCondLst>
                            <p:childTnLst>
                              <p:par>
                                <p:cTn id="161" presetID="24" presetClass="exit" presetSubtype="0" fill="hold" grpId="1" nodeType="afterEffect">
                                  <p:stCondLst>
                                    <p:cond delay="7000"/>
                                  </p:stCondLst>
                                  <p:childTnLst>
                                    <p:anim to="" calcmode="lin" valueType="num">
                                      <p:cBhvr>
                                        <p:cTn id="162" dur="1"/>
                                        <p:tgtEl>
                                          <p:spTgt spid="3">
                                            <p:graphicEl>
                                              <a:dgm id="{005615AF-FF75-4972-AFA7-692078E699C4}"/>
                                            </p:graphicEl>
                                          </p:spTgt>
                                        </p:tgtEl>
                                        <p:attrNameLst>
                                          <p:attrName/>
                                        </p:attrNameLst>
                                      </p:cBhvr>
                                    </p:anim>
                                    <p:set>
                                      <p:cBhvr>
                                        <p:cTn id="163" dur="1" fill="hold">
                                          <p:stCondLst>
                                            <p:cond delay="0"/>
                                          </p:stCondLst>
                                        </p:cTn>
                                        <p:tgtEl>
                                          <p:spTgt spid="3">
                                            <p:graphicEl>
                                              <a:dgm id="{005615AF-FF75-4972-AFA7-692078E699C4}"/>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3" grpId="0">
        <p:bldSub>
          <a:bldDgm bld="lvlOne"/>
        </p:bldSub>
      </p:bldGraphic>
      <p:bldGraphic spid="3" grpI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fontScale="90000"/>
          </a:bodyPr>
          <a:lstStyle/>
          <a:p>
            <a:r>
              <a:rPr lang="uk-UA" dirty="0" smtClean="0">
                <a:latin typeface="Monotype Corsiva" pitchFamily="66" charset="0"/>
              </a:rPr>
              <a:t>Князь у Київській Русі був головним носієм законодавчої, виконавчої,судової та військової влади і представляв інтереси країни на міжнародній арені</a:t>
            </a:r>
            <a:endParaRPr lang="ru-RU" dirty="0">
              <a:latin typeface="Monotype Corsiva" pitchFamily="66" charset="0"/>
            </a:endParaRPr>
          </a:p>
        </p:txBody>
      </p:sp>
    </p:spTree>
  </p:cSld>
  <p:clrMapOvr>
    <a:masterClrMapping/>
  </p:clrMapOvr>
  <p:transition advTm="9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7000"/>
                                  </p:stCondLst>
                                  <p:childTnLst>
                                    <p:anim to="" calcmode="lin" valueType="num">
                                      <p:cBhvr>
                                        <p:cTn id="10" dur="1"/>
                                        <p:tgtEl>
                                          <p:spTgt spid="2"/>
                                        </p:tgtEl>
                                        <p:attrNameLst>
                                          <p:attrName/>
                                        </p:attrNameLst>
                                      </p:cBhvr>
                                    </p:anim>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5734"/>
          </a:xfrm>
        </p:spPr>
        <p:txBody>
          <a:bodyPr>
            <a:normAutofit fontScale="90000"/>
          </a:bodyPr>
          <a:lstStyle/>
          <a:p>
            <a:r>
              <a:rPr lang="uk-UA" dirty="0" smtClean="0">
                <a:solidFill>
                  <a:srgbClr val="FFFF00"/>
                </a:solidFill>
                <a:latin typeface="Verdana" pitchFamily="34" charset="0"/>
              </a:rPr>
              <a:t>У своїй діяльності князь спирався на військову підтримку дружини та ідеологічну церкви.</a:t>
            </a:r>
            <a:endParaRPr lang="ru-RU" dirty="0">
              <a:solidFill>
                <a:srgbClr val="FFFF00"/>
              </a:solidFill>
              <a:latin typeface="Verdana" pitchFamily="34" charset="0"/>
            </a:endParaRPr>
          </a:p>
        </p:txBody>
      </p:sp>
    </p:spTree>
  </p:cSld>
  <p:clrMapOvr>
    <a:masterClrMapping/>
  </p:clrMapOvr>
  <p:transition advTm="89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7000"/>
                                  </p:stCondLst>
                                  <p:childTnLst>
                                    <p:anim to="" calcmode="lin" valueType="num">
                                      <p:cBhvr>
                                        <p:cTn id="10" dur="1"/>
                                        <p:tgtEl>
                                          <p:spTgt spid="2"/>
                                        </p:tgtEl>
                                        <p:attrNameLst>
                                          <p:attrName/>
                                        </p:attrNameLst>
                                      </p:cBhvr>
                                    </p:anim>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fontScale="90000"/>
          </a:bodyPr>
          <a:lstStyle/>
          <a:p>
            <a:r>
              <a:rPr lang="ru-RU" dirty="0" smtClean="0">
                <a:solidFill>
                  <a:srgbClr val="FFFF00"/>
                </a:solidFill>
              </a:rPr>
              <a:t>Дружина являла собою </a:t>
            </a:r>
            <a:r>
              <a:rPr lang="ru-RU" dirty="0" err="1" smtClean="0">
                <a:solidFill>
                  <a:srgbClr val="FFFF00"/>
                </a:solidFill>
              </a:rPr>
              <a:t>постійне</a:t>
            </a:r>
            <a:r>
              <a:rPr lang="ru-RU" dirty="0" smtClean="0">
                <a:solidFill>
                  <a:srgbClr val="FFFF00"/>
                </a:solidFill>
              </a:rPr>
              <a:t> </a:t>
            </a:r>
            <a:r>
              <a:rPr lang="ru-RU" dirty="0" err="1" smtClean="0">
                <a:solidFill>
                  <a:srgbClr val="FFFF00"/>
                </a:solidFill>
              </a:rPr>
              <a:t>військо</a:t>
            </a:r>
            <a:r>
              <a:rPr lang="ru-RU" dirty="0" smtClean="0">
                <a:solidFill>
                  <a:srgbClr val="FFFF00"/>
                </a:solidFill>
              </a:rPr>
              <a:t>, </a:t>
            </a:r>
            <a:r>
              <a:rPr lang="ru-RU" dirty="0" err="1" smtClean="0">
                <a:solidFill>
                  <a:srgbClr val="FFFF00"/>
                </a:solidFill>
              </a:rPr>
              <a:t>що</a:t>
            </a:r>
            <a:r>
              <a:rPr lang="ru-RU" dirty="0" smtClean="0">
                <a:solidFill>
                  <a:srgbClr val="FFFF00"/>
                </a:solidFill>
              </a:rPr>
              <a:t> </a:t>
            </a:r>
            <a:r>
              <a:rPr lang="ru-RU" dirty="0" err="1" smtClean="0">
                <a:solidFill>
                  <a:srgbClr val="FFFF00"/>
                </a:solidFill>
              </a:rPr>
              <a:t>виконувало</a:t>
            </a:r>
            <a:r>
              <a:rPr lang="ru-RU" dirty="0" smtClean="0">
                <a:solidFill>
                  <a:srgbClr val="FFFF00"/>
                </a:solidFill>
              </a:rPr>
              <a:t> роль аппарату </a:t>
            </a:r>
            <a:r>
              <a:rPr lang="ru-RU" dirty="0" err="1" smtClean="0">
                <a:solidFill>
                  <a:srgbClr val="FFFF00"/>
                </a:solidFill>
              </a:rPr>
              <a:t>примусу.Вона</a:t>
            </a:r>
            <a:r>
              <a:rPr lang="ru-RU" dirty="0" smtClean="0">
                <a:solidFill>
                  <a:srgbClr val="FFFF00"/>
                </a:solidFill>
              </a:rPr>
              <a:t> </a:t>
            </a:r>
            <a:r>
              <a:rPr lang="ru-RU" dirty="0" err="1" smtClean="0">
                <a:solidFill>
                  <a:srgbClr val="FFFF00"/>
                </a:solidFill>
              </a:rPr>
              <a:t>формувалася</a:t>
            </a:r>
            <a:r>
              <a:rPr lang="ru-RU" dirty="0" smtClean="0">
                <a:solidFill>
                  <a:srgbClr val="FFFF00"/>
                </a:solidFill>
              </a:rPr>
              <a:t> на засадах </a:t>
            </a:r>
            <a:r>
              <a:rPr lang="ru-RU" dirty="0" err="1" smtClean="0">
                <a:solidFill>
                  <a:srgbClr val="FFFF00"/>
                </a:solidFill>
              </a:rPr>
              <a:t>васалітету</a:t>
            </a:r>
            <a:r>
              <a:rPr lang="ru-RU" dirty="0" smtClean="0">
                <a:solidFill>
                  <a:srgbClr val="FFFF00"/>
                </a:solidFill>
              </a:rPr>
              <a:t> </a:t>
            </a:r>
            <a:r>
              <a:rPr lang="ru-RU" dirty="0" err="1" smtClean="0">
                <a:solidFill>
                  <a:srgbClr val="FFFF00"/>
                </a:solidFill>
              </a:rPr>
              <a:t>і</a:t>
            </a:r>
            <a:r>
              <a:rPr lang="ru-RU" dirty="0" smtClean="0">
                <a:solidFill>
                  <a:srgbClr val="FFFF00"/>
                </a:solidFill>
              </a:rPr>
              <a:t> </a:t>
            </a:r>
            <a:r>
              <a:rPr lang="ru-RU" dirty="0" err="1" smtClean="0">
                <a:solidFill>
                  <a:srgbClr val="FFFF00"/>
                </a:solidFill>
              </a:rPr>
              <a:t>складалося</a:t>
            </a:r>
            <a:r>
              <a:rPr lang="ru-RU" dirty="0" smtClean="0">
                <a:solidFill>
                  <a:srgbClr val="FFFF00"/>
                </a:solidFill>
              </a:rPr>
              <a:t> </a:t>
            </a:r>
            <a:r>
              <a:rPr lang="ru-RU" dirty="0" err="1" smtClean="0">
                <a:solidFill>
                  <a:srgbClr val="FFFF00"/>
                </a:solidFill>
              </a:rPr>
              <a:t>зі</a:t>
            </a:r>
            <a:r>
              <a:rPr lang="ru-RU" dirty="0" smtClean="0">
                <a:solidFill>
                  <a:srgbClr val="FFFF00"/>
                </a:solidFill>
              </a:rPr>
              <a:t> </a:t>
            </a:r>
            <a:r>
              <a:rPr lang="ru-RU" dirty="0" err="1" smtClean="0">
                <a:solidFill>
                  <a:srgbClr val="FFFF00"/>
                </a:solidFill>
              </a:rPr>
              <a:t>старшої</a:t>
            </a:r>
            <a:r>
              <a:rPr lang="ru-RU" dirty="0" smtClean="0">
                <a:solidFill>
                  <a:srgbClr val="FFFF00"/>
                </a:solidFill>
              </a:rPr>
              <a:t>( </a:t>
            </a:r>
            <a:r>
              <a:rPr lang="ru-RU" dirty="0" err="1" smtClean="0">
                <a:solidFill>
                  <a:srgbClr val="FFFF00"/>
                </a:solidFill>
              </a:rPr>
              <a:t>бояри</a:t>
            </a:r>
            <a:r>
              <a:rPr lang="ru-RU" dirty="0" smtClean="0">
                <a:solidFill>
                  <a:srgbClr val="FFFF00"/>
                </a:solidFill>
              </a:rPr>
              <a:t>, </a:t>
            </a:r>
            <a:r>
              <a:rPr lang="ru-RU" dirty="0" err="1" smtClean="0">
                <a:solidFill>
                  <a:srgbClr val="FFFF00"/>
                </a:solidFill>
              </a:rPr>
              <a:t>великі</a:t>
            </a:r>
            <a:r>
              <a:rPr lang="ru-RU" dirty="0" smtClean="0">
                <a:solidFill>
                  <a:srgbClr val="FFFF00"/>
                </a:solidFill>
              </a:rPr>
              <a:t> </a:t>
            </a:r>
            <a:r>
              <a:rPr lang="ru-RU" dirty="0" err="1" smtClean="0">
                <a:solidFill>
                  <a:srgbClr val="FFFF00"/>
                </a:solidFill>
              </a:rPr>
              <a:t>феодали</a:t>
            </a:r>
            <a:r>
              <a:rPr lang="ru-RU" dirty="0" smtClean="0">
                <a:solidFill>
                  <a:srgbClr val="FFFF00"/>
                </a:solidFill>
              </a:rPr>
              <a:t>) та </a:t>
            </a:r>
            <a:r>
              <a:rPr lang="ru-RU" dirty="0" err="1" smtClean="0">
                <a:solidFill>
                  <a:srgbClr val="FFFF00"/>
                </a:solidFill>
              </a:rPr>
              <a:t>молодшої</a:t>
            </a:r>
            <a:r>
              <a:rPr lang="ru-RU" dirty="0" smtClean="0">
                <a:solidFill>
                  <a:srgbClr val="FFFF00"/>
                </a:solidFill>
              </a:rPr>
              <a:t> ("отроки", "</a:t>
            </a:r>
            <a:r>
              <a:rPr lang="ru-RU" dirty="0" err="1" smtClean="0">
                <a:solidFill>
                  <a:srgbClr val="FFFF00"/>
                </a:solidFill>
              </a:rPr>
              <a:t>діти</a:t>
            </a:r>
            <a:r>
              <a:rPr lang="ru-RU" dirty="0" smtClean="0">
                <a:solidFill>
                  <a:srgbClr val="FFFF00"/>
                </a:solidFill>
              </a:rPr>
              <a:t> </a:t>
            </a:r>
            <a:r>
              <a:rPr lang="ru-RU" dirty="0" err="1" smtClean="0">
                <a:solidFill>
                  <a:srgbClr val="FFFF00"/>
                </a:solidFill>
              </a:rPr>
              <a:t>боярські</a:t>
            </a:r>
            <a:r>
              <a:rPr lang="ru-RU" dirty="0" smtClean="0">
                <a:solidFill>
                  <a:srgbClr val="FFFF00"/>
                </a:solidFill>
              </a:rPr>
              <a:t>" , " </a:t>
            </a:r>
            <a:r>
              <a:rPr lang="ru-RU" dirty="0" err="1" smtClean="0">
                <a:solidFill>
                  <a:srgbClr val="FFFF00"/>
                </a:solidFill>
              </a:rPr>
              <a:t>пасинки</a:t>
            </a:r>
            <a:r>
              <a:rPr lang="ru-RU" dirty="0" smtClean="0">
                <a:solidFill>
                  <a:srgbClr val="FFFF00"/>
                </a:solidFill>
              </a:rPr>
              <a:t>") </a:t>
            </a:r>
            <a:r>
              <a:rPr lang="ru-RU" dirty="0" err="1" smtClean="0">
                <a:solidFill>
                  <a:srgbClr val="FFFF00"/>
                </a:solidFill>
              </a:rPr>
              <a:t>дружин.За</a:t>
            </a:r>
            <a:r>
              <a:rPr lang="ru-RU" dirty="0" smtClean="0">
                <a:solidFill>
                  <a:srgbClr val="FFFF00"/>
                </a:solidFill>
              </a:rPr>
              <a:t> свою службу </a:t>
            </a:r>
            <a:r>
              <a:rPr lang="ru-RU" dirty="0" err="1" smtClean="0">
                <a:solidFill>
                  <a:srgbClr val="FFFF00"/>
                </a:solidFill>
              </a:rPr>
              <a:t>старші</a:t>
            </a:r>
            <a:r>
              <a:rPr lang="ru-RU" dirty="0" smtClean="0">
                <a:solidFill>
                  <a:srgbClr val="FFFF00"/>
                </a:solidFill>
              </a:rPr>
              <a:t> дружинники </a:t>
            </a:r>
            <a:r>
              <a:rPr lang="ru-RU" dirty="0" err="1" smtClean="0">
                <a:solidFill>
                  <a:srgbClr val="FFFF00"/>
                </a:solidFill>
              </a:rPr>
              <a:t>одержували</a:t>
            </a:r>
            <a:r>
              <a:rPr lang="ru-RU" dirty="0" smtClean="0">
                <a:solidFill>
                  <a:srgbClr val="FFFF00"/>
                </a:solidFill>
              </a:rPr>
              <a:t> </a:t>
            </a:r>
            <a:r>
              <a:rPr lang="ru-RU" dirty="0" err="1" smtClean="0">
                <a:solidFill>
                  <a:srgbClr val="FFFF00"/>
                </a:solidFill>
              </a:rPr>
              <a:t>землі</a:t>
            </a:r>
            <a:r>
              <a:rPr lang="ru-RU" dirty="0" smtClean="0">
                <a:solidFill>
                  <a:srgbClr val="FFFF00"/>
                </a:solidFill>
              </a:rPr>
              <a:t>, а </a:t>
            </a:r>
            <a:r>
              <a:rPr lang="ru-RU" dirty="0" err="1" smtClean="0">
                <a:solidFill>
                  <a:srgbClr val="FFFF00"/>
                </a:solidFill>
              </a:rPr>
              <a:t>молодші</a:t>
            </a:r>
            <a:r>
              <a:rPr lang="ru-RU" dirty="0" smtClean="0">
                <a:solidFill>
                  <a:srgbClr val="FFFF00"/>
                </a:solidFill>
              </a:rPr>
              <a:t> - </a:t>
            </a:r>
            <a:r>
              <a:rPr lang="ru-RU" dirty="0" err="1" smtClean="0">
                <a:solidFill>
                  <a:srgbClr val="FFFF00"/>
                </a:solidFill>
              </a:rPr>
              <a:t>частину</a:t>
            </a:r>
            <a:r>
              <a:rPr lang="ru-RU" dirty="0" smtClean="0">
                <a:solidFill>
                  <a:srgbClr val="FFFF00"/>
                </a:solidFill>
              </a:rPr>
              <a:t> </a:t>
            </a:r>
            <a:r>
              <a:rPr lang="ru-RU" dirty="0" err="1" smtClean="0">
                <a:solidFill>
                  <a:srgbClr val="FFFF00"/>
                </a:solidFill>
              </a:rPr>
              <a:t>військової</a:t>
            </a:r>
            <a:r>
              <a:rPr lang="ru-RU" dirty="0" smtClean="0">
                <a:solidFill>
                  <a:srgbClr val="FFFF00"/>
                </a:solidFill>
              </a:rPr>
              <a:t> </a:t>
            </a:r>
            <a:r>
              <a:rPr lang="ru-RU" dirty="0" err="1" smtClean="0">
                <a:solidFill>
                  <a:srgbClr val="FFFF00"/>
                </a:solidFill>
              </a:rPr>
              <a:t>здобичі</a:t>
            </a:r>
            <a:r>
              <a:rPr lang="ru-RU" dirty="0" smtClean="0">
                <a:solidFill>
                  <a:srgbClr val="FFFF00"/>
                </a:solidFill>
              </a:rPr>
              <a:t> </a:t>
            </a:r>
            <a:r>
              <a:rPr lang="ru-RU" dirty="0" err="1" smtClean="0">
                <a:solidFill>
                  <a:srgbClr val="FFFF00"/>
                </a:solidFill>
              </a:rPr>
              <a:t>або</a:t>
            </a:r>
            <a:r>
              <a:rPr lang="ru-RU" dirty="0" smtClean="0">
                <a:solidFill>
                  <a:srgbClr val="FFFF00"/>
                </a:solidFill>
              </a:rPr>
              <a:t> плату.</a:t>
            </a:r>
            <a:endParaRPr lang="ru-RU" dirty="0">
              <a:solidFill>
                <a:srgbClr val="FFFF00"/>
              </a:solidFill>
            </a:endParaRPr>
          </a:p>
        </p:txBody>
      </p:sp>
    </p:spTree>
  </p:cSld>
  <p:clrMapOvr>
    <a:masterClrMapping/>
  </p:clrMapOvr>
  <p:transition advTm="121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11000"/>
                                  </p:stCondLst>
                                  <p:childTnLst>
                                    <p:anim to="" calcmode="lin" valueType="num">
                                      <p:cBhvr>
                                        <p:cTn id="10" dur="1"/>
                                        <p:tgtEl>
                                          <p:spTgt spid="2"/>
                                        </p:tgtEl>
                                        <p:attrNameLst>
                                          <p:attrName/>
                                        </p:attrNameLst>
                                      </p:cBhvr>
                                    </p:anim>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97568"/>
          </a:xfrm>
        </p:spPr>
        <p:txBody>
          <a:bodyPr>
            <a:normAutofit/>
          </a:bodyPr>
          <a:lstStyle/>
          <a:p>
            <a:r>
              <a:rPr lang="ru-RU" sz="3600" dirty="0" err="1" smtClean="0">
                <a:solidFill>
                  <a:srgbClr val="FFFF00"/>
                </a:solidFill>
                <a:latin typeface="Constantia" pitchFamily="18" charset="0"/>
              </a:rPr>
              <a:t>Певною</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мірою</a:t>
            </a:r>
            <a:r>
              <a:rPr lang="ru-RU" sz="3600" dirty="0" smtClean="0">
                <a:solidFill>
                  <a:srgbClr val="FFFF00"/>
                </a:solidFill>
                <a:latin typeface="Constantia" pitchFamily="18" charset="0"/>
              </a:rPr>
              <a:t> на </a:t>
            </a:r>
            <a:r>
              <a:rPr lang="ru-RU" sz="3600" dirty="0" err="1" smtClean="0">
                <a:solidFill>
                  <a:srgbClr val="FFFF00"/>
                </a:solidFill>
                <a:latin typeface="Constantia" pitchFamily="18" charset="0"/>
              </a:rPr>
              <a:t>політичні</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рішення</a:t>
            </a:r>
            <a:r>
              <a:rPr lang="ru-RU" sz="3600" dirty="0" smtClean="0">
                <a:solidFill>
                  <a:srgbClr val="FFFF00"/>
                </a:solidFill>
                <a:latin typeface="Constantia" pitchFamily="18" charset="0"/>
              </a:rPr>
              <a:t> князя </a:t>
            </a:r>
            <a:r>
              <a:rPr lang="ru-RU" sz="3600" dirty="0" err="1" smtClean="0">
                <a:solidFill>
                  <a:srgbClr val="FFFF00"/>
                </a:solidFill>
                <a:latin typeface="Constantia" pitchFamily="18" charset="0"/>
              </a:rPr>
              <a:t>впливали</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поради</a:t>
            </a:r>
            <a:r>
              <a:rPr lang="ru-RU" sz="3600" dirty="0" smtClean="0">
                <a:solidFill>
                  <a:srgbClr val="FFFF00"/>
                </a:solidFill>
                <a:latin typeface="Constantia" pitchFamily="18" charset="0"/>
              </a:rPr>
              <a:t> та </a:t>
            </a:r>
            <a:r>
              <a:rPr lang="ru-RU" sz="3600" dirty="0" err="1" smtClean="0">
                <a:solidFill>
                  <a:srgbClr val="FFFF00"/>
                </a:solidFill>
                <a:latin typeface="Constantia" pitchFamily="18" charset="0"/>
              </a:rPr>
              <a:t>підтримка</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боярської</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ради.Цей</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дорадчий</a:t>
            </a:r>
            <a:r>
              <a:rPr lang="ru-RU" sz="3600" dirty="0" smtClean="0">
                <a:solidFill>
                  <a:srgbClr val="FFFF00"/>
                </a:solidFill>
                <a:latin typeface="Constantia" pitchFamily="18" charset="0"/>
              </a:rPr>
              <a:t> орган походить </a:t>
            </a:r>
            <a:r>
              <a:rPr lang="ru-RU" sz="3600" dirty="0" err="1" smtClean="0">
                <a:solidFill>
                  <a:srgbClr val="FFFF00"/>
                </a:solidFill>
                <a:latin typeface="Constantia" pitchFamily="18" charset="0"/>
              </a:rPr>
              <a:t>від</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давньословянської</a:t>
            </a:r>
            <a:r>
              <a:rPr lang="ru-RU" sz="3600" dirty="0" smtClean="0">
                <a:solidFill>
                  <a:srgbClr val="FFFF00"/>
                </a:solidFill>
                <a:latin typeface="Constantia" pitchFamily="18" charset="0"/>
              </a:rPr>
              <a:t> ради </a:t>
            </a:r>
            <a:r>
              <a:rPr lang="ru-RU" sz="3600" dirty="0" err="1" smtClean="0">
                <a:solidFill>
                  <a:srgbClr val="FFFF00"/>
                </a:solidFill>
                <a:latin typeface="Constantia" pitchFamily="18" charset="0"/>
              </a:rPr>
              <a:t>старійшин.За</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часів</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Київської</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Русідо</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боярської</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ради</a:t>
            </a:r>
            <a:r>
              <a:rPr lang="ru-RU" sz="3600" dirty="0" smtClean="0">
                <a:solidFill>
                  <a:srgbClr val="FFFF00"/>
                </a:solidFill>
                <a:latin typeface="Constantia" pitchFamily="18" charset="0"/>
              </a:rPr>
              <a:t> входили </a:t>
            </a:r>
            <a:r>
              <a:rPr lang="ru-RU" sz="3600" dirty="0" err="1" smtClean="0">
                <a:solidFill>
                  <a:srgbClr val="FFFF00"/>
                </a:solidFill>
                <a:latin typeface="Constantia" pitchFamily="18" charset="0"/>
              </a:rPr>
              <a:t>старші</a:t>
            </a:r>
            <a:r>
              <a:rPr lang="ru-RU" sz="3600" dirty="0" smtClean="0">
                <a:solidFill>
                  <a:srgbClr val="FFFF00"/>
                </a:solidFill>
                <a:latin typeface="Constantia" pitchFamily="18" charset="0"/>
              </a:rPr>
              <a:t> дружинники, </a:t>
            </a:r>
            <a:r>
              <a:rPr lang="ru-RU" sz="3600" dirty="0" err="1" smtClean="0">
                <a:solidFill>
                  <a:srgbClr val="FFFF00"/>
                </a:solidFill>
                <a:latin typeface="Constantia" pitchFamily="18" charset="0"/>
              </a:rPr>
              <a:t>міська</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еліта</a:t>
            </a:r>
            <a:r>
              <a:rPr lang="ru-RU" sz="3600" dirty="0" smtClean="0">
                <a:solidFill>
                  <a:srgbClr val="FFFF00"/>
                </a:solidFill>
                <a:latin typeface="Constantia" pitchFamily="18" charset="0"/>
              </a:rPr>
              <a:t> та </a:t>
            </a:r>
            <a:r>
              <a:rPr lang="ru-RU" sz="3600" dirty="0" err="1" smtClean="0">
                <a:solidFill>
                  <a:srgbClr val="FFFF00"/>
                </a:solidFill>
                <a:latin typeface="Constantia" pitchFamily="18" charset="0"/>
              </a:rPr>
              <a:t>представники</a:t>
            </a:r>
            <a:r>
              <a:rPr lang="ru-RU" sz="3600" dirty="0" smtClean="0">
                <a:solidFill>
                  <a:srgbClr val="FFFF00"/>
                </a:solidFill>
                <a:latin typeface="Constantia" pitchFamily="18" charset="0"/>
              </a:rPr>
              <a:t> духовенства, </a:t>
            </a:r>
            <a:r>
              <a:rPr lang="ru-RU" sz="3600" dirty="0" err="1" smtClean="0">
                <a:solidFill>
                  <a:srgbClr val="FFFF00"/>
                </a:solidFill>
                <a:latin typeface="Constantia" pitchFamily="18" charset="0"/>
              </a:rPr>
              <a:t>з</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яким</a:t>
            </a:r>
            <a:r>
              <a:rPr lang="ru-RU" sz="3600" dirty="0" smtClean="0">
                <a:solidFill>
                  <a:srgbClr val="FFFF00"/>
                </a:solidFill>
                <a:latin typeface="Constantia" pitchFamily="18" charset="0"/>
              </a:rPr>
              <a:t> князь </a:t>
            </a:r>
            <a:r>
              <a:rPr lang="ru-RU" sz="3600" dirty="0" err="1" smtClean="0">
                <a:solidFill>
                  <a:srgbClr val="FFFF00"/>
                </a:solidFill>
                <a:latin typeface="Constantia" pitchFamily="18" charset="0"/>
              </a:rPr>
              <a:t>обговорював</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важливі</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державні</a:t>
            </a:r>
            <a:r>
              <a:rPr lang="ru-RU" sz="3600" dirty="0" smtClean="0">
                <a:solidFill>
                  <a:srgbClr val="FFFF00"/>
                </a:solidFill>
                <a:latin typeface="Constantia" pitchFamily="18" charset="0"/>
              </a:rPr>
              <a:t> </a:t>
            </a:r>
            <a:r>
              <a:rPr lang="ru-RU" sz="3600" dirty="0" err="1" smtClean="0">
                <a:solidFill>
                  <a:srgbClr val="FFFF00"/>
                </a:solidFill>
                <a:latin typeface="Constantia" pitchFamily="18" charset="0"/>
              </a:rPr>
              <a:t>питання</a:t>
            </a:r>
            <a:r>
              <a:rPr lang="ru-RU" sz="3600" dirty="0" smtClean="0">
                <a:solidFill>
                  <a:srgbClr val="FFFF00"/>
                </a:solidFill>
                <a:latin typeface="Constantia" pitchFamily="18" charset="0"/>
              </a:rPr>
              <a:t>.</a:t>
            </a:r>
            <a:endParaRPr lang="ru-RU" sz="3600" dirty="0">
              <a:solidFill>
                <a:srgbClr val="FFFF00"/>
              </a:solidFill>
              <a:latin typeface="Constantia" pitchFamily="18" charset="0"/>
            </a:endParaRPr>
          </a:p>
        </p:txBody>
      </p:sp>
    </p:spTree>
  </p:cSld>
  <p:clrMapOvr>
    <a:masterClrMapping/>
  </p:clrMapOvr>
  <p:transition advTm="12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xit" presetSubtype="0" fill="hold" grpId="1" nodeType="afterEffect">
                                  <p:stCondLst>
                                    <p:cond delay="11000"/>
                                  </p:stCondLst>
                                  <p:childTnLst>
                                    <p:anim to="" calcmode="lin" valueType="num">
                                      <p:cBhvr>
                                        <p:cTn id="10" dur="1"/>
                                        <p:tgtEl>
                                          <p:spTgt spid="2"/>
                                        </p:tgtEl>
                                        <p:attrNameLst>
                                          <p:attrName/>
                                        </p:attrNameLst>
                                      </p:cBhvr>
                                    </p:anim>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467</Words>
  <PresentationFormat>Экран (4:3)</PresentationFormat>
  <Paragraphs>29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Презентація з предмету історії державного управління</vt:lpstr>
      <vt:lpstr>Київська Русь – ранньофеодальна держава з монархічною формою управління</vt:lpstr>
      <vt:lpstr>Київська Русь. Державний устрій до ІХ ст. </vt:lpstr>
      <vt:lpstr>Устрій Київської Русі до IX ст., принципово відрізняється від устрою при князівському правлінні, оскільки ранній період характеризується чітко вираженою племінною структурою, відсутністю єдиного центрального та головного органу управління. Племена жили незалежно один від одного та розподіл повноважень та влади міг принципово відрязнятися . </vt:lpstr>
      <vt:lpstr>Державний устрій Київської Русі при князівській владі</vt:lpstr>
      <vt:lpstr>Князь у Київській Русі був головним носієм законодавчої, виконавчої,судової та військової влади і представляв інтереси країни на міжнародній арені</vt:lpstr>
      <vt:lpstr>У своїй діяльності князь спирався на військову підтримку дружини та ідеологічну церкви.</vt:lpstr>
      <vt:lpstr>Дружина являла собою постійне військо, що виконувало роль аппарату примусу.Вона формувалася на засадах васалітету і складалося зі старшої( бояри, великі феодали) та молодшої ("отроки", "діти боярські" , " пасинки") дружин.За свою службу старші дружинники одержували землі, а молодші - частину військової здобичі або плату.</vt:lpstr>
      <vt:lpstr>Певною мірою на політичні рішення князя впливали поради та підтримка боярської ради.Цей дорадчий орган походить від давньословянської ради старійшин.За часів Київської Русідо боярської ради входили старші дружинники, міська еліта та представники духовенства, з яким князь обговорював важливі державні питання.</vt:lpstr>
      <vt:lpstr>У разі відсутності князя або після його смерті рада ставала основним органом влади, у компетенції якої були не тільки питання внутрішньої та зовнішньої політики, а йобрання та встановлення влади наступного князя. Проте залежність цого дорадчого органу від князя і призвела до того, що він не був юридично оформлений і не став повноцінним державним інститутом з чітко визначеними функціями.</vt:lpstr>
      <vt:lpstr>Віче - це народні збори дорослого чоловічого населення, що вирішували важливі громадські та державні справи.Цей орган влади логічно продовжує традицію племінних зборів. Право скликати віче мали князь, митрополит, або ж самі жителі міста.</vt:lpstr>
      <vt:lpstr>Князь, боярська рада, віче - це носії різних форм державності; основні елементи трьох моделей управління - монархічної, аристократичної та демократичної.Домінувала переважно князівська влада, але в періоди її послаблення на перші ролі висувалася боярська рада і віче . Механізм політичної влади Давньоруської держави їанактеризується не тільки співпрацею, а й суперництвом і протистоянням його елементів, що безумовно надавало динаміки суспільному розвитку.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з предмету історії державного управління</dc:title>
  <cp:lastModifiedBy>Admin</cp:lastModifiedBy>
  <cp:revision>15</cp:revision>
  <dcterms:modified xsi:type="dcterms:W3CDTF">2010-05-26T17:01:40Z</dcterms:modified>
</cp:coreProperties>
</file>