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1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C61A4-B575-438F-8622-C5BBAA13469A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43B752-9896-4C80-9FD1-03C340090F7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C61A4-B575-438F-8622-C5BBAA13469A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B752-9896-4C80-9FD1-03C340090F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C61A4-B575-438F-8622-C5BBAA13469A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B752-9896-4C80-9FD1-03C340090F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1DC61A4-B575-438F-8622-C5BBAA13469A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943B752-9896-4C80-9FD1-03C340090F7E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C61A4-B575-438F-8622-C5BBAA13469A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B752-9896-4C80-9FD1-03C340090F7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C61A4-B575-438F-8622-C5BBAA13469A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B752-9896-4C80-9FD1-03C340090F7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B752-9896-4C80-9FD1-03C340090F7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C61A4-B575-438F-8622-C5BBAA13469A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C61A4-B575-438F-8622-C5BBAA13469A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B752-9896-4C80-9FD1-03C340090F7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C61A4-B575-438F-8622-C5BBAA13469A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B752-9896-4C80-9FD1-03C340090F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1DC61A4-B575-438F-8622-C5BBAA13469A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943B752-9896-4C80-9FD1-03C340090F7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C61A4-B575-438F-8622-C5BBAA13469A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43B752-9896-4C80-9FD1-03C340090F7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1DC61A4-B575-438F-8622-C5BBAA13469A}" type="datetimeFigureOut">
              <a:rPr lang="ru-RU" smtClean="0"/>
              <a:t>04.03.2024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943B752-9896-4C80-9FD1-03C340090F7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 smtClean="0"/>
              <a:t>Екотехнологія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Лабораторна робота 3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0"/>
            <a:ext cx="5115438" cy="4562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4581128"/>
            <a:ext cx="4752528" cy="1451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276933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Тема: ВИЗНАЧЕННЯ КОЕФІЦІЄНТІВ РАЗБАВЛЕННЯ (для приведення концентрацій шкідливих речовин до ГДК)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Мета: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навчитись визначати коефіцієнти розбавлення шкідливих викидів для приведення концентрацій речовин до ГДК.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Основні теоретичні положення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деяких виробничих ситуаціях, зважаючи на недосконалість технологічних процесів або недостатню потужність очисних споруд, кількість шкідливих речовин в промислових газах і стічних водах перевищує встановлені ГДК. Такі шкідливі викиди не повинні поступати в атмосферу або у водоймища. Проте, якщо їх розбавити деякими кількостями незабрудненого повітря або води, концентрації шкідливих речовин можна понизити до норм ГДК, після чого отримані суміші можуть бути скинуті в природні комплекси. Застосовувати цей метод доцільно лише в тих випадках, коли абсолютна кількість шкідливих викидів невелика.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Розбавлення піддається розрахунку, в процесі якого визначають коефіцієнт розбавлення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об’єм розчинника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сумарний об’єм викидів з урахуванням розбавлення V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Коефіцієнт розбавлення визначають як відношення фактичної концентрації шкідливої речовини в одиниці об’єму газу або води (С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до ГДК цієї речовини (ГДК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</a:t>
            </a:r>
            <a:r>
              <a:rPr kumimoji="0" lang="uk-UA" sz="1400" b="0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С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 ГДК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(5.1)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196752"/>
            <a:ext cx="7165081" cy="3575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9080" y="404664"/>
            <a:ext cx="533845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844824"/>
            <a:ext cx="7097557" cy="2484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043608" y="4549676"/>
            <a:ext cx="7488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Концентрація СО в газі складає </a:t>
            </a:r>
            <a:r>
              <a:rPr lang="uk-UA" dirty="0" smtClean="0"/>
              <a:t>1,5, 2, 4,3, 1, 0,5, 4,5мг/м</a:t>
            </a:r>
            <a:r>
              <a:rPr lang="uk-UA" baseline="30000" dirty="0" smtClean="0"/>
              <a:t>3</a:t>
            </a:r>
            <a:r>
              <a:rPr lang="uk-UA" dirty="0"/>
              <a:t>, кількість газів, що викидаються – </a:t>
            </a:r>
            <a:r>
              <a:rPr lang="uk-UA" dirty="0" smtClean="0"/>
              <a:t>14000; 11000; 9000; 6000; 40000; 6500 </a:t>
            </a:r>
            <a:r>
              <a:rPr lang="uk-UA" dirty="0"/>
              <a:t>м</a:t>
            </a:r>
            <a:r>
              <a:rPr lang="uk-UA" baseline="30000" dirty="0"/>
              <a:t>3</a:t>
            </a:r>
            <a:r>
              <a:rPr lang="uk-UA" dirty="0"/>
              <a:t>/год. Скільки потрібно подати повітря на розбавлення, щоб в суміші вихідних газів була дотримана ГДК для СО, і яка буде загальна кількість вихідних газів з урахуванням розбавлення? ГДК для СО = 1 мг/м</a:t>
            </a:r>
            <a:r>
              <a:rPr lang="uk-UA" baseline="30000" dirty="0"/>
              <a:t>3</a:t>
            </a:r>
            <a:r>
              <a:rPr lang="uk-UA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32656"/>
            <a:ext cx="6279587" cy="3216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4437112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 рафінувальної печі виділяється </a:t>
            </a:r>
            <a:r>
              <a:rPr lang="uk-UA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000;9000;4500;6000;3000 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газу, який містить 0,3;</a:t>
            </a:r>
            <a:r>
              <a:rPr kumimoji="0" lang="uk-UA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0,2; 0,6; 0,7; 0,9; 1,0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СО, 0,035 мг/м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0,03; 0,01; 0,04;0,05;0,07; 0,09 мг/м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Вентилятор якої продуктивності необхідно встановити, щоб розбавляти вихідні гази до допустимої концентрації шкідливих речовин і, яка буде загальна кількість вихідних газів? ГДК для СО = 1 мг/м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ГДК для NO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0,085 мг/м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ГДК для SO</a:t>
            </a:r>
            <a:r>
              <a:rPr kumimoji="0" lang="uk-UA" sz="14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0,05 мг/м</a:t>
            </a:r>
            <a:r>
              <a:rPr kumimoji="0" lang="uk-UA" sz="1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196752"/>
            <a:ext cx="6451919" cy="3934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04664"/>
            <a:ext cx="5553077" cy="43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4941168"/>
            <a:ext cx="5472608" cy="880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 cstate="print"/>
          <a:srcRect l="22123" t="14410" r="43926" b="11884"/>
          <a:stretch/>
        </p:blipFill>
        <p:spPr bwMode="auto">
          <a:xfrm>
            <a:off x="827584" y="1"/>
            <a:ext cx="7848872" cy="685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Рисунок 35"/>
          <p:cNvPicPr/>
          <p:nvPr/>
        </p:nvPicPr>
        <p:blipFill rotWithShape="1">
          <a:blip r:embed="rId2" cstate="print"/>
          <a:srcRect l="20386" t="22161" r="43044" b="67181"/>
          <a:stretch/>
        </p:blipFill>
        <p:spPr bwMode="auto">
          <a:xfrm>
            <a:off x="1979712" y="692696"/>
            <a:ext cx="6066263" cy="11049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  <p:pic>
        <p:nvPicPr>
          <p:cNvPr id="30756" name="Picture 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2348880"/>
            <a:ext cx="5595012" cy="151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52</TotalTime>
  <Words>338</Words>
  <Application>Microsoft Office PowerPoint</Application>
  <PresentationFormat>Экран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Лабораторна робота 3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Лабораторна робота 3</dc:title>
  <dc:creator>Руслан Аминов</dc:creator>
  <cp:lastModifiedBy>Руслан Аминов</cp:lastModifiedBy>
  <cp:revision>14</cp:revision>
  <dcterms:created xsi:type="dcterms:W3CDTF">2024-03-04T20:29:17Z</dcterms:created>
  <dcterms:modified xsi:type="dcterms:W3CDTF">2024-03-04T21:21:42Z</dcterms:modified>
</cp:coreProperties>
</file>