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DC7B9C-AE64-43BC-A465-6BE68B25AC1A}" type="doc">
      <dgm:prSet loTypeId="urn:microsoft.com/office/officeart/2005/8/layout/cycle8" loCatId="cycle" qsTypeId="urn:microsoft.com/office/officeart/2005/8/quickstyle/3d1" qsCatId="3D" csTypeId="urn:microsoft.com/office/officeart/2005/8/colors/accent2_1" csCatId="accent2" phldr="1"/>
      <dgm:spPr/>
    </dgm:pt>
    <dgm:pt modelId="{E565A0C3-7FE1-48C0-A9A0-608161412C6E}">
      <dgm:prSet phldrT="[Текст]"/>
      <dgm:spPr/>
      <dgm:t>
        <a:bodyPr/>
        <a:lstStyle/>
        <a:p>
          <a:r>
            <a:rPr lang="uk-UA" b="1" smtClean="0">
              <a:latin typeface="Georgia" pitchFamily="18" charset="0"/>
            </a:rPr>
            <a:t>Виконання завдань практичного заняття </a:t>
          </a:r>
          <a:endParaRPr lang="ru-RU" b="1" dirty="0">
            <a:latin typeface="Georgia" pitchFamily="18" charset="0"/>
          </a:endParaRPr>
        </a:p>
      </dgm:t>
    </dgm:pt>
    <dgm:pt modelId="{9BF6947F-35F9-4EBA-9209-63228B1E5262}" type="parTrans" cxnId="{90FAF14B-2255-4433-BF2B-1D733C0460FD}">
      <dgm:prSet/>
      <dgm:spPr/>
      <dgm:t>
        <a:bodyPr/>
        <a:lstStyle/>
        <a:p>
          <a:endParaRPr lang="ru-RU"/>
        </a:p>
      </dgm:t>
    </dgm:pt>
    <dgm:pt modelId="{4D1E7C65-4623-431D-A5D4-3F259976D4C5}" type="sibTrans" cxnId="{90FAF14B-2255-4433-BF2B-1D733C0460FD}">
      <dgm:prSet/>
      <dgm:spPr/>
      <dgm:t>
        <a:bodyPr/>
        <a:lstStyle/>
        <a:p>
          <a:endParaRPr lang="ru-RU"/>
        </a:p>
      </dgm:t>
    </dgm:pt>
    <dgm:pt modelId="{DEAA1E7B-4A4E-4B02-837D-9C8E33AA5A71}">
      <dgm:prSet phldrT="[Текст]"/>
      <dgm:spPr/>
      <dgm:t>
        <a:bodyPr/>
        <a:lstStyle/>
        <a:p>
          <a:r>
            <a:rPr lang="uk-UA" b="1" smtClean="0">
              <a:latin typeface="Georgia" pitchFamily="18" charset="0"/>
            </a:rPr>
            <a:t>Атестаційна контрольна робота</a:t>
          </a:r>
          <a:endParaRPr lang="ru-RU" b="1" dirty="0">
            <a:latin typeface="Georgia" pitchFamily="18" charset="0"/>
          </a:endParaRPr>
        </a:p>
      </dgm:t>
    </dgm:pt>
    <dgm:pt modelId="{658B1ABA-4ED6-4BC2-8EB8-CB344091E4A5}" type="parTrans" cxnId="{DA97DA3B-812E-48E2-9927-D5DC9D400021}">
      <dgm:prSet/>
      <dgm:spPr/>
      <dgm:t>
        <a:bodyPr/>
        <a:lstStyle/>
        <a:p>
          <a:endParaRPr lang="ru-RU"/>
        </a:p>
      </dgm:t>
    </dgm:pt>
    <dgm:pt modelId="{9AB1FB55-5E29-430F-8D5C-8DEB8F7BDD95}" type="sibTrans" cxnId="{DA97DA3B-812E-48E2-9927-D5DC9D400021}">
      <dgm:prSet/>
      <dgm:spPr/>
      <dgm:t>
        <a:bodyPr/>
        <a:lstStyle/>
        <a:p>
          <a:endParaRPr lang="ru-RU"/>
        </a:p>
      </dgm:t>
    </dgm:pt>
    <dgm:pt modelId="{D9B0182B-913C-43EA-9B10-DC121DFCDA8A}">
      <dgm:prSet phldrT="[Текст]"/>
      <dgm:spPr/>
      <dgm:t>
        <a:bodyPr/>
        <a:lstStyle/>
        <a:p>
          <a:r>
            <a:rPr lang="uk-UA" b="1" dirty="0" smtClean="0">
              <a:latin typeface="Georgia" pitchFamily="18" charset="0"/>
            </a:rPr>
            <a:t>Самостійне проходження тестів за матеріалом у СЕЗН ЗНУ</a:t>
          </a:r>
          <a:endParaRPr lang="ru-RU" b="1" dirty="0">
            <a:latin typeface="Georgia" pitchFamily="18" charset="0"/>
          </a:endParaRPr>
        </a:p>
      </dgm:t>
    </dgm:pt>
    <dgm:pt modelId="{E9F82C87-8D15-452B-9B2C-82482ED1313A}" type="parTrans" cxnId="{44E7154B-96EF-43BD-95D8-F4944921B1A9}">
      <dgm:prSet/>
      <dgm:spPr/>
      <dgm:t>
        <a:bodyPr/>
        <a:lstStyle/>
        <a:p>
          <a:endParaRPr lang="ru-RU"/>
        </a:p>
      </dgm:t>
    </dgm:pt>
    <dgm:pt modelId="{B81DCB26-6516-408F-B8AB-DC765FAE0C99}" type="sibTrans" cxnId="{44E7154B-96EF-43BD-95D8-F4944921B1A9}">
      <dgm:prSet/>
      <dgm:spPr/>
      <dgm:t>
        <a:bodyPr/>
        <a:lstStyle/>
        <a:p>
          <a:endParaRPr lang="ru-RU"/>
        </a:p>
      </dgm:t>
    </dgm:pt>
    <dgm:pt modelId="{4463D3E7-D196-40B4-9369-B5413BD21519}" type="pres">
      <dgm:prSet presAssocID="{4DDC7B9C-AE64-43BC-A465-6BE68B25AC1A}" presName="compositeShape" presStyleCnt="0">
        <dgm:presLayoutVars>
          <dgm:chMax val="7"/>
          <dgm:dir/>
          <dgm:resizeHandles val="exact"/>
        </dgm:presLayoutVars>
      </dgm:prSet>
      <dgm:spPr/>
    </dgm:pt>
    <dgm:pt modelId="{B2856AEB-ED08-4F30-8900-E7A3EDF26D9F}" type="pres">
      <dgm:prSet presAssocID="{4DDC7B9C-AE64-43BC-A465-6BE68B25AC1A}" presName="wedge1" presStyleLbl="node1" presStyleIdx="0" presStyleCnt="3"/>
      <dgm:spPr/>
      <dgm:t>
        <a:bodyPr/>
        <a:lstStyle/>
        <a:p>
          <a:endParaRPr lang="ru-RU"/>
        </a:p>
      </dgm:t>
    </dgm:pt>
    <dgm:pt modelId="{EA9512E3-8750-4E5A-A9C1-28E931441682}" type="pres">
      <dgm:prSet presAssocID="{4DDC7B9C-AE64-43BC-A465-6BE68B25AC1A}" presName="dummy1a" presStyleCnt="0"/>
      <dgm:spPr/>
    </dgm:pt>
    <dgm:pt modelId="{AFEB8917-8429-410D-B49B-BCA9B6079C3D}" type="pres">
      <dgm:prSet presAssocID="{4DDC7B9C-AE64-43BC-A465-6BE68B25AC1A}" presName="dummy1b" presStyleCnt="0"/>
      <dgm:spPr/>
    </dgm:pt>
    <dgm:pt modelId="{79B3380F-5A58-41B7-A76D-BEB45A283478}" type="pres">
      <dgm:prSet presAssocID="{4DDC7B9C-AE64-43BC-A465-6BE68B25AC1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F27953-EF99-4450-B9B2-E7D395A81FA0}" type="pres">
      <dgm:prSet presAssocID="{4DDC7B9C-AE64-43BC-A465-6BE68B25AC1A}" presName="wedge2" presStyleLbl="node1" presStyleIdx="1" presStyleCnt="3"/>
      <dgm:spPr/>
      <dgm:t>
        <a:bodyPr/>
        <a:lstStyle/>
        <a:p>
          <a:endParaRPr lang="ru-RU"/>
        </a:p>
      </dgm:t>
    </dgm:pt>
    <dgm:pt modelId="{4D053CA0-3F73-41B2-BB0E-7D73974602F5}" type="pres">
      <dgm:prSet presAssocID="{4DDC7B9C-AE64-43BC-A465-6BE68B25AC1A}" presName="dummy2a" presStyleCnt="0"/>
      <dgm:spPr/>
    </dgm:pt>
    <dgm:pt modelId="{24CEC999-85FC-4835-B214-42EE053BBB98}" type="pres">
      <dgm:prSet presAssocID="{4DDC7B9C-AE64-43BC-A465-6BE68B25AC1A}" presName="dummy2b" presStyleCnt="0"/>
      <dgm:spPr/>
    </dgm:pt>
    <dgm:pt modelId="{9812EDA9-CC8D-4123-BAD2-5E4135FC8DE8}" type="pres">
      <dgm:prSet presAssocID="{4DDC7B9C-AE64-43BC-A465-6BE68B25AC1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CAAD5E-5036-4EEA-9D49-4CAA03781DCB}" type="pres">
      <dgm:prSet presAssocID="{4DDC7B9C-AE64-43BC-A465-6BE68B25AC1A}" presName="wedge3" presStyleLbl="node1" presStyleIdx="2" presStyleCnt="3"/>
      <dgm:spPr/>
      <dgm:t>
        <a:bodyPr/>
        <a:lstStyle/>
        <a:p>
          <a:endParaRPr lang="ru-RU"/>
        </a:p>
      </dgm:t>
    </dgm:pt>
    <dgm:pt modelId="{8AE44EB1-CCD4-42C3-8926-F0C07CC534A9}" type="pres">
      <dgm:prSet presAssocID="{4DDC7B9C-AE64-43BC-A465-6BE68B25AC1A}" presName="dummy3a" presStyleCnt="0"/>
      <dgm:spPr/>
    </dgm:pt>
    <dgm:pt modelId="{DE8742BC-EA86-4B5B-B0C2-43BAF48314EE}" type="pres">
      <dgm:prSet presAssocID="{4DDC7B9C-AE64-43BC-A465-6BE68B25AC1A}" presName="dummy3b" presStyleCnt="0"/>
      <dgm:spPr/>
    </dgm:pt>
    <dgm:pt modelId="{8DB63F20-1DA8-4EB3-A830-FCDB9238D2FA}" type="pres">
      <dgm:prSet presAssocID="{4DDC7B9C-AE64-43BC-A465-6BE68B25AC1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40B37-B950-40A7-A5A6-A6110008E383}" type="pres">
      <dgm:prSet presAssocID="{4D1E7C65-4623-431D-A5D4-3F259976D4C5}" presName="arrowWedge1" presStyleLbl="fgSibTrans2D1" presStyleIdx="0" presStyleCnt="3"/>
      <dgm:spPr/>
    </dgm:pt>
    <dgm:pt modelId="{CAB1C86C-0675-4792-8C4E-F673CC3696D0}" type="pres">
      <dgm:prSet presAssocID="{9AB1FB55-5E29-430F-8D5C-8DEB8F7BDD95}" presName="arrowWedge2" presStyleLbl="fgSibTrans2D1" presStyleIdx="1" presStyleCnt="3"/>
      <dgm:spPr/>
    </dgm:pt>
    <dgm:pt modelId="{0D5A880E-4A25-41B2-94BC-70DC800FCFD5}" type="pres">
      <dgm:prSet presAssocID="{B81DCB26-6516-408F-B8AB-DC765FAE0C99}" presName="arrowWedge3" presStyleLbl="fgSibTrans2D1" presStyleIdx="2" presStyleCnt="3"/>
      <dgm:spPr/>
    </dgm:pt>
  </dgm:ptLst>
  <dgm:cxnLst>
    <dgm:cxn modelId="{F2DE02E8-B036-4D7A-9B98-55561AA33FA1}" type="presOf" srcId="{E565A0C3-7FE1-48C0-A9A0-608161412C6E}" destId="{B2856AEB-ED08-4F30-8900-E7A3EDF26D9F}" srcOrd="0" destOrd="0" presId="urn:microsoft.com/office/officeart/2005/8/layout/cycle8"/>
    <dgm:cxn modelId="{DB79F388-4FCF-484A-A875-86B2EA43A55F}" type="presOf" srcId="{4DDC7B9C-AE64-43BC-A465-6BE68B25AC1A}" destId="{4463D3E7-D196-40B4-9369-B5413BD21519}" srcOrd="0" destOrd="0" presId="urn:microsoft.com/office/officeart/2005/8/layout/cycle8"/>
    <dgm:cxn modelId="{0F91F6EB-386A-40A3-BEE7-08D959141B8B}" type="presOf" srcId="{E565A0C3-7FE1-48C0-A9A0-608161412C6E}" destId="{79B3380F-5A58-41B7-A76D-BEB45A283478}" srcOrd="1" destOrd="0" presId="urn:microsoft.com/office/officeart/2005/8/layout/cycle8"/>
    <dgm:cxn modelId="{B558FA7E-D296-4AB0-9CC2-5043D12A0577}" type="presOf" srcId="{DEAA1E7B-4A4E-4B02-837D-9C8E33AA5A71}" destId="{9812EDA9-CC8D-4123-BAD2-5E4135FC8DE8}" srcOrd="1" destOrd="0" presId="urn:microsoft.com/office/officeart/2005/8/layout/cycle8"/>
    <dgm:cxn modelId="{B1E1C166-CB1A-4FC4-B019-80EB37952F21}" type="presOf" srcId="{D9B0182B-913C-43EA-9B10-DC121DFCDA8A}" destId="{A1CAAD5E-5036-4EEA-9D49-4CAA03781DCB}" srcOrd="0" destOrd="0" presId="urn:microsoft.com/office/officeart/2005/8/layout/cycle8"/>
    <dgm:cxn modelId="{01191271-C6B2-46D5-B434-39B5603A41D4}" type="presOf" srcId="{DEAA1E7B-4A4E-4B02-837D-9C8E33AA5A71}" destId="{26F27953-EF99-4450-B9B2-E7D395A81FA0}" srcOrd="0" destOrd="0" presId="urn:microsoft.com/office/officeart/2005/8/layout/cycle8"/>
    <dgm:cxn modelId="{90FAF14B-2255-4433-BF2B-1D733C0460FD}" srcId="{4DDC7B9C-AE64-43BC-A465-6BE68B25AC1A}" destId="{E565A0C3-7FE1-48C0-A9A0-608161412C6E}" srcOrd="0" destOrd="0" parTransId="{9BF6947F-35F9-4EBA-9209-63228B1E5262}" sibTransId="{4D1E7C65-4623-431D-A5D4-3F259976D4C5}"/>
    <dgm:cxn modelId="{7D1D108E-E78A-4DF6-875E-9DEA08D7987A}" type="presOf" srcId="{D9B0182B-913C-43EA-9B10-DC121DFCDA8A}" destId="{8DB63F20-1DA8-4EB3-A830-FCDB9238D2FA}" srcOrd="1" destOrd="0" presId="urn:microsoft.com/office/officeart/2005/8/layout/cycle8"/>
    <dgm:cxn modelId="{44E7154B-96EF-43BD-95D8-F4944921B1A9}" srcId="{4DDC7B9C-AE64-43BC-A465-6BE68B25AC1A}" destId="{D9B0182B-913C-43EA-9B10-DC121DFCDA8A}" srcOrd="2" destOrd="0" parTransId="{E9F82C87-8D15-452B-9B2C-82482ED1313A}" sibTransId="{B81DCB26-6516-408F-B8AB-DC765FAE0C99}"/>
    <dgm:cxn modelId="{DA97DA3B-812E-48E2-9927-D5DC9D400021}" srcId="{4DDC7B9C-AE64-43BC-A465-6BE68B25AC1A}" destId="{DEAA1E7B-4A4E-4B02-837D-9C8E33AA5A71}" srcOrd="1" destOrd="0" parTransId="{658B1ABA-4ED6-4BC2-8EB8-CB344091E4A5}" sibTransId="{9AB1FB55-5E29-430F-8D5C-8DEB8F7BDD95}"/>
    <dgm:cxn modelId="{D43E3FE5-D426-4437-B951-C47F7C511F5E}" type="presParOf" srcId="{4463D3E7-D196-40B4-9369-B5413BD21519}" destId="{B2856AEB-ED08-4F30-8900-E7A3EDF26D9F}" srcOrd="0" destOrd="0" presId="urn:microsoft.com/office/officeart/2005/8/layout/cycle8"/>
    <dgm:cxn modelId="{7901674F-E272-4EE7-BDED-21DBF13D122C}" type="presParOf" srcId="{4463D3E7-D196-40B4-9369-B5413BD21519}" destId="{EA9512E3-8750-4E5A-A9C1-28E931441682}" srcOrd="1" destOrd="0" presId="urn:microsoft.com/office/officeart/2005/8/layout/cycle8"/>
    <dgm:cxn modelId="{131074BC-8F00-4A34-8399-38A264C270BC}" type="presParOf" srcId="{4463D3E7-D196-40B4-9369-B5413BD21519}" destId="{AFEB8917-8429-410D-B49B-BCA9B6079C3D}" srcOrd="2" destOrd="0" presId="urn:microsoft.com/office/officeart/2005/8/layout/cycle8"/>
    <dgm:cxn modelId="{1F810BDE-86BE-437E-886A-F4BD404571F0}" type="presParOf" srcId="{4463D3E7-D196-40B4-9369-B5413BD21519}" destId="{79B3380F-5A58-41B7-A76D-BEB45A283478}" srcOrd="3" destOrd="0" presId="urn:microsoft.com/office/officeart/2005/8/layout/cycle8"/>
    <dgm:cxn modelId="{3452F495-FF51-452D-9D67-FEDC6EBD8BC3}" type="presParOf" srcId="{4463D3E7-D196-40B4-9369-B5413BD21519}" destId="{26F27953-EF99-4450-B9B2-E7D395A81FA0}" srcOrd="4" destOrd="0" presId="urn:microsoft.com/office/officeart/2005/8/layout/cycle8"/>
    <dgm:cxn modelId="{47ACBFBF-9E9F-4D74-9C54-57B212621335}" type="presParOf" srcId="{4463D3E7-D196-40B4-9369-B5413BD21519}" destId="{4D053CA0-3F73-41B2-BB0E-7D73974602F5}" srcOrd="5" destOrd="0" presId="urn:microsoft.com/office/officeart/2005/8/layout/cycle8"/>
    <dgm:cxn modelId="{16D1F68C-4BEE-46FF-B5DF-7A30696D8010}" type="presParOf" srcId="{4463D3E7-D196-40B4-9369-B5413BD21519}" destId="{24CEC999-85FC-4835-B214-42EE053BBB98}" srcOrd="6" destOrd="0" presId="urn:microsoft.com/office/officeart/2005/8/layout/cycle8"/>
    <dgm:cxn modelId="{EFA1FF73-DE53-4B41-8725-CC1AB90725CD}" type="presParOf" srcId="{4463D3E7-D196-40B4-9369-B5413BD21519}" destId="{9812EDA9-CC8D-4123-BAD2-5E4135FC8DE8}" srcOrd="7" destOrd="0" presId="urn:microsoft.com/office/officeart/2005/8/layout/cycle8"/>
    <dgm:cxn modelId="{A94DAFCA-55F1-4823-AE5D-1FB77394432D}" type="presParOf" srcId="{4463D3E7-D196-40B4-9369-B5413BD21519}" destId="{A1CAAD5E-5036-4EEA-9D49-4CAA03781DCB}" srcOrd="8" destOrd="0" presId="urn:microsoft.com/office/officeart/2005/8/layout/cycle8"/>
    <dgm:cxn modelId="{5199A3AF-2A3C-4464-8834-02317EE0AA7A}" type="presParOf" srcId="{4463D3E7-D196-40B4-9369-B5413BD21519}" destId="{8AE44EB1-CCD4-42C3-8926-F0C07CC534A9}" srcOrd="9" destOrd="0" presId="urn:microsoft.com/office/officeart/2005/8/layout/cycle8"/>
    <dgm:cxn modelId="{AC495D89-B59F-46D9-BCCF-9E94916DA38A}" type="presParOf" srcId="{4463D3E7-D196-40B4-9369-B5413BD21519}" destId="{DE8742BC-EA86-4B5B-B0C2-43BAF48314EE}" srcOrd="10" destOrd="0" presId="urn:microsoft.com/office/officeart/2005/8/layout/cycle8"/>
    <dgm:cxn modelId="{3A0B52A7-7569-4C08-B744-5ECC23138EC1}" type="presParOf" srcId="{4463D3E7-D196-40B4-9369-B5413BD21519}" destId="{8DB63F20-1DA8-4EB3-A830-FCDB9238D2FA}" srcOrd="11" destOrd="0" presId="urn:microsoft.com/office/officeart/2005/8/layout/cycle8"/>
    <dgm:cxn modelId="{2AC9A8CD-9CE6-4E8A-BDB2-FD56CF5DC138}" type="presParOf" srcId="{4463D3E7-D196-40B4-9369-B5413BD21519}" destId="{C0240B37-B950-40A7-A5A6-A6110008E383}" srcOrd="12" destOrd="0" presId="urn:microsoft.com/office/officeart/2005/8/layout/cycle8"/>
    <dgm:cxn modelId="{0951373E-54A9-4DDB-89C2-CCEB24072901}" type="presParOf" srcId="{4463D3E7-D196-40B4-9369-B5413BD21519}" destId="{CAB1C86C-0675-4792-8C4E-F673CC3696D0}" srcOrd="13" destOrd="0" presId="urn:microsoft.com/office/officeart/2005/8/layout/cycle8"/>
    <dgm:cxn modelId="{D83A1408-6D95-43B7-A3D9-D27C316A93DA}" type="presParOf" srcId="{4463D3E7-D196-40B4-9369-B5413BD21519}" destId="{0D5A880E-4A25-41B2-94BC-70DC800FCFD5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A06EA4-E886-4602-BF61-E8F1BB9ADF5C}" type="doc">
      <dgm:prSet loTypeId="urn:microsoft.com/office/officeart/2005/8/layout/venn1" loCatId="relationship" qsTypeId="urn:microsoft.com/office/officeart/2005/8/quickstyle/simple5" qsCatId="simple" csTypeId="urn:microsoft.com/office/officeart/2005/8/colors/accent2_1" csCatId="accent2" phldr="1"/>
      <dgm:spPr/>
    </dgm:pt>
    <dgm:pt modelId="{6B23CE76-D6A9-4806-B3AB-A31E31E9F1AE}">
      <dgm:prSet phldrT="[Текст]" custT="1"/>
      <dgm:spPr/>
      <dgm:t>
        <a:bodyPr/>
        <a:lstStyle/>
        <a:p>
          <a:r>
            <a:rPr lang="uk-UA" sz="1600" b="1" smtClean="0">
              <a:latin typeface="Georgia" pitchFamily="18" charset="0"/>
            </a:rPr>
            <a:t>Тестовий контроль в СЕЗН ЗНУ</a:t>
          </a:r>
          <a:endParaRPr lang="ru-RU" sz="1600" b="1" dirty="0">
            <a:latin typeface="Georgia" pitchFamily="18" charset="0"/>
          </a:endParaRPr>
        </a:p>
      </dgm:t>
    </dgm:pt>
    <dgm:pt modelId="{1A966E0F-460B-4842-86F9-ABC418BB7BCA}" type="parTrans" cxnId="{758163B1-F24F-46D3-AEAE-6C84FDABC5E6}">
      <dgm:prSet/>
      <dgm:spPr/>
      <dgm:t>
        <a:bodyPr/>
        <a:lstStyle/>
        <a:p>
          <a:endParaRPr lang="ru-RU"/>
        </a:p>
      </dgm:t>
    </dgm:pt>
    <dgm:pt modelId="{A7F39C58-678D-46D6-AE64-ACF2A1CDA2F7}" type="sibTrans" cxnId="{758163B1-F24F-46D3-AEAE-6C84FDABC5E6}">
      <dgm:prSet/>
      <dgm:spPr/>
      <dgm:t>
        <a:bodyPr/>
        <a:lstStyle/>
        <a:p>
          <a:endParaRPr lang="ru-RU"/>
        </a:p>
      </dgm:t>
    </dgm:pt>
    <dgm:pt modelId="{FBE1C982-C46D-477F-98F2-078F7C0E573F}">
      <dgm:prSet phldrT="[Текст]" custT="1"/>
      <dgm:spPr/>
      <dgm:t>
        <a:bodyPr/>
        <a:lstStyle/>
        <a:p>
          <a:r>
            <a:rPr lang="uk-UA" sz="1600" b="1" dirty="0" err="1" smtClean="0">
              <a:latin typeface="Georgia" pitchFamily="18" charset="0"/>
            </a:rPr>
            <a:t>Екзамена-ційне</a:t>
          </a:r>
          <a:r>
            <a:rPr lang="uk-UA" sz="1600" b="1" dirty="0" smtClean="0">
              <a:latin typeface="Georgia" pitchFamily="18" charset="0"/>
            </a:rPr>
            <a:t> випробування за білетами в письмовій формі</a:t>
          </a:r>
          <a:endParaRPr lang="ru-RU" sz="1600" b="1" dirty="0">
            <a:latin typeface="Georgia" pitchFamily="18" charset="0"/>
          </a:endParaRPr>
        </a:p>
      </dgm:t>
    </dgm:pt>
    <dgm:pt modelId="{9426BB34-BB9E-4F0F-800E-E7B5A3CCFA7C}" type="parTrans" cxnId="{F4EF08C3-68D9-4AD6-B3A0-A0F96D60BE6B}">
      <dgm:prSet/>
      <dgm:spPr/>
      <dgm:t>
        <a:bodyPr/>
        <a:lstStyle/>
        <a:p>
          <a:endParaRPr lang="ru-RU"/>
        </a:p>
      </dgm:t>
    </dgm:pt>
    <dgm:pt modelId="{2CA6B5E3-F2D7-40FA-B8E3-29E0473BB753}" type="sibTrans" cxnId="{F4EF08C3-68D9-4AD6-B3A0-A0F96D60BE6B}">
      <dgm:prSet/>
      <dgm:spPr/>
      <dgm:t>
        <a:bodyPr/>
        <a:lstStyle/>
        <a:p>
          <a:endParaRPr lang="ru-RU"/>
        </a:p>
      </dgm:t>
    </dgm:pt>
    <dgm:pt modelId="{C20BA5CA-5000-42C5-9E20-DC008FF141A9}">
      <dgm:prSet phldrT="[Текст]" custT="1"/>
      <dgm:spPr/>
      <dgm:t>
        <a:bodyPr/>
        <a:lstStyle/>
        <a:p>
          <a:r>
            <a:rPr lang="uk-UA" sz="1600" b="1" smtClean="0">
              <a:latin typeface="Georgia" pitchFamily="18" charset="0"/>
            </a:rPr>
            <a:t>Індиві-дуальне практичне завдання</a:t>
          </a:r>
          <a:endParaRPr lang="ru-RU" sz="1600" b="1" dirty="0">
            <a:latin typeface="Georgia" pitchFamily="18" charset="0"/>
          </a:endParaRPr>
        </a:p>
      </dgm:t>
    </dgm:pt>
    <dgm:pt modelId="{30EA1AA6-73B5-4E63-8818-403C71485C8C}" type="parTrans" cxnId="{7B9BC3B3-36C6-4C61-B680-FE713BD9E37E}">
      <dgm:prSet/>
      <dgm:spPr/>
      <dgm:t>
        <a:bodyPr/>
        <a:lstStyle/>
        <a:p>
          <a:endParaRPr lang="ru-RU"/>
        </a:p>
      </dgm:t>
    </dgm:pt>
    <dgm:pt modelId="{F95901AA-C32F-447E-8F89-18990A277B70}" type="sibTrans" cxnId="{7B9BC3B3-36C6-4C61-B680-FE713BD9E37E}">
      <dgm:prSet/>
      <dgm:spPr/>
      <dgm:t>
        <a:bodyPr/>
        <a:lstStyle/>
        <a:p>
          <a:endParaRPr lang="ru-RU"/>
        </a:p>
      </dgm:t>
    </dgm:pt>
    <dgm:pt modelId="{17197EFA-08E4-444C-A7F4-9CF283563BCD}" type="pres">
      <dgm:prSet presAssocID="{E9A06EA4-E886-4602-BF61-E8F1BB9ADF5C}" presName="compositeShape" presStyleCnt="0">
        <dgm:presLayoutVars>
          <dgm:chMax val="7"/>
          <dgm:dir/>
          <dgm:resizeHandles val="exact"/>
        </dgm:presLayoutVars>
      </dgm:prSet>
      <dgm:spPr/>
    </dgm:pt>
    <dgm:pt modelId="{8DF48E13-5327-45AF-8B2F-DBB932C21BB7}" type="pres">
      <dgm:prSet presAssocID="{6B23CE76-D6A9-4806-B3AB-A31E31E9F1AE}" presName="circ1" presStyleLbl="vennNode1" presStyleIdx="0" presStyleCnt="3"/>
      <dgm:spPr/>
      <dgm:t>
        <a:bodyPr/>
        <a:lstStyle/>
        <a:p>
          <a:endParaRPr lang="ru-RU"/>
        </a:p>
      </dgm:t>
    </dgm:pt>
    <dgm:pt modelId="{86D422A8-B9DB-4999-951B-94FD65ECDBE4}" type="pres">
      <dgm:prSet presAssocID="{6B23CE76-D6A9-4806-B3AB-A31E31E9F1A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46EBB-AADD-464A-B8D5-7DB5302CD310}" type="pres">
      <dgm:prSet presAssocID="{FBE1C982-C46D-477F-98F2-078F7C0E573F}" presName="circ2" presStyleLbl="vennNode1" presStyleIdx="1" presStyleCnt="3"/>
      <dgm:spPr/>
      <dgm:t>
        <a:bodyPr/>
        <a:lstStyle/>
        <a:p>
          <a:endParaRPr lang="ru-RU"/>
        </a:p>
      </dgm:t>
    </dgm:pt>
    <dgm:pt modelId="{82FE1492-9F2F-4DC4-8A4F-B928BB8063DF}" type="pres">
      <dgm:prSet presAssocID="{FBE1C982-C46D-477F-98F2-078F7C0E573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80D3D-878C-4BCA-BAA6-974178C1B977}" type="pres">
      <dgm:prSet presAssocID="{C20BA5CA-5000-42C5-9E20-DC008FF141A9}" presName="circ3" presStyleLbl="vennNode1" presStyleIdx="2" presStyleCnt="3"/>
      <dgm:spPr/>
      <dgm:t>
        <a:bodyPr/>
        <a:lstStyle/>
        <a:p>
          <a:endParaRPr lang="ru-RU"/>
        </a:p>
      </dgm:t>
    </dgm:pt>
    <dgm:pt modelId="{9BCFB80D-9177-4017-93BB-151CAC6D104A}" type="pres">
      <dgm:prSet presAssocID="{C20BA5CA-5000-42C5-9E20-DC008FF141A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CEBB38-CCEF-4224-A704-0C4EB27599F8}" type="presOf" srcId="{C20BA5CA-5000-42C5-9E20-DC008FF141A9}" destId="{9BCFB80D-9177-4017-93BB-151CAC6D104A}" srcOrd="1" destOrd="0" presId="urn:microsoft.com/office/officeart/2005/8/layout/venn1"/>
    <dgm:cxn modelId="{0680603A-CC93-4DBB-9152-EEFA19E56C9C}" type="presOf" srcId="{E9A06EA4-E886-4602-BF61-E8F1BB9ADF5C}" destId="{17197EFA-08E4-444C-A7F4-9CF283563BCD}" srcOrd="0" destOrd="0" presId="urn:microsoft.com/office/officeart/2005/8/layout/venn1"/>
    <dgm:cxn modelId="{7B9BC3B3-36C6-4C61-B680-FE713BD9E37E}" srcId="{E9A06EA4-E886-4602-BF61-E8F1BB9ADF5C}" destId="{C20BA5CA-5000-42C5-9E20-DC008FF141A9}" srcOrd="2" destOrd="0" parTransId="{30EA1AA6-73B5-4E63-8818-403C71485C8C}" sibTransId="{F95901AA-C32F-447E-8F89-18990A277B70}"/>
    <dgm:cxn modelId="{5101131E-F124-450E-945F-864337B287C0}" type="presOf" srcId="{C20BA5CA-5000-42C5-9E20-DC008FF141A9}" destId="{2C580D3D-878C-4BCA-BAA6-974178C1B977}" srcOrd="0" destOrd="0" presId="urn:microsoft.com/office/officeart/2005/8/layout/venn1"/>
    <dgm:cxn modelId="{5366DE5B-90D3-4E61-977E-020E4FB31FD6}" type="presOf" srcId="{FBE1C982-C46D-477F-98F2-078F7C0E573F}" destId="{82FE1492-9F2F-4DC4-8A4F-B928BB8063DF}" srcOrd="1" destOrd="0" presId="urn:microsoft.com/office/officeart/2005/8/layout/venn1"/>
    <dgm:cxn modelId="{758163B1-F24F-46D3-AEAE-6C84FDABC5E6}" srcId="{E9A06EA4-E886-4602-BF61-E8F1BB9ADF5C}" destId="{6B23CE76-D6A9-4806-B3AB-A31E31E9F1AE}" srcOrd="0" destOrd="0" parTransId="{1A966E0F-460B-4842-86F9-ABC418BB7BCA}" sibTransId="{A7F39C58-678D-46D6-AE64-ACF2A1CDA2F7}"/>
    <dgm:cxn modelId="{F4EF08C3-68D9-4AD6-B3A0-A0F96D60BE6B}" srcId="{E9A06EA4-E886-4602-BF61-E8F1BB9ADF5C}" destId="{FBE1C982-C46D-477F-98F2-078F7C0E573F}" srcOrd="1" destOrd="0" parTransId="{9426BB34-BB9E-4F0F-800E-E7B5A3CCFA7C}" sibTransId="{2CA6B5E3-F2D7-40FA-B8E3-29E0473BB753}"/>
    <dgm:cxn modelId="{C03DA77F-C3A8-4B6B-86E0-2DB49C52A4D5}" type="presOf" srcId="{6B23CE76-D6A9-4806-B3AB-A31E31E9F1AE}" destId="{8DF48E13-5327-45AF-8B2F-DBB932C21BB7}" srcOrd="0" destOrd="0" presId="urn:microsoft.com/office/officeart/2005/8/layout/venn1"/>
    <dgm:cxn modelId="{CF67DC97-6D9B-46BB-AD3F-DBE6A2061227}" type="presOf" srcId="{FBE1C982-C46D-477F-98F2-078F7C0E573F}" destId="{BE646EBB-AADD-464A-B8D5-7DB5302CD310}" srcOrd="0" destOrd="0" presId="urn:microsoft.com/office/officeart/2005/8/layout/venn1"/>
    <dgm:cxn modelId="{3431D67E-45FC-42A8-AE80-1AD8F42AC658}" type="presOf" srcId="{6B23CE76-D6A9-4806-B3AB-A31E31E9F1AE}" destId="{86D422A8-B9DB-4999-951B-94FD65ECDBE4}" srcOrd="1" destOrd="0" presId="urn:microsoft.com/office/officeart/2005/8/layout/venn1"/>
    <dgm:cxn modelId="{179CEAD8-2CA1-45F6-9FA2-B9CF0607B4B7}" type="presParOf" srcId="{17197EFA-08E4-444C-A7F4-9CF283563BCD}" destId="{8DF48E13-5327-45AF-8B2F-DBB932C21BB7}" srcOrd="0" destOrd="0" presId="urn:microsoft.com/office/officeart/2005/8/layout/venn1"/>
    <dgm:cxn modelId="{20FE7A42-A49D-4876-8DFC-695B759B9014}" type="presParOf" srcId="{17197EFA-08E4-444C-A7F4-9CF283563BCD}" destId="{86D422A8-B9DB-4999-951B-94FD65ECDBE4}" srcOrd="1" destOrd="0" presId="urn:microsoft.com/office/officeart/2005/8/layout/venn1"/>
    <dgm:cxn modelId="{33A029F0-6B04-40F6-A4B6-1AD39BA1496C}" type="presParOf" srcId="{17197EFA-08E4-444C-A7F4-9CF283563BCD}" destId="{BE646EBB-AADD-464A-B8D5-7DB5302CD310}" srcOrd="2" destOrd="0" presId="urn:microsoft.com/office/officeart/2005/8/layout/venn1"/>
    <dgm:cxn modelId="{25DE3880-0E3D-426A-B88E-9755AC4EAC6F}" type="presParOf" srcId="{17197EFA-08E4-444C-A7F4-9CF283563BCD}" destId="{82FE1492-9F2F-4DC4-8A4F-B928BB8063DF}" srcOrd="3" destOrd="0" presId="urn:microsoft.com/office/officeart/2005/8/layout/venn1"/>
    <dgm:cxn modelId="{1FFDCAFD-1D6D-4632-8978-668535724658}" type="presParOf" srcId="{17197EFA-08E4-444C-A7F4-9CF283563BCD}" destId="{2C580D3D-878C-4BCA-BAA6-974178C1B977}" srcOrd="4" destOrd="0" presId="urn:microsoft.com/office/officeart/2005/8/layout/venn1"/>
    <dgm:cxn modelId="{E54B813E-22BA-4AD2-A60F-62CB152EEF7B}" type="presParOf" srcId="{17197EFA-08E4-444C-A7F4-9CF283563BCD}" destId="{9BCFB80D-9177-4017-93BB-151CAC6D104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856AEB-ED08-4F30-8900-E7A3EDF26D9F}">
      <dsp:nvSpPr>
        <dsp:cNvPr id="0" name=""/>
        <dsp:cNvSpPr/>
      </dsp:nvSpPr>
      <dsp:spPr>
        <a:xfrm>
          <a:off x="2292194" y="294187"/>
          <a:ext cx="3801808" cy="3801808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smtClean="0">
              <a:latin typeface="Georgia" pitchFamily="18" charset="0"/>
            </a:rPr>
            <a:t>Виконання завдань практичного заняття </a:t>
          </a:r>
          <a:endParaRPr lang="ru-RU" sz="1400" b="1" kern="1200" dirty="0">
            <a:latin typeface="Georgia" pitchFamily="18" charset="0"/>
          </a:endParaRPr>
        </a:p>
      </dsp:txBody>
      <dsp:txXfrm>
        <a:off x="4295838" y="1099809"/>
        <a:ext cx="1357788" cy="1131490"/>
      </dsp:txXfrm>
    </dsp:sp>
    <dsp:sp modelId="{26F27953-EF99-4450-B9B2-E7D395A81FA0}">
      <dsp:nvSpPr>
        <dsp:cNvPr id="0" name=""/>
        <dsp:cNvSpPr/>
      </dsp:nvSpPr>
      <dsp:spPr>
        <a:xfrm>
          <a:off x="2213895" y="429966"/>
          <a:ext cx="3801808" cy="3801808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smtClean="0">
              <a:latin typeface="Georgia" pitchFamily="18" charset="0"/>
            </a:rPr>
            <a:t>Атестаційна контрольна робота</a:t>
          </a:r>
          <a:endParaRPr lang="ru-RU" sz="1400" b="1" kern="1200" dirty="0">
            <a:latin typeface="Georgia" pitchFamily="18" charset="0"/>
          </a:endParaRPr>
        </a:p>
      </dsp:txBody>
      <dsp:txXfrm>
        <a:off x="3119088" y="2896616"/>
        <a:ext cx="2036683" cy="995711"/>
      </dsp:txXfrm>
    </dsp:sp>
    <dsp:sp modelId="{A1CAAD5E-5036-4EEA-9D49-4CAA03781DCB}">
      <dsp:nvSpPr>
        <dsp:cNvPr id="0" name=""/>
        <dsp:cNvSpPr/>
      </dsp:nvSpPr>
      <dsp:spPr>
        <a:xfrm>
          <a:off x="2135596" y="294187"/>
          <a:ext cx="3801808" cy="3801808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Georgia" pitchFamily="18" charset="0"/>
            </a:rPr>
            <a:t>Самостійне проходження тестів за матеріалом у СЕЗН ЗНУ</a:t>
          </a:r>
          <a:endParaRPr lang="ru-RU" sz="1400" b="1" kern="1200" dirty="0">
            <a:latin typeface="Georgia" pitchFamily="18" charset="0"/>
          </a:endParaRPr>
        </a:p>
      </dsp:txBody>
      <dsp:txXfrm>
        <a:off x="2575972" y="1099809"/>
        <a:ext cx="1357788" cy="1131490"/>
      </dsp:txXfrm>
    </dsp:sp>
    <dsp:sp modelId="{C0240B37-B950-40A7-A5A6-A6110008E383}">
      <dsp:nvSpPr>
        <dsp:cNvPr id="0" name=""/>
        <dsp:cNvSpPr/>
      </dsp:nvSpPr>
      <dsp:spPr>
        <a:xfrm>
          <a:off x="2057158" y="58837"/>
          <a:ext cx="4272509" cy="427250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B1C86C-0675-4792-8C4E-F673CC3696D0}">
      <dsp:nvSpPr>
        <dsp:cNvPr id="0" name=""/>
        <dsp:cNvSpPr/>
      </dsp:nvSpPr>
      <dsp:spPr>
        <a:xfrm>
          <a:off x="1978545" y="194376"/>
          <a:ext cx="4272509" cy="427250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5A880E-4A25-41B2-94BC-70DC800FCFD5}">
      <dsp:nvSpPr>
        <dsp:cNvPr id="0" name=""/>
        <dsp:cNvSpPr/>
      </dsp:nvSpPr>
      <dsp:spPr>
        <a:xfrm>
          <a:off x="1899932" y="58837"/>
          <a:ext cx="4272509" cy="427250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F48E13-5327-45AF-8B2F-DBB932C21BB7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>
              <a:latin typeface="Georgia" pitchFamily="18" charset="0"/>
            </a:rPr>
            <a:t>Тестовий контроль в СЕЗН ЗНУ</a:t>
          </a:r>
          <a:endParaRPr lang="ru-RU" sz="1600" b="1" kern="1200" dirty="0">
            <a:latin typeface="Georgia" pitchFamily="18" charset="0"/>
          </a:endParaRPr>
        </a:p>
      </dsp:txBody>
      <dsp:txXfrm>
        <a:off x="3119088" y="531800"/>
        <a:ext cx="1991423" cy="1222010"/>
      </dsp:txXfrm>
    </dsp:sp>
    <dsp:sp modelId="{BE646EBB-AADD-464A-B8D5-7DB5302CD310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err="1" smtClean="0">
              <a:latin typeface="Georgia" pitchFamily="18" charset="0"/>
            </a:rPr>
            <a:t>Екзамена-ційне</a:t>
          </a:r>
          <a:r>
            <a:rPr lang="uk-UA" sz="1600" b="1" kern="1200" dirty="0" smtClean="0">
              <a:latin typeface="Georgia" pitchFamily="18" charset="0"/>
            </a:rPr>
            <a:t> випробування за білетами в письмовій формі</a:t>
          </a:r>
          <a:endParaRPr lang="ru-RU" sz="1600" b="1" kern="1200" dirty="0">
            <a:latin typeface="Georgia" pitchFamily="18" charset="0"/>
          </a:endParaRPr>
        </a:p>
      </dsp:txBody>
      <dsp:txXfrm>
        <a:off x="4567396" y="2455334"/>
        <a:ext cx="1629346" cy="1493567"/>
      </dsp:txXfrm>
    </dsp:sp>
    <dsp:sp modelId="{2C580D3D-878C-4BCA-BAA6-974178C1B977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>
              <a:latin typeface="Georgia" pitchFamily="18" charset="0"/>
            </a:rPr>
            <a:t>Індиві-дуальне практичне завдання</a:t>
          </a:r>
          <a:endParaRPr lang="ru-RU" sz="1600" b="1" kern="1200" dirty="0">
            <a:latin typeface="Georgia" pitchFamily="18" charset="0"/>
          </a:endParaRPr>
        </a:p>
      </dsp:txBody>
      <dsp:txXfrm>
        <a:off x="2032857" y="2455334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AB841-6A92-4F13-8328-1D39072AAB23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8F135-C8F4-4C4F-9304-F9648D0C8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Georgia" pitchFamily="18" charset="0"/>
              </a:rPr>
              <a:t>МЕТОДИКИ НАВЧАННЯ БІОЛОГІЇ ТА ОСНОВ ЗДОРОВ’</a:t>
            </a:r>
            <a:r>
              <a:rPr lang="ru-RU" b="1" dirty="0">
                <a:latin typeface="Georgia" pitchFamily="18" charset="0"/>
              </a:rPr>
              <a:t>Я 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>
                <a:latin typeface="Georgia" pitchFamily="18" charset="0"/>
              </a:rPr>
              <a:t>Мета та завдання навчальної </a:t>
            </a:r>
            <a:r>
              <a:rPr lang="uk-UA" sz="3600" b="1" dirty="0" smtClean="0">
                <a:latin typeface="Georgia" pitchFamily="18" charset="0"/>
              </a:rPr>
              <a:t>дисципліни</a:t>
            </a:r>
            <a:endParaRPr lang="ru-RU" sz="3600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>
                <a:latin typeface="Georgia" pitchFamily="18" charset="0"/>
              </a:rPr>
              <a:t>		</a:t>
            </a:r>
            <a:r>
              <a:rPr lang="uk-UA" b="1" dirty="0" smtClean="0">
                <a:latin typeface="Georgia" pitchFamily="18" charset="0"/>
              </a:rPr>
              <a:t>Метою</a:t>
            </a:r>
            <a:r>
              <a:rPr lang="uk-UA" dirty="0" smtClean="0">
                <a:latin typeface="Georgia" pitchFamily="18" charset="0"/>
              </a:rPr>
              <a:t> </a:t>
            </a:r>
            <a:r>
              <a:rPr lang="uk-UA" dirty="0" smtClean="0">
                <a:latin typeface="Georgia" pitchFamily="18" charset="0"/>
              </a:rPr>
              <a:t>вивчення навчальної дисципліни «Методика викладання біології» є засвоєння теоретичних знань і набуття практичних умінь їх застосування для вирішення методичних завдань, для самостійного проведення уроків усіх типів та інших організаційних форм навчання біології.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r>
              <a:rPr lang="en-US" dirty="0" smtClean="0">
                <a:latin typeface="Georgia" pitchFamily="18" charset="0"/>
              </a:rPr>
              <a:t>		</a:t>
            </a:r>
            <a:r>
              <a:rPr lang="uk-UA" b="1" dirty="0" smtClean="0">
                <a:latin typeface="Georgia" pitchFamily="18" charset="0"/>
              </a:rPr>
              <a:t>Основними </a:t>
            </a:r>
            <a:r>
              <a:rPr lang="uk-UA" b="1" dirty="0" smtClean="0">
                <a:latin typeface="Georgia" pitchFamily="18" charset="0"/>
              </a:rPr>
              <a:t>завданнями вивчення дисципліни «Методика викладання біології»</a:t>
            </a:r>
            <a:r>
              <a:rPr lang="uk-UA" dirty="0" smtClean="0">
                <a:latin typeface="Georgia" pitchFamily="18" charset="0"/>
              </a:rPr>
              <a:t> є:</a:t>
            </a:r>
            <a:endParaRPr lang="ru-RU" dirty="0" smtClean="0">
              <a:latin typeface="Georgia" pitchFamily="18" charset="0"/>
            </a:endParaRPr>
          </a:p>
          <a:p>
            <a:pPr lvl="0"/>
            <a:r>
              <a:rPr lang="uk-UA" dirty="0" smtClean="0">
                <a:latin typeface="Georgia" pitchFamily="18" charset="0"/>
              </a:rPr>
              <a:t>навчитися використовувати при проведенні уроків біологічні знання, здобуті протягом навчання в університеті;</a:t>
            </a:r>
            <a:endParaRPr lang="ru-RU" dirty="0" smtClean="0">
              <a:latin typeface="Georgia" pitchFamily="18" charset="0"/>
            </a:endParaRPr>
          </a:p>
          <a:p>
            <a:pPr lvl="0"/>
            <a:r>
              <a:rPr lang="uk-UA" dirty="0" smtClean="0">
                <a:latin typeface="Georgia" pitchFamily="18" charset="0"/>
              </a:rPr>
              <a:t>засвоїти знання щодо різноманітних форм, методів і засобів навчання біології, а також методів контролю навчальних досягнень учнів з біології, інноваційних педагогічних технологій і набути вмінь їх застосування в своїй педагогічній діяльності;</a:t>
            </a:r>
            <a:endParaRPr lang="ru-RU" dirty="0" smtClean="0">
              <a:latin typeface="Georgia" pitchFamily="18" charset="0"/>
            </a:endParaRPr>
          </a:p>
          <a:p>
            <a:pPr lvl="0"/>
            <a:r>
              <a:rPr lang="uk-UA" dirty="0" smtClean="0">
                <a:latin typeface="Georgia" pitchFamily="18" charset="0"/>
              </a:rPr>
              <a:t>ознайомитися з досвідом вчителів у навчанні біології в ЗЗСО;</a:t>
            </a:r>
            <a:endParaRPr lang="ru-RU" dirty="0" smtClean="0">
              <a:latin typeface="Georgia" pitchFamily="18" charset="0"/>
            </a:endParaRPr>
          </a:p>
          <a:p>
            <a:pPr lvl="0"/>
            <a:r>
              <a:rPr lang="uk-UA" dirty="0" smtClean="0">
                <a:latin typeface="Georgia" pitchFamily="18" charset="0"/>
              </a:rPr>
              <a:t>набути вмінь проведення імітаційних уроків різних тем шкільного курсу біології.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Вчитель біології </a:t>
            </a:r>
            <a:r>
              <a:rPr lang="uk-UA" sz="3200" b="1" dirty="0" smtClean="0">
                <a:latin typeface="Georgia" pitchFamily="18" charset="0"/>
              </a:rPr>
              <a:t>в </a:t>
            </a:r>
            <a:r>
              <a:rPr lang="uk-UA" sz="3200" b="1" dirty="0" smtClean="0">
                <a:latin typeface="Georgia" pitchFamily="18" charset="0"/>
              </a:rPr>
              <a:t>ЗЗСО</a:t>
            </a:r>
            <a:endParaRPr lang="ru-RU" sz="3200" b="1" dirty="0"/>
          </a:p>
        </p:txBody>
      </p:sp>
      <p:pic>
        <p:nvPicPr>
          <p:cNvPr id="5" name="Содержимое 4" descr="пед практи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78500" y="1600200"/>
            <a:ext cx="4786999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Поточні контрольні заходи</a:t>
            </a:r>
            <a:endParaRPr lang="ru-RU" sz="3200" b="1" dirty="0">
              <a:latin typeface="Georg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7931224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dirty="0" smtClean="0">
                <a:latin typeface="Georgia" pitchFamily="18" charset="0"/>
              </a:rPr>
              <a:t>Індивідуальне практичне завдання</a:t>
            </a:r>
            <a:endParaRPr lang="ru-RU" sz="3200" dirty="0"/>
          </a:p>
        </p:txBody>
      </p:sp>
      <p:pic>
        <p:nvPicPr>
          <p:cNvPr id="7" name="Содержимое 6" descr="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95936" y="2492896"/>
            <a:ext cx="4200466" cy="2520280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322712" cy="4691063"/>
          </a:xfrm>
        </p:spPr>
        <p:txBody>
          <a:bodyPr anchor="ctr">
            <a:noAutofit/>
          </a:bodyPr>
          <a:lstStyle/>
          <a:p>
            <a:r>
              <a:rPr lang="uk-UA" sz="2400" dirty="0">
                <a:latin typeface="Georgia" pitchFamily="18" charset="0"/>
              </a:rPr>
              <a:t>Індивідуальне практичне завдання – виконання ролі «вчителя </a:t>
            </a:r>
            <a:r>
              <a:rPr lang="uk-UA" sz="2400" dirty="0" smtClean="0">
                <a:latin typeface="Georgia" pitchFamily="18" charset="0"/>
              </a:rPr>
              <a:t>біології» </a:t>
            </a:r>
            <a:r>
              <a:rPr lang="uk-UA" sz="2400" dirty="0">
                <a:latin typeface="Georgia" pitchFamily="18" charset="0"/>
              </a:rPr>
              <a:t>на практичному занятті або розробка плану-конспекту уроку </a:t>
            </a:r>
            <a:r>
              <a:rPr lang="uk-UA" sz="2400" dirty="0" smtClean="0">
                <a:latin typeface="Georgia" pitchFamily="18" charset="0"/>
              </a:rPr>
              <a:t>біології</a:t>
            </a:r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Підсумкові контрольні заходи:</a:t>
            </a:r>
            <a:endParaRPr lang="ru-RU" sz="3200" dirty="0">
              <a:latin typeface="Georg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Georgia" pitchFamily="18" charset="0"/>
              </a:rPr>
              <a:t>Навчальна дисципліна «Методика викладання біології» </a:t>
            </a:r>
            <a:r>
              <a:rPr lang="uk-UA" sz="3200" b="1" dirty="0" smtClean="0">
                <a:latin typeface="Georgia" pitchFamily="18" charset="0"/>
              </a:rPr>
              <a:t>сприяє </a:t>
            </a:r>
            <a:r>
              <a:rPr lang="uk-UA" sz="3200" b="1" dirty="0">
                <a:latin typeface="Georgia" pitchFamily="18" charset="0"/>
              </a:rPr>
              <a:t>успішності проходження студентами навчальної й виробничої педагогічної практики, а також подальшої професійної діяльності</a:t>
            </a:r>
            <a:endParaRPr lang="ru-RU" sz="3200" b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96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МЕТОДИКИ НАВЧАННЯ БІОЛОГІЇ ТА ОСНОВ ЗДОРОВ’Я </vt:lpstr>
      <vt:lpstr>Мета та завдання навчальної дисципліни</vt:lpstr>
      <vt:lpstr>Вчитель біології в ЗЗСО</vt:lpstr>
      <vt:lpstr>Поточні контрольні заходи</vt:lpstr>
      <vt:lpstr>Індивідуальне практичне завдання</vt:lpstr>
      <vt:lpstr>Підсумкові контрольні заходи:</vt:lpstr>
      <vt:lpstr>Навчальна дисципліна «Методика викладання біології» сприяє успішності проходження студентами навчальної й виробничої педагогічної практики, а також подальшої професійної діяльності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МЕТОДИКИ НАВЧАННЯ БІОЛОГІЇ ТА ОСНОВ ЗДОРОВ’Я</dc:title>
  <dc:creator>User</dc:creator>
  <cp:lastModifiedBy>User</cp:lastModifiedBy>
  <cp:revision>15</cp:revision>
  <dcterms:created xsi:type="dcterms:W3CDTF">2021-02-03T20:55:37Z</dcterms:created>
  <dcterms:modified xsi:type="dcterms:W3CDTF">2021-02-04T21:03:14Z</dcterms:modified>
</cp:coreProperties>
</file>