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80" r:id="rId13"/>
    <p:sldId id="266" r:id="rId14"/>
    <p:sldId id="282" r:id="rId15"/>
    <p:sldId id="283" r:id="rId16"/>
    <p:sldId id="270" r:id="rId17"/>
    <p:sldId id="267" r:id="rId18"/>
    <p:sldId id="268" r:id="rId19"/>
    <p:sldId id="272" r:id="rId20"/>
    <p:sldId id="285" r:id="rId21"/>
    <p:sldId id="284" r:id="rId22"/>
    <p:sldId id="271" r:id="rId23"/>
    <p:sldId id="279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ABF"/>
    <a:srgbClr val="90EEEC"/>
    <a:srgbClr val="B0C0CE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C6664-E5AB-4A48-8003-5B3C0385867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81E0EE4-C6BD-4E92-8D25-AE50F71A9CE1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розгортання освітнього процесу на основі компетентнісного, діяльнісного та особистісно зорієнтованого підходів;</a:t>
          </a:r>
          <a:endParaRPr lang="ru-RU" b="1" dirty="0">
            <a:latin typeface="Georgia" pitchFamily="18" charset="0"/>
          </a:endParaRPr>
        </a:p>
      </dgm:t>
    </dgm:pt>
    <dgm:pt modelId="{9D42BE78-02B3-459A-A4A3-502D5CBC1DEC}" type="parTrans" cxnId="{3C2512CD-4E2D-4BB6-B609-8EBE04FD6CD2}">
      <dgm:prSet/>
      <dgm:spPr/>
      <dgm:t>
        <a:bodyPr/>
        <a:lstStyle/>
        <a:p>
          <a:endParaRPr lang="ru-RU"/>
        </a:p>
      </dgm:t>
    </dgm:pt>
    <dgm:pt modelId="{1BA41E15-679A-4841-95D9-8BFFE5548331}" type="sibTrans" cxnId="{3C2512CD-4E2D-4BB6-B609-8EBE04FD6CD2}">
      <dgm:prSet/>
      <dgm:spPr/>
      <dgm:t>
        <a:bodyPr/>
        <a:lstStyle/>
        <a:p>
          <a:endParaRPr lang="ru-RU"/>
        </a:p>
      </dgm:t>
    </dgm:pt>
    <dgm:pt modelId="{2D3C6F71-6B0C-4436-A23D-B3189E8B4E5E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організації індивідуального та диференційованого навчання;</a:t>
          </a:r>
          <a:endParaRPr lang="ru-RU" b="1" dirty="0">
            <a:latin typeface="Georgia" pitchFamily="18" charset="0"/>
          </a:endParaRPr>
        </a:p>
      </dgm:t>
    </dgm:pt>
    <dgm:pt modelId="{8FFE08EE-2C65-4347-B4A7-63A84EFAA99D}" type="parTrans" cxnId="{818C627C-B50E-4D20-B1CC-65C8EB9F5885}">
      <dgm:prSet/>
      <dgm:spPr/>
      <dgm:t>
        <a:bodyPr/>
        <a:lstStyle/>
        <a:p>
          <a:endParaRPr lang="ru-RU"/>
        </a:p>
      </dgm:t>
    </dgm:pt>
    <dgm:pt modelId="{C2BCE946-133B-41BF-948B-D027642388C1}" type="sibTrans" cxnId="{818C627C-B50E-4D20-B1CC-65C8EB9F5885}">
      <dgm:prSet/>
      <dgm:spPr/>
      <dgm:t>
        <a:bodyPr/>
        <a:lstStyle/>
        <a:p>
          <a:endParaRPr lang="ru-RU"/>
        </a:p>
      </dgm:t>
    </dgm:pt>
    <dgm:pt modelId="{327B1EAF-4406-4CAE-931E-DB6B2D80AFFE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реалізації діяльнісного компонента і творчої складової змісту навчання;</a:t>
          </a:r>
          <a:endParaRPr lang="ru-RU" b="1" dirty="0">
            <a:latin typeface="Georgia" pitchFamily="18" charset="0"/>
          </a:endParaRPr>
        </a:p>
      </dgm:t>
    </dgm:pt>
    <dgm:pt modelId="{6ACF382F-9ABA-4B77-B573-8D782759CE3C}" type="parTrans" cxnId="{153B2FE9-42A7-49E1-8559-BE677AD8C731}">
      <dgm:prSet/>
      <dgm:spPr/>
      <dgm:t>
        <a:bodyPr/>
        <a:lstStyle/>
        <a:p>
          <a:endParaRPr lang="ru-RU"/>
        </a:p>
      </dgm:t>
    </dgm:pt>
    <dgm:pt modelId="{06C41C93-3807-4AB8-8A67-60C83EB12F6A}" type="sibTrans" cxnId="{153B2FE9-42A7-49E1-8559-BE677AD8C731}">
      <dgm:prSet/>
      <dgm:spPr/>
      <dgm:t>
        <a:bodyPr/>
        <a:lstStyle/>
        <a:p>
          <a:endParaRPr lang="ru-RU"/>
        </a:p>
      </dgm:t>
    </dgm:pt>
    <dgm:pt modelId="{A3E761F2-68D6-4523-B83A-CD4C03B1F4F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забезпечення в старшій школі профільного і поглибленого навчання;</a:t>
          </a:r>
          <a:endParaRPr lang="ru-RU" b="1" dirty="0">
            <a:latin typeface="Georgia" pitchFamily="18" charset="0"/>
          </a:endParaRPr>
        </a:p>
      </dgm:t>
    </dgm:pt>
    <dgm:pt modelId="{5177CECE-DEC6-4617-832D-BECDE0D34279}" type="parTrans" cxnId="{A657BFF8-C855-403A-98CF-2507780C02A0}">
      <dgm:prSet/>
      <dgm:spPr/>
      <dgm:t>
        <a:bodyPr/>
        <a:lstStyle/>
        <a:p>
          <a:endParaRPr lang="ru-RU"/>
        </a:p>
      </dgm:t>
    </dgm:pt>
    <dgm:pt modelId="{D52D2EC4-12CC-4E1A-98F7-CFC90701375C}" type="sibTrans" cxnId="{A657BFF8-C855-403A-98CF-2507780C02A0}">
      <dgm:prSet/>
      <dgm:spPr/>
      <dgm:t>
        <a:bodyPr/>
        <a:lstStyle/>
        <a:p>
          <a:endParaRPr lang="ru-RU"/>
        </a:p>
      </dgm:t>
    </dgm:pt>
    <dgm:pt modelId="{87234B4A-66B9-4D07-97BD-2ADA4E845AFD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організації роботи гуртків, факультативів та курсів за вибором;</a:t>
          </a:r>
          <a:endParaRPr lang="ru-RU" b="1" dirty="0">
            <a:latin typeface="Georgia" pitchFamily="18" charset="0"/>
          </a:endParaRPr>
        </a:p>
      </dgm:t>
    </dgm:pt>
    <dgm:pt modelId="{B102E0DA-63F7-4782-9354-6B9A1F8735CD}" type="parTrans" cxnId="{0540BBD4-1E6B-4316-98CD-69891A79613B}">
      <dgm:prSet/>
      <dgm:spPr/>
      <dgm:t>
        <a:bodyPr/>
        <a:lstStyle/>
        <a:p>
          <a:endParaRPr lang="ru-RU"/>
        </a:p>
      </dgm:t>
    </dgm:pt>
    <dgm:pt modelId="{77AAC19E-B41A-4CA5-99AC-4A3EB056F3B9}" type="sibTrans" cxnId="{0540BBD4-1E6B-4316-98CD-69891A79613B}">
      <dgm:prSet/>
      <dgm:spPr/>
      <dgm:t>
        <a:bodyPr/>
        <a:lstStyle/>
        <a:p>
          <a:endParaRPr lang="ru-RU"/>
        </a:p>
      </dgm:t>
    </dgm:pt>
    <dgm:pt modelId="{0B2A6D60-3368-41F5-AEC8-700AFF1CAD16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проведення засідань шкільних методичних об’єднань;</a:t>
          </a:r>
          <a:endParaRPr lang="ru-RU" b="1" dirty="0">
            <a:latin typeface="Georgia" pitchFamily="18" charset="0"/>
          </a:endParaRPr>
        </a:p>
      </dgm:t>
    </dgm:pt>
    <dgm:pt modelId="{B951D69C-BC2F-4038-839E-181BFA020738}" type="parTrans" cxnId="{5C41A6C1-8892-46CD-858B-14AFB85597A9}">
      <dgm:prSet/>
      <dgm:spPr/>
      <dgm:t>
        <a:bodyPr/>
        <a:lstStyle/>
        <a:p>
          <a:endParaRPr lang="ru-RU"/>
        </a:p>
      </dgm:t>
    </dgm:pt>
    <dgm:pt modelId="{0C74B583-898C-49BA-BCBD-5B9FA36CF6BA}" type="sibTrans" cxnId="{5C41A6C1-8892-46CD-858B-14AFB85597A9}">
      <dgm:prSet/>
      <dgm:spPr/>
      <dgm:t>
        <a:bodyPr/>
        <a:lstStyle/>
        <a:p>
          <a:endParaRPr lang="ru-RU"/>
        </a:p>
      </dgm:t>
    </dgm:pt>
    <dgm:pt modelId="{D5A4EB83-1A0B-4AFA-AD72-196E4EA0B754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індивідуальної підготовки вчителя до занять та підвищення науково-методичного рівня</a:t>
          </a:r>
          <a:endParaRPr lang="ru-RU" b="1" dirty="0">
            <a:latin typeface="Georgia" pitchFamily="18" charset="0"/>
          </a:endParaRPr>
        </a:p>
      </dgm:t>
    </dgm:pt>
    <dgm:pt modelId="{3FA7974C-F6A8-4D76-B09B-F2C2BB1977BD}" type="parTrans" cxnId="{BC468D80-B353-453E-AF73-796E8EEF9B94}">
      <dgm:prSet/>
      <dgm:spPr/>
      <dgm:t>
        <a:bodyPr/>
        <a:lstStyle/>
        <a:p>
          <a:endParaRPr lang="ru-RU"/>
        </a:p>
      </dgm:t>
    </dgm:pt>
    <dgm:pt modelId="{36955258-E6C5-4F99-8051-99CFACB6FA11}" type="sibTrans" cxnId="{BC468D80-B353-453E-AF73-796E8EEF9B94}">
      <dgm:prSet/>
      <dgm:spPr/>
      <dgm:t>
        <a:bodyPr/>
        <a:lstStyle/>
        <a:p>
          <a:endParaRPr lang="ru-RU"/>
        </a:p>
      </dgm:t>
    </dgm:pt>
    <dgm:pt modelId="{8626C306-9A6A-4568-8FC7-81A683419082}" type="pres">
      <dgm:prSet presAssocID="{3BFC6664-E5AB-4A48-8003-5B3C03858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DD959-DF93-48C1-BBC6-802B99ACDDE3}" type="pres">
      <dgm:prSet presAssocID="{681E0EE4-C6BD-4E92-8D25-AE50F71A9C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B6786-3E91-421F-BD78-EB5B4DFD5944}" type="pres">
      <dgm:prSet presAssocID="{1BA41E15-679A-4841-95D9-8BFFE5548331}" presName="spacer" presStyleCnt="0"/>
      <dgm:spPr/>
    </dgm:pt>
    <dgm:pt modelId="{5DDFC535-E9C2-441E-9E4C-70E7508344E9}" type="pres">
      <dgm:prSet presAssocID="{2D3C6F71-6B0C-4436-A23D-B3189E8B4E5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C28E-3A38-48E2-BBF2-719A5EDD4D45}" type="pres">
      <dgm:prSet presAssocID="{C2BCE946-133B-41BF-948B-D027642388C1}" presName="spacer" presStyleCnt="0"/>
      <dgm:spPr/>
    </dgm:pt>
    <dgm:pt modelId="{AFC0E712-1719-432B-91DD-7869102ACF39}" type="pres">
      <dgm:prSet presAssocID="{327B1EAF-4406-4CAE-931E-DB6B2D80AFF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D2FC9-2A5D-4260-BCE2-4F9706200954}" type="pres">
      <dgm:prSet presAssocID="{06C41C93-3807-4AB8-8A67-60C83EB12F6A}" presName="spacer" presStyleCnt="0"/>
      <dgm:spPr/>
    </dgm:pt>
    <dgm:pt modelId="{299DBECA-5BFA-41EF-9EB3-BECBC49C8EE7}" type="pres">
      <dgm:prSet presAssocID="{A3E761F2-68D6-4523-B83A-CD4C03B1F4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00F2C-49F4-4E84-893E-DFDFD49D6F0E}" type="pres">
      <dgm:prSet presAssocID="{D52D2EC4-12CC-4E1A-98F7-CFC90701375C}" presName="spacer" presStyleCnt="0"/>
      <dgm:spPr/>
    </dgm:pt>
    <dgm:pt modelId="{B0737BF2-AF45-4500-A7C1-2791B5CAB708}" type="pres">
      <dgm:prSet presAssocID="{87234B4A-66B9-4D07-97BD-2ADA4E845AF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220B6-283F-4DFB-BD53-DD789BCE2383}" type="pres">
      <dgm:prSet presAssocID="{77AAC19E-B41A-4CA5-99AC-4A3EB056F3B9}" presName="spacer" presStyleCnt="0"/>
      <dgm:spPr/>
    </dgm:pt>
    <dgm:pt modelId="{19D3BD19-1F31-429B-B595-D4AE1EACC304}" type="pres">
      <dgm:prSet presAssocID="{0B2A6D60-3368-41F5-AEC8-700AFF1CAD1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37F3-6EC7-4071-A4AA-74B9404569A7}" type="pres">
      <dgm:prSet presAssocID="{0C74B583-898C-49BA-BCBD-5B9FA36CF6BA}" presName="spacer" presStyleCnt="0"/>
      <dgm:spPr/>
    </dgm:pt>
    <dgm:pt modelId="{43C13F88-949D-472A-9A1A-800FD30AE813}" type="pres">
      <dgm:prSet presAssocID="{D5A4EB83-1A0B-4AFA-AD72-196E4EA0B7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512CD-4E2D-4BB6-B609-8EBE04FD6CD2}" srcId="{3BFC6664-E5AB-4A48-8003-5B3C0385867E}" destId="{681E0EE4-C6BD-4E92-8D25-AE50F71A9CE1}" srcOrd="0" destOrd="0" parTransId="{9D42BE78-02B3-459A-A4A3-502D5CBC1DEC}" sibTransId="{1BA41E15-679A-4841-95D9-8BFFE5548331}"/>
    <dgm:cxn modelId="{2FB553A4-8A29-4AA4-ABC2-0A180719B632}" type="presOf" srcId="{87234B4A-66B9-4D07-97BD-2ADA4E845AFD}" destId="{B0737BF2-AF45-4500-A7C1-2791B5CAB708}" srcOrd="0" destOrd="0" presId="urn:microsoft.com/office/officeart/2005/8/layout/vList2"/>
    <dgm:cxn modelId="{3C221BAB-F402-4059-A697-241ED6554C87}" type="presOf" srcId="{327B1EAF-4406-4CAE-931E-DB6B2D80AFFE}" destId="{AFC0E712-1719-432B-91DD-7869102ACF39}" srcOrd="0" destOrd="0" presId="urn:microsoft.com/office/officeart/2005/8/layout/vList2"/>
    <dgm:cxn modelId="{C4A3C2C3-3392-41C7-94ED-F863B7545CC5}" type="presOf" srcId="{A3E761F2-68D6-4523-B83A-CD4C03B1F4F9}" destId="{299DBECA-5BFA-41EF-9EB3-BECBC49C8EE7}" srcOrd="0" destOrd="0" presId="urn:microsoft.com/office/officeart/2005/8/layout/vList2"/>
    <dgm:cxn modelId="{0A2A8E58-1B0D-45AD-B570-50EDB1604813}" type="presOf" srcId="{3BFC6664-E5AB-4A48-8003-5B3C0385867E}" destId="{8626C306-9A6A-4568-8FC7-81A683419082}" srcOrd="0" destOrd="0" presId="urn:microsoft.com/office/officeart/2005/8/layout/vList2"/>
    <dgm:cxn modelId="{153B2FE9-42A7-49E1-8559-BE677AD8C731}" srcId="{3BFC6664-E5AB-4A48-8003-5B3C0385867E}" destId="{327B1EAF-4406-4CAE-931E-DB6B2D80AFFE}" srcOrd="2" destOrd="0" parTransId="{6ACF382F-9ABA-4B77-B573-8D782759CE3C}" sibTransId="{06C41C93-3807-4AB8-8A67-60C83EB12F6A}"/>
    <dgm:cxn modelId="{F6002C6A-2F34-4814-AB2A-F55A20BCB22F}" type="presOf" srcId="{681E0EE4-C6BD-4E92-8D25-AE50F71A9CE1}" destId="{B4BDD959-DF93-48C1-BBC6-802B99ACDDE3}" srcOrd="0" destOrd="0" presId="urn:microsoft.com/office/officeart/2005/8/layout/vList2"/>
    <dgm:cxn modelId="{CE3114E9-3FCC-4D10-A104-7D59EE8F3CB3}" type="presOf" srcId="{0B2A6D60-3368-41F5-AEC8-700AFF1CAD16}" destId="{19D3BD19-1F31-429B-B595-D4AE1EACC304}" srcOrd="0" destOrd="0" presId="urn:microsoft.com/office/officeart/2005/8/layout/vList2"/>
    <dgm:cxn modelId="{BC468D80-B353-453E-AF73-796E8EEF9B94}" srcId="{3BFC6664-E5AB-4A48-8003-5B3C0385867E}" destId="{D5A4EB83-1A0B-4AFA-AD72-196E4EA0B754}" srcOrd="6" destOrd="0" parTransId="{3FA7974C-F6A8-4D76-B09B-F2C2BB1977BD}" sibTransId="{36955258-E6C5-4F99-8051-99CFACB6FA11}"/>
    <dgm:cxn modelId="{A657BFF8-C855-403A-98CF-2507780C02A0}" srcId="{3BFC6664-E5AB-4A48-8003-5B3C0385867E}" destId="{A3E761F2-68D6-4523-B83A-CD4C03B1F4F9}" srcOrd="3" destOrd="0" parTransId="{5177CECE-DEC6-4617-832D-BECDE0D34279}" sibTransId="{D52D2EC4-12CC-4E1A-98F7-CFC90701375C}"/>
    <dgm:cxn modelId="{5C41A6C1-8892-46CD-858B-14AFB85597A9}" srcId="{3BFC6664-E5AB-4A48-8003-5B3C0385867E}" destId="{0B2A6D60-3368-41F5-AEC8-700AFF1CAD16}" srcOrd="5" destOrd="0" parTransId="{B951D69C-BC2F-4038-839E-181BFA020738}" sibTransId="{0C74B583-898C-49BA-BCBD-5B9FA36CF6BA}"/>
    <dgm:cxn modelId="{A3B63466-23F0-4E51-8CE7-F763A45A2F9D}" type="presOf" srcId="{D5A4EB83-1A0B-4AFA-AD72-196E4EA0B754}" destId="{43C13F88-949D-472A-9A1A-800FD30AE813}" srcOrd="0" destOrd="0" presId="urn:microsoft.com/office/officeart/2005/8/layout/vList2"/>
    <dgm:cxn modelId="{9EC41A97-CDFA-4465-B01F-F933EFF63799}" type="presOf" srcId="{2D3C6F71-6B0C-4436-A23D-B3189E8B4E5E}" destId="{5DDFC535-E9C2-441E-9E4C-70E7508344E9}" srcOrd="0" destOrd="0" presId="urn:microsoft.com/office/officeart/2005/8/layout/vList2"/>
    <dgm:cxn modelId="{818C627C-B50E-4D20-B1CC-65C8EB9F5885}" srcId="{3BFC6664-E5AB-4A48-8003-5B3C0385867E}" destId="{2D3C6F71-6B0C-4436-A23D-B3189E8B4E5E}" srcOrd="1" destOrd="0" parTransId="{8FFE08EE-2C65-4347-B4A7-63A84EFAA99D}" sibTransId="{C2BCE946-133B-41BF-948B-D027642388C1}"/>
    <dgm:cxn modelId="{0540BBD4-1E6B-4316-98CD-69891A79613B}" srcId="{3BFC6664-E5AB-4A48-8003-5B3C0385867E}" destId="{87234B4A-66B9-4D07-97BD-2ADA4E845AFD}" srcOrd="4" destOrd="0" parTransId="{B102E0DA-63F7-4782-9354-6B9A1F8735CD}" sibTransId="{77AAC19E-B41A-4CA5-99AC-4A3EB056F3B9}"/>
    <dgm:cxn modelId="{A2A034FB-0A5C-48EF-B693-0A5D21140E72}" type="presParOf" srcId="{8626C306-9A6A-4568-8FC7-81A683419082}" destId="{B4BDD959-DF93-48C1-BBC6-802B99ACDDE3}" srcOrd="0" destOrd="0" presId="urn:microsoft.com/office/officeart/2005/8/layout/vList2"/>
    <dgm:cxn modelId="{0F8AF89B-4BAB-49B8-B6C7-382B605B25ED}" type="presParOf" srcId="{8626C306-9A6A-4568-8FC7-81A683419082}" destId="{341B6786-3E91-421F-BD78-EB5B4DFD5944}" srcOrd="1" destOrd="0" presId="urn:microsoft.com/office/officeart/2005/8/layout/vList2"/>
    <dgm:cxn modelId="{A3C01853-01CE-4B43-861C-303D0D28629E}" type="presParOf" srcId="{8626C306-9A6A-4568-8FC7-81A683419082}" destId="{5DDFC535-E9C2-441E-9E4C-70E7508344E9}" srcOrd="2" destOrd="0" presId="urn:microsoft.com/office/officeart/2005/8/layout/vList2"/>
    <dgm:cxn modelId="{E9C842DE-CC66-447B-AFCA-B682C77208FD}" type="presParOf" srcId="{8626C306-9A6A-4568-8FC7-81A683419082}" destId="{8040C28E-3A38-48E2-BBF2-719A5EDD4D45}" srcOrd="3" destOrd="0" presId="urn:microsoft.com/office/officeart/2005/8/layout/vList2"/>
    <dgm:cxn modelId="{85023CBC-AADE-416B-A6FF-B8E307E8BC0E}" type="presParOf" srcId="{8626C306-9A6A-4568-8FC7-81A683419082}" destId="{AFC0E712-1719-432B-91DD-7869102ACF39}" srcOrd="4" destOrd="0" presId="urn:microsoft.com/office/officeart/2005/8/layout/vList2"/>
    <dgm:cxn modelId="{C081DC03-1D74-4CE7-91CF-BCA2979F68C2}" type="presParOf" srcId="{8626C306-9A6A-4568-8FC7-81A683419082}" destId="{C15D2FC9-2A5D-4260-BCE2-4F9706200954}" srcOrd="5" destOrd="0" presId="urn:microsoft.com/office/officeart/2005/8/layout/vList2"/>
    <dgm:cxn modelId="{2A5316B2-4E18-49C7-B18F-997D127DE05E}" type="presParOf" srcId="{8626C306-9A6A-4568-8FC7-81A683419082}" destId="{299DBECA-5BFA-41EF-9EB3-BECBC49C8EE7}" srcOrd="6" destOrd="0" presId="urn:microsoft.com/office/officeart/2005/8/layout/vList2"/>
    <dgm:cxn modelId="{805FFFEC-0AA3-4DD8-A674-4AFCF396683B}" type="presParOf" srcId="{8626C306-9A6A-4568-8FC7-81A683419082}" destId="{20D00F2C-49F4-4E84-893E-DFDFD49D6F0E}" srcOrd="7" destOrd="0" presId="urn:microsoft.com/office/officeart/2005/8/layout/vList2"/>
    <dgm:cxn modelId="{D55D510C-87AC-466F-8510-41256AF05C68}" type="presParOf" srcId="{8626C306-9A6A-4568-8FC7-81A683419082}" destId="{B0737BF2-AF45-4500-A7C1-2791B5CAB708}" srcOrd="8" destOrd="0" presId="urn:microsoft.com/office/officeart/2005/8/layout/vList2"/>
    <dgm:cxn modelId="{AF4F2F97-825A-4A4B-9B0B-93A51E092D4C}" type="presParOf" srcId="{8626C306-9A6A-4568-8FC7-81A683419082}" destId="{868220B6-283F-4DFB-BD53-DD789BCE2383}" srcOrd="9" destOrd="0" presId="urn:microsoft.com/office/officeart/2005/8/layout/vList2"/>
    <dgm:cxn modelId="{CA4283C4-8B2A-4704-9ACC-0EA9960051AD}" type="presParOf" srcId="{8626C306-9A6A-4568-8FC7-81A683419082}" destId="{19D3BD19-1F31-429B-B595-D4AE1EACC304}" srcOrd="10" destOrd="0" presId="urn:microsoft.com/office/officeart/2005/8/layout/vList2"/>
    <dgm:cxn modelId="{9C170861-BD3A-45BF-BF79-5F556AB56A2C}" type="presParOf" srcId="{8626C306-9A6A-4568-8FC7-81A683419082}" destId="{1E9237F3-6EC7-4071-A4AA-74B9404569A7}" srcOrd="11" destOrd="0" presId="urn:microsoft.com/office/officeart/2005/8/layout/vList2"/>
    <dgm:cxn modelId="{DAF3A1DF-EBE0-4CD8-9860-BDF449CE5E4B}" type="presParOf" srcId="{8626C306-9A6A-4568-8FC7-81A683419082}" destId="{43C13F88-949D-472A-9A1A-800FD30AE81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1E6A1-30AC-4062-B505-76378ABB6185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34BDE61-39D2-44D1-9925-251AF2C37C1B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інструкція з безпеки праці та пожежної безпеки, правила роботи в кабінеті;</a:t>
          </a:r>
          <a:endParaRPr lang="ru-RU" b="1" dirty="0">
            <a:latin typeface="Georgia" pitchFamily="18" charset="0"/>
          </a:endParaRPr>
        </a:p>
      </dgm:t>
    </dgm:pt>
    <dgm:pt modelId="{58318AE8-506C-420E-B480-DC24650B13EE}" type="parTrans" cxnId="{E56C74D0-3FE2-4E2A-AFF9-88B024B9050A}">
      <dgm:prSet/>
      <dgm:spPr/>
      <dgm:t>
        <a:bodyPr/>
        <a:lstStyle/>
        <a:p>
          <a:endParaRPr lang="ru-RU"/>
        </a:p>
      </dgm:t>
    </dgm:pt>
    <dgm:pt modelId="{DF965A61-2DFC-4D1A-A8A4-AFC4246A9E83}" type="sibTrans" cxnId="{E56C74D0-3FE2-4E2A-AFF9-88B024B9050A}">
      <dgm:prSet/>
      <dgm:spPr/>
      <dgm:t>
        <a:bodyPr/>
        <a:lstStyle/>
        <a:p>
          <a:endParaRPr lang="ru-RU"/>
        </a:p>
      </dgm:t>
    </dgm:pt>
    <dgm:pt modelId="{AFFC145D-5CD0-47AB-8CBD-3A86FCB3F51C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портрети видатних учених-хіміків;</a:t>
          </a:r>
          <a:endParaRPr lang="ru-RU" b="1" dirty="0">
            <a:latin typeface="Georgia" pitchFamily="18" charset="0"/>
          </a:endParaRPr>
        </a:p>
      </dgm:t>
    </dgm:pt>
    <dgm:pt modelId="{980698FC-05DF-4017-9253-E36D78A7B8F0}" type="parTrans" cxnId="{58BA9983-B093-4507-9AC1-77430BB31E6A}">
      <dgm:prSet/>
      <dgm:spPr/>
      <dgm:t>
        <a:bodyPr/>
        <a:lstStyle/>
        <a:p>
          <a:endParaRPr lang="ru-RU"/>
        </a:p>
      </dgm:t>
    </dgm:pt>
    <dgm:pt modelId="{8D2A7618-6BBC-4787-81BC-B3DC4D39317A}" type="sibTrans" cxnId="{58BA9983-B093-4507-9AC1-77430BB31E6A}">
      <dgm:prSet/>
      <dgm:spPr/>
      <dgm:t>
        <a:bodyPr/>
        <a:lstStyle/>
        <a:p>
          <a:endParaRPr lang="ru-RU"/>
        </a:p>
      </dgm:t>
    </dgm:pt>
    <dgm:pt modelId="{315842E8-80D9-4A99-89AD-DF27E3A7AD12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таблиці сталих величин, основних формул;</a:t>
          </a:r>
          <a:endParaRPr lang="ru-RU" b="1" dirty="0">
            <a:latin typeface="Georgia" pitchFamily="18" charset="0"/>
          </a:endParaRPr>
        </a:p>
      </dgm:t>
    </dgm:pt>
    <dgm:pt modelId="{DD72EC8E-4713-4015-99CF-8088E3BCDE98}" type="parTrans" cxnId="{C8FB2770-E630-4364-98E8-2683D37364F5}">
      <dgm:prSet/>
      <dgm:spPr/>
      <dgm:t>
        <a:bodyPr/>
        <a:lstStyle/>
        <a:p>
          <a:endParaRPr lang="ru-RU"/>
        </a:p>
      </dgm:t>
    </dgm:pt>
    <dgm:pt modelId="{E784EB7A-F724-4EE2-BA28-0E76FD913B0D}" type="sibTrans" cxnId="{C8FB2770-E630-4364-98E8-2683D37364F5}">
      <dgm:prSet/>
      <dgm:spPr/>
      <dgm:t>
        <a:bodyPr/>
        <a:lstStyle/>
        <a:p>
          <a:endParaRPr lang="ru-RU"/>
        </a:p>
      </dgm:t>
    </dgm:pt>
    <dgm:pt modelId="{E9562DF0-C7FF-4A44-A058-B98AE38EEEE4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таблиця періодичної системи хімічних елементів Д.І. Менделєєва;</a:t>
          </a:r>
          <a:endParaRPr lang="ru-RU" b="1" dirty="0">
            <a:latin typeface="Georgia" pitchFamily="18" charset="0"/>
          </a:endParaRPr>
        </a:p>
      </dgm:t>
    </dgm:pt>
    <dgm:pt modelId="{554C6BF7-5527-4FF4-BED2-E212EF1908B2}" type="parTrans" cxnId="{F43A2F7A-C865-486B-9436-6F55E6D2CD35}">
      <dgm:prSet/>
      <dgm:spPr/>
      <dgm:t>
        <a:bodyPr/>
        <a:lstStyle/>
        <a:p>
          <a:endParaRPr lang="ru-RU"/>
        </a:p>
      </dgm:t>
    </dgm:pt>
    <dgm:pt modelId="{5F5618E6-F64B-480C-AB05-E7FB0688D095}" type="sibTrans" cxnId="{F43A2F7A-C865-486B-9436-6F55E6D2CD35}">
      <dgm:prSet/>
      <dgm:spPr/>
      <dgm:t>
        <a:bodyPr/>
        <a:lstStyle/>
        <a:p>
          <a:endParaRPr lang="ru-RU"/>
        </a:p>
      </dgm:t>
    </dgm:pt>
    <dgm:pt modelId="{65983B16-A561-437A-BE2F-43A2E48C4E02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електрохімічний ряд напруг металів;</a:t>
          </a:r>
          <a:endParaRPr lang="ru-RU" b="1" dirty="0">
            <a:latin typeface="Georgia" pitchFamily="18" charset="0"/>
          </a:endParaRPr>
        </a:p>
      </dgm:t>
    </dgm:pt>
    <dgm:pt modelId="{B4483C0F-BEB9-40BD-BDD3-4D5A48A1E373}" type="parTrans" cxnId="{880F7FA6-B83D-4D63-BEE2-ED237BFF530F}">
      <dgm:prSet/>
      <dgm:spPr/>
      <dgm:t>
        <a:bodyPr/>
        <a:lstStyle/>
        <a:p>
          <a:endParaRPr lang="ru-RU"/>
        </a:p>
      </dgm:t>
    </dgm:pt>
    <dgm:pt modelId="{9E941FA2-0596-4DD6-9D3C-2933C24FC027}" type="sibTrans" cxnId="{880F7FA6-B83D-4D63-BEE2-ED237BFF530F}">
      <dgm:prSet/>
      <dgm:spPr/>
      <dgm:t>
        <a:bodyPr/>
        <a:lstStyle/>
        <a:p>
          <a:endParaRPr lang="ru-RU"/>
        </a:p>
      </dgm:t>
    </dgm:pt>
    <dgm:pt modelId="{87EABAFB-F4E7-46B9-AC19-ADE76E2E96A1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таблиця розчинності солей, основ і кислот;</a:t>
          </a:r>
          <a:endParaRPr lang="ru-RU" b="1" dirty="0">
            <a:latin typeface="Georgia" pitchFamily="18" charset="0"/>
          </a:endParaRPr>
        </a:p>
      </dgm:t>
    </dgm:pt>
    <dgm:pt modelId="{11FA65BC-3E11-4150-9F12-FEC70A2DFF80}" type="parTrans" cxnId="{210005D0-FAD6-462E-B409-FE20A3FC3BD7}">
      <dgm:prSet/>
      <dgm:spPr/>
      <dgm:t>
        <a:bodyPr/>
        <a:lstStyle/>
        <a:p>
          <a:endParaRPr lang="ru-RU"/>
        </a:p>
      </dgm:t>
    </dgm:pt>
    <dgm:pt modelId="{6F352E77-6E90-4446-81FE-5B357FE897BD}" type="sibTrans" cxnId="{210005D0-FAD6-462E-B409-FE20A3FC3BD7}">
      <dgm:prSet/>
      <dgm:spPr/>
      <dgm:t>
        <a:bodyPr/>
        <a:lstStyle/>
        <a:p>
          <a:endParaRPr lang="ru-RU"/>
        </a:p>
      </dgm:t>
    </dgm:pt>
    <dgm:pt modelId="{DA3B6BFE-7D6E-435F-A242-9188DB6D2193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критерії оцінювання навчальних досягнень учнів з хімії.</a:t>
          </a:r>
          <a:endParaRPr lang="ru-RU" b="1" dirty="0">
            <a:latin typeface="Georgia" pitchFamily="18" charset="0"/>
          </a:endParaRPr>
        </a:p>
      </dgm:t>
    </dgm:pt>
    <dgm:pt modelId="{4092A1B7-3456-440A-B971-A5052A11BD60}" type="parTrans" cxnId="{38118398-CE27-4533-9C90-FB3769B9AE60}">
      <dgm:prSet/>
      <dgm:spPr/>
      <dgm:t>
        <a:bodyPr/>
        <a:lstStyle/>
        <a:p>
          <a:endParaRPr lang="ru-RU"/>
        </a:p>
      </dgm:t>
    </dgm:pt>
    <dgm:pt modelId="{A09A17A2-F5CE-4DE0-901B-2745BFD4AACC}" type="sibTrans" cxnId="{38118398-CE27-4533-9C90-FB3769B9AE60}">
      <dgm:prSet/>
      <dgm:spPr/>
      <dgm:t>
        <a:bodyPr/>
        <a:lstStyle/>
        <a:p>
          <a:endParaRPr lang="ru-RU"/>
        </a:p>
      </dgm:t>
    </dgm:pt>
    <dgm:pt modelId="{0B0FF927-AE39-491A-80AD-63C061DDE1C8}" type="pres">
      <dgm:prSet presAssocID="{C641E6A1-30AC-4062-B505-76378ABB6185}" presName="linear" presStyleCnt="0">
        <dgm:presLayoutVars>
          <dgm:animLvl val="lvl"/>
          <dgm:resizeHandles val="exact"/>
        </dgm:presLayoutVars>
      </dgm:prSet>
      <dgm:spPr/>
    </dgm:pt>
    <dgm:pt modelId="{342702FD-3B02-4CAF-B57E-59C855ECF986}" type="pres">
      <dgm:prSet presAssocID="{A34BDE61-39D2-44D1-9925-251AF2C37C1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1EA1EAB-52A4-4458-8A1A-14E165764F73}" type="pres">
      <dgm:prSet presAssocID="{DF965A61-2DFC-4D1A-A8A4-AFC4246A9E83}" presName="spacer" presStyleCnt="0"/>
      <dgm:spPr/>
    </dgm:pt>
    <dgm:pt modelId="{51DD49E7-5BC1-419E-909B-87885903E64A}" type="pres">
      <dgm:prSet presAssocID="{AFFC145D-5CD0-47AB-8CBD-3A86FCB3F51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A1DC0D7-6AE4-4985-86E7-5DEDE809DAB6}" type="pres">
      <dgm:prSet presAssocID="{8D2A7618-6BBC-4787-81BC-B3DC4D39317A}" presName="spacer" presStyleCnt="0"/>
      <dgm:spPr/>
    </dgm:pt>
    <dgm:pt modelId="{E66DD019-B6B6-41B8-90F3-76DBDC54754A}" type="pres">
      <dgm:prSet presAssocID="{315842E8-80D9-4A99-89AD-DF27E3A7AD1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62269CB-89F1-4601-869B-BE0E14D4D927}" type="pres">
      <dgm:prSet presAssocID="{E784EB7A-F724-4EE2-BA28-0E76FD913B0D}" presName="spacer" presStyleCnt="0"/>
      <dgm:spPr/>
    </dgm:pt>
    <dgm:pt modelId="{69911A0D-DDC6-4985-84E5-4487CFB63BB1}" type="pres">
      <dgm:prSet presAssocID="{E9562DF0-C7FF-4A44-A058-B98AE38EEEE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2DE62B9-49C6-41A6-8C1F-ABF02EA039BF}" type="pres">
      <dgm:prSet presAssocID="{5F5618E6-F64B-480C-AB05-E7FB0688D095}" presName="spacer" presStyleCnt="0"/>
      <dgm:spPr/>
    </dgm:pt>
    <dgm:pt modelId="{C8187BF8-ED92-453C-8CEA-619D5064696D}" type="pres">
      <dgm:prSet presAssocID="{65983B16-A561-437A-BE2F-43A2E48C4E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9346C46-AE2B-4176-873C-79F8B365E870}" type="pres">
      <dgm:prSet presAssocID="{9E941FA2-0596-4DD6-9D3C-2933C24FC027}" presName="spacer" presStyleCnt="0"/>
      <dgm:spPr/>
    </dgm:pt>
    <dgm:pt modelId="{87329A7B-7E05-4FBC-84C0-510B179E49CC}" type="pres">
      <dgm:prSet presAssocID="{87EABAFB-F4E7-46B9-AC19-ADE76E2E96A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1580EE0-F9D0-4713-BF40-E987EBDBA70D}" type="pres">
      <dgm:prSet presAssocID="{6F352E77-6E90-4446-81FE-5B357FE897BD}" presName="spacer" presStyleCnt="0"/>
      <dgm:spPr/>
    </dgm:pt>
    <dgm:pt modelId="{4DD8A582-DB69-4406-82BF-4C4618C5CB9B}" type="pres">
      <dgm:prSet presAssocID="{DA3B6BFE-7D6E-435F-A242-9188DB6D219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43A2F7A-C865-486B-9436-6F55E6D2CD35}" srcId="{C641E6A1-30AC-4062-B505-76378ABB6185}" destId="{E9562DF0-C7FF-4A44-A058-B98AE38EEEE4}" srcOrd="3" destOrd="0" parTransId="{554C6BF7-5527-4FF4-BED2-E212EF1908B2}" sibTransId="{5F5618E6-F64B-480C-AB05-E7FB0688D095}"/>
    <dgm:cxn modelId="{A355D2A4-A732-4748-9ADE-5C0D899CAD10}" type="presOf" srcId="{AFFC145D-5CD0-47AB-8CBD-3A86FCB3F51C}" destId="{51DD49E7-5BC1-419E-909B-87885903E64A}" srcOrd="0" destOrd="0" presId="urn:microsoft.com/office/officeart/2005/8/layout/vList2"/>
    <dgm:cxn modelId="{E56C74D0-3FE2-4E2A-AFF9-88B024B9050A}" srcId="{C641E6A1-30AC-4062-B505-76378ABB6185}" destId="{A34BDE61-39D2-44D1-9925-251AF2C37C1B}" srcOrd="0" destOrd="0" parTransId="{58318AE8-506C-420E-B480-DC24650B13EE}" sibTransId="{DF965A61-2DFC-4D1A-A8A4-AFC4246A9E83}"/>
    <dgm:cxn modelId="{210005D0-FAD6-462E-B409-FE20A3FC3BD7}" srcId="{C641E6A1-30AC-4062-B505-76378ABB6185}" destId="{87EABAFB-F4E7-46B9-AC19-ADE76E2E96A1}" srcOrd="5" destOrd="0" parTransId="{11FA65BC-3E11-4150-9F12-FEC70A2DFF80}" sibTransId="{6F352E77-6E90-4446-81FE-5B357FE897BD}"/>
    <dgm:cxn modelId="{492F9D71-2FD8-4595-9C02-D0AE981DB0BB}" type="presOf" srcId="{C641E6A1-30AC-4062-B505-76378ABB6185}" destId="{0B0FF927-AE39-491A-80AD-63C061DDE1C8}" srcOrd="0" destOrd="0" presId="urn:microsoft.com/office/officeart/2005/8/layout/vList2"/>
    <dgm:cxn modelId="{09F12394-46D1-4FDF-88F8-7C10C15B39C7}" type="presOf" srcId="{E9562DF0-C7FF-4A44-A058-B98AE38EEEE4}" destId="{69911A0D-DDC6-4985-84E5-4487CFB63BB1}" srcOrd="0" destOrd="0" presId="urn:microsoft.com/office/officeart/2005/8/layout/vList2"/>
    <dgm:cxn modelId="{C8FB2770-E630-4364-98E8-2683D37364F5}" srcId="{C641E6A1-30AC-4062-B505-76378ABB6185}" destId="{315842E8-80D9-4A99-89AD-DF27E3A7AD12}" srcOrd="2" destOrd="0" parTransId="{DD72EC8E-4713-4015-99CF-8088E3BCDE98}" sibTransId="{E784EB7A-F724-4EE2-BA28-0E76FD913B0D}"/>
    <dgm:cxn modelId="{3178E4FA-BC72-46CC-930C-9D1656B07D2B}" type="presOf" srcId="{315842E8-80D9-4A99-89AD-DF27E3A7AD12}" destId="{E66DD019-B6B6-41B8-90F3-76DBDC54754A}" srcOrd="0" destOrd="0" presId="urn:microsoft.com/office/officeart/2005/8/layout/vList2"/>
    <dgm:cxn modelId="{58BA9983-B093-4507-9AC1-77430BB31E6A}" srcId="{C641E6A1-30AC-4062-B505-76378ABB6185}" destId="{AFFC145D-5CD0-47AB-8CBD-3A86FCB3F51C}" srcOrd="1" destOrd="0" parTransId="{980698FC-05DF-4017-9253-E36D78A7B8F0}" sibTransId="{8D2A7618-6BBC-4787-81BC-B3DC4D39317A}"/>
    <dgm:cxn modelId="{EC9DB10E-2FA6-4CBD-AA8B-9AB1E9DFEE35}" type="presOf" srcId="{87EABAFB-F4E7-46B9-AC19-ADE76E2E96A1}" destId="{87329A7B-7E05-4FBC-84C0-510B179E49CC}" srcOrd="0" destOrd="0" presId="urn:microsoft.com/office/officeart/2005/8/layout/vList2"/>
    <dgm:cxn modelId="{8E65ECD8-C7D5-4B33-BA4F-E79E4D59D8D8}" type="presOf" srcId="{65983B16-A561-437A-BE2F-43A2E48C4E02}" destId="{C8187BF8-ED92-453C-8CEA-619D5064696D}" srcOrd="0" destOrd="0" presId="urn:microsoft.com/office/officeart/2005/8/layout/vList2"/>
    <dgm:cxn modelId="{880F7FA6-B83D-4D63-BEE2-ED237BFF530F}" srcId="{C641E6A1-30AC-4062-B505-76378ABB6185}" destId="{65983B16-A561-437A-BE2F-43A2E48C4E02}" srcOrd="4" destOrd="0" parTransId="{B4483C0F-BEB9-40BD-BDD3-4D5A48A1E373}" sibTransId="{9E941FA2-0596-4DD6-9D3C-2933C24FC027}"/>
    <dgm:cxn modelId="{264914F4-4E44-4A64-B189-5DCF75E43471}" type="presOf" srcId="{A34BDE61-39D2-44D1-9925-251AF2C37C1B}" destId="{342702FD-3B02-4CAF-B57E-59C855ECF986}" srcOrd="0" destOrd="0" presId="urn:microsoft.com/office/officeart/2005/8/layout/vList2"/>
    <dgm:cxn modelId="{03D180C3-A9A9-4893-B923-8E4DEB487209}" type="presOf" srcId="{DA3B6BFE-7D6E-435F-A242-9188DB6D2193}" destId="{4DD8A582-DB69-4406-82BF-4C4618C5CB9B}" srcOrd="0" destOrd="0" presId="urn:microsoft.com/office/officeart/2005/8/layout/vList2"/>
    <dgm:cxn modelId="{38118398-CE27-4533-9C90-FB3769B9AE60}" srcId="{C641E6A1-30AC-4062-B505-76378ABB6185}" destId="{DA3B6BFE-7D6E-435F-A242-9188DB6D2193}" srcOrd="6" destOrd="0" parTransId="{4092A1B7-3456-440A-B971-A5052A11BD60}" sibTransId="{A09A17A2-F5CE-4DE0-901B-2745BFD4AACC}"/>
    <dgm:cxn modelId="{29C56690-BE09-4F83-B835-FCB1E761A1D3}" type="presParOf" srcId="{0B0FF927-AE39-491A-80AD-63C061DDE1C8}" destId="{342702FD-3B02-4CAF-B57E-59C855ECF986}" srcOrd="0" destOrd="0" presId="urn:microsoft.com/office/officeart/2005/8/layout/vList2"/>
    <dgm:cxn modelId="{7FFEC13A-8A8B-45F7-8375-DF28D31FA2A7}" type="presParOf" srcId="{0B0FF927-AE39-491A-80AD-63C061DDE1C8}" destId="{E1EA1EAB-52A4-4458-8A1A-14E165764F73}" srcOrd="1" destOrd="0" presId="urn:microsoft.com/office/officeart/2005/8/layout/vList2"/>
    <dgm:cxn modelId="{A3E3126D-5167-4F16-932B-06372949C6E4}" type="presParOf" srcId="{0B0FF927-AE39-491A-80AD-63C061DDE1C8}" destId="{51DD49E7-5BC1-419E-909B-87885903E64A}" srcOrd="2" destOrd="0" presId="urn:microsoft.com/office/officeart/2005/8/layout/vList2"/>
    <dgm:cxn modelId="{F5533428-F7E2-49B5-95D8-F288C12AE0FF}" type="presParOf" srcId="{0B0FF927-AE39-491A-80AD-63C061DDE1C8}" destId="{BA1DC0D7-6AE4-4985-86E7-5DEDE809DAB6}" srcOrd="3" destOrd="0" presId="urn:microsoft.com/office/officeart/2005/8/layout/vList2"/>
    <dgm:cxn modelId="{F70AC4EE-268F-48FD-B083-0BCECAE93F87}" type="presParOf" srcId="{0B0FF927-AE39-491A-80AD-63C061DDE1C8}" destId="{E66DD019-B6B6-41B8-90F3-76DBDC54754A}" srcOrd="4" destOrd="0" presId="urn:microsoft.com/office/officeart/2005/8/layout/vList2"/>
    <dgm:cxn modelId="{D2A16587-EB1A-4CB1-9ED9-8D8076760D2E}" type="presParOf" srcId="{0B0FF927-AE39-491A-80AD-63C061DDE1C8}" destId="{062269CB-89F1-4601-869B-BE0E14D4D927}" srcOrd="5" destOrd="0" presId="urn:microsoft.com/office/officeart/2005/8/layout/vList2"/>
    <dgm:cxn modelId="{F15064DD-2186-4D02-8811-F38FC7105289}" type="presParOf" srcId="{0B0FF927-AE39-491A-80AD-63C061DDE1C8}" destId="{69911A0D-DDC6-4985-84E5-4487CFB63BB1}" srcOrd="6" destOrd="0" presId="urn:microsoft.com/office/officeart/2005/8/layout/vList2"/>
    <dgm:cxn modelId="{207C18FA-B733-47A5-941A-378BC48A9628}" type="presParOf" srcId="{0B0FF927-AE39-491A-80AD-63C061DDE1C8}" destId="{42DE62B9-49C6-41A6-8C1F-ABF02EA039BF}" srcOrd="7" destOrd="0" presId="urn:microsoft.com/office/officeart/2005/8/layout/vList2"/>
    <dgm:cxn modelId="{247923F1-9D7F-4EF0-9390-81B9C640C0B0}" type="presParOf" srcId="{0B0FF927-AE39-491A-80AD-63C061DDE1C8}" destId="{C8187BF8-ED92-453C-8CEA-619D5064696D}" srcOrd="8" destOrd="0" presId="urn:microsoft.com/office/officeart/2005/8/layout/vList2"/>
    <dgm:cxn modelId="{75DC92AD-46FB-4337-833F-51748D6870F6}" type="presParOf" srcId="{0B0FF927-AE39-491A-80AD-63C061DDE1C8}" destId="{59346C46-AE2B-4176-873C-79F8B365E870}" srcOrd="9" destOrd="0" presId="urn:microsoft.com/office/officeart/2005/8/layout/vList2"/>
    <dgm:cxn modelId="{8711E1DE-AA6C-4A65-9066-A95BC4166851}" type="presParOf" srcId="{0B0FF927-AE39-491A-80AD-63C061DDE1C8}" destId="{87329A7B-7E05-4FBC-84C0-510B179E49CC}" srcOrd="10" destOrd="0" presId="urn:microsoft.com/office/officeart/2005/8/layout/vList2"/>
    <dgm:cxn modelId="{97DE4E75-812F-41CE-9B11-FEAB010B7E7A}" type="presParOf" srcId="{0B0FF927-AE39-491A-80AD-63C061DDE1C8}" destId="{81580EE0-F9D0-4713-BF40-E987EBDBA70D}" srcOrd="11" destOrd="0" presId="urn:microsoft.com/office/officeart/2005/8/layout/vList2"/>
    <dgm:cxn modelId="{15226A6F-C553-47E6-B4A6-03E776405846}" type="presParOf" srcId="{0B0FF927-AE39-491A-80AD-63C061DDE1C8}" destId="{4DD8A582-DB69-4406-82BF-4C4618C5CB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E9CC4-218E-4488-B1CE-6DE37FA37A36}" type="doc">
      <dgm:prSet loTypeId="urn:microsoft.com/office/officeart/2005/8/layout/defaul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26D9D76-91A7-4B2E-97DD-159333F6F35D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виставки кращих робіт учнів;</a:t>
          </a:r>
          <a:endParaRPr lang="ru-RU" b="1" dirty="0">
            <a:latin typeface="Georgia" pitchFamily="18" charset="0"/>
          </a:endParaRPr>
        </a:p>
      </dgm:t>
    </dgm:pt>
    <dgm:pt modelId="{AC9F00D9-1423-4DA2-AA76-9C0A67E16187}" type="parTrans" cxnId="{1DBF3E8D-C366-4B91-9064-5577F8FA6899}">
      <dgm:prSet/>
      <dgm:spPr/>
      <dgm:t>
        <a:bodyPr/>
        <a:lstStyle/>
        <a:p>
          <a:endParaRPr lang="ru-RU"/>
        </a:p>
      </dgm:t>
    </dgm:pt>
    <dgm:pt modelId="{3A56192D-AEAC-44F8-80B7-E1E07B88B18D}" type="sibTrans" cxnId="{1DBF3E8D-C366-4B91-9064-5577F8FA6899}">
      <dgm:prSet/>
      <dgm:spPr/>
      <dgm:t>
        <a:bodyPr/>
        <a:lstStyle/>
        <a:p>
          <a:endParaRPr lang="ru-RU"/>
        </a:p>
      </dgm:t>
    </dgm:pt>
    <dgm:pt modelId="{33E2F152-22DE-414E-85B0-DB6015C05804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матеріали до теми наступних уроків, орієнтовні завдання тематичного оцінювання, державної атестації;</a:t>
          </a:r>
          <a:endParaRPr lang="ru-RU" b="1" dirty="0">
            <a:latin typeface="Georgia" pitchFamily="18" charset="0"/>
          </a:endParaRPr>
        </a:p>
      </dgm:t>
    </dgm:pt>
    <dgm:pt modelId="{CF07222C-271F-428C-826B-2CE42F6CFE46}" type="parTrans" cxnId="{25C521FC-D39F-4344-BBDA-70E14791BA64}">
      <dgm:prSet/>
      <dgm:spPr/>
      <dgm:t>
        <a:bodyPr/>
        <a:lstStyle/>
        <a:p>
          <a:endParaRPr lang="ru-RU"/>
        </a:p>
      </dgm:t>
    </dgm:pt>
    <dgm:pt modelId="{60391857-FD02-4412-9B6F-50606EE25198}" type="sibTrans" cxnId="{25C521FC-D39F-4344-BBDA-70E14791BA64}">
      <dgm:prSet/>
      <dgm:spPr/>
      <dgm:t>
        <a:bodyPr/>
        <a:lstStyle/>
        <a:p>
          <a:endParaRPr lang="ru-RU"/>
        </a:p>
      </dgm:t>
    </dgm:pt>
    <dgm:pt modelId="{506C1FDB-1D3E-4BF3-9761-B75EFEAEC66B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додаткова інформація відповідно до навчальної програми, зокрема про життєвий і творчий шлях учених, висвітлення наукових подій в Україні та за її межами;</a:t>
          </a:r>
          <a:endParaRPr lang="ru-RU" b="1" dirty="0">
            <a:latin typeface="Georgia" pitchFamily="18" charset="0"/>
          </a:endParaRPr>
        </a:p>
      </dgm:t>
    </dgm:pt>
    <dgm:pt modelId="{F5027C92-2030-49DC-B94D-5B6CDAB3502D}" type="parTrans" cxnId="{62FB3EE7-C61C-4C16-BA14-8828A3B3265C}">
      <dgm:prSet/>
      <dgm:spPr/>
      <dgm:t>
        <a:bodyPr/>
        <a:lstStyle/>
        <a:p>
          <a:endParaRPr lang="ru-RU"/>
        </a:p>
      </dgm:t>
    </dgm:pt>
    <dgm:pt modelId="{E30F8608-1B7C-4F86-91C3-5C627915ECE6}" type="sibTrans" cxnId="{62FB3EE7-C61C-4C16-BA14-8828A3B3265C}">
      <dgm:prSet/>
      <dgm:spPr/>
      <dgm:t>
        <a:bodyPr/>
        <a:lstStyle/>
        <a:p>
          <a:endParaRPr lang="ru-RU"/>
        </a:p>
      </dgm:t>
    </dgm:pt>
    <dgm:pt modelId="{7B8073E8-64BB-48BD-AC74-97B61F42A946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матеріали краєзнавчого характеру;</a:t>
          </a:r>
          <a:endParaRPr lang="ru-RU" b="1" dirty="0">
            <a:latin typeface="Georgia" pitchFamily="18" charset="0"/>
          </a:endParaRPr>
        </a:p>
      </dgm:t>
    </dgm:pt>
    <dgm:pt modelId="{C2015F32-234D-444D-A781-FD496205DCE9}" type="parTrans" cxnId="{02AF40F5-7C7C-40D7-B550-90E99D9C3174}">
      <dgm:prSet/>
      <dgm:spPr/>
      <dgm:t>
        <a:bodyPr/>
        <a:lstStyle/>
        <a:p>
          <a:endParaRPr lang="ru-RU"/>
        </a:p>
      </dgm:t>
    </dgm:pt>
    <dgm:pt modelId="{314866B1-CB52-4E81-8443-ACC8317FB436}" type="sibTrans" cxnId="{02AF40F5-7C7C-40D7-B550-90E99D9C3174}">
      <dgm:prSet/>
      <dgm:spPr/>
      <dgm:t>
        <a:bodyPr/>
        <a:lstStyle/>
        <a:p>
          <a:endParaRPr lang="ru-RU"/>
        </a:p>
      </dgm:t>
    </dgm:pt>
    <dgm:pt modelId="{6FC86F7F-9F6F-4CEA-9096-802518CC409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результати проектної діяльності та дослідницької роботи учнів;</a:t>
          </a:r>
          <a:endParaRPr lang="ru-RU" b="1" dirty="0">
            <a:latin typeface="Georgia" pitchFamily="18" charset="0"/>
          </a:endParaRPr>
        </a:p>
      </dgm:t>
    </dgm:pt>
    <dgm:pt modelId="{72CEAB18-773D-473D-A0E0-84E066F440F8}" type="parTrans" cxnId="{98BB9AE0-4319-4C2F-ABA8-6E065A80B874}">
      <dgm:prSet/>
      <dgm:spPr/>
      <dgm:t>
        <a:bodyPr/>
        <a:lstStyle/>
        <a:p>
          <a:endParaRPr lang="ru-RU"/>
        </a:p>
      </dgm:t>
    </dgm:pt>
    <dgm:pt modelId="{ECEEB40E-A8B3-4E05-B58B-31DC92E5EAEF}" type="sibTrans" cxnId="{98BB9AE0-4319-4C2F-ABA8-6E065A80B874}">
      <dgm:prSet/>
      <dgm:spPr/>
      <dgm:t>
        <a:bodyPr/>
        <a:lstStyle/>
        <a:p>
          <a:endParaRPr lang="ru-RU"/>
        </a:p>
      </dgm:t>
    </dgm:pt>
    <dgm:pt modelId="{C3C517A5-1CA1-4CD7-8D11-0CBF61BFE01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результати учнівських олімпіад, конкурсів, турнірів тощо</a:t>
          </a:r>
          <a:endParaRPr lang="ru-RU" b="1" dirty="0">
            <a:latin typeface="Georgia" pitchFamily="18" charset="0"/>
          </a:endParaRPr>
        </a:p>
      </dgm:t>
    </dgm:pt>
    <dgm:pt modelId="{F3416A7A-B4D9-465F-9961-5B80246691FB}" type="parTrans" cxnId="{FB6D9965-41D7-454A-84ED-83307C07D108}">
      <dgm:prSet/>
      <dgm:spPr/>
      <dgm:t>
        <a:bodyPr/>
        <a:lstStyle/>
        <a:p>
          <a:endParaRPr lang="ru-RU"/>
        </a:p>
      </dgm:t>
    </dgm:pt>
    <dgm:pt modelId="{2FA10FEE-7308-47CA-AA8E-DF60A61C0948}" type="sibTrans" cxnId="{FB6D9965-41D7-454A-84ED-83307C07D108}">
      <dgm:prSet/>
      <dgm:spPr/>
      <dgm:t>
        <a:bodyPr/>
        <a:lstStyle/>
        <a:p>
          <a:endParaRPr lang="ru-RU"/>
        </a:p>
      </dgm:t>
    </dgm:pt>
    <dgm:pt modelId="{349EC2DD-1D12-4A7E-8F51-7E08C1A3CA0C}" type="pres">
      <dgm:prSet presAssocID="{F9DE9CC4-218E-4488-B1CE-6DE37FA37A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C0638-5986-4FBC-9577-46C11BAEC25B}" type="pres">
      <dgm:prSet presAssocID="{626D9D76-91A7-4B2E-97DD-159333F6F3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1354-D438-4B84-985E-4C154AAD21FA}" type="pres">
      <dgm:prSet presAssocID="{3A56192D-AEAC-44F8-80B7-E1E07B88B18D}" presName="sibTrans" presStyleCnt="0"/>
      <dgm:spPr/>
      <dgm:t>
        <a:bodyPr/>
        <a:lstStyle/>
        <a:p>
          <a:endParaRPr lang="ru-RU"/>
        </a:p>
      </dgm:t>
    </dgm:pt>
    <dgm:pt modelId="{BF491C26-6856-42D8-BD89-E485E127B0E7}" type="pres">
      <dgm:prSet presAssocID="{33E2F152-22DE-414E-85B0-DB6015C058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9A72C-32B1-483A-B31E-2B8F4BE4D7B3}" type="pres">
      <dgm:prSet presAssocID="{60391857-FD02-4412-9B6F-50606EE25198}" presName="sibTrans" presStyleCnt="0"/>
      <dgm:spPr/>
      <dgm:t>
        <a:bodyPr/>
        <a:lstStyle/>
        <a:p>
          <a:endParaRPr lang="ru-RU"/>
        </a:p>
      </dgm:t>
    </dgm:pt>
    <dgm:pt modelId="{1DAC01C5-5509-4354-8294-ABF51FCB130C}" type="pres">
      <dgm:prSet presAssocID="{506C1FDB-1D3E-4BF3-9761-B75EFEAEC6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FCA07-CDDF-462E-9CA0-73978847C76D}" type="pres">
      <dgm:prSet presAssocID="{E30F8608-1B7C-4F86-91C3-5C627915ECE6}" presName="sibTrans" presStyleCnt="0"/>
      <dgm:spPr/>
      <dgm:t>
        <a:bodyPr/>
        <a:lstStyle/>
        <a:p>
          <a:endParaRPr lang="ru-RU"/>
        </a:p>
      </dgm:t>
    </dgm:pt>
    <dgm:pt modelId="{94E56A8B-B4B8-4244-AFB8-A0F0C4B4EC66}" type="pres">
      <dgm:prSet presAssocID="{7B8073E8-64BB-48BD-AC74-97B61F42A9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DD25B-AABC-4AF8-BD7F-4731CD9E3BF8}" type="pres">
      <dgm:prSet presAssocID="{314866B1-CB52-4E81-8443-ACC8317FB436}" presName="sibTrans" presStyleCnt="0"/>
      <dgm:spPr/>
      <dgm:t>
        <a:bodyPr/>
        <a:lstStyle/>
        <a:p>
          <a:endParaRPr lang="ru-RU"/>
        </a:p>
      </dgm:t>
    </dgm:pt>
    <dgm:pt modelId="{1A4C62D5-9B3D-4723-BCC4-588B6E56B2AD}" type="pres">
      <dgm:prSet presAssocID="{6FC86F7F-9F6F-4CEA-9096-802518CC40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30DF9-499F-469F-A443-59905E1AD286}" type="pres">
      <dgm:prSet presAssocID="{ECEEB40E-A8B3-4E05-B58B-31DC92E5EAEF}" presName="sibTrans" presStyleCnt="0"/>
      <dgm:spPr/>
      <dgm:t>
        <a:bodyPr/>
        <a:lstStyle/>
        <a:p>
          <a:endParaRPr lang="ru-RU"/>
        </a:p>
      </dgm:t>
    </dgm:pt>
    <dgm:pt modelId="{9450E7E6-8F92-494F-8A07-FF8C3A249975}" type="pres">
      <dgm:prSet presAssocID="{C3C517A5-1CA1-4CD7-8D11-0CBF61BFE0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F3E8D-C366-4B91-9064-5577F8FA6899}" srcId="{F9DE9CC4-218E-4488-B1CE-6DE37FA37A36}" destId="{626D9D76-91A7-4B2E-97DD-159333F6F35D}" srcOrd="0" destOrd="0" parTransId="{AC9F00D9-1423-4DA2-AA76-9C0A67E16187}" sibTransId="{3A56192D-AEAC-44F8-80B7-E1E07B88B18D}"/>
    <dgm:cxn modelId="{362C79C8-5650-43A8-9254-A593E636074A}" type="presOf" srcId="{506C1FDB-1D3E-4BF3-9761-B75EFEAEC66B}" destId="{1DAC01C5-5509-4354-8294-ABF51FCB130C}" srcOrd="0" destOrd="0" presId="urn:microsoft.com/office/officeart/2005/8/layout/default"/>
    <dgm:cxn modelId="{31DE4DCD-8A66-4E91-A2D3-E6685658B79A}" type="presOf" srcId="{7B8073E8-64BB-48BD-AC74-97B61F42A946}" destId="{94E56A8B-B4B8-4244-AFB8-A0F0C4B4EC66}" srcOrd="0" destOrd="0" presId="urn:microsoft.com/office/officeart/2005/8/layout/default"/>
    <dgm:cxn modelId="{62FB3EE7-C61C-4C16-BA14-8828A3B3265C}" srcId="{F9DE9CC4-218E-4488-B1CE-6DE37FA37A36}" destId="{506C1FDB-1D3E-4BF3-9761-B75EFEAEC66B}" srcOrd="2" destOrd="0" parTransId="{F5027C92-2030-49DC-B94D-5B6CDAB3502D}" sibTransId="{E30F8608-1B7C-4F86-91C3-5C627915ECE6}"/>
    <dgm:cxn modelId="{98BB9AE0-4319-4C2F-ABA8-6E065A80B874}" srcId="{F9DE9CC4-218E-4488-B1CE-6DE37FA37A36}" destId="{6FC86F7F-9F6F-4CEA-9096-802518CC4099}" srcOrd="4" destOrd="0" parTransId="{72CEAB18-773D-473D-A0E0-84E066F440F8}" sibTransId="{ECEEB40E-A8B3-4E05-B58B-31DC92E5EAEF}"/>
    <dgm:cxn modelId="{5693082D-5400-4855-A9BE-5D4874F16CB2}" type="presOf" srcId="{626D9D76-91A7-4B2E-97DD-159333F6F35D}" destId="{065C0638-5986-4FBC-9577-46C11BAEC25B}" srcOrd="0" destOrd="0" presId="urn:microsoft.com/office/officeart/2005/8/layout/default"/>
    <dgm:cxn modelId="{FB6D9965-41D7-454A-84ED-83307C07D108}" srcId="{F9DE9CC4-218E-4488-B1CE-6DE37FA37A36}" destId="{C3C517A5-1CA1-4CD7-8D11-0CBF61BFE019}" srcOrd="5" destOrd="0" parTransId="{F3416A7A-B4D9-465F-9961-5B80246691FB}" sibTransId="{2FA10FEE-7308-47CA-AA8E-DF60A61C0948}"/>
    <dgm:cxn modelId="{73B15873-D794-46CD-82E8-1B71C9E57E56}" type="presOf" srcId="{F9DE9CC4-218E-4488-B1CE-6DE37FA37A36}" destId="{349EC2DD-1D12-4A7E-8F51-7E08C1A3CA0C}" srcOrd="0" destOrd="0" presId="urn:microsoft.com/office/officeart/2005/8/layout/default"/>
    <dgm:cxn modelId="{B7BE6B6A-D59E-4E4C-A2C6-D805A290167C}" type="presOf" srcId="{33E2F152-22DE-414E-85B0-DB6015C05804}" destId="{BF491C26-6856-42D8-BD89-E485E127B0E7}" srcOrd="0" destOrd="0" presId="urn:microsoft.com/office/officeart/2005/8/layout/default"/>
    <dgm:cxn modelId="{25C521FC-D39F-4344-BBDA-70E14791BA64}" srcId="{F9DE9CC4-218E-4488-B1CE-6DE37FA37A36}" destId="{33E2F152-22DE-414E-85B0-DB6015C05804}" srcOrd="1" destOrd="0" parTransId="{CF07222C-271F-428C-826B-2CE42F6CFE46}" sibTransId="{60391857-FD02-4412-9B6F-50606EE25198}"/>
    <dgm:cxn modelId="{02AF40F5-7C7C-40D7-B550-90E99D9C3174}" srcId="{F9DE9CC4-218E-4488-B1CE-6DE37FA37A36}" destId="{7B8073E8-64BB-48BD-AC74-97B61F42A946}" srcOrd="3" destOrd="0" parTransId="{C2015F32-234D-444D-A781-FD496205DCE9}" sibTransId="{314866B1-CB52-4E81-8443-ACC8317FB436}"/>
    <dgm:cxn modelId="{6BA72011-7EE4-4876-86B4-206595FC6B44}" type="presOf" srcId="{C3C517A5-1CA1-4CD7-8D11-0CBF61BFE019}" destId="{9450E7E6-8F92-494F-8A07-FF8C3A249975}" srcOrd="0" destOrd="0" presId="urn:microsoft.com/office/officeart/2005/8/layout/default"/>
    <dgm:cxn modelId="{435AAD95-6CF4-40F2-B2D8-CDB082401EBA}" type="presOf" srcId="{6FC86F7F-9F6F-4CEA-9096-802518CC4099}" destId="{1A4C62D5-9B3D-4723-BCC4-588B6E56B2AD}" srcOrd="0" destOrd="0" presId="urn:microsoft.com/office/officeart/2005/8/layout/default"/>
    <dgm:cxn modelId="{28D74A2E-DD73-4946-9B3C-A79E73324170}" type="presParOf" srcId="{349EC2DD-1D12-4A7E-8F51-7E08C1A3CA0C}" destId="{065C0638-5986-4FBC-9577-46C11BAEC25B}" srcOrd="0" destOrd="0" presId="urn:microsoft.com/office/officeart/2005/8/layout/default"/>
    <dgm:cxn modelId="{437B6989-7665-4EFF-A56D-9E72DA4EE70C}" type="presParOf" srcId="{349EC2DD-1D12-4A7E-8F51-7E08C1A3CA0C}" destId="{0EF71354-D438-4B84-985E-4C154AAD21FA}" srcOrd="1" destOrd="0" presId="urn:microsoft.com/office/officeart/2005/8/layout/default"/>
    <dgm:cxn modelId="{A9C0D2A6-4948-438E-947F-9E42B39705AE}" type="presParOf" srcId="{349EC2DD-1D12-4A7E-8F51-7E08C1A3CA0C}" destId="{BF491C26-6856-42D8-BD89-E485E127B0E7}" srcOrd="2" destOrd="0" presId="urn:microsoft.com/office/officeart/2005/8/layout/default"/>
    <dgm:cxn modelId="{1662BC35-19A2-40C8-95D2-BE0A9CBFD65C}" type="presParOf" srcId="{349EC2DD-1D12-4A7E-8F51-7E08C1A3CA0C}" destId="{BBF9A72C-32B1-483A-B31E-2B8F4BE4D7B3}" srcOrd="3" destOrd="0" presId="urn:microsoft.com/office/officeart/2005/8/layout/default"/>
    <dgm:cxn modelId="{363A5061-DD59-4991-A18F-96DB4E9554CD}" type="presParOf" srcId="{349EC2DD-1D12-4A7E-8F51-7E08C1A3CA0C}" destId="{1DAC01C5-5509-4354-8294-ABF51FCB130C}" srcOrd="4" destOrd="0" presId="urn:microsoft.com/office/officeart/2005/8/layout/default"/>
    <dgm:cxn modelId="{4FC56C2B-B150-4500-ABD2-C28851BB472F}" type="presParOf" srcId="{349EC2DD-1D12-4A7E-8F51-7E08C1A3CA0C}" destId="{41BFCA07-CDDF-462E-9CA0-73978847C76D}" srcOrd="5" destOrd="0" presId="urn:microsoft.com/office/officeart/2005/8/layout/default"/>
    <dgm:cxn modelId="{0DD5E77C-35B0-4934-9482-E93D039D1D85}" type="presParOf" srcId="{349EC2DD-1D12-4A7E-8F51-7E08C1A3CA0C}" destId="{94E56A8B-B4B8-4244-AFB8-A0F0C4B4EC66}" srcOrd="6" destOrd="0" presId="urn:microsoft.com/office/officeart/2005/8/layout/default"/>
    <dgm:cxn modelId="{8EE039D4-DEE5-4699-91BC-9C333EB5AAB3}" type="presParOf" srcId="{349EC2DD-1D12-4A7E-8F51-7E08C1A3CA0C}" destId="{BB0DD25B-AABC-4AF8-BD7F-4731CD9E3BF8}" srcOrd="7" destOrd="0" presId="urn:microsoft.com/office/officeart/2005/8/layout/default"/>
    <dgm:cxn modelId="{A1023FFD-3681-4792-96DE-10802D9529F3}" type="presParOf" srcId="{349EC2DD-1D12-4A7E-8F51-7E08C1A3CA0C}" destId="{1A4C62D5-9B3D-4723-BCC4-588B6E56B2AD}" srcOrd="8" destOrd="0" presId="urn:microsoft.com/office/officeart/2005/8/layout/default"/>
    <dgm:cxn modelId="{C3A47EE0-1517-4FB1-931A-D11DBF2FC596}" type="presParOf" srcId="{349EC2DD-1D12-4A7E-8F51-7E08C1A3CA0C}" destId="{02130DF9-499F-469F-A443-59905E1AD286}" srcOrd="9" destOrd="0" presId="urn:microsoft.com/office/officeart/2005/8/layout/default"/>
    <dgm:cxn modelId="{68242183-A0A1-4466-A271-88E93F93A863}" type="presParOf" srcId="{349EC2DD-1D12-4A7E-8F51-7E08C1A3CA0C}" destId="{9450E7E6-8F92-494F-8A07-FF8C3A2499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DD959-DF93-48C1-BBC6-802B99ACDDE3}">
      <dsp:nvSpPr>
        <dsp:cNvPr id="0" name=""/>
        <dsp:cNvSpPr/>
      </dsp:nvSpPr>
      <dsp:spPr>
        <a:xfrm>
          <a:off x="0" y="28101"/>
          <a:ext cx="82296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розгортання освітнього процесу на основі компетентнісного, діяльнісного та особистісно зорієнтованого підходів;</a:t>
          </a:r>
          <a:endParaRPr lang="ru-RU" sz="1600" b="1" kern="1200" dirty="0">
            <a:latin typeface="Georgia" pitchFamily="18" charset="0"/>
          </a:endParaRPr>
        </a:p>
      </dsp:txBody>
      <dsp:txXfrm>
        <a:off x="0" y="28101"/>
        <a:ext cx="8229600" cy="599040"/>
      </dsp:txXfrm>
    </dsp:sp>
    <dsp:sp modelId="{5DDFC535-E9C2-441E-9E4C-70E7508344E9}">
      <dsp:nvSpPr>
        <dsp:cNvPr id="0" name=""/>
        <dsp:cNvSpPr/>
      </dsp:nvSpPr>
      <dsp:spPr>
        <a:xfrm>
          <a:off x="0" y="6732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організації індивідуального та диференційованого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673221"/>
        <a:ext cx="8229600" cy="599040"/>
      </dsp:txXfrm>
    </dsp:sp>
    <dsp:sp modelId="{AFC0E712-1719-432B-91DD-7869102ACF39}">
      <dsp:nvSpPr>
        <dsp:cNvPr id="0" name=""/>
        <dsp:cNvSpPr/>
      </dsp:nvSpPr>
      <dsp:spPr>
        <a:xfrm>
          <a:off x="0" y="1318341"/>
          <a:ext cx="8229600" cy="599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реалізації діяльнісного компонента і творчої складової змісту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1318341"/>
        <a:ext cx="8229600" cy="599040"/>
      </dsp:txXfrm>
    </dsp:sp>
    <dsp:sp modelId="{299DBECA-5BFA-41EF-9EB3-BECBC49C8EE7}">
      <dsp:nvSpPr>
        <dsp:cNvPr id="0" name=""/>
        <dsp:cNvSpPr/>
      </dsp:nvSpPr>
      <dsp:spPr>
        <a:xfrm>
          <a:off x="0" y="1963461"/>
          <a:ext cx="8229600" cy="599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забезпечення в старшій школі профільного і поглибленого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1963461"/>
        <a:ext cx="8229600" cy="599040"/>
      </dsp:txXfrm>
    </dsp:sp>
    <dsp:sp modelId="{B0737BF2-AF45-4500-A7C1-2791B5CAB708}">
      <dsp:nvSpPr>
        <dsp:cNvPr id="0" name=""/>
        <dsp:cNvSpPr/>
      </dsp:nvSpPr>
      <dsp:spPr>
        <a:xfrm>
          <a:off x="0" y="2608581"/>
          <a:ext cx="8229600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організації роботи гуртків, факультативів та курсів за вибором;</a:t>
          </a:r>
          <a:endParaRPr lang="ru-RU" sz="1600" b="1" kern="1200" dirty="0">
            <a:latin typeface="Georgia" pitchFamily="18" charset="0"/>
          </a:endParaRPr>
        </a:p>
      </dsp:txBody>
      <dsp:txXfrm>
        <a:off x="0" y="2608581"/>
        <a:ext cx="8229600" cy="599040"/>
      </dsp:txXfrm>
    </dsp:sp>
    <dsp:sp modelId="{19D3BD19-1F31-429B-B595-D4AE1EACC304}">
      <dsp:nvSpPr>
        <dsp:cNvPr id="0" name=""/>
        <dsp:cNvSpPr/>
      </dsp:nvSpPr>
      <dsp:spPr>
        <a:xfrm>
          <a:off x="0" y="3253701"/>
          <a:ext cx="82296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проведення засідань шкільних методичних об’єднань;</a:t>
          </a:r>
          <a:endParaRPr lang="ru-RU" sz="1600" b="1" kern="1200" dirty="0">
            <a:latin typeface="Georgia" pitchFamily="18" charset="0"/>
          </a:endParaRPr>
        </a:p>
      </dsp:txBody>
      <dsp:txXfrm>
        <a:off x="0" y="3253701"/>
        <a:ext cx="8229600" cy="599040"/>
      </dsp:txXfrm>
    </dsp:sp>
    <dsp:sp modelId="{43C13F88-949D-472A-9A1A-800FD30AE813}">
      <dsp:nvSpPr>
        <dsp:cNvPr id="0" name=""/>
        <dsp:cNvSpPr/>
      </dsp:nvSpPr>
      <dsp:spPr>
        <a:xfrm>
          <a:off x="0" y="38988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індивідуальної підготовки вчителя до занять та підвищення науково-методичного рівня</a:t>
          </a:r>
          <a:endParaRPr lang="ru-RU" sz="1600" b="1" kern="1200" dirty="0">
            <a:latin typeface="Georgia" pitchFamily="18" charset="0"/>
          </a:endParaRPr>
        </a:p>
      </dsp:txBody>
      <dsp:txXfrm>
        <a:off x="0" y="3898821"/>
        <a:ext cx="8229600" cy="599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2702FD-3B02-4CAF-B57E-59C855ECF986}">
      <dsp:nvSpPr>
        <dsp:cNvPr id="0" name=""/>
        <dsp:cNvSpPr/>
      </dsp:nvSpPr>
      <dsp:spPr>
        <a:xfrm>
          <a:off x="0" y="2810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інструкція з безпеки праці та пожежної безпеки, правила роботи в кабінеті;</a:t>
          </a:r>
          <a:endParaRPr lang="ru-RU" sz="1600" b="1" kern="1200" dirty="0">
            <a:latin typeface="Georgia" pitchFamily="18" charset="0"/>
          </a:endParaRPr>
        </a:p>
      </dsp:txBody>
      <dsp:txXfrm>
        <a:off x="0" y="28101"/>
        <a:ext cx="8229600" cy="599040"/>
      </dsp:txXfrm>
    </dsp:sp>
    <dsp:sp modelId="{51DD49E7-5BC1-419E-909B-87885903E64A}">
      <dsp:nvSpPr>
        <dsp:cNvPr id="0" name=""/>
        <dsp:cNvSpPr/>
      </dsp:nvSpPr>
      <dsp:spPr>
        <a:xfrm>
          <a:off x="0" y="6732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портрети видатних учених-хіміків;</a:t>
          </a:r>
          <a:endParaRPr lang="ru-RU" sz="1600" b="1" kern="1200" dirty="0">
            <a:latin typeface="Georgia" pitchFamily="18" charset="0"/>
          </a:endParaRPr>
        </a:p>
      </dsp:txBody>
      <dsp:txXfrm>
        <a:off x="0" y="673221"/>
        <a:ext cx="8229600" cy="599040"/>
      </dsp:txXfrm>
    </dsp:sp>
    <dsp:sp modelId="{E66DD019-B6B6-41B8-90F3-76DBDC54754A}">
      <dsp:nvSpPr>
        <dsp:cNvPr id="0" name=""/>
        <dsp:cNvSpPr/>
      </dsp:nvSpPr>
      <dsp:spPr>
        <a:xfrm>
          <a:off x="0" y="131834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таблиці сталих величин, основних формул;</a:t>
          </a:r>
          <a:endParaRPr lang="ru-RU" sz="1600" b="1" kern="1200" dirty="0">
            <a:latin typeface="Georgia" pitchFamily="18" charset="0"/>
          </a:endParaRPr>
        </a:p>
      </dsp:txBody>
      <dsp:txXfrm>
        <a:off x="0" y="1318341"/>
        <a:ext cx="8229600" cy="599040"/>
      </dsp:txXfrm>
    </dsp:sp>
    <dsp:sp modelId="{69911A0D-DDC6-4985-84E5-4487CFB63BB1}">
      <dsp:nvSpPr>
        <dsp:cNvPr id="0" name=""/>
        <dsp:cNvSpPr/>
      </dsp:nvSpPr>
      <dsp:spPr>
        <a:xfrm>
          <a:off x="0" y="196346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таблиця періодичної системи хімічних елементів Д.І. Менделєєва;</a:t>
          </a:r>
          <a:endParaRPr lang="ru-RU" sz="1600" b="1" kern="1200" dirty="0">
            <a:latin typeface="Georgia" pitchFamily="18" charset="0"/>
          </a:endParaRPr>
        </a:p>
      </dsp:txBody>
      <dsp:txXfrm>
        <a:off x="0" y="1963461"/>
        <a:ext cx="8229600" cy="599040"/>
      </dsp:txXfrm>
    </dsp:sp>
    <dsp:sp modelId="{C8187BF8-ED92-453C-8CEA-619D5064696D}">
      <dsp:nvSpPr>
        <dsp:cNvPr id="0" name=""/>
        <dsp:cNvSpPr/>
      </dsp:nvSpPr>
      <dsp:spPr>
        <a:xfrm>
          <a:off x="0" y="260858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електрохімічний ряд напруг металів;</a:t>
          </a:r>
          <a:endParaRPr lang="ru-RU" sz="1600" b="1" kern="1200" dirty="0">
            <a:latin typeface="Georgia" pitchFamily="18" charset="0"/>
          </a:endParaRPr>
        </a:p>
      </dsp:txBody>
      <dsp:txXfrm>
        <a:off x="0" y="2608581"/>
        <a:ext cx="8229600" cy="599040"/>
      </dsp:txXfrm>
    </dsp:sp>
    <dsp:sp modelId="{87329A7B-7E05-4FBC-84C0-510B179E49CC}">
      <dsp:nvSpPr>
        <dsp:cNvPr id="0" name=""/>
        <dsp:cNvSpPr/>
      </dsp:nvSpPr>
      <dsp:spPr>
        <a:xfrm>
          <a:off x="0" y="325370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таблиця розчинності солей, основ і кислот;</a:t>
          </a:r>
          <a:endParaRPr lang="ru-RU" sz="1600" b="1" kern="1200" dirty="0">
            <a:latin typeface="Georgia" pitchFamily="18" charset="0"/>
          </a:endParaRPr>
        </a:p>
      </dsp:txBody>
      <dsp:txXfrm>
        <a:off x="0" y="3253701"/>
        <a:ext cx="8229600" cy="599040"/>
      </dsp:txXfrm>
    </dsp:sp>
    <dsp:sp modelId="{4DD8A582-DB69-4406-82BF-4C4618C5CB9B}">
      <dsp:nvSpPr>
        <dsp:cNvPr id="0" name=""/>
        <dsp:cNvSpPr/>
      </dsp:nvSpPr>
      <dsp:spPr>
        <a:xfrm>
          <a:off x="0" y="38988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критерії оцінювання навчальних досягнень учнів з хімії.</a:t>
          </a:r>
          <a:endParaRPr lang="ru-RU" sz="1600" b="1" kern="1200" dirty="0">
            <a:latin typeface="Georgia" pitchFamily="18" charset="0"/>
          </a:endParaRPr>
        </a:p>
      </dsp:txBody>
      <dsp:txXfrm>
        <a:off x="0" y="3898821"/>
        <a:ext cx="8229600" cy="599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C0638-5986-4FBC-9577-46C11BAEC25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виставки кращих робіт учнів;</a:t>
          </a:r>
          <a:endParaRPr lang="ru-RU" sz="1400" b="1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BF491C26-6856-42D8-BD89-E485E127B0E7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матеріали до теми наступних уроків, орієнтовні завдання тематичного оцінювання, державної атестації;</a:t>
          </a:r>
          <a:endParaRPr lang="ru-RU" sz="1400" b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1DAC01C5-5509-4354-8294-ABF51FCB130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додаткова інформація відповідно до навчальної програми, зокрема про життєвий і творчий шлях учених, висвітлення наукових подій в Україні та за її межами;</a:t>
          </a:r>
          <a:endParaRPr lang="ru-RU" sz="1400" b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94E56A8B-B4B8-4244-AFB8-A0F0C4B4EC66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матеріали краєзнавчого характеру;</a:t>
          </a:r>
          <a:endParaRPr lang="ru-RU" sz="1400" b="1" kern="120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1A4C62D5-9B3D-4723-BCC4-588B6E56B2AD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результати проектної діяльності та дослідницької роботи учнів;</a:t>
          </a:r>
          <a:endParaRPr lang="ru-RU" sz="1400" b="1" kern="120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9450E7E6-8F92-494F-8A07-FF8C3A249975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результати учнівських олімпіад, конкурсів, турнірів тощо</a:t>
          </a:r>
          <a:endParaRPr lang="ru-RU" sz="1400" b="1" kern="120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49ABF">
                <a:alpha val="98824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C5B2-D095-49C8-944C-D54CB0B2D90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Georgia" pitchFamily="18" charset="0"/>
              </a:rPr>
              <a:t>КАБІНЕТ </a:t>
            </a:r>
            <a:r>
              <a:rPr lang="uk-UA" b="1" i="1" dirty="0" smtClean="0">
                <a:latin typeface="Georgia" pitchFamily="18" charset="0"/>
              </a:rPr>
              <a:t>ХІМ</a:t>
            </a:r>
            <a:r>
              <a:rPr lang="uk-UA" b="1" i="1" dirty="0" smtClean="0">
                <a:latin typeface="Georgia" pitchFamily="18" charset="0"/>
              </a:rPr>
              <a:t>ІЇ</a:t>
            </a:r>
            <a:r>
              <a:rPr lang="uk-UA" b="1" i="1" dirty="0">
                <a:latin typeface="Georgia" pitchFamily="18" charset="0"/>
              </a:rPr>
              <a:t>, ЙОГО ОРГАНІЗАЦІЯ ТА ВИКОРИСТАННЯ В ОСВІТНЬОМУ ПРОЦЕСІ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Шкільні меблі</a:t>
            </a:r>
            <a:endParaRPr lang="ru-RU" sz="3200" dirty="0"/>
          </a:p>
        </p:txBody>
      </p:sp>
      <p:pic>
        <p:nvPicPr>
          <p:cNvPr id="4" name="Содержимое 3" descr="кабінет хімії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062086" cy="403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Класна дошка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1"/>
            <a:ext cx="5766934" cy="324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Освітлення та вентиляційні пристрої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 з екран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Вода та електрика в хімічному кабінеті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кабінет хімії мебл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700850" cy="379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Первинні засоби </a:t>
            </a:r>
            <a:r>
              <a:rPr lang="uk-UA" sz="3200" b="1" dirty="0" smtClean="0">
                <a:latin typeface="Georgia" pitchFamily="18" charset="0"/>
              </a:rPr>
              <a:t>пожежогасіння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пожежні засоб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5990" y="1844824"/>
            <a:ext cx="562256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Аптечка в кабінеті хімії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апте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03984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Навчально-методичне забезпечення </a:t>
            </a:r>
            <a:r>
              <a:rPr lang="uk-UA" sz="3200" b="1" dirty="0" smtClean="0">
                <a:latin typeface="Georgia" pitchFamily="18" charset="0"/>
              </a:rPr>
              <a:t>кабінету </a:t>
            </a:r>
            <a:r>
              <a:rPr lang="uk-UA" sz="3200" b="1" dirty="0" smtClean="0">
                <a:latin typeface="Georgia" pitchFamily="18" charset="0"/>
              </a:rPr>
              <a:t>хімії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 з книж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534" y="1916832"/>
            <a:ext cx="5442785" cy="366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Оформлення </a:t>
            </a:r>
            <a:r>
              <a:rPr lang="uk-UA" sz="3200" b="1" dirty="0" smtClean="0">
                <a:latin typeface="Georgia" pitchFamily="18" charset="0"/>
              </a:rPr>
              <a:t>кабінету: постійна експозиція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Оформлення кабінету: експозиції </a:t>
            </a:r>
            <a:r>
              <a:rPr lang="uk-UA" sz="3200" b="1" dirty="0">
                <a:latin typeface="Georgia" pitchFamily="18" charset="0"/>
              </a:rPr>
              <a:t>змінного характеру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Лабораторне приміщення</a:t>
            </a:r>
            <a:r>
              <a:rPr lang="uk-UA" sz="3200" i="1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або</a:t>
            </a:r>
            <a:r>
              <a:rPr lang="uk-UA" sz="3200" i="1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препараторська</a:t>
            </a:r>
            <a:endParaRPr lang="ru-RU" sz="3200" dirty="0"/>
          </a:p>
        </p:txBody>
      </p:sp>
      <p:pic>
        <p:nvPicPr>
          <p:cNvPr id="4" name="Содержимое 3" descr="робочк місце вчит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3067" y="1600200"/>
            <a:ext cx="3114893" cy="415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cap="small" dirty="0">
                <a:latin typeface="Georgia" pitchFamily="18" charset="0"/>
              </a:rPr>
              <a:t>План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Кабінет як матеріально-технічний засіб навчання хімії.</a:t>
            </a:r>
            <a:endParaRPr lang="ru-RU" sz="28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Матеріально-технічне забезпечення </a:t>
            </a:r>
            <a:r>
              <a:rPr lang="uk-UA" sz="2800" dirty="0" smtClean="0">
                <a:latin typeface="Georgia" pitchFamily="18" charset="0"/>
              </a:rPr>
              <a:t>класу-лабораторії.</a:t>
            </a:r>
            <a:endParaRPr lang="ru-RU" sz="28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Навчально-методичне забезпечення кабінету хімії.</a:t>
            </a:r>
            <a:endParaRPr lang="ru-RU" sz="28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Оформлення кабінету хімії</a:t>
            </a:r>
            <a:r>
              <a:rPr lang="uk-UA" sz="2800" dirty="0" smtClean="0">
                <a:latin typeface="Georgia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latin typeface="Georgia" pitchFamily="18" charset="0"/>
              </a:rPr>
              <a:t>Лабораторне приміщення або препараторська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Групи зберігання хімічних реактивів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465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74440"/>
                <a:gridCol w="2221904"/>
                <a:gridCol w="2520280"/>
                <a:gridCol w="2612976"/>
              </a:tblGrid>
              <a:tr h="89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№ групи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Загальні властивості даної групи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Приклади речовин із Типових переліків для загальноосвітніх шкіл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Умови зберігання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1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Вибухові речовини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Типових переліках немає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Заносити в навчальний заклад заборонено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2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Виділяють під час взаємодії з водою легкозаймисті гази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Літій, натрій, кальцій, </a:t>
                      </a:r>
                      <a:r>
                        <a:rPr lang="uk-UA" sz="1500" b="1" dirty="0" err="1">
                          <a:latin typeface="Georgia" pitchFamily="18" charset="0"/>
                        </a:rPr>
                        <a:t>кальцій</a:t>
                      </a:r>
                      <a:r>
                        <a:rPr lang="uk-UA" sz="1500" b="1" dirty="0">
                          <a:latin typeface="Georgia" pitchFamily="18" charset="0"/>
                        </a:rPr>
                        <a:t> карбід 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У лаборантській у шафі під замком або разом з легкозаймистими речовинами 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3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Самозаймаються при неправильному зберіганні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Типових переліках немає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500" b="1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4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Легкозаймисті рідини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Georgia" pitchFamily="18" charset="0"/>
                        </a:rPr>
                        <a:t>Діетиловий етер, ацетон, бензол, спирти: етанол, бутанол</a:t>
                      </a:r>
                      <a:endParaRPr lang="ru-RU" sz="15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Georgia" pitchFamily="18" charset="0"/>
                        </a:rPr>
                        <a:t>У лаборантській у металічному ящику</a:t>
                      </a:r>
                      <a:endParaRPr lang="ru-RU" sz="15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Групи зберігання хімічних реактивів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89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90464"/>
                <a:gridCol w="2016224"/>
                <a:gridCol w="3065512"/>
                <a:gridCol w="2057400"/>
              </a:tblGrid>
              <a:tr h="9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№ групи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Загальні властивості даної групи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Georgia" pitchFamily="18" charset="0"/>
                        </a:rPr>
                        <a:t>Приклади речовин із Типових переліків для загальноосвітніх шкіл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Умови зберігання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5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Легкозаймисті тверді речовини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Сірка, фосфор червоний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У лаборантській у шафі під замком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6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Займисті реактиви (окисники)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калій перманганат, нітратна кислота, нітрати калію, натрію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У лаборантській у шафі окремо від 4 і 5-ї гр.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7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Підвищеної фізіологічної активності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Йод, бром, оксиди барію, кальцію, гідроксиди калію, натрію та кальцію, амоній дихромат та інші, наведені в п. 6.3 Правил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У лаборантській у сейфі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8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Georgia" pitchFamily="18" charset="0"/>
                        </a:rPr>
                        <a:t>Малошкідливі речовини і практично безпечні</a:t>
                      </a:r>
                      <a:endParaRPr lang="ru-RU" sz="1000" b="1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натрій хлорид, сахароза, крейда, </a:t>
                      </a:r>
                      <a:r>
                        <a:rPr lang="uk-UA" sz="1300" b="1" dirty="0" err="1">
                          <a:latin typeface="Georgia" pitchFamily="18" charset="0"/>
                        </a:rPr>
                        <a:t>боратна</a:t>
                      </a:r>
                      <a:r>
                        <a:rPr lang="uk-UA" sz="1300" b="1" dirty="0">
                          <a:latin typeface="Georgia" pitchFamily="18" charset="0"/>
                        </a:rPr>
                        <a:t> кислота, магній сульфат тощо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Georgia" pitchFamily="18" charset="0"/>
                        </a:rPr>
                        <a:t>У кабінеті в закритих шафах або в лаборантській у шафі</a:t>
                      </a:r>
                      <a:endParaRPr lang="ru-RU" sz="1000" b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Лабораторне приміщення</a:t>
            </a:r>
            <a:r>
              <a:rPr lang="uk-UA" sz="3200" i="1" dirty="0">
                <a:latin typeface="Georgia" pitchFamily="18" charset="0"/>
              </a:rPr>
              <a:t> </a:t>
            </a:r>
            <a:r>
              <a:rPr lang="uk-UA" sz="3200" dirty="0">
                <a:latin typeface="Georgia" pitchFamily="18" charset="0"/>
              </a:rPr>
              <a:t>або</a:t>
            </a:r>
            <a:r>
              <a:rPr lang="uk-UA" sz="3200" i="1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препараторська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лаборанська каб біологі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442" y="1772816"/>
            <a:ext cx="451436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052736"/>
            <a:ext cx="7509520" cy="4525963"/>
          </a:xfrm>
        </p:spPr>
        <p:txBody>
          <a:bodyPr anchor="ctr">
            <a:normAutofit/>
          </a:bodyPr>
          <a:lstStyle/>
          <a:p>
            <a:pPr marL="176213" indent="0">
              <a:buNone/>
              <a:tabLst>
                <a:tab pos="176213" algn="l"/>
              </a:tabLst>
            </a:pPr>
            <a:r>
              <a:rPr lang="uk-UA" sz="2800" dirty="0">
                <a:latin typeface="Georgia" pitchFamily="18" charset="0"/>
              </a:rPr>
              <a:t>Таким чином, </a:t>
            </a:r>
            <a:r>
              <a:rPr lang="uk-UA" sz="2800" b="1" dirty="0">
                <a:latin typeface="Georgia" pitchFamily="18" charset="0"/>
              </a:rPr>
              <a:t>ефективність</a:t>
            </a:r>
            <a:r>
              <a:rPr lang="uk-UA" sz="2800" dirty="0">
                <a:latin typeface="Georgia" pitchFamily="18" charset="0"/>
              </a:rPr>
              <a:t> і </a:t>
            </a:r>
            <a:r>
              <a:rPr lang="uk-UA" sz="2800" b="1" dirty="0">
                <a:latin typeface="Georgia" pitchFamily="18" charset="0"/>
              </a:rPr>
              <a:t>результативність</a:t>
            </a:r>
            <a:r>
              <a:rPr lang="uk-UA" sz="2800" dirty="0">
                <a:latin typeface="Georgia" pitchFamily="18" charset="0"/>
              </a:rPr>
              <a:t> навчання </a:t>
            </a:r>
            <a:r>
              <a:rPr lang="uk-UA" sz="2800" dirty="0" smtClean="0">
                <a:latin typeface="Georgia" pitchFamily="18" charset="0"/>
              </a:rPr>
              <a:t>хімії </a:t>
            </a:r>
            <a:r>
              <a:rPr lang="uk-UA" sz="2800" dirty="0">
                <a:latin typeface="Georgia" pitchFamily="18" charset="0"/>
              </a:rPr>
              <a:t>безпосередньо залежить від </a:t>
            </a:r>
            <a:r>
              <a:rPr lang="uk-UA" sz="2800" b="1" dirty="0">
                <a:latin typeface="Georgia" pitchFamily="18" charset="0"/>
              </a:rPr>
              <a:t>матеріально-технічного забезпечення</a:t>
            </a:r>
            <a:r>
              <a:rPr lang="uk-UA" sz="2800" dirty="0">
                <a:latin typeface="Georgia" pitchFamily="18" charset="0"/>
              </a:rPr>
              <a:t>. </a:t>
            </a:r>
            <a:endParaRPr lang="uk-UA" sz="2800" dirty="0" smtClean="0">
              <a:latin typeface="Georgia" pitchFamily="18" charset="0"/>
            </a:endParaRPr>
          </a:p>
          <a:p>
            <a:pPr marL="176213" indent="0">
              <a:buNone/>
              <a:tabLst>
                <a:tab pos="176213" algn="l"/>
              </a:tabLst>
            </a:pPr>
            <a:r>
              <a:rPr lang="uk-UA" sz="2800" b="1" dirty="0" smtClean="0">
                <a:latin typeface="Georgia" pitchFamily="18" charset="0"/>
              </a:rPr>
              <a:t>Вчитель</a:t>
            </a: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 smtClean="0">
                <a:latin typeface="Georgia" pitchFamily="18" charset="0"/>
              </a:rPr>
              <a:t>хімії </a:t>
            </a:r>
            <a:r>
              <a:rPr lang="uk-UA" sz="2800" dirty="0">
                <a:latin typeface="Georgia" pitchFamily="18" charset="0"/>
              </a:rPr>
              <a:t>має </a:t>
            </a:r>
            <a:r>
              <a:rPr lang="uk-UA" sz="2800" b="1" dirty="0">
                <a:latin typeface="Georgia" pitchFamily="18" charset="0"/>
              </a:rPr>
              <a:t>постійно</a:t>
            </a:r>
            <a:r>
              <a:rPr lang="uk-UA" sz="2800" dirty="0">
                <a:latin typeface="Georgia" pitchFamily="18" charset="0"/>
              </a:rPr>
              <a:t> створювати умови для </a:t>
            </a:r>
            <a:r>
              <a:rPr lang="uk-UA" sz="2800" b="1" dirty="0">
                <a:latin typeface="Georgia" pitchFamily="18" charset="0"/>
              </a:rPr>
              <a:t>збагачення</a:t>
            </a:r>
            <a:r>
              <a:rPr lang="uk-UA" sz="2800" dirty="0">
                <a:latin typeface="Georgia" pitchFamily="18" charset="0"/>
              </a:rPr>
              <a:t> та </a:t>
            </a:r>
            <a:r>
              <a:rPr lang="uk-UA" sz="2800" b="1" dirty="0">
                <a:latin typeface="Georgia" pitchFamily="18" charset="0"/>
              </a:rPr>
              <a:t>вдосконалення</a:t>
            </a:r>
            <a:r>
              <a:rPr lang="uk-UA" sz="2800" dirty="0">
                <a:latin typeface="Georgia" pitchFamily="18" charset="0"/>
              </a:rPr>
              <a:t> оснащення </a:t>
            </a:r>
            <a:r>
              <a:rPr lang="uk-UA" sz="2800" b="1" dirty="0">
                <a:latin typeface="Georgia" pitchFamily="18" charset="0"/>
              </a:rPr>
              <a:t>кабінету </a:t>
            </a:r>
            <a:r>
              <a:rPr lang="uk-UA" sz="2800" b="1" dirty="0" smtClean="0">
                <a:latin typeface="Georgia" pitchFamily="18" charset="0"/>
              </a:rPr>
              <a:t>хімії</a:t>
            </a:r>
            <a:r>
              <a:rPr lang="uk-UA" sz="2800" dirty="0" smtClean="0">
                <a:latin typeface="Georgia" pitchFamily="18" charset="0"/>
              </a:rPr>
              <a:t>, </a:t>
            </a:r>
            <a:r>
              <a:rPr lang="uk-UA" sz="2800" dirty="0">
                <a:latin typeface="Georgia" pitchFamily="18" charset="0"/>
              </a:rPr>
              <a:t>цілеспрямовано </a:t>
            </a:r>
            <a:r>
              <a:rPr lang="uk-UA" sz="2800" b="1" dirty="0">
                <a:latin typeface="Georgia" pitchFamily="18" charset="0"/>
              </a:rPr>
              <a:t>використовувати його потенціал.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увагу!!!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5" descr="біолог експери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2189" y="1772816"/>
            <a:ext cx="359763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826768" cy="5649491"/>
          </a:xfrm>
        </p:spPr>
        <p:txBody>
          <a:bodyPr anchor="ctr">
            <a:no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Зміст шкільного предмета </a:t>
            </a:r>
            <a:r>
              <a:rPr lang="uk-UA" sz="2400" dirty="0" smtClean="0">
                <a:latin typeface="Georgia" pitchFamily="18" charset="0"/>
              </a:rPr>
              <a:t>«Хімія</a:t>
            </a:r>
            <a:r>
              <a:rPr lang="uk-UA" sz="2400" dirty="0">
                <a:latin typeface="Georgia" pitchFamily="18" charset="0"/>
              </a:rPr>
              <a:t>» передбачає проведення великої кількості спостережень, лабораторних досліджень, практичних робіт, демонстрацій та екскурсій. Для цього необхідні спеціальні приладдя та обладнання.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кабінет біології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11945"/>
            <a:ext cx="4837693" cy="321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Навчальний кабінет у ЗЗСО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4929411"/>
          </a:xfrm>
        </p:spPr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300" b="1" dirty="0">
                <a:latin typeface="Georgia" pitchFamily="18" charset="0"/>
              </a:rPr>
              <a:t>Кабінетом</a:t>
            </a:r>
            <a:r>
              <a:rPr lang="uk-UA" sz="2300" dirty="0">
                <a:latin typeface="Georgia" pitchFamily="18" charset="0"/>
              </a:rPr>
              <a:t> називається класна кімната ЗЗСО зі створеним навчальним середовищем, оснащеним сучасними засобами навчання і шкільним обладнанням.</a:t>
            </a:r>
            <a:endParaRPr lang="ru-RU" sz="2300" dirty="0">
              <a:latin typeface="Georgia" pitchFamily="18" charset="0"/>
            </a:endParaRPr>
          </a:p>
          <a:p>
            <a:pPr marL="179388" indent="0">
              <a:spcBef>
                <a:spcPts val="0"/>
              </a:spcBef>
              <a:buNone/>
            </a:pPr>
            <a:r>
              <a:rPr lang="uk-UA" sz="2300" b="1" dirty="0">
                <a:latin typeface="Georgia" pitchFamily="18" charset="0"/>
              </a:rPr>
              <a:t>Основна мета створення</a:t>
            </a:r>
            <a:r>
              <a:rPr lang="uk-UA" sz="2300" dirty="0">
                <a:latin typeface="Georgia" pitchFamily="18" charset="0"/>
              </a:rPr>
              <a:t> </a:t>
            </a:r>
            <a:r>
              <a:rPr lang="uk-UA" sz="2300" b="1" dirty="0">
                <a:latin typeface="Georgia" pitchFamily="18" charset="0"/>
              </a:rPr>
              <a:t>кабінетів</a:t>
            </a:r>
            <a:r>
              <a:rPr lang="uk-UA" sz="2300" dirty="0">
                <a:latin typeface="Georgia" pitchFamily="18" charset="0"/>
              </a:rPr>
              <a:t> полягає у забезпеченні оптимальних умов для організації освітнього процесу та реалізації завдань відповідно до Державного стандарту базової та повної середньої освіти. 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5" name="Содержимое 4" descr="00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962400" cy="2646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Завданням функціонування навчальних кабінетів є створення передумов </a:t>
            </a:r>
            <a:r>
              <a:rPr lang="uk-UA" sz="3200" b="1" dirty="0" smtClean="0">
                <a:latin typeface="Georgia" pitchFamily="18" charset="0"/>
              </a:rPr>
              <a:t>для: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Кабінет </a:t>
            </a:r>
            <a:r>
              <a:rPr lang="uk-UA" sz="3200" b="1" dirty="0" smtClean="0">
                <a:latin typeface="Georgia" pitchFamily="18" charset="0"/>
              </a:rPr>
              <a:t>хімії </a:t>
            </a:r>
            <a:r>
              <a:rPr lang="uk-UA" sz="3200" b="1" dirty="0" smtClean="0">
                <a:latin typeface="Georgia" pitchFamily="18" charset="0"/>
              </a:rPr>
              <a:t>в ЗЗСО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/>
          </a:bodyPr>
          <a:lstStyle/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sz="2600" dirty="0">
                <a:latin typeface="Georgia" pitchFamily="18" charset="0"/>
              </a:rPr>
              <a:t>це спеціально обладнане приміщення, яке забезпечує наукову організацію праці учнів і </a:t>
            </a:r>
            <a:r>
              <a:rPr lang="uk-UA" sz="2600" dirty="0" smtClean="0">
                <a:latin typeface="Georgia" pitchFamily="18" charset="0"/>
              </a:rPr>
              <a:t>вчителів-хіміків</a:t>
            </a:r>
            <a:r>
              <a:rPr lang="uk-UA" sz="2600" dirty="0">
                <a:latin typeface="Georgia" pitchFamily="18" charset="0"/>
              </a:rPr>
              <a:t>, що веде до зростання ефективності проведення уроків</a:t>
            </a:r>
            <a:r>
              <a:rPr lang="uk-UA" sz="26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3100" dirty="0" smtClean="0">
                <a:latin typeface="Georgia" pitchFamily="18" charset="0"/>
              </a:rPr>
              <a:t> </a:t>
            </a:r>
            <a:endParaRPr lang="ru-RU" sz="3100" dirty="0">
              <a:latin typeface="Georgia" pitchFamily="18" charset="0"/>
            </a:endParaRPr>
          </a:p>
        </p:txBody>
      </p:sp>
      <p:pic>
        <p:nvPicPr>
          <p:cNvPr id="7" name="Содержимое 6" descr="кабінет біології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61651"/>
            <a:ext cx="4038600" cy="299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Кабінет </a:t>
            </a:r>
            <a:r>
              <a:rPr lang="uk-UA" sz="3200" b="1" dirty="0" smtClean="0">
                <a:latin typeface="Georgia" pitchFamily="18" charset="0"/>
              </a:rPr>
              <a:t>хімії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600" dirty="0" smtClean="0">
                <a:latin typeface="Georgia" pitchFamily="18" charset="0"/>
              </a:rPr>
              <a:t>Кабінет </a:t>
            </a:r>
            <a:r>
              <a:rPr lang="uk-UA" sz="2600" dirty="0" smtClean="0">
                <a:latin typeface="Georgia" pitchFamily="18" charset="0"/>
              </a:rPr>
              <a:t>хімії </a:t>
            </a:r>
            <a:r>
              <a:rPr lang="uk-UA" sz="2600" dirty="0" smtClean="0">
                <a:latin typeface="Georgia" pitchFamily="18" charset="0"/>
              </a:rPr>
              <a:t>ЗЗСО слід розглядати як систему приміщень, засобів навчання і матеріально-технічного оснащення, які зосереджені в </a:t>
            </a:r>
            <a:r>
              <a:rPr lang="uk-UA" sz="2600" b="1" dirty="0" smtClean="0">
                <a:latin typeface="Georgia" pitchFamily="18" charset="0"/>
              </a:rPr>
              <a:t>класі-лабораторії, лабораторному приміщенні </a:t>
            </a:r>
            <a:r>
              <a:rPr lang="uk-UA" sz="2600" dirty="0" smtClean="0">
                <a:latin typeface="Georgia" pitchFamily="18" charset="0"/>
              </a:rPr>
              <a:t>або </a:t>
            </a:r>
            <a:r>
              <a:rPr lang="uk-UA" sz="2600" b="1" dirty="0" smtClean="0">
                <a:latin typeface="Georgia" pitchFamily="18" charset="0"/>
              </a:rPr>
              <a:t>препараторській</a:t>
            </a:r>
            <a:r>
              <a:rPr lang="uk-UA" sz="2600" dirty="0" smtClean="0">
                <a:latin typeface="Georgia" pitchFamily="18" charset="0"/>
              </a:rPr>
              <a:t> </a:t>
            </a:r>
            <a:endParaRPr lang="ru-RU" sz="2600" b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кабінет хімії схема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928295" y="2566367"/>
            <a:ext cx="4325689" cy="23065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Клас-лабораторія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має бути не лише добре обладнаною та естетично привабливою, а ще й простою в оформленні та зручною для </a:t>
            </a:r>
            <a:r>
              <a:rPr lang="uk-UA" sz="2400" dirty="0" smtClean="0">
                <a:latin typeface="Georgia" pitchFamily="18" charset="0"/>
              </a:rPr>
              <a:t>роботи, крім того потрібно </a:t>
            </a:r>
            <a:r>
              <a:rPr lang="uk-UA" sz="2400" dirty="0">
                <a:latin typeface="Georgia" pitchFamily="18" charset="0"/>
              </a:rPr>
              <a:t>дотримуватися ряду санітарно-гігієнічних та антропологічних вимог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кабінет біології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038600" cy="3028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Шкільні меблі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кабінет біології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2487" cy="393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683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КАБІНЕТ ХІМІЇ, ЙОГО ОРГАНІЗАЦІЯ ТА ВИКОРИСТАННЯ В ОСВІТНЬОМУ ПРОЦЕСІ</vt:lpstr>
      <vt:lpstr>План</vt:lpstr>
      <vt:lpstr>Слайд 3</vt:lpstr>
      <vt:lpstr>Навчальний кабінет у ЗЗСО</vt:lpstr>
      <vt:lpstr>Завданням функціонування навчальних кабінетів є створення передумов для:</vt:lpstr>
      <vt:lpstr>Кабінет хімії в ЗЗСО </vt:lpstr>
      <vt:lpstr>Кабінет хімії</vt:lpstr>
      <vt:lpstr>Клас-лабораторія</vt:lpstr>
      <vt:lpstr>Шкільні меблі</vt:lpstr>
      <vt:lpstr>Шкільні меблі</vt:lpstr>
      <vt:lpstr>Класна дошка</vt:lpstr>
      <vt:lpstr>Освітлення та вентиляційні пристрої</vt:lpstr>
      <vt:lpstr>Вода та електрика в хімічному кабінеті</vt:lpstr>
      <vt:lpstr>Первинні засоби пожежогасіння</vt:lpstr>
      <vt:lpstr>Аптечка в кабінеті хімії</vt:lpstr>
      <vt:lpstr>Навчально-методичне забезпечення кабінету хімії</vt:lpstr>
      <vt:lpstr>Оформлення кабінету: постійна експозиція</vt:lpstr>
      <vt:lpstr>Оформлення кабінету: експозиції змінного характеру</vt:lpstr>
      <vt:lpstr>Лабораторне приміщення або препараторська</vt:lpstr>
      <vt:lpstr>Групи зберігання хімічних реактивів</vt:lpstr>
      <vt:lpstr>Групи зберігання хімічних реактивів</vt:lpstr>
      <vt:lpstr>Лабораторне приміщення або препараторська</vt:lpstr>
      <vt:lpstr>Слайд 23</vt:lpstr>
      <vt:lpstr>Дякую за увагу!!!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БІОЛОГІЇ, ЙОГО ОРГАНІЗАЦІЯ ТА ВИКОРИСТАННЯ В ОСВІТНЬОМУ ПРОЦЕСІ</dc:title>
  <dc:creator>User</dc:creator>
  <cp:lastModifiedBy>User</cp:lastModifiedBy>
  <cp:revision>57</cp:revision>
  <dcterms:created xsi:type="dcterms:W3CDTF">2021-04-24T21:07:42Z</dcterms:created>
  <dcterms:modified xsi:type="dcterms:W3CDTF">2021-04-29T19:59:51Z</dcterms:modified>
</cp:coreProperties>
</file>