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7FF"/>
    <a:srgbClr val="FF9E1D"/>
    <a:srgbClr val="D68B1C"/>
    <a:srgbClr val="609600"/>
    <a:srgbClr val="6CA800"/>
    <a:srgbClr val="EE7D00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581705"/>
            <a:ext cx="8246070" cy="1527050"/>
          </a:xfrm>
          <a:effectLst>
            <a:outerShdw blurRad="50800" dist="38100" dir="2700000" algn="ctr" rotWithShape="0">
              <a:schemeClr val="tx1">
                <a:alpha val="68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24607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74900"/>
            <a:ext cx="6719018" cy="86883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2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19400"/>
            <a:ext cx="8246070" cy="1374345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 іноземна мова (англійська)</a:t>
            </a:r>
            <a:endParaRPr lang="en-US" sz="4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4" y="5261460"/>
            <a:ext cx="8246071" cy="1374345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2-й курс 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Мета курсу: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5109060"/>
          </a:xfrm>
        </p:spPr>
        <p:txBody>
          <a:bodyPr/>
          <a:lstStyle/>
          <a:p>
            <a:pPr>
              <a:buFontTx/>
              <a:buChar char="-"/>
            </a:pPr>
            <a:r>
              <a:rPr lang="uk-UA" dirty="0" smtClean="0"/>
              <a:t>формування  комунікативної компетенції, що передбачає подальший розвиток та удосконалення лексичних, фонетичних, граматичних навичок усного та писемного спілкування англійською мовою</a:t>
            </a:r>
          </a:p>
          <a:p>
            <a:pPr>
              <a:buFontTx/>
              <a:buChar char="-"/>
            </a:pP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/>
              <a:t>навичок</a:t>
            </a:r>
            <a:r>
              <a:rPr lang="ru-RU" dirty="0"/>
              <a:t> та </a:t>
            </a:r>
            <a:r>
              <a:rPr lang="ru-RU" dirty="0" err="1"/>
              <a:t>вмінь</a:t>
            </a:r>
            <a:r>
              <a:rPr lang="ru-RU" dirty="0"/>
              <a:t> </a:t>
            </a:r>
            <a:r>
              <a:rPr lang="ru-RU" dirty="0" err="1"/>
              <a:t>творчо</a:t>
            </a:r>
            <a:r>
              <a:rPr lang="ru-RU" dirty="0"/>
              <a:t> </a:t>
            </a:r>
            <a:r>
              <a:rPr lang="ru-RU" dirty="0" err="1"/>
              <a:t>оволодіти</a:t>
            </a:r>
            <a:r>
              <a:rPr lang="ru-RU" dirty="0"/>
              <a:t> </a:t>
            </a:r>
            <a:r>
              <a:rPr lang="ru-RU" dirty="0" err="1"/>
              <a:t>усним</a:t>
            </a:r>
            <a:r>
              <a:rPr lang="ru-RU" dirty="0"/>
              <a:t> та </a:t>
            </a:r>
            <a:r>
              <a:rPr lang="ru-RU" dirty="0" err="1"/>
              <a:t>писемним</a:t>
            </a:r>
            <a:r>
              <a:rPr lang="ru-RU" dirty="0"/>
              <a:t> </a:t>
            </a:r>
            <a:r>
              <a:rPr lang="ru-RU" dirty="0" err="1"/>
              <a:t>мовленням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комунікативних</a:t>
            </a:r>
            <a:r>
              <a:rPr lang="ru-RU" dirty="0"/>
              <a:t> сферах та </a:t>
            </a:r>
            <a:r>
              <a:rPr lang="ru-RU" dirty="0" err="1"/>
              <a:t>ситуаціях</a:t>
            </a:r>
            <a:r>
              <a:rPr lang="ru-RU" dirty="0"/>
              <a:t> </a:t>
            </a:r>
            <a:r>
              <a:rPr lang="ru-RU" dirty="0" err="1" smtClean="0"/>
              <a:t>спілкування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Основні завдання курсу: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95400" y="1138425"/>
            <a:ext cx="7246930" cy="55671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  - розширити словниковий запас , а також   активізувати пасивний </a:t>
            </a:r>
            <a:r>
              <a:rPr lang="uk-UA" dirty="0" err="1" smtClean="0"/>
              <a:t>вокабуляр</a:t>
            </a:r>
            <a:r>
              <a:rPr lang="uk-UA" dirty="0" smtClean="0"/>
              <a:t> задля використання студентами в комунікативному акті</a:t>
            </a:r>
          </a:p>
          <a:p>
            <a:pPr>
              <a:buFontTx/>
              <a:buChar char="-"/>
            </a:pPr>
            <a:r>
              <a:rPr lang="uk-UA" dirty="0" smtClean="0"/>
              <a:t>розвивати вміння студентів використовувати граматичні структури та лексичні одиниці  в усному та писемному мовленні з урахуванням комунікативної ситуації та стилю</a:t>
            </a:r>
          </a:p>
          <a:p>
            <a:pPr>
              <a:buFontTx/>
              <a:buChar char="-"/>
            </a:pPr>
            <a:r>
              <a:rPr lang="uk-UA" dirty="0" smtClean="0"/>
              <a:t>формувати лінгвістичні, комунікативні, лінгвокраїнознавчі компетенції </a:t>
            </a:r>
          </a:p>
          <a:p>
            <a:pPr>
              <a:buFontTx/>
              <a:buChar char="-"/>
            </a:pPr>
            <a:r>
              <a:rPr lang="uk-UA" dirty="0"/>
              <a:t>покращити навички монологічного мовлення, роботи в парі та групі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4572000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bg1"/>
                </a:solidFill>
              </a:rPr>
              <a:t>Даний курс допомагає студентам сформувати та розвивати мовленнєві компетенції, які необхідні у процесі комунікації англійською мовою та </a:t>
            </a:r>
            <a:r>
              <a:rPr lang="uk-UA" sz="3600" smtClean="0">
                <a:solidFill>
                  <a:schemeClr val="bg1"/>
                </a:solidFill>
              </a:rPr>
              <a:t>у майбутній професійній </a:t>
            </a:r>
            <a:r>
              <a:rPr lang="uk-UA" sz="3600" dirty="0" smtClean="0">
                <a:solidFill>
                  <a:schemeClr val="bg1"/>
                </a:solidFill>
              </a:rPr>
              <a:t>діяльності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07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130</Words>
  <Application>Microsoft Office PowerPoint</Application>
  <PresentationFormat>Экран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Друга іноземна мова (англійська)</vt:lpstr>
      <vt:lpstr>Мета курсу:</vt:lpstr>
      <vt:lpstr>Основні завдання курсу:</vt:lpstr>
      <vt:lpstr>Даний курс допомагає студентам сформувати та розвивати мовленнєві компетенції, які необхідні у процесі комунікації англійською мовою та у майбутній професійній діяльності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RePack by Diakov</cp:lastModifiedBy>
  <cp:revision>65</cp:revision>
  <dcterms:created xsi:type="dcterms:W3CDTF">2013-08-21T19:17:07Z</dcterms:created>
  <dcterms:modified xsi:type="dcterms:W3CDTF">2025-01-30T15:42:46Z</dcterms:modified>
</cp:coreProperties>
</file>