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539" r:id="rId2"/>
    <p:sldId id="540" r:id="rId3"/>
    <p:sldId id="541" r:id="rId4"/>
    <p:sldId id="542" r:id="rId5"/>
    <p:sldId id="543" r:id="rId6"/>
    <p:sldId id="324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2394-CA79-384C-848D-3EDE990BCA0E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2347-B58E-DD42-B770-09299AABF85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28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5C138-9F0C-2A06-BCAE-D80AE7DC4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6642E-5090-F23A-D2F5-6D4AA8B55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08DCB-400A-4445-6904-386173F23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555CB-F542-1B0D-B697-46235F7D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B4782-E7CC-77F2-EE8C-220D33A6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60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39B91-C46F-9B64-9651-2680C0D8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CA2EF-32B6-F743-B354-E2CE30958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E41DC-D396-D309-B849-1A41E7E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960F02-A4F9-2A18-C3A0-7A008260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B0311-48A2-F1CC-3252-C296970F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626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C07376-92E5-08E4-6E3A-26FFF1E4B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29354-5447-17A6-F7BB-3D06814A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69736-9804-533C-798A-4DB68E8B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90F6E-5053-24C3-12C6-B1933F43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4DBF6-EB7A-0896-CC88-1F667216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49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D8409-B144-98B5-5C91-57F772B7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404A0-688B-1775-1637-8A1BE0D2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2ACA-CDC5-DF53-F011-71B8C1CA5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36F58-0CA8-EE2D-D672-20E6B372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78CA4-4B88-FA30-3AA3-6F48116A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022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2391E-2C14-2622-59C8-ED42BE1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7DAA6-F032-31E5-FEA3-FC0FC99E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E9694-331C-C2C5-C7CB-2B042C3E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285B4-7509-E85D-25B1-C96E5710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EDE1C-1D79-E936-BCA1-FDD5B821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8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57FA1-8CE7-032A-009C-F25BACE3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A15549-42BA-5F19-58FC-9B676200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74FDE-F154-B781-92C7-D0372C74B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00DA54-1FE7-CB04-A23A-162842FE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A4DD06-7B5C-7BE2-5E5C-2C2FA99D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C194A-19F4-B349-4807-631998ED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52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AD8F8-6DB7-AF68-CF0A-EC4899EB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A2F78D-EE07-C0C4-8430-185FF321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5FBBD7-67B8-537F-F3E6-CDC4782A9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23A428-5353-B7E9-C2F9-179F7F695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B2B1E0-A91B-E278-07AC-CDFFB0117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34DC4F-E3F8-494E-3338-5E48E69C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AAF63A-CB16-66F3-EF40-F01ABDF7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DC879C-9E5D-F2F1-6D39-0B474E6A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20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608CD-F6D8-8DE8-3383-691E3F0B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598793-A6F3-7616-528B-2B16CE5E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40EFD-3305-B80D-D7F8-8D3C6243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6B436-3635-9647-3145-0A47C318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596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2A20C3-DCC6-1659-E184-315BFC4E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F46E86-F56B-A31A-3AD6-891C6503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4D1F4-3B7B-E59B-EDAB-756AB2E4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21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F1236-93BA-2967-6DDA-D42DA704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A25E0-7634-73E9-B1AA-F7210D59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14801-9A6C-C6EE-FD37-81A450A9C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792714-26CE-4A7A-75DF-09DFDDD1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E4E27-35AC-F2E2-98FB-A5122C9A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7B591-74B0-F854-0854-71D85A07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02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5C438-6865-8BF9-C7FE-65E627E0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FF8C42-193D-E0B0-88AF-0A082F881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316A8-5423-82F4-2505-F136FC94E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52E49C-370C-0099-68D4-12AC014C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94194C-F1D4-8937-20CA-E5466A45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8C5D0-FB9D-E65E-BC59-627C04F1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5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6BE7-919E-83E9-5222-3D89DD9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FC322A-4375-15D6-030A-5EB35129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2E6EA-FA4F-4249-3D4B-1DA3ACE26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0D8-BEFE-8947-B0FF-15374377A090}" type="datetimeFigureOut">
              <a:rPr lang="ru-UA" smtClean="0"/>
              <a:t>07.09.2025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E918A-8DD5-753E-1F10-A399BDBF0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9C00D-2D28-CDD1-3089-57E1D314E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2D7F-6992-5944-8307-1C5D415286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03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BFD3B2-1DC4-1C5A-1BDF-EC4AF938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50F6D-5D4F-01E6-C5CB-2205EC8B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/>
          <a:stretch/>
        </p:blipFill>
        <p:spPr>
          <a:xfrm>
            <a:off x="0" y="-1"/>
            <a:ext cx="12379569" cy="72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6E215-2F5C-5049-9E6E-BA1836432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2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1832" y="1447205"/>
            <a:ext cx="6180336" cy="1533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uk-UA" sz="3208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Резюме</a:t>
            </a:r>
            <a:endParaRPr lang="en-US" sz="320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F1F99-5A50-E765-05FE-44C5E83E477E}"/>
              </a:ext>
            </a:extLst>
          </p:cNvPr>
          <p:cNvSpPr txBox="1"/>
          <p:nvPr/>
        </p:nvSpPr>
        <p:spPr>
          <a:xfrm>
            <a:off x="5149517" y="18399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*Перший етап в просуванні персоналу</a:t>
            </a:r>
            <a:r>
              <a:rPr lang="en-US" sz="18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3E563E-44BE-A0CF-152F-A44F556405C2}"/>
              </a:ext>
            </a:extLst>
          </p:cNvPr>
          <p:cNvSpPr/>
          <p:nvPr/>
        </p:nvSpPr>
        <p:spPr>
          <a:xfrm>
            <a:off x="10523621" y="5775158"/>
            <a:ext cx="1668379" cy="1082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2DCC3492-3C83-8551-E558-319657B2B895}"/>
              </a:ext>
            </a:extLst>
          </p:cNvPr>
          <p:cNvSpPr/>
          <p:nvPr/>
        </p:nvSpPr>
        <p:spPr>
          <a:xfrm>
            <a:off x="5291832" y="3611181"/>
            <a:ext cx="6180336" cy="1533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uk-UA" sz="3208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Резюме-Мотиваційний лист-Співбесіда-Стажування-Трудовий договір.</a:t>
            </a:r>
            <a:endParaRPr lang="en-US" sz="32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36909-9579-41A0-AB47-252E9A72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937" y="448976"/>
            <a:ext cx="7886700" cy="399373"/>
          </a:xfrm>
        </p:spPr>
        <p:txBody>
          <a:bodyPr>
            <a:normAutofit/>
          </a:bodyPr>
          <a:lstStyle/>
          <a:p>
            <a:pPr algn="ctr"/>
            <a:r>
              <a:rPr lang="uk-UA" sz="1500" b="1" dirty="0"/>
              <a:t>ОСОБЛИВОСТІ СКЛАДАННЯ РЕЗЮМЕ</a:t>
            </a:r>
            <a:endParaRPr lang="ru-RU" sz="15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DC122-492D-4C38-A9DE-D91FDED9F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937" y="758787"/>
            <a:ext cx="7886700" cy="326350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заочне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претендентом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ним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перше і,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 повинен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претендента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максимально демонструвати його знання та навики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5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60773C4-E7FD-419B-86EF-6405556A82D5}"/>
              </a:ext>
            </a:extLst>
          </p:cNvPr>
          <p:cNvGraphicFramePr>
            <a:graphicFrameLocks noGrp="1"/>
          </p:cNvGraphicFramePr>
          <p:nvPr/>
        </p:nvGraphicFramePr>
        <p:xfrm>
          <a:off x="2170948" y="2155074"/>
          <a:ext cx="8173524" cy="4457700"/>
        </p:xfrm>
        <a:graphic>
          <a:graphicData uri="http://schemas.openxmlformats.org/drawingml/2006/table">
            <a:tbl>
              <a:tblPr/>
              <a:tblGrid>
                <a:gridCol w="326941">
                  <a:extLst>
                    <a:ext uri="{9D8B030D-6E8A-4147-A177-3AD203B41FA5}">
                      <a16:colId xmlns:a16="http://schemas.microsoft.com/office/drawing/2014/main" val="3132068318"/>
                    </a:ext>
                  </a:extLst>
                </a:gridCol>
                <a:gridCol w="7846583">
                  <a:extLst>
                    <a:ext uri="{9D8B030D-6E8A-4147-A177-3AD203B41FA5}">
                      <a16:colId xmlns:a16="http://schemas.microsoft.com/office/drawing/2014/main" val="879489724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ім'я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батькові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(+фото);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електронної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мережі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(мета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роботи:шукаю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цікаву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роботу у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дизайну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єру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шукаю робота для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заробітку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…для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банківській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 метою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управління кадрами…)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(коротко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вказати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найважливішу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потенційного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роботодавця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навички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досягнення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вказуємо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дату початку і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закінчення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посаду, </a:t>
                      </a:r>
                      <a:r>
                        <a:rPr lang="ru-RU" sz="18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починаючи</a:t>
                      </a:r>
                      <a:r>
                        <a:rPr lang="ru-RU" sz="1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сказуємо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особисті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інтереси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захоплення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володіння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комп'ютером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шкідливі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звички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недоліки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9667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FB64037-B82D-49F5-A96C-6E0CBC3D0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864" y="1844825"/>
            <a:ext cx="1917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i="1" dirty="0">
                <a:latin typeface="Arial" panose="020B0604020202020204" pitchFamily="34" charset="0"/>
              </a:rPr>
              <a:t>Структура резюме: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D89968-A901-408F-B96A-01F5DAB24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01" y="1865541"/>
            <a:ext cx="1917962" cy="10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F8D12-6079-45C2-8331-09B085D6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6" y="1138535"/>
            <a:ext cx="3806011" cy="428652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4BD6C10-F1D2-4C0D-ADA0-DD1A2A93CF7F}"/>
              </a:ext>
            </a:extLst>
          </p:cNvPr>
          <p:cNvCxnSpPr/>
          <p:nvPr/>
        </p:nvCxnSpPr>
        <p:spPr>
          <a:xfrm>
            <a:off x="5695426" y="857250"/>
            <a:ext cx="0" cy="5143500"/>
          </a:xfrm>
          <a:prstGeom prst="line">
            <a:avLst/>
          </a:prstGeom>
          <a:ln w="762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FEDA52-E9DB-4501-AA0A-380AAF6AA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0" y="914628"/>
            <a:ext cx="3555998" cy="50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9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Macintosh PowerPoint</Application>
  <PresentationFormat>Широкоэкранный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 Bold</vt:lpstr>
      <vt:lpstr>Source Sans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СКЛАДАННЯ РЕЗЮМЕ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2025-09-07T08:55:42Z</dcterms:created>
  <dcterms:modified xsi:type="dcterms:W3CDTF">2025-09-07T08:55:57Z</dcterms:modified>
</cp:coreProperties>
</file>