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75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65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62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21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48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81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32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08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14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40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29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A88D54C-0D89-4565-844F-179ED21E9E6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4629A3-F1AF-4928-B640-182EC30CF2A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61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Методологія розв'язання конфліктів на промисловому підприємстві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0131" y="4494808"/>
            <a:ext cx="10058400" cy="11430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uk-UA" dirty="0" smtClean="0"/>
              <a:t>Викладач: </a:t>
            </a:r>
            <a:r>
              <a:rPr lang="uk-UA" dirty="0" err="1" smtClean="0"/>
              <a:t>к.політ.н</a:t>
            </a:r>
            <a:r>
              <a:rPr lang="uk-UA" dirty="0" smtClean="0"/>
              <a:t>., доц. кафедри менеджменту організацій</a:t>
            </a:r>
          </a:p>
          <a:p>
            <a:pPr algn="r"/>
            <a:r>
              <a:rPr lang="uk-UA" dirty="0" smtClean="0"/>
              <a:t> та управління проектами ІННІ ЗНУ</a:t>
            </a:r>
          </a:p>
          <a:p>
            <a:pPr algn="r"/>
            <a:r>
              <a:rPr lang="uk-UA" dirty="0" err="1" smtClean="0"/>
              <a:t>Венгер</a:t>
            </a:r>
            <a:r>
              <a:rPr lang="uk-UA" dirty="0" smtClean="0"/>
              <a:t> </a:t>
            </a:r>
            <a:r>
              <a:rPr lang="uk-UA" dirty="0" err="1" smtClean="0"/>
              <a:t>ольга</a:t>
            </a:r>
            <a:r>
              <a:rPr lang="uk-UA" dirty="0" smtClean="0"/>
              <a:t> </a:t>
            </a:r>
            <a:r>
              <a:rPr lang="uk-UA" dirty="0" err="1" smtClean="0"/>
              <a:t>миколаївна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07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Дисципліна</a:t>
            </a:r>
            <a:r>
              <a:rPr lang="ru-RU" dirty="0"/>
              <a:t> </a:t>
            </a:r>
            <a:r>
              <a:rPr lang="ru-RU" dirty="0" err="1"/>
              <a:t>присвячена</a:t>
            </a:r>
            <a:r>
              <a:rPr lang="ru-RU" dirty="0"/>
              <a:t> </a:t>
            </a:r>
            <a:r>
              <a:rPr lang="ru-RU" dirty="0" err="1"/>
              <a:t>вивченню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, ядром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міжособистісні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, </a:t>
            </a:r>
            <a:r>
              <a:rPr lang="ru-RU" dirty="0" err="1"/>
              <a:t>методів</a:t>
            </a:r>
            <a:r>
              <a:rPr lang="ru-RU" dirty="0"/>
              <a:t> та </a:t>
            </a:r>
            <a:r>
              <a:rPr lang="ru-RU" dirty="0" err="1"/>
              <a:t>технік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деструктивності</a:t>
            </a:r>
            <a:r>
              <a:rPr lang="ru-RU" dirty="0"/>
              <a:t> та </a:t>
            </a:r>
            <a:r>
              <a:rPr lang="ru-RU" dirty="0" err="1"/>
              <a:t>наслідків</a:t>
            </a:r>
            <a:r>
              <a:rPr lang="ru-RU" dirty="0"/>
              <a:t>, </a:t>
            </a:r>
            <a:r>
              <a:rPr lang="ru-RU" dirty="0" err="1"/>
              <a:t>поводження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конфлікту</a:t>
            </a:r>
            <a:r>
              <a:rPr lang="ru-RU" dirty="0"/>
              <a:t>, та </a:t>
            </a:r>
            <a:r>
              <a:rPr lang="ru-RU" dirty="0" err="1"/>
              <a:t>конструктивних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У межах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курсу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конфліктологічна</a:t>
            </a:r>
            <a:r>
              <a:rPr lang="ru-RU" dirty="0"/>
              <a:t> </a:t>
            </a:r>
            <a:r>
              <a:rPr lang="ru-RU" dirty="0" err="1"/>
              <a:t>компетентність</a:t>
            </a:r>
            <a:r>
              <a:rPr lang="ru-RU" dirty="0"/>
              <a:t>, </a:t>
            </a:r>
            <a:r>
              <a:rPr lang="ru-RU" dirty="0" err="1"/>
              <a:t>слухачі</a:t>
            </a:r>
            <a:r>
              <a:rPr lang="ru-RU" dirty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/>
              <a:t>достатній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конфліктологічної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для </a:t>
            </a:r>
            <a:r>
              <a:rPr lang="ru-RU" dirty="0" err="1"/>
              <a:t>конструктивної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та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у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прагматичного </a:t>
            </a:r>
            <a:r>
              <a:rPr lang="ru-RU" dirty="0" err="1"/>
              <a:t>аналізу</a:t>
            </a:r>
            <a:r>
              <a:rPr lang="ru-RU" dirty="0"/>
              <a:t>, конструктивного </a:t>
            </a:r>
            <a:r>
              <a:rPr lang="ru-RU" dirty="0" err="1"/>
              <a:t>вирішення</a:t>
            </a:r>
            <a:r>
              <a:rPr lang="ru-RU" dirty="0"/>
              <a:t> та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у </a:t>
            </a:r>
            <a:r>
              <a:rPr lang="ru-RU" dirty="0" err="1"/>
              <a:t>соціальних</a:t>
            </a:r>
            <a:r>
              <a:rPr lang="ru-RU" dirty="0"/>
              <a:t> та </a:t>
            </a:r>
            <a:r>
              <a:rPr lang="ru-RU" dirty="0" err="1"/>
              <a:t>професійних</a:t>
            </a:r>
            <a:r>
              <a:rPr lang="ru-RU" dirty="0"/>
              <a:t> практиках. </a:t>
            </a:r>
          </a:p>
        </p:txBody>
      </p:sp>
    </p:spTree>
    <p:extLst>
      <p:ext uri="{BB962C8B-B14F-4D97-AF65-F5344CB8AC3E}">
        <p14:creationId xmlns:p14="http://schemas.microsoft.com/office/powerpoint/2010/main" val="3646060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Метою </a:t>
            </a:r>
            <a:r>
              <a:rPr lang="ru-RU" dirty="0" err="1" smtClean="0"/>
              <a:t>викладання</a:t>
            </a:r>
            <a:r>
              <a:rPr lang="ru-RU" dirty="0" smtClean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є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у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та </a:t>
            </a:r>
            <a:r>
              <a:rPr lang="ru-RU" dirty="0" err="1"/>
              <a:t>вмінь</a:t>
            </a:r>
            <a:r>
              <a:rPr lang="ru-RU" dirty="0"/>
              <a:t>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конфліктну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вмінь</a:t>
            </a:r>
            <a:r>
              <a:rPr lang="ru-RU" dirty="0"/>
              <a:t> позитивно </a:t>
            </a:r>
            <a:r>
              <a:rPr lang="ru-RU" dirty="0" err="1"/>
              <a:t>сприймати</a:t>
            </a:r>
            <a:r>
              <a:rPr lang="ru-RU" dirty="0"/>
              <a:t> </a:t>
            </a:r>
            <a:r>
              <a:rPr lang="ru-RU" dirty="0" err="1"/>
              <a:t>конфлікт</a:t>
            </a:r>
            <a:r>
              <a:rPr lang="ru-RU" dirty="0"/>
              <a:t> і прагматично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 smtClean="0"/>
              <a:t>.</a:t>
            </a:r>
          </a:p>
          <a:p>
            <a:r>
              <a:rPr lang="ru-RU" dirty="0"/>
              <a:t>Предмет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і </a:t>
            </a:r>
            <a:r>
              <a:rPr lang="ru-RU" dirty="0" err="1"/>
              <a:t>поведінки</a:t>
            </a:r>
            <a:r>
              <a:rPr lang="ru-RU" dirty="0"/>
              <a:t> людей в </a:t>
            </a:r>
            <a:r>
              <a:rPr lang="ru-RU" dirty="0" err="1"/>
              <a:t>найрізноманітніших</a:t>
            </a:r>
            <a:r>
              <a:rPr lang="ru-RU" dirty="0"/>
              <a:t> </a:t>
            </a:r>
            <a:r>
              <a:rPr lang="ru-RU" dirty="0" err="1"/>
              <a:t>конфліктах</a:t>
            </a:r>
            <a:r>
              <a:rPr lang="ru-RU" dirty="0"/>
              <a:t>, </a:t>
            </a:r>
            <a:r>
              <a:rPr lang="ru-RU" dirty="0" err="1"/>
              <a:t>з’ясування</a:t>
            </a:r>
            <a:r>
              <a:rPr lang="ru-RU" dirty="0"/>
              <a:t> причин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і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, </a:t>
            </a:r>
            <a:r>
              <a:rPr lang="ru-RU" dirty="0" err="1"/>
              <a:t>способів</a:t>
            </a:r>
            <a:r>
              <a:rPr lang="ru-RU" dirty="0"/>
              <a:t> та </a:t>
            </a:r>
            <a:r>
              <a:rPr lang="ru-RU" dirty="0" err="1"/>
              <a:t>прийомів</a:t>
            </a:r>
            <a:r>
              <a:rPr lang="ru-RU" dirty="0"/>
              <a:t>, </a:t>
            </a:r>
            <a:r>
              <a:rPr lang="ru-RU" dirty="0" err="1"/>
              <a:t>раціональних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, </a:t>
            </a:r>
            <a:r>
              <a:rPr lang="ru-RU" dirty="0" err="1"/>
              <a:t>прогнозування</a:t>
            </a:r>
            <a:r>
              <a:rPr lang="ru-RU" dirty="0"/>
              <a:t>, </a:t>
            </a:r>
            <a:r>
              <a:rPr lang="ru-RU" dirty="0" err="1"/>
              <a:t>профілактики</a:t>
            </a:r>
            <a:r>
              <a:rPr lang="ru-RU" dirty="0"/>
              <a:t> та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858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–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здобувачами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конфліктології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конфліктологічної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забезпечила</a:t>
            </a:r>
            <a:r>
              <a:rPr lang="ru-RU" dirty="0"/>
              <a:t> б </a:t>
            </a:r>
            <a:r>
              <a:rPr lang="ru-RU" dirty="0" err="1"/>
              <a:t>оптимальність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спілкування</a:t>
            </a:r>
            <a:r>
              <a:rPr lang="ru-RU" dirty="0"/>
              <a:t> в </a:t>
            </a:r>
            <a:r>
              <a:rPr lang="ru-RU" dirty="0" err="1"/>
              <a:t>соціумі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з </a:t>
            </a:r>
            <a:r>
              <a:rPr lang="ru-RU" dirty="0" err="1"/>
              <a:t>поперередження</a:t>
            </a:r>
            <a:r>
              <a:rPr lang="ru-RU" dirty="0"/>
              <a:t>, </a:t>
            </a:r>
            <a:r>
              <a:rPr lang="ru-RU" dirty="0" err="1"/>
              <a:t>пофілактики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конфліктами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методологічних</a:t>
            </a:r>
            <a:r>
              <a:rPr lang="ru-RU" dirty="0"/>
              <a:t>, </a:t>
            </a:r>
            <a:r>
              <a:rPr lang="ru-RU" dirty="0" err="1"/>
              <a:t>теоретичних</a:t>
            </a:r>
            <a:r>
              <a:rPr lang="ru-RU" dirty="0"/>
              <a:t> і </a:t>
            </a:r>
            <a:r>
              <a:rPr lang="ru-RU" dirty="0" err="1"/>
              <a:t>методичних</a:t>
            </a:r>
            <a:r>
              <a:rPr lang="ru-RU" dirty="0"/>
              <a:t> проблем </a:t>
            </a:r>
            <a:r>
              <a:rPr lang="ru-RU" dirty="0" err="1"/>
              <a:t>конфліктології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/>
              <a:t>ознайомлення</a:t>
            </a:r>
            <a:r>
              <a:rPr lang="ru-RU" dirty="0"/>
              <a:t> з </a:t>
            </a:r>
            <a:r>
              <a:rPr lang="ru-RU" dirty="0" err="1"/>
              <a:t>класичними</a:t>
            </a:r>
            <a:r>
              <a:rPr lang="ru-RU" dirty="0"/>
              <a:t> та </a:t>
            </a:r>
            <a:r>
              <a:rPr lang="ru-RU" dirty="0" err="1"/>
              <a:t>сучасними</a:t>
            </a:r>
            <a:r>
              <a:rPr lang="ru-RU" dirty="0"/>
              <a:t> </a:t>
            </a:r>
            <a:r>
              <a:rPr lang="ru-RU" dirty="0" err="1"/>
              <a:t>концепціями</a:t>
            </a:r>
            <a:r>
              <a:rPr lang="ru-RU" dirty="0"/>
              <a:t>, </a:t>
            </a:r>
            <a:r>
              <a:rPr lang="ru-RU" dirty="0" err="1"/>
              <a:t>тлумаченнями</a:t>
            </a:r>
            <a:r>
              <a:rPr lang="ru-RU" dirty="0"/>
              <a:t> предмету </a:t>
            </a:r>
            <a:r>
              <a:rPr lang="ru-RU" dirty="0" err="1"/>
              <a:t>конфліктології</a:t>
            </a:r>
            <a:r>
              <a:rPr lang="ru-RU" dirty="0"/>
              <a:t>, </a:t>
            </a:r>
            <a:r>
              <a:rPr lang="ru-RU" dirty="0" err="1"/>
              <a:t>закономірностями</a:t>
            </a:r>
            <a:r>
              <a:rPr lang="ru-RU" dirty="0"/>
              <a:t>, </a:t>
            </a:r>
            <a:r>
              <a:rPr lang="ru-RU" dirty="0" err="1"/>
              <a:t>класифікацією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і причин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способам </a:t>
            </a:r>
            <a:r>
              <a:rPr lang="ru-RU" dirty="0" err="1"/>
              <a:t>оригінального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міжособистісної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/>
              <a:t>розкриття</a:t>
            </a:r>
            <a:r>
              <a:rPr lang="ru-RU" dirty="0"/>
              <a:t> арсеналу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сферах </a:t>
            </a:r>
            <a:r>
              <a:rPr lang="ru-RU" dirty="0" err="1"/>
              <a:t>життєдіяльності</a:t>
            </a:r>
            <a:r>
              <a:rPr lang="ru-RU" dirty="0"/>
              <a:t>, </a:t>
            </a:r>
            <a:r>
              <a:rPr lang="ru-RU" dirty="0" err="1"/>
              <a:t>вияв</a:t>
            </a:r>
            <a:r>
              <a:rPr lang="ru-RU" dirty="0"/>
              <a:t> </a:t>
            </a:r>
            <a:r>
              <a:rPr lang="ru-RU" dirty="0" err="1"/>
              <a:t>конфліктних</a:t>
            </a:r>
            <a:r>
              <a:rPr lang="ru-RU" dirty="0"/>
              <a:t> </a:t>
            </a:r>
            <a:r>
              <a:rPr lang="ru-RU" dirty="0" err="1"/>
              <a:t>особистостей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670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Студент зможе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комплексний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сферах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орієнтуватись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технологіях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конфліктами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/>
              <a:t>конфлікт</a:t>
            </a:r>
            <a:r>
              <a:rPr lang="ru-RU" dirty="0"/>
              <a:t> у </a:t>
            </a:r>
            <a:r>
              <a:rPr lang="ru-RU" dirty="0" err="1"/>
              <a:t>якості</a:t>
            </a:r>
            <a:r>
              <a:rPr lang="ru-RU" dirty="0"/>
              <a:t> конструктивного </a:t>
            </a:r>
            <a:r>
              <a:rPr lang="ru-RU" dirty="0" err="1"/>
              <a:t>інструменту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поставленої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, мети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/>
              <a:t>виявляти</a:t>
            </a:r>
            <a:r>
              <a:rPr lang="ru-RU" dirty="0"/>
              <a:t> </a:t>
            </a:r>
            <a:r>
              <a:rPr lang="ru-RU" dirty="0" err="1"/>
              <a:t>конструктивні</a:t>
            </a:r>
            <a:r>
              <a:rPr lang="ru-RU" dirty="0"/>
              <a:t> та </a:t>
            </a:r>
            <a:r>
              <a:rPr lang="ru-RU" dirty="0" err="1"/>
              <a:t>деструктивні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(</a:t>
            </a:r>
            <a:r>
              <a:rPr lang="ru-RU" dirty="0" err="1"/>
              <a:t>функції</a:t>
            </a:r>
            <a:r>
              <a:rPr lang="ru-RU" dirty="0"/>
              <a:t>) </a:t>
            </a:r>
            <a:r>
              <a:rPr lang="ru-RU" dirty="0" err="1"/>
              <a:t>конфліктів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18656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</TotalTime>
  <Words>316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Ретро</vt:lpstr>
      <vt:lpstr>Методологія розв'язання конфліктів на промисловому підприємстві</vt:lpstr>
      <vt:lpstr>Презентация PowerPoint</vt:lpstr>
      <vt:lpstr>Презентация PowerPoint</vt:lpstr>
      <vt:lpstr>Завданнями вивчення навчальної дисципліни </vt:lpstr>
      <vt:lpstr>Студент зможе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Методологія розв'язання конфліктів на промисловому підприємстві</dc:title>
  <dc:creator>Оля</dc:creator>
  <cp:lastModifiedBy>Оля</cp:lastModifiedBy>
  <cp:revision>2</cp:revision>
  <dcterms:created xsi:type="dcterms:W3CDTF">2021-03-16T09:41:04Z</dcterms:created>
  <dcterms:modified xsi:type="dcterms:W3CDTF">2021-03-16T10:45:55Z</dcterms:modified>
</cp:coreProperties>
</file>