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sldIdLst>
    <p:sldId id="315" r:id="rId2"/>
    <p:sldId id="256" r:id="rId3"/>
    <p:sldId id="306" r:id="rId4"/>
    <p:sldId id="298" r:id="rId5"/>
    <p:sldId id="295" r:id="rId6"/>
    <p:sldId id="297" r:id="rId7"/>
    <p:sldId id="308" r:id="rId8"/>
    <p:sldId id="309" r:id="rId9"/>
    <p:sldId id="300" r:id="rId10"/>
    <p:sldId id="296" r:id="rId11"/>
    <p:sldId id="299" r:id="rId12"/>
    <p:sldId id="313" r:id="rId13"/>
    <p:sldId id="257" r:id="rId14"/>
    <p:sldId id="280" r:id="rId15"/>
    <p:sldId id="268" r:id="rId16"/>
    <p:sldId id="272" r:id="rId17"/>
    <p:sldId id="273" r:id="rId18"/>
    <p:sldId id="258" r:id="rId19"/>
    <p:sldId id="269" r:id="rId20"/>
    <p:sldId id="282" r:id="rId21"/>
    <p:sldId id="283" r:id="rId22"/>
    <p:sldId id="259" r:id="rId23"/>
    <p:sldId id="260" r:id="rId24"/>
    <p:sldId id="288" r:id="rId25"/>
    <p:sldId id="287" r:id="rId26"/>
    <p:sldId id="289" r:id="rId27"/>
    <p:sldId id="311" r:id="rId28"/>
    <p:sldId id="290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A1536-A461-440A-8D6A-5002EB6B26C1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BED38C9-DB41-4CD0-882D-893D6C509BA6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2000" b="1" i="1" noProof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Причини виникнення</a:t>
          </a:r>
          <a:r>
            <a:rPr lang="ru-RU" sz="20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політичного конфлікту</a:t>
          </a:r>
          <a:endParaRPr lang="ru-RU" sz="2000" b="1" i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DFF194-B789-4A0F-B628-E07805AD6924}" type="parTrans" cxnId="{0FD92FFE-C0E0-49CE-89FB-A1CFFF642003}">
      <dgm:prSet/>
      <dgm:spPr/>
      <dgm:t>
        <a:bodyPr/>
        <a:lstStyle/>
        <a:p>
          <a:endParaRPr lang="ru-RU"/>
        </a:p>
      </dgm:t>
    </dgm:pt>
    <dgm:pt modelId="{FC4EB2E7-0BBA-4884-A0F8-DC8DA69A09A5}" type="sibTrans" cxnId="{0FD92FFE-C0E0-49CE-89FB-A1CFFF642003}">
      <dgm:prSet/>
      <dgm:spPr/>
      <dgm:t>
        <a:bodyPr/>
        <a:lstStyle/>
        <a:p>
          <a:endParaRPr lang="ru-RU"/>
        </a:p>
      </dgm:t>
    </dgm:pt>
    <dgm:pt modelId="{D606737D-926E-4C58-9938-87DF866E621B}">
      <dgm:prSet phldrT="[Текст]" custT="1"/>
      <dgm:spPr/>
      <dgm:t>
        <a:bodyPr/>
        <a:lstStyle/>
        <a:p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Нерівність людей, соціальних і національних спільнот</a:t>
          </a:r>
          <a:endParaRPr lang="uk-UA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EC086-D437-4348-A623-7A87CE064BBB}" type="parTrans" cxnId="{5854B0C7-62E0-4381-B140-B7E51553E18B}">
      <dgm:prSet/>
      <dgm:spPr/>
      <dgm:t>
        <a:bodyPr/>
        <a:lstStyle/>
        <a:p>
          <a:endParaRPr lang="ru-RU" dirty="0"/>
        </a:p>
      </dgm:t>
    </dgm:pt>
    <dgm:pt modelId="{4B1638C2-4868-4155-814E-885A2268F42E}" type="sibTrans" cxnId="{5854B0C7-62E0-4381-B140-B7E51553E18B}">
      <dgm:prSet/>
      <dgm:spPr/>
      <dgm:t>
        <a:bodyPr/>
        <a:lstStyle/>
        <a:p>
          <a:endParaRPr lang="ru-RU"/>
        </a:p>
      </dgm:t>
    </dgm:pt>
    <dgm:pt modelId="{A023D4B0-19BE-48BC-9B11-84FFB8715FC5}">
      <dgm:prSet phldrT="[Текст]" custT="1"/>
      <dgm:spPr/>
      <dgm:t>
        <a:bodyPr/>
        <a:lstStyle/>
        <a:p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Несумісність суспільних та індивідуальних цінностей</a:t>
          </a:r>
          <a:endParaRPr lang="uk-UA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3AF3D-E588-46A7-998B-FEED3B0FC560}" type="parTrans" cxnId="{33D1E8FD-6583-4D83-9BD0-6431461E63CE}">
      <dgm:prSet/>
      <dgm:spPr/>
      <dgm:t>
        <a:bodyPr/>
        <a:lstStyle/>
        <a:p>
          <a:endParaRPr lang="ru-RU" dirty="0"/>
        </a:p>
      </dgm:t>
    </dgm:pt>
    <dgm:pt modelId="{B7EC8779-B38B-4E45-A29E-EC66B43964BD}" type="sibTrans" cxnId="{33D1E8FD-6583-4D83-9BD0-6431461E63CE}">
      <dgm:prSet/>
      <dgm:spPr/>
      <dgm:t>
        <a:bodyPr/>
        <a:lstStyle/>
        <a:p>
          <a:endParaRPr lang="ru-RU"/>
        </a:p>
      </dgm:t>
    </dgm:pt>
    <dgm:pt modelId="{EAF42F09-4B8A-4644-9D7E-9B8E4B2D8415}">
      <dgm:prSet phldrT="[Текст]" custT="1"/>
      <dgm:spPr/>
      <dgm:t>
        <a:bodyPr/>
        <a:lstStyle/>
        <a:p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Невідповідність між сподіваннями та дійсністю</a:t>
          </a:r>
          <a:endParaRPr lang="uk-UA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C3BC8-743E-4F93-B1B7-41577E2DF1FC}" type="parTrans" cxnId="{FEF4A452-37AB-43E0-A666-EFF6C42D3818}">
      <dgm:prSet/>
      <dgm:spPr/>
      <dgm:t>
        <a:bodyPr/>
        <a:lstStyle/>
        <a:p>
          <a:endParaRPr lang="ru-RU" dirty="0"/>
        </a:p>
      </dgm:t>
    </dgm:pt>
    <dgm:pt modelId="{E02CDEFC-310F-403B-AB76-CB7215C99C88}" type="sibTrans" cxnId="{FEF4A452-37AB-43E0-A666-EFF6C42D3818}">
      <dgm:prSet/>
      <dgm:spPr/>
      <dgm:t>
        <a:bodyPr/>
        <a:lstStyle/>
        <a:p>
          <a:endParaRPr lang="ru-RU"/>
        </a:p>
      </dgm:t>
    </dgm:pt>
    <dgm:pt modelId="{477242AA-F3E7-4202-8050-8C18EDD91B5F}">
      <dgm:prSet phldrT="[Текст]" custT="1"/>
      <dgm:spPr/>
      <dgm:t>
        <a:bodyPr/>
        <a:lstStyle/>
        <a:p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Відмінність у політичній культурі, типах лідерства</a:t>
          </a:r>
          <a:endParaRPr lang="uk-UA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2786A8-8646-487D-ABFF-80EBBA0D6B00}" type="parTrans" cxnId="{8F669B82-9004-463B-9EEB-5915C777005A}">
      <dgm:prSet/>
      <dgm:spPr/>
      <dgm:t>
        <a:bodyPr/>
        <a:lstStyle/>
        <a:p>
          <a:endParaRPr lang="ru-RU" dirty="0"/>
        </a:p>
      </dgm:t>
    </dgm:pt>
    <dgm:pt modelId="{4E7D116B-A452-4C0D-BECE-49FE0780D7B7}" type="sibTrans" cxnId="{8F669B82-9004-463B-9EEB-5915C777005A}">
      <dgm:prSet/>
      <dgm:spPr/>
      <dgm:t>
        <a:bodyPr/>
        <a:lstStyle/>
        <a:p>
          <a:endParaRPr lang="ru-RU"/>
        </a:p>
      </dgm:t>
    </dgm:pt>
    <dgm:pt modelId="{E20B1098-C945-44B2-8B6F-F7247911635D}">
      <dgm:prSet custT="1"/>
      <dgm:spPr/>
      <dgm:t>
        <a:bodyPr/>
        <a:lstStyle/>
        <a:p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достовірної інформації</a:t>
          </a:r>
          <a:endParaRPr lang="uk-UA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065A8-6D15-4CD7-8559-606F0DC6546F}" type="parTrans" cxnId="{BD8F084C-86DE-4A6A-9C96-FF1303C40756}">
      <dgm:prSet/>
      <dgm:spPr/>
      <dgm:t>
        <a:bodyPr/>
        <a:lstStyle/>
        <a:p>
          <a:endParaRPr lang="ru-RU" dirty="0"/>
        </a:p>
      </dgm:t>
    </dgm:pt>
    <dgm:pt modelId="{7A9E6BFC-7A2A-4C50-BA61-905A1C3FA054}" type="sibTrans" cxnId="{BD8F084C-86DE-4A6A-9C96-FF1303C40756}">
      <dgm:prSet/>
      <dgm:spPr/>
      <dgm:t>
        <a:bodyPr/>
        <a:lstStyle/>
        <a:p>
          <a:endParaRPr lang="ru-RU"/>
        </a:p>
      </dgm:t>
    </dgm:pt>
    <dgm:pt modelId="{1B308607-0D1D-4590-BB19-418E11C91013}">
      <dgm:prSet custT="1"/>
      <dgm:spPr/>
      <dgm:t>
        <a:bodyPr/>
        <a:lstStyle/>
        <a:p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Прагнення завоювати та утримати владу</a:t>
          </a:r>
          <a:endParaRPr lang="uk-UA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718308-557D-451E-B687-D1ABCD8D069F}" type="parTrans" cxnId="{0CCFB043-45ED-43BB-84F6-D610CF6401A8}">
      <dgm:prSet/>
      <dgm:spPr/>
      <dgm:t>
        <a:bodyPr/>
        <a:lstStyle/>
        <a:p>
          <a:endParaRPr lang="ru-RU" dirty="0"/>
        </a:p>
      </dgm:t>
    </dgm:pt>
    <dgm:pt modelId="{7788CDBA-D853-4243-8B51-6C25CA1CD423}" type="sibTrans" cxnId="{0CCFB043-45ED-43BB-84F6-D610CF6401A8}">
      <dgm:prSet/>
      <dgm:spPr/>
      <dgm:t>
        <a:bodyPr/>
        <a:lstStyle/>
        <a:p>
          <a:endParaRPr lang="ru-RU"/>
        </a:p>
      </dgm:t>
    </dgm:pt>
    <dgm:pt modelId="{4C6F2025-6E67-401F-90EC-115FC13C91AB}" type="pres">
      <dgm:prSet presAssocID="{621A1536-A461-440A-8D6A-5002EB6B26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9171E6-1282-456E-9F8B-F008A7287BB4}" type="pres">
      <dgm:prSet presAssocID="{CBED38C9-DB41-4CD0-882D-893D6C509BA6}" presName="centerShape" presStyleLbl="node0" presStyleIdx="0" presStyleCnt="1" custScaleX="170513" custScaleY="148804"/>
      <dgm:spPr/>
      <dgm:t>
        <a:bodyPr/>
        <a:lstStyle/>
        <a:p>
          <a:endParaRPr lang="ru-RU"/>
        </a:p>
      </dgm:t>
    </dgm:pt>
    <dgm:pt modelId="{BBDE2700-D774-49F9-A472-C2862EC01E9D}" type="pres">
      <dgm:prSet presAssocID="{2D8EC086-D437-4348-A623-7A87CE064BBB}" presName="parTrans" presStyleLbl="sibTrans2D1" presStyleIdx="0" presStyleCnt="6"/>
      <dgm:spPr/>
      <dgm:t>
        <a:bodyPr/>
        <a:lstStyle/>
        <a:p>
          <a:endParaRPr lang="ru-RU"/>
        </a:p>
      </dgm:t>
    </dgm:pt>
    <dgm:pt modelId="{F1DA02F1-366A-4CE5-A15A-8C3579521E87}" type="pres">
      <dgm:prSet presAssocID="{2D8EC086-D437-4348-A623-7A87CE064BBB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A75A365E-46F2-45B6-B745-0F4262DF2425}" type="pres">
      <dgm:prSet presAssocID="{D606737D-926E-4C58-9938-87DF866E621B}" presName="node" presStyleLbl="node1" presStyleIdx="0" presStyleCnt="6" custScaleX="152761" custScaleY="100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7364F-9004-4EB7-8FBC-2B4C8C052BAE}" type="pres">
      <dgm:prSet presAssocID="{4933AF3D-E588-46A7-998B-FEED3B0FC560}" presName="parTrans" presStyleLbl="sibTrans2D1" presStyleIdx="1" presStyleCnt="6"/>
      <dgm:spPr/>
      <dgm:t>
        <a:bodyPr/>
        <a:lstStyle/>
        <a:p>
          <a:endParaRPr lang="ru-RU"/>
        </a:p>
      </dgm:t>
    </dgm:pt>
    <dgm:pt modelId="{45FE8563-381A-4262-8F02-529EBADAD68F}" type="pres">
      <dgm:prSet presAssocID="{4933AF3D-E588-46A7-998B-FEED3B0FC560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E227A0E-F890-4705-9E01-461152C965A6}" type="pres">
      <dgm:prSet presAssocID="{A023D4B0-19BE-48BC-9B11-84FFB8715FC5}" presName="node" presStyleLbl="node1" presStyleIdx="1" presStyleCnt="6" custScaleX="146939" custScaleY="100927" custRadScaleRad="145317" custRadScaleInc="18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D3A14-27A9-4498-AD24-1345F2F0604F}" type="pres">
      <dgm:prSet presAssocID="{98EC3BC8-743E-4F93-B1B7-41577E2DF1FC}" presName="parTrans" presStyleLbl="sibTrans2D1" presStyleIdx="2" presStyleCnt="6"/>
      <dgm:spPr/>
      <dgm:t>
        <a:bodyPr/>
        <a:lstStyle/>
        <a:p>
          <a:endParaRPr lang="ru-RU"/>
        </a:p>
      </dgm:t>
    </dgm:pt>
    <dgm:pt modelId="{79F888E1-A398-4207-8608-9E0A8DFA1208}" type="pres">
      <dgm:prSet presAssocID="{98EC3BC8-743E-4F93-B1B7-41577E2DF1F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248AC6DD-115A-46B0-A54F-D67774FB091A}" type="pres">
      <dgm:prSet presAssocID="{EAF42F09-4B8A-4644-9D7E-9B8E4B2D8415}" presName="node" presStyleLbl="node1" presStyleIdx="2" presStyleCnt="6" custScaleX="155150" custScaleY="106147" custRadScaleRad="147942" custRadScaleInc="-22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4DE09-3799-4994-84CD-5DFBCE21DFB4}" type="pres">
      <dgm:prSet presAssocID="{152786A8-8646-487D-ABFF-80EBBA0D6B00}" presName="parTrans" presStyleLbl="sibTrans2D1" presStyleIdx="3" presStyleCnt="6"/>
      <dgm:spPr/>
      <dgm:t>
        <a:bodyPr/>
        <a:lstStyle/>
        <a:p>
          <a:endParaRPr lang="ru-RU"/>
        </a:p>
      </dgm:t>
    </dgm:pt>
    <dgm:pt modelId="{3508E1C9-C7E4-4175-84C2-DE7E827A6AD1}" type="pres">
      <dgm:prSet presAssocID="{152786A8-8646-487D-ABFF-80EBBA0D6B00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76CF1981-C5C4-4BF6-BDF0-C4603ECB71B9}" type="pres">
      <dgm:prSet presAssocID="{477242AA-F3E7-4202-8050-8C18EDD91B5F}" presName="node" presStyleLbl="node1" presStyleIdx="3" presStyleCnt="6" custScaleX="157725" custScaleY="101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B30A2-FC35-4ACD-8E76-8E127666BC76}" type="pres">
      <dgm:prSet presAssocID="{8F5065A8-6D15-4CD7-8559-606F0DC6546F}" presName="parTrans" presStyleLbl="sibTrans2D1" presStyleIdx="4" presStyleCnt="6"/>
      <dgm:spPr/>
      <dgm:t>
        <a:bodyPr/>
        <a:lstStyle/>
        <a:p>
          <a:endParaRPr lang="ru-RU"/>
        </a:p>
      </dgm:t>
    </dgm:pt>
    <dgm:pt modelId="{EDB92754-C94D-4CCC-A365-25C4CBD71217}" type="pres">
      <dgm:prSet presAssocID="{8F5065A8-6D15-4CD7-8559-606F0DC6546F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4535F34D-466E-48F5-82B6-F635C1DED424}" type="pres">
      <dgm:prSet presAssocID="{E20B1098-C945-44B2-8B6F-F7247911635D}" presName="node" presStyleLbl="node1" presStyleIdx="4" presStyleCnt="6" custScaleX="148007" custScaleY="106146" custRadScaleRad="142032" custRadScaleInc="22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6EA66-D85C-40EB-A04B-7325DF98E9A7}" type="pres">
      <dgm:prSet presAssocID="{6F718308-557D-451E-B687-D1ABCD8D069F}" presName="parTrans" presStyleLbl="sibTrans2D1" presStyleIdx="5" presStyleCnt="6"/>
      <dgm:spPr/>
      <dgm:t>
        <a:bodyPr/>
        <a:lstStyle/>
        <a:p>
          <a:endParaRPr lang="ru-RU"/>
        </a:p>
      </dgm:t>
    </dgm:pt>
    <dgm:pt modelId="{5A1ACF29-8E9D-4029-98A7-C711506850EE}" type="pres">
      <dgm:prSet presAssocID="{6F718308-557D-451E-B687-D1ABCD8D069F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87665C67-C4F5-4286-B4F0-0FD381F344B8}" type="pres">
      <dgm:prSet presAssocID="{1B308607-0D1D-4590-BB19-418E11C91013}" presName="node" presStyleLbl="node1" presStyleIdx="5" presStyleCnt="6" custScaleX="141649" custScaleY="102001" custRadScaleRad="148819" custRadScaleInc="-20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D1E8FD-6583-4D83-9BD0-6431461E63CE}" srcId="{CBED38C9-DB41-4CD0-882D-893D6C509BA6}" destId="{A023D4B0-19BE-48BC-9B11-84FFB8715FC5}" srcOrd="1" destOrd="0" parTransId="{4933AF3D-E588-46A7-998B-FEED3B0FC560}" sibTransId="{B7EC8779-B38B-4E45-A29E-EC66B43964BD}"/>
    <dgm:cxn modelId="{5854B0C7-62E0-4381-B140-B7E51553E18B}" srcId="{CBED38C9-DB41-4CD0-882D-893D6C509BA6}" destId="{D606737D-926E-4C58-9938-87DF866E621B}" srcOrd="0" destOrd="0" parTransId="{2D8EC086-D437-4348-A623-7A87CE064BBB}" sibTransId="{4B1638C2-4868-4155-814E-885A2268F42E}"/>
    <dgm:cxn modelId="{657D2236-A089-45CC-B187-5B0469444AEE}" type="presOf" srcId="{477242AA-F3E7-4202-8050-8C18EDD91B5F}" destId="{76CF1981-C5C4-4BF6-BDF0-C4603ECB71B9}" srcOrd="0" destOrd="0" presId="urn:microsoft.com/office/officeart/2005/8/layout/radial5"/>
    <dgm:cxn modelId="{21A65550-453F-4B81-9B9B-DDABF735B801}" type="presOf" srcId="{CBED38C9-DB41-4CD0-882D-893D6C509BA6}" destId="{AC9171E6-1282-456E-9F8B-F008A7287BB4}" srcOrd="0" destOrd="0" presId="urn:microsoft.com/office/officeart/2005/8/layout/radial5"/>
    <dgm:cxn modelId="{BAD419BF-3B58-443E-8F1B-AC5650C724CA}" type="presOf" srcId="{8F5065A8-6D15-4CD7-8559-606F0DC6546F}" destId="{569B30A2-FC35-4ACD-8E76-8E127666BC76}" srcOrd="0" destOrd="0" presId="urn:microsoft.com/office/officeart/2005/8/layout/radial5"/>
    <dgm:cxn modelId="{E0BA29AB-FFE0-4640-BE2D-335D0BCA2024}" type="presOf" srcId="{8F5065A8-6D15-4CD7-8559-606F0DC6546F}" destId="{EDB92754-C94D-4CCC-A365-25C4CBD71217}" srcOrd="1" destOrd="0" presId="urn:microsoft.com/office/officeart/2005/8/layout/radial5"/>
    <dgm:cxn modelId="{E087A25B-08E7-4152-AF00-BF1B75A27CC0}" type="presOf" srcId="{152786A8-8646-487D-ABFF-80EBBA0D6B00}" destId="{3508E1C9-C7E4-4175-84C2-DE7E827A6AD1}" srcOrd="1" destOrd="0" presId="urn:microsoft.com/office/officeart/2005/8/layout/radial5"/>
    <dgm:cxn modelId="{3D5F3A55-876B-4255-A82D-6B0A5E4B6294}" type="presOf" srcId="{EAF42F09-4B8A-4644-9D7E-9B8E4B2D8415}" destId="{248AC6DD-115A-46B0-A54F-D67774FB091A}" srcOrd="0" destOrd="0" presId="urn:microsoft.com/office/officeart/2005/8/layout/radial5"/>
    <dgm:cxn modelId="{9888D3A8-B20A-44CF-A32C-FD754E5568B7}" type="presOf" srcId="{621A1536-A461-440A-8D6A-5002EB6B26C1}" destId="{4C6F2025-6E67-401F-90EC-115FC13C91AB}" srcOrd="0" destOrd="0" presId="urn:microsoft.com/office/officeart/2005/8/layout/radial5"/>
    <dgm:cxn modelId="{26D09140-D13A-45B0-A183-14A7DBE68E90}" type="presOf" srcId="{E20B1098-C945-44B2-8B6F-F7247911635D}" destId="{4535F34D-466E-48F5-82B6-F635C1DED424}" srcOrd="0" destOrd="0" presId="urn:microsoft.com/office/officeart/2005/8/layout/radial5"/>
    <dgm:cxn modelId="{F35ECFFA-6272-4507-A34C-163752483DC5}" type="presOf" srcId="{6F718308-557D-451E-B687-D1ABCD8D069F}" destId="{28F6EA66-D85C-40EB-A04B-7325DF98E9A7}" srcOrd="0" destOrd="0" presId="urn:microsoft.com/office/officeart/2005/8/layout/radial5"/>
    <dgm:cxn modelId="{134771AD-B76B-4AC5-A40A-08C62BF475B3}" type="presOf" srcId="{2D8EC086-D437-4348-A623-7A87CE064BBB}" destId="{BBDE2700-D774-49F9-A472-C2862EC01E9D}" srcOrd="0" destOrd="0" presId="urn:microsoft.com/office/officeart/2005/8/layout/radial5"/>
    <dgm:cxn modelId="{0A61C7F5-3594-4159-BCE9-7635EBDE351A}" type="presOf" srcId="{A023D4B0-19BE-48BC-9B11-84FFB8715FC5}" destId="{3E227A0E-F890-4705-9E01-461152C965A6}" srcOrd="0" destOrd="0" presId="urn:microsoft.com/office/officeart/2005/8/layout/radial5"/>
    <dgm:cxn modelId="{FEF4A452-37AB-43E0-A666-EFF6C42D3818}" srcId="{CBED38C9-DB41-4CD0-882D-893D6C509BA6}" destId="{EAF42F09-4B8A-4644-9D7E-9B8E4B2D8415}" srcOrd="2" destOrd="0" parTransId="{98EC3BC8-743E-4F93-B1B7-41577E2DF1FC}" sibTransId="{E02CDEFC-310F-403B-AB76-CB7215C99C88}"/>
    <dgm:cxn modelId="{0FD92FFE-C0E0-49CE-89FB-A1CFFF642003}" srcId="{621A1536-A461-440A-8D6A-5002EB6B26C1}" destId="{CBED38C9-DB41-4CD0-882D-893D6C509BA6}" srcOrd="0" destOrd="0" parTransId="{D9DFF194-B789-4A0F-B628-E07805AD6924}" sibTransId="{FC4EB2E7-0BBA-4884-A0F8-DC8DA69A09A5}"/>
    <dgm:cxn modelId="{A8AE7F32-D09B-48BD-BCEB-A153474D58ED}" type="presOf" srcId="{98EC3BC8-743E-4F93-B1B7-41577E2DF1FC}" destId="{79F888E1-A398-4207-8608-9E0A8DFA1208}" srcOrd="1" destOrd="0" presId="urn:microsoft.com/office/officeart/2005/8/layout/radial5"/>
    <dgm:cxn modelId="{0265B71D-609A-4DD3-98C3-9CCA4150D2FF}" type="presOf" srcId="{2D8EC086-D437-4348-A623-7A87CE064BBB}" destId="{F1DA02F1-366A-4CE5-A15A-8C3579521E87}" srcOrd="1" destOrd="0" presId="urn:microsoft.com/office/officeart/2005/8/layout/radial5"/>
    <dgm:cxn modelId="{E0381EFE-BF46-4C54-89FD-745EB9FDDDB2}" type="presOf" srcId="{98EC3BC8-743E-4F93-B1B7-41577E2DF1FC}" destId="{4AAD3A14-27A9-4498-AD24-1345F2F0604F}" srcOrd="0" destOrd="0" presId="urn:microsoft.com/office/officeart/2005/8/layout/radial5"/>
    <dgm:cxn modelId="{8FAD0651-D816-4FDE-8736-F725590678DA}" type="presOf" srcId="{6F718308-557D-451E-B687-D1ABCD8D069F}" destId="{5A1ACF29-8E9D-4029-98A7-C711506850EE}" srcOrd="1" destOrd="0" presId="urn:microsoft.com/office/officeart/2005/8/layout/radial5"/>
    <dgm:cxn modelId="{8F669B82-9004-463B-9EEB-5915C777005A}" srcId="{CBED38C9-DB41-4CD0-882D-893D6C509BA6}" destId="{477242AA-F3E7-4202-8050-8C18EDD91B5F}" srcOrd="3" destOrd="0" parTransId="{152786A8-8646-487D-ABFF-80EBBA0D6B00}" sibTransId="{4E7D116B-A452-4C0D-BECE-49FE0780D7B7}"/>
    <dgm:cxn modelId="{5ED81E5C-5734-4051-BDA1-AD31F02E2D68}" type="presOf" srcId="{4933AF3D-E588-46A7-998B-FEED3B0FC560}" destId="{45FE8563-381A-4262-8F02-529EBADAD68F}" srcOrd="1" destOrd="0" presId="urn:microsoft.com/office/officeart/2005/8/layout/radial5"/>
    <dgm:cxn modelId="{8B06E8FC-47C0-4860-86AD-97FC5A596EBC}" type="presOf" srcId="{D606737D-926E-4C58-9938-87DF866E621B}" destId="{A75A365E-46F2-45B6-B745-0F4262DF2425}" srcOrd="0" destOrd="0" presId="urn:microsoft.com/office/officeart/2005/8/layout/radial5"/>
    <dgm:cxn modelId="{BD8F084C-86DE-4A6A-9C96-FF1303C40756}" srcId="{CBED38C9-DB41-4CD0-882D-893D6C509BA6}" destId="{E20B1098-C945-44B2-8B6F-F7247911635D}" srcOrd="4" destOrd="0" parTransId="{8F5065A8-6D15-4CD7-8559-606F0DC6546F}" sibTransId="{7A9E6BFC-7A2A-4C50-BA61-905A1C3FA054}"/>
    <dgm:cxn modelId="{594CA623-8AD0-4A9F-A301-0085435CBA79}" type="presOf" srcId="{4933AF3D-E588-46A7-998B-FEED3B0FC560}" destId="{7AE7364F-9004-4EB7-8FBC-2B4C8C052BAE}" srcOrd="0" destOrd="0" presId="urn:microsoft.com/office/officeart/2005/8/layout/radial5"/>
    <dgm:cxn modelId="{F86D25E5-A935-47A8-93AC-7D0C0711F049}" type="presOf" srcId="{1B308607-0D1D-4590-BB19-418E11C91013}" destId="{87665C67-C4F5-4286-B4F0-0FD381F344B8}" srcOrd="0" destOrd="0" presId="urn:microsoft.com/office/officeart/2005/8/layout/radial5"/>
    <dgm:cxn modelId="{0CCFB043-45ED-43BB-84F6-D610CF6401A8}" srcId="{CBED38C9-DB41-4CD0-882D-893D6C509BA6}" destId="{1B308607-0D1D-4590-BB19-418E11C91013}" srcOrd="5" destOrd="0" parTransId="{6F718308-557D-451E-B687-D1ABCD8D069F}" sibTransId="{7788CDBA-D853-4243-8B51-6C25CA1CD423}"/>
    <dgm:cxn modelId="{DFA7AEC8-A702-4631-9603-B5E114B2D95C}" type="presOf" srcId="{152786A8-8646-487D-ABFF-80EBBA0D6B00}" destId="{6E44DE09-3799-4994-84CD-5DFBCE21DFB4}" srcOrd="0" destOrd="0" presId="urn:microsoft.com/office/officeart/2005/8/layout/radial5"/>
    <dgm:cxn modelId="{11AE4CBA-E600-48BD-8CE4-9F161D15FDAA}" type="presParOf" srcId="{4C6F2025-6E67-401F-90EC-115FC13C91AB}" destId="{AC9171E6-1282-456E-9F8B-F008A7287BB4}" srcOrd="0" destOrd="0" presId="urn:microsoft.com/office/officeart/2005/8/layout/radial5"/>
    <dgm:cxn modelId="{F0051116-C5E0-4DC6-B19C-428587B0351F}" type="presParOf" srcId="{4C6F2025-6E67-401F-90EC-115FC13C91AB}" destId="{BBDE2700-D774-49F9-A472-C2862EC01E9D}" srcOrd="1" destOrd="0" presId="urn:microsoft.com/office/officeart/2005/8/layout/radial5"/>
    <dgm:cxn modelId="{CCF30823-0274-4BEE-A6C8-A121F1FCB563}" type="presParOf" srcId="{BBDE2700-D774-49F9-A472-C2862EC01E9D}" destId="{F1DA02F1-366A-4CE5-A15A-8C3579521E87}" srcOrd="0" destOrd="0" presId="urn:microsoft.com/office/officeart/2005/8/layout/radial5"/>
    <dgm:cxn modelId="{21BC5CE5-28B1-4911-9341-6D07518908BF}" type="presParOf" srcId="{4C6F2025-6E67-401F-90EC-115FC13C91AB}" destId="{A75A365E-46F2-45B6-B745-0F4262DF2425}" srcOrd="2" destOrd="0" presId="urn:microsoft.com/office/officeart/2005/8/layout/radial5"/>
    <dgm:cxn modelId="{AD5BE20D-D6E7-4D0F-9002-580ADBB4EFC0}" type="presParOf" srcId="{4C6F2025-6E67-401F-90EC-115FC13C91AB}" destId="{7AE7364F-9004-4EB7-8FBC-2B4C8C052BAE}" srcOrd="3" destOrd="0" presId="urn:microsoft.com/office/officeart/2005/8/layout/radial5"/>
    <dgm:cxn modelId="{A65D348D-B4D1-47D0-A6CB-85384AF66669}" type="presParOf" srcId="{7AE7364F-9004-4EB7-8FBC-2B4C8C052BAE}" destId="{45FE8563-381A-4262-8F02-529EBADAD68F}" srcOrd="0" destOrd="0" presId="urn:microsoft.com/office/officeart/2005/8/layout/radial5"/>
    <dgm:cxn modelId="{CF22EFB6-E0E8-4368-B95C-EB6109D42654}" type="presParOf" srcId="{4C6F2025-6E67-401F-90EC-115FC13C91AB}" destId="{3E227A0E-F890-4705-9E01-461152C965A6}" srcOrd="4" destOrd="0" presId="urn:microsoft.com/office/officeart/2005/8/layout/radial5"/>
    <dgm:cxn modelId="{F5464F2A-25BD-4FB7-9DC0-A25B2868D762}" type="presParOf" srcId="{4C6F2025-6E67-401F-90EC-115FC13C91AB}" destId="{4AAD3A14-27A9-4498-AD24-1345F2F0604F}" srcOrd="5" destOrd="0" presId="urn:microsoft.com/office/officeart/2005/8/layout/radial5"/>
    <dgm:cxn modelId="{5EC1A2B1-991A-4693-A87A-6622FFBF83D8}" type="presParOf" srcId="{4AAD3A14-27A9-4498-AD24-1345F2F0604F}" destId="{79F888E1-A398-4207-8608-9E0A8DFA1208}" srcOrd="0" destOrd="0" presId="urn:microsoft.com/office/officeart/2005/8/layout/radial5"/>
    <dgm:cxn modelId="{05FEF12A-B547-4CD1-9558-B0317B4F7AF5}" type="presParOf" srcId="{4C6F2025-6E67-401F-90EC-115FC13C91AB}" destId="{248AC6DD-115A-46B0-A54F-D67774FB091A}" srcOrd="6" destOrd="0" presId="urn:microsoft.com/office/officeart/2005/8/layout/radial5"/>
    <dgm:cxn modelId="{96EA9E01-BA64-46E6-A448-77D2CDA1C22A}" type="presParOf" srcId="{4C6F2025-6E67-401F-90EC-115FC13C91AB}" destId="{6E44DE09-3799-4994-84CD-5DFBCE21DFB4}" srcOrd="7" destOrd="0" presId="urn:microsoft.com/office/officeart/2005/8/layout/radial5"/>
    <dgm:cxn modelId="{677DE02C-ACF3-4969-8B84-6FE066D5B279}" type="presParOf" srcId="{6E44DE09-3799-4994-84CD-5DFBCE21DFB4}" destId="{3508E1C9-C7E4-4175-84C2-DE7E827A6AD1}" srcOrd="0" destOrd="0" presId="urn:microsoft.com/office/officeart/2005/8/layout/radial5"/>
    <dgm:cxn modelId="{96D5E73F-36DD-4B8A-A45E-BC22231A0A63}" type="presParOf" srcId="{4C6F2025-6E67-401F-90EC-115FC13C91AB}" destId="{76CF1981-C5C4-4BF6-BDF0-C4603ECB71B9}" srcOrd="8" destOrd="0" presId="urn:microsoft.com/office/officeart/2005/8/layout/radial5"/>
    <dgm:cxn modelId="{1F76C2E3-7EAE-4F36-932D-37B970C2BECB}" type="presParOf" srcId="{4C6F2025-6E67-401F-90EC-115FC13C91AB}" destId="{569B30A2-FC35-4ACD-8E76-8E127666BC76}" srcOrd="9" destOrd="0" presId="urn:microsoft.com/office/officeart/2005/8/layout/radial5"/>
    <dgm:cxn modelId="{7FFB3E54-6738-4D6A-9269-6673719F7CB1}" type="presParOf" srcId="{569B30A2-FC35-4ACD-8E76-8E127666BC76}" destId="{EDB92754-C94D-4CCC-A365-25C4CBD71217}" srcOrd="0" destOrd="0" presId="urn:microsoft.com/office/officeart/2005/8/layout/radial5"/>
    <dgm:cxn modelId="{888E6525-1A08-4F26-AAA4-30B76A81CCB5}" type="presParOf" srcId="{4C6F2025-6E67-401F-90EC-115FC13C91AB}" destId="{4535F34D-466E-48F5-82B6-F635C1DED424}" srcOrd="10" destOrd="0" presId="urn:microsoft.com/office/officeart/2005/8/layout/radial5"/>
    <dgm:cxn modelId="{49B5FC3E-8A8E-4A7C-B972-42F815E464DF}" type="presParOf" srcId="{4C6F2025-6E67-401F-90EC-115FC13C91AB}" destId="{28F6EA66-D85C-40EB-A04B-7325DF98E9A7}" srcOrd="11" destOrd="0" presId="urn:microsoft.com/office/officeart/2005/8/layout/radial5"/>
    <dgm:cxn modelId="{E93E8FE2-8314-469E-A386-9ADDC52E1DDD}" type="presParOf" srcId="{28F6EA66-D85C-40EB-A04B-7325DF98E9A7}" destId="{5A1ACF29-8E9D-4029-98A7-C711506850EE}" srcOrd="0" destOrd="0" presId="urn:microsoft.com/office/officeart/2005/8/layout/radial5"/>
    <dgm:cxn modelId="{3F0F9908-C861-46D2-B18A-C06F34158CF2}" type="presParOf" srcId="{4C6F2025-6E67-401F-90EC-115FC13C91AB}" destId="{87665C67-C4F5-4286-B4F0-0FD381F344B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9D07D-A126-4B2F-9033-3B2144C4737E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293000-83E8-4E33-ACCD-A8716C637C17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Класифікація конфліктів за цінностями, інтересами та ідентифікаціями їх учасників </a:t>
          </a:r>
          <a:endParaRPr lang="uk-UA" sz="2400" b="1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EA6C61-E27F-4913-8EA8-934737B5E4FF}" type="parTrans" cxnId="{49CA31C9-3AA2-4387-B0C9-EBF1C81CF8A2}">
      <dgm:prSet/>
      <dgm:spPr/>
      <dgm:t>
        <a:bodyPr/>
        <a:lstStyle/>
        <a:p>
          <a:endParaRPr lang="ru-RU"/>
        </a:p>
      </dgm:t>
    </dgm:pt>
    <dgm:pt modelId="{F03951DC-41C3-4A1E-8FE3-E2B05B7E9BB7}" type="sibTrans" cxnId="{49CA31C9-3AA2-4387-B0C9-EBF1C81CF8A2}">
      <dgm:prSet/>
      <dgm:spPr/>
      <dgm:t>
        <a:bodyPr/>
        <a:lstStyle/>
        <a:p>
          <a:endParaRPr lang="ru-RU"/>
        </a:p>
      </dgm:t>
    </dgm:pt>
    <dgm:pt modelId="{4ED64B8B-DC21-4122-AD07-797C6E13934D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 цінностей </a:t>
          </a:r>
          <a:r>
            <a:rPr lang="uk-UA" sz="2000" noProof="0" dirty="0" smtClean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постає як зіткнення різних ідеологічних концепцій, розбіжності між якими виступають основними передумовами конфлікту (ліві – праві, ліберали – консерватори, комуністи – соціал-демократи)</a:t>
          </a:r>
          <a:endParaRPr lang="uk-UA" sz="2000" noProof="0" dirty="0">
            <a:solidFill>
              <a:srgbClr val="FFFF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053A8-F89C-45A8-B8FB-7EA85503A0D9}" type="parTrans" cxnId="{77654A15-597C-4949-B8B4-0021BA7BB88E}">
      <dgm:prSet/>
      <dgm:spPr/>
      <dgm:t>
        <a:bodyPr/>
        <a:lstStyle/>
        <a:p>
          <a:endParaRPr lang="ru-RU"/>
        </a:p>
      </dgm:t>
    </dgm:pt>
    <dgm:pt modelId="{9A32BABD-806E-4028-A2B2-5E8F5694E3CD}" type="sibTrans" cxnId="{77654A15-597C-4949-B8B4-0021BA7BB88E}">
      <dgm:prSet/>
      <dgm:spPr/>
      <dgm:t>
        <a:bodyPr/>
        <a:lstStyle/>
        <a:p>
          <a:endParaRPr lang="ru-RU"/>
        </a:p>
      </dgm:t>
    </dgm:pt>
    <dgm:pt modelId="{AA093D13-B1B8-43D9-BBCB-82C34ED1D949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 інтересів </a:t>
          </a:r>
          <a:r>
            <a:rPr lang="uk-UA" sz="2000" noProof="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пов’язаний, у першу чергу, із зіткненням політичних та соціально-економічних інтересів, які призводять до конфлікту між владною правлячою верхівкою та широкими верствами населення, між групами в політичній еліті, в партійній організації тощо.</a:t>
          </a:r>
          <a:endParaRPr lang="uk-UA" sz="2000" noProof="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772B7-AC27-411D-A8E2-5EC5B827CCAC}" type="parTrans" cxnId="{31F16F4F-8A8F-498A-BB59-3D2817AC000B}">
      <dgm:prSet/>
      <dgm:spPr/>
      <dgm:t>
        <a:bodyPr/>
        <a:lstStyle/>
        <a:p>
          <a:endParaRPr lang="ru-RU"/>
        </a:p>
      </dgm:t>
    </dgm:pt>
    <dgm:pt modelId="{2690E8E5-9384-451F-8754-6FBADC8A8C1F}" type="sibTrans" cxnId="{31F16F4F-8A8F-498A-BB59-3D2817AC000B}">
      <dgm:prSet/>
      <dgm:spPr/>
      <dgm:t>
        <a:bodyPr/>
        <a:lstStyle/>
        <a:p>
          <a:endParaRPr lang="ru-RU"/>
        </a:p>
      </dgm:t>
    </dgm:pt>
    <dgm:pt modelId="{8837F0A5-E77D-44B8-8F56-0FC01EC47817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 ідентифікації </a:t>
          </a:r>
          <a:r>
            <a:rPr lang="uk-UA" sz="2000" b="0" noProof="0" dirty="0" smtClean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простежується тоді, коли вирішується питання щодо визначення громадянином тієї чи іншої країни своєї етнічної та громадянської належності</a:t>
          </a:r>
          <a:endParaRPr lang="uk-UA" sz="2000" b="0" noProof="0" dirty="0">
            <a:solidFill>
              <a:schemeClr val="tx2">
                <a:lumMod val="1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1E061-4D47-4D3E-B0CF-9BBE279FBAF4}" type="sibTrans" cxnId="{64B627F7-1263-422A-BC44-3E8871B8F81B}">
      <dgm:prSet/>
      <dgm:spPr/>
      <dgm:t>
        <a:bodyPr/>
        <a:lstStyle/>
        <a:p>
          <a:endParaRPr lang="ru-RU"/>
        </a:p>
      </dgm:t>
    </dgm:pt>
    <dgm:pt modelId="{BBF68F6C-8FB5-426E-8F98-6BBBC08D15EC}" type="parTrans" cxnId="{64B627F7-1263-422A-BC44-3E8871B8F81B}">
      <dgm:prSet/>
      <dgm:spPr/>
      <dgm:t>
        <a:bodyPr/>
        <a:lstStyle/>
        <a:p>
          <a:endParaRPr lang="ru-RU"/>
        </a:p>
      </dgm:t>
    </dgm:pt>
    <dgm:pt modelId="{9494DD6E-72B1-4C16-A223-9CB2CFC141BF}" type="pres">
      <dgm:prSet presAssocID="{DC19D07D-A126-4B2F-9033-3B2144C4737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DC9E56E-53BB-4508-825F-D1CC272EBF0C}" type="pres">
      <dgm:prSet presAssocID="{BA293000-83E8-4E33-ACCD-A8716C637C17}" presName="singleCycle" presStyleCnt="0"/>
      <dgm:spPr/>
    </dgm:pt>
    <dgm:pt modelId="{04AE8C09-4B40-49A0-904D-B2E16FB01542}" type="pres">
      <dgm:prSet presAssocID="{BA293000-83E8-4E33-ACCD-A8716C637C17}" presName="singleCenter" presStyleLbl="node1" presStyleIdx="0" presStyleCnt="4" custScaleX="337292" custScaleY="89432" custLinFactNeighborX="-876" custLinFactNeighborY="-1687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1684C92-AA27-4F69-B011-6317BFC93477}" type="pres">
      <dgm:prSet presAssocID="{933053A8-F89C-45A8-B8FB-7EA85503A0D9}" presName="Name56" presStyleLbl="parChTrans1D2" presStyleIdx="0" presStyleCnt="3"/>
      <dgm:spPr/>
      <dgm:t>
        <a:bodyPr/>
        <a:lstStyle/>
        <a:p>
          <a:endParaRPr lang="ru-RU"/>
        </a:p>
      </dgm:t>
    </dgm:pt>
    <dgm:pt modelId="{C00203EB-E2D4-4E08-82C5-C7B52C239E6E}" type="pres">
      <dgm:prSet presAssocID="{4ED64B8B-DC21-4122-AD07-797C6E13934D}" presName="text0" presStyleLbl="node1" presStyleIdx="1" presStyleCnt="4" custScaleX="794888" custScaleY="103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74C09-3D29-4FDC-9796-14D88C88BACD}" type="pres">
      <dgm:prSet presAssocID="{AE9772B7-AC27-411D-A8E2-5EC5B827CCAC}" presName="Name56" presStyleLbl="parChTrans1D2" presStyleIdx="1" presStyleCnt="3"/>
      <dgm:spPr/>
      <dgm:t>
        <a:bodyPr/>
        <a:lstStyle/>
        <a:p>
          <a:endParaRPr lang="ru-RU"/>
        </a:p>
      </dgm:t>
    </dgm:pt>
    <dgm:pt modelId="{FCB94A50-0F8D-460B-A3CD-E6C980922F12}" type="pres">
      <dgm:prSet presAssocID="{AA093D13-B1B8-43D9-BBCB-82C34ED1D949}" presName="text0" presStyleLbl="node1" presStyleIdx="2" presStyleCnt="4" custScaleX="431801" custScaleY="230634" custRadScaleRad="109315" custRadScaleInc="-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95A0E-E10D-4178-A32D-B986F948133C}" type="pres">
      <dgm:prSet presAssocID="{BBF68F6C-8FB5-426E-8F98-6BBBC08D15EC}" presName="Name56" presStyleLbl="parChTrans1D2" presStyleIdx="2" presStyleCnt="3"/>
      <dgm:spPr/>
      <dgm:t>
        <a:bodyPr/>
        <a:lstStyle/>
        <a:p>
          <a:endParaRPr lang="ru-RU"/>
        </a:p>
      </dgm:t>
    </dgm:pt>
    <dgm:pt modelId="{1871FE3A-CBDC-499C-A3B4-12F2C7731854}" type="pres">
      <dgm:prSet presAssocID="{8837F0A5-E77D-44B8-8F56-0FC01EC47817}" presName="text0" presStyleLbl="node1" presStyleIdx="3" presStyleCnt="4" custScaleX="387965" custScaleY="213416" custRadScaleRad="109818" custRadScaleInc="6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0C811-FF7D-48E6-9F13-5765C25E5A3E}" type="presOf" srcId="{8837F0A5-E77D-44B8-8F56-0FC01EC47817}" destId="{1871FE3A-CBDC-499C-A3B4-12F2C7731854}" srcOrd="0" destOrd="0" presId="urn:microsoft.com/office/officeart/2008/layout/RadialCluster"/>
    <dgm:cxn modelId="{5B8208B7-D2D8-43FE-BA5A-C94390BBBA42}" type="presOf" srcId="{DC19D07D-A126-4B2F-9033-3B2144C4737E}" destId="{9494DD6E-72B1-4C16-A223-9CB2CFC141BF}" srcOrd="0" destOrd="0" presId="urn:microsoft.com/office/officeart/2008/layout/RadialCluster"/>
    <dgm:cxn modelId="{A3E2278B-2895-4EE8-81CA-DC6BCBC6B443}" type="presOf" srcId="{933053A8-F89C-45A8-B8FB-7EA85503A0D9}" destId="{11684C92-AA27-4F69-B011-6317BFC93477}" srcOrd="0" destOrd="0" presId="urn:microsoft.com/office/officeart/2008/layout/RadialCluster"/>
    <dgm:cxn modelId="{64B627F7-1263-422A-BC44-3E8871B8F81B}" srcId="{BA293000-83E8-4E33-ACCD-A8716C637C17}" destId="{8837F0A5-E77D-44B8-8F56-0FC01EC47817}" srcOrd="2" destOrd="0" parTransId="{BBF68F6C-8FB5-426E-8F98-6BBBC08D15EC}" sibTransId="{3EC1E061-4D47-4D3E-B0CF-9BBE279FBAF4}"/>
    <dgm:cxn modelId="{258DB035-A3AA-44AF-B4B4-91CD40808B6C}" type="presOf" srcId="{BBF68F6C-8FB5-426E-8F98-6BBBC08D15EC}" destId="{B6895A0E-E10D-4178-A32D-B986F948133C}" srcOrd="0" destOrd="0" presId="urn:microsoft.com/office/officeart/2008/layout/RadialCluster"/>
    <dgm:cxn modelId="{77654A15-597C-4949-B8B4-0021BA7BB88E}" srcId="{BA293000-83E8-4E33-ACCD-A8716C637C17}" destId="{4ED64B8B-DC21-4122-AD07-797C6E13934D}" srcOrd="0" destOrd="0" parTransId="{933053A8-F89C-45A8-B8FB-7EA85503A0D9}" sibTransId="{9A32BABD-806E-4028-A2B2-5E8F5694E3CD}"/>
    <dgm:cxn modelId="{02BC183E-A7CC-4C2F-BAB7-8B3C724EE894}" type="presOf" srcId="{AA093D13-B1B8-43D9-BBCB-82C34ED1D949}" destId="{FCB94A50-0F8D-460B-A3CD-E6C980922F12}" srcOrd="0" destOrd="0" presId="urn:microsoft.com/office/officeart/2008/layout/RadialCluster"/>
    <dgm:cxn modelId="{44FEB4AC-32FF-4D3D-9F97-4BEBE442F1C7}" type="presOf" srcId="{4ED64B8B-DC21-4122-AD07-797C6E13934D}" destId="{C00203EB-E2D4-4E08-82C5-C7B52C239E6E}" srcOrd="0" destOrd="0" presId="urn:microsoft.com/office/officeart/2008/layout/RadialCluster"/>
    <dgm:cxn modelId="{49CA31C9-3AA2-4387-B0C9-EBF1C81CF8A2}" srcId="{DC19D07D-A126-4B2F-9033-3B2144C4737E}" destId="{BA293000-83E8-4E33-ACCD-A8716C637C17}" srcOrd="0" destOrd="0" parTransId="{FBEA6C61-E27F-4913-8EA8-934737B5E4FF}" sibTransId="{F03951DC-41C3-4A1E-8FE3-E2B05B7E9BB7}"/>
    <dgm:cxn modelId="{6D8B8D6D-7ECB-4626-A044-D1FF20812E1A}" type="presOf" srcId="{AE9772B7-AC27-411D-A8E2-5EC5B827CCAC}" destId="{E8274C09-3D29-4FDC-9796-14D88C88BACD}" srcOrd="0" destOrd="0" presId="urn:microsoft.com/office/officeart/2008/layout/RadialCluster"/>
    <dgm:cxn modelId="{10C827FC-B489-4D10-9B30-1015FA42BACA}" type="presOf" srcId="{BA293000-83E8-4E33-ACCD-A8716C637C17}" destId="{04AE8C09-4B40-49A0-904D-B2E16FB01542}" srcOrd="0" destOrd="0" presId="urn:microsoft.com/office/officeart/2008/layout/RadialCluster"/>
    <dgm:cxn modelId="{31F16F4F-8A8F-498A-BB59-3D2817AC000B}" srcId="{BA293000-83E8-4E33-ACCD-A8716C637C17}" destId="{AA093D13-B1B8-43D9-BBCB-82C34ED1D949}" srcOrd="1" destOrd="0" parTransId="{AE9772B7-AC27-411D-A8E2-5EC5B827CCAC}" sibTransId="{2690E8E5-9384-451F-8754-6FBADC8A8C1F}"/>
    <dgm:cxn modelId="{F5D7FB53-46AB-4810-B82E-394635E67D77}" type="presParOf" srcId="{9494DD6E-72B1-4C16-A223-9CB2CFC141BF}" destId="{5DC9E56E-53BB-4508-825F-D1CC272EBF0C}" srcOrd="0" destOrd="0" presId="urn:microsoft.com/office/officeart/2008/layout/RadialCluster"/>
    <dgm:cxn modelId="{16C0802F-A6B7-4616-93E4-BDB34BC526C6}" type="presParOf" srcId="{5DC9E56E-53BB-4508-825F-D1CC272EBF0C}" destId="{04AE8C09-4B40-49A0-904D-B2E16FB01542}" srcOrd="0" destOrd="0" presId="urn:microsoft.com/office/officeart/2008/layout/RadialCluster"/>
    <dgm:cxn modelId="{1475F357-702D-4898-8132-A192BCE32653}" type="presParOf" srcId="{5DC9E56E-53BB-4508-825F-D1CC272EBF0C}" destId="{11684C92-AA27-4F69-B011-6317BFC93477}" srcOrd="1" destOrd="0" presId="urn:microsoft.com/office/officeart/2008/layout/RadialCluster"/>
    <dgm:cxn modelId="{4E305399-AD13-4B9B-8FF8-7EAB7E506E73}" type="presParOf" srcId="{5DC9E56E-53BB-4508-825F-D1CC272EBF0C}" destId="{C00203EB-E2D4-4E08-82C5-C7B52C239E6E}" srcOrd="2" destOrd="0" presId="urn:microsoft.com/office/officeart/2008/layout/RadialCluster"/>
    <dgm:cxn modelId="{F585A4C6-70C5-4337-84A7-538564ED84BF}" type="presParOf" srcId="{5DC9E56E-53BB-4508-825F-D1CC272EBF0C}" destId="{E8274C09-3D29-4FDC-9796-14D88C88BACD}" srcOrd="3" destOrd="0" presId="urn:microsoft.com/office/officeart/2008/layout/RadialCluster"/>
    <dgm:cxn modelId="{24C0FA42-7BC5-416A-A611-C325A56CD7FC}" type="presParOf" srcId="{5DC9E56E-53BB-4508-825F-D1CC272EBF0C}" destId="{FCB94A50-0F8D-460B-A3CD-E6C980922F12}" srcOrd="4" destOrd="0" presId="urn:microsoft.com/office/officeart/2008/layout/RadialCluster"/>
    <dgm:cxn modelId="{729B5D08-4A24-44A8-890C-0E7BED948872}" type="presParOf" srcId="{5DC9E56E-53BB-4508-825F-D1CC272EBF0C}" destId="{B6895A0E-E10D-4178-A32D-B986F948133C}" srcOrd="5" destOrd="0" presId="urn:microsoft.com/office/officeart/2008/layout/RadialCluster"/>
    <dgm:cxn modelId="{E0258EED-C420-4405-ADC9-ECEA65D48AB1}" type="presParOf" srcId="{5DC9E56E-53BB-4508-825F-D1CC272EBF0C}" destId="{1871FE3A-CBDC-499C-A3B4-12F2C773185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E91D58-E098-4BEC-86BA-A716B6D4E743}" type="doc">
      <dgm:prSet loTypeId="urn:microsoft.com/office/officeart/2005/8/layout/radial3" loCatId="cycle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1C103717-458F-4FC2-9144-EC35422C751D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Типи політичних конфліктів (за своєю природою)</a:t>
          </a:r>
          <a:endParaRPr lang="uk-UA" sz="2000" b="1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558293-A808-47D1-B81E-57676D58F78F}" type="parTrans" cxnId="{4777E517-4E51-48E4-892A-2529FFFE842C}">
      <dgm:prSet/>
      <dgm:spPr/>
      <dgm:t>
        <a:bodyPr/>
        <a:lstStyle/>
        <a:p>
          <a:endParaRPr lang="ru-RU"/>
        </a:p>
      </dgm:t>
    </dgm:pt>
    <dgm:pt modelId="{746C6171-4FEA-4117-8990-51006E2D4405}" type="sibTrans" cxnId="{4777E517-4E51-48E4-892A-2529FFFE842C}">
      <dgm:prSet/>
      <dgm:spPr/>
      <dgm:t>
        <a:bodyPr/>
        <a:lstStyle/>
        <a:p>
          <a:endParaRPr lang="ru-RU"/>
        </a:p>
      </dgm:t>
    </dgm:pt>
    <dgm:pt modelId="{BC0FCD28-B4F0-4612-BE2C-118FE7553C14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Глобальні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87861330-1CCD-4AEF-95B3-D4CA15E5EAB8}" type="parTrans" cxnId="{4F7B92FD-6EBA-47CC-B699-AA979198AFE1}">
      <dgm:prSet/>
      <dgm:spPr/>
      <dgm:t>
        <a:bodyPr/>
        <a:lstStyle/>
        <a:p>
          <a:endParaRPr lang="ru-RU"/>
        </a:p>
      </dgm:t>
    </dgm:pt>
    <dgm:pt modelId="{A90527B9-1A19-48AB-826C-FF4ADB0904B0}" type="sibTrans" cxnId="{4F7B92FD-6EBA-47CC-B699-AA979198AFE1}">
      <dgm:prSet/>
      <dgm:spPr/>
      <dgm:t>
        <a:bodyPr/>
        <a:lstStyle/>
        <a:p>
          <a:endParaRPr lang="ru-RU"/>
        </a:p>
      </dgm:t>
    </dgm:pt>
    <dgm:pt modelId="{810A34E8-6BBA-4185-9FC2-5CDA5C202DD2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Регіональні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10819CEA-E3E8-4589-963A-6F5D57DFEE06}" type="parTrans" cxnId="{9BC0734E-B6D2-4765-BFC2-0CDB89FB7A83}">
      <dgm:prSet/>
      <dgm:spPr/>
      <dgm:t>
        <a:bodyPr/>
        <a:lstStyle/>
        <a:p>
          <a:endParaRPr lang="ru-RU"/>
        </a:p>
      </dgm:t>
    </dgm:pt>
    <dgm:pt modelId="{219F0F42-05ED-460D-8421-F9E740FF1651}" type="sibTrans" cxnId="{9BC0734E-B6D2-4765-BFC2-0CDB89FB7A83}">
      <dgm:prSet/>
      <dgm:spPr/>
      <dgm:t>
        <a:bodyPr/>
        <a:lstStyle/>
        <a:p>
          <a:endParaRPr lang="ru-RU"/>
        </a:p>
      </dgm:t>
    </dgm:pt>
    <dgm:pt modelId="{DEB2BBB5-FF6C-45E9-B747-C6730C574091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Міждержавні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AA3F671A-AF6E-49F4-B6C4-8C641B019382}" type="parTrans" cxnId="{89CA7BD6-B60E-4F2D-98D8-6436812A4944}">
      <dgm:prSet/>
      <dgm:spPr/>
      <dgm:t>
        <a:bodyPr/>
        <a:lstStyle/>
        <a:p>
          <a:endParaRPr lang="ru-RU"/>
        </a:p>
      </dgm:t>
    </dgm:pt>
    <dgm:pt modelId="{D59F555A-86F5-4913-BEBC-2543B41EAAD3}" type="sibTrans" cxnId="{89CA7BD6-B60E-4F2D-98D8-6436812A4944}">
      <dgm:prSet/>
      <dgm:spPr/>
      <dgm:t>
        <a:bodyPr/>
        <a:lstStyle/>
        <a:p>
          <a:endParaRPr lang="ru-RU"/>
        </a:p>
      </dgm:t>
    </dgm:pt>
    <dgm:pt modelId="{2760DC95-43FC-44E9-8FA3-F48FA2EE2858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Внутрідержавні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8C5E68D6-497A-4F4E-92AA-88C089CF8D6E}" type="parTrans" cxnId="{BB6B4F3A-2AC9-4081-B5BC-5C96E2DFA240}">
      <dgm:prSet/>
      <dgm:spPr/>
      <dgm:t>
        <a:bodyPr/>
        <a:lstStyle/>
        <a:p>
          <a:endParaRPr lang="ru-RU"/>
        </a:p>
      </dgm:t>
    </dgm:pt>
    <dgm:pt modelId="{B3FD8A73-4CA5-4C70-866B-01AE2F39903A}" type="sibTrans" cxnId="{BB6B4F3A-2AC9-4081-B5BC-5C96E2DFA240}">
      <dgm:prSet/>
      <dgm:spPr/>
      <dgm:t>
        <a:bodyPr/>
        <a:lstStyle/>
        <a:p>
          <a:endParaRPr lang="ru-RU"/>
        </a:p>
      </dgm:t>
    </dgm:pt>
    <dgm:pt modelId="{3F59696F-7F93-40C9-BDCD-8C1803C961D0}">
      <dgm:prSet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локальні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08D122FD-1D20-4C04-B14E-A6BAD8109717}" type="parTrans" cxnId="{B27DED5D-4454-49DE-9054-FFAA8DFBFCB5}">
      <dgm:prSet/>
      <dgm:spPr/>
      <dgm:t>
        <a:bodyPr/>
        <a:lstStyle/>
        <a:p>
          <a:endParaRPr lang="ru-RU"/>
        </a:p>
      </dgm:t>
    </dgm:pt>
    <dgm:pt modelId="{54694766-2290-4E72-AC9B-E874C38ACAF1}" type="sibTrans" cxnId="{B27DED5D-4454-49DE-9054-FFAA8DFBFCB5}">
      <dgm:prSet/>
      <dgm:spPr/>
      <dgm:t>
        <a:bodyPr/>
        <a:lstStyle/>
        <a:p>
          <a:endParaRPr lang="ru-RU"/>
        </a:p>
      </dgm:t>
    </dgm:pt>
    <dgm:pt modelId="{9058CF29-F9D6-43F7-A9E2-87170D64E466}">
      <dgm:prSet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Міжпартійні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E7621F7F-4072-471E-BCA7-CA0E463CF179}" type="parTrans" cxnId="{7F877E65-0F11-49C5-9FC6-8977CEB12155}">
      <dgm:prSet/>
      <dgm:spPr/>
      <dgm:t>
        <a:bodyPr/>
        <a:lstStyle/>
        <a:p>
          <a:endParaRPr lang="ru-RU"/>
        </a:p>
      </dgm:t>
    </dgm:pt>
    <dgm:pt modelId="{7ED50E21-CD0B-4D2D-8D36-EA9CBB18B877}" type="sibTrans" cxnId="{7F877E65-0F11-49C5-9FC6-8977CEB12155}">
      <dgm:prSet/>
      <dgm:spPr/>
      <dgm:t>
        <a:bodyPr/>
        <a:lstStyle/>
        <a:p>
          <a:endParaRPr lang="ru-RU"/>
        </a:p>
      </dgm:t>
    </dgm:pt>
    <dgm:pt modelId="{A4BCA458-D4E2-43D3-A381-71523E11C4ED}">
      <dgm:prSet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Внутріпартійні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1C9618EA-3514-42C9-B3FF-8288922C3095}" type="parTrans" cxnId="{C3353D4D-6072-4099-AA09-13E596606224}">
      <dgm:prSet/>
      <dgm:spPr/>
      <dgm:t>
        <a:bodyPr/>
        <a:lstStyle/>
        <a:p>
          <a:endParaRPr lang="ru-RU"/>
        </a:p>
      </dgm:t>
    </dgm:pt>
    <dgm:pt modelId="{DB2796B0-2CF4-44D6-97C2-999BBFC18AC1}" type="sibTrans" cxnId="{C3353D4D-6072-4099-AA09-13E596606224}">
      <dgm:prSet/>
      <dgm:spPr/>
      <dgm:t>
        <a:bodyPr/>
        <a:lstStyle/>
        <a:p>
          <a:endParaRPr lang="ru-RU"/>
        </a:p>
      </dgm:t>
    </dgm:pt>
    <dgm:pt modelId="{213FA524-5C0A-4FB1-A3A4-9A5495F0E1BC}">
      <dgm:prSet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Міжособистісні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6867E2F1-6DBC-418D-B982-E30AEA5D4FE3}" type="parTrans" cxnId="{A84CDD6C-A241-49D9-8414-C3E0F96D96BD}">
      <dgm:prSet/>
      <dgm:spPr/>
      <dgm:t>
        <a:bodyPr/>
        <a:lstStyle/>
        <a:p>
          <a:endParaRPr lang="ru-RU"/>
        </a:p>
      </dgm:t>
    </dgm:pt>
    <dgm:pt modelId="{F7998BE4-ADCA-4362-B682-9E9C2949ADBC}" type="sibTrans" cxnId="{A84CDD6C-A241-49D9-8414-C3E0F96D96BD}">
      <dgm:prSet/>
      <dgm:spPr/>
      <dgm:t>
        <a:bodyPr/>
        <a:lstStyle/>
        <a:p>
          <a:endParaRPr lang="ru-RU"/>
        </a:p>
      </dgm:t>
    </dgm:pt>
    <dgm:pt modelId="{B3969797-912A-49B4-8748-8973959BF06C}" type="pres">
      <dgm:prSet presAssocID="{DBE91D58-E098-4BEC-86BA-A716B6D4E74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824FB9-3192-44F3-A759-AC3A3E4507B1}" type="pres">
      <dgm:prSet presAssocID="{DBE91D58-E098-4BEC-86BA-A716B6D4E743}" presName="radial" presStyleCnt="0">
        <dgm:presLayoutVars>
          <dgm:animLvl val="ctr"/>
        </dgm:presLayoutVars>
      </dgm:prSet>
      <dgm:spPr/>
    </dgm:pt>
    <dgm:pt modelId="{62058F31-59B4-4BD7-8C50-2AB54F55B81F}" type="pres">
      <dgm:prSet presAssocID="{1C103717-458F-4FC2-9144-EC35422C751D}" presName="centerShape" presStyleLbl="vennNode1" presStyleIdx="0" presStyleCnt="9" custScaleX="132571"/>
      <dgm:spPr/>
      <dgm:t>
        <a:bodyPr/>
        <a:lstStyle/>
        <a:p>
          <a:endParaRPr lang="ru-RU"/>
        </a:p>
      </dgm:t>
    </dgm:pt>
    <dgm:pt modelId="{7595BAEB-FBCD-46CB-A784-D0DEFD182E95}" type="pres">
      <dgm:prSet presAssocID="{BC0FCD28-B4F0-4612-BE2C-118FE7553C14}" presName="node" presStyleLbl="vennNode1" presStyleIdx="1" presStyleCnt="9" custScaleX="156158" custScaleY="91052" custRadScaleRad="103464" custRadScaleInc="-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0DEC2-4929-4D34-B004-9B7349AEA018}" type="pres">
      <dgm:prSet presAssocID="{810A34E8-6BBA-4185-9FC2-5CDA5C202DD2}" presName="node" presStyleLbl="vennNode1" presStyleIdx="2" presStyleCnt="9" custScaleX="156158" custScaleY="91052" custRadScaleRad="123102" custRadScaleInc="2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5FADE-CF11-4E71-A39D-E9485366B772}" type="pres">
      <dgm:prSet presAssocID="{DEB2BBB5-FF6C-45E9-B747-C6730C574091}" presName="node" presStyleLbl="vennNode1" presStyleIdx="3" presStyleCnt="9" custScaleX="156158" custScaleY="91052" custRadScaleRad="145859" custRadScaleInc="-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3D3F8-1F07-404B-876A-5CDF74CD120F}" type="pres">
      <dgm:prSet presAssocID="{2760DC95-43FC-44E9-8FA3-F48FA2EE2858}" presName="node" presStyleLbl="vennNode1" presStyleIdx="4" presStyleCnt="9" custScaleX="156158" custScaleY="91052" custRadScaleRad="131971" custRadScaleInc="-2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E92CC-60EC-4CDE-B6CA-2BD970877DCE}" type="pres">
      <dgm:prSet presAssocID="{3F59696F-7F93-40C9-BDCD-8C1803C961D0}" presName="node" presStyleLbl="vennNode1" presStyleIdx="5" presStyleCnt="9" custScaleX="156158" custScaleY="91052" custRadScaleRad="103464" custRadScaleInc="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379A2-9C14-4234-8580-9C93224D1747}" type="pres">
      <dgm:prSet presAssocID="{9058CF29-F9D6-43F7-A9E2-87170D64E466}" presName="node" presStyleLbl="vennNode1" presStyleIdx="6" presStyleCnt="9" custScaleX="156158" custScaleY="91052" custRadScaleRad="132434" custRadScaleInc="24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371F9-9B2D-48E7-A3C7-8E49F0096F8B}" type="pres">
      <dgm:prSet presAssocID="{A4BCA458-D4E2-43D3-A381-71523E11C4ED}" presName="node" presStyleLbl="vennNode1" presStyleIdx="7" presStyleCnt="9" custScaleX="156158" custScaleY="91052" custRadScaleRad="147626" custRadScaleInc="4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EAEAC-BED9-4A54-857A-0BC020A4B698}" type="pres">
      <dgm:prSet presAssocID="{213FA524-5C0A-4FB1-A3A4-9A5495F0E1BC}" presName="node" presStyleLbl="vennNode1" presStyleIdx="8" presStyleCnt="9" custScaleX="156158" custScaleY="91052" custRadScaleRad="129787" custRadScaleInc="-22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CDD6C-A241-49D9-8414-C3E0F96D96BD}" srcId="{1C103717-458F-4FC2-9144-EC35422C751D}" destId="{213FA524-5C0A-4FB1-A3A4-9A5495F0E1BC}" srcOrd="7" destOrd="0" parTransId="{6867E2F1-6DBC-418D-B982-E30AEA5D4FE3}" sibTransId="{F7998BE4-ADCA-4362-B682-9E9C2949ADBC}"/>
    <dgm:cxn modelId="{09F857CC-88AA-4C58-BE94-7EB67595C0F4}" type="presOf" srcId="{BC0FCD28-B4F0-4612-BE2C-118FE7553C14}" destId="{7595BAEB-FBCD-46CB-A784-D0DEFD182E95}" srcOrd="0" destOrd="0" presId="urn:microsoft.com/office/officeart/2005/8/layout/radial3"/>
    <dgm:cxn modelId="{5BC28C9C-6C37-4858-B060-01524CED476F}" type="presOf" srcId="{3F59696F-7F93-40C9-BDCD-8C1803C961D0}" destId="{C6CE92CC-60EC-4CDE-B6CA-2BD970877DCE}" srcOrd="0" destOrd="0" presId="urn:microsoft.com/office/officeart/2005/8/layout/radial3"/>
    <dgm:cxn modelId="{713DA336-9240-4114-9F46-4D5E90428BBD}" type="presOf" srcId="{A4BCA458-D4E2-43D3-A381-71523E11C4ED}" destId="{C6A371F9-9B2D-48E7-A3C7-8E49F0096F8B}" srcOrd="0" destOrd="0" presId="urn:microsoft.com/office/officeart/2005/8/layout/radial3"/>
    <dgm:cxn modelId="{4AF296C5-19EA-4888-817F-2E64D359D6FD}" type="presOf" srcId="{213FA524-5C0A-4FB1-A3A4-9A5495F0E1BC}" destId="{856EAEAC-BED9-4A54-857A-0BC020A4B698}" srcOrd="0" destOrd="0" presId="urn:microsoft.com/office/officeart/2005/8/layout/radial3"/>
    <dgm:cxn modelId="{7F877E65-0F11-49C5-9FC6-8977CEB12155}" srcId="{1C103717-458F-4FC2-9144-EC35422C751D}" destId="{9058CF29-F9D6-43F7-A9E2-87170D64E466}" srcOrd="5" destOrd="0" parTransId="{E7621F7F-4072-471E-BCA7-CA0E463CF179}" sibTransId="{7ED50E21-CD0B-4D2D-8D36-EA9CBB18B877}"/>
    <dgm:cxn modelId="{9BC0734E-B6D2-4765-BFC2-0CDB89FB7A83}" srcId="{1C103717-458F-4FC2-9144-EC35422C751D}" destId="{810A34E8-6BBA-4185-9FC2-5CDA5C202DD2}" srcOrd="1" destOrd="0" parTransId="{10819CEA-E3E8-4589-963A-6F5D57DFEE06}" sibTransId="{219F0F42-05ED-460D-8421-F9E740FF1651}"/>
    <dgm:cxn modelId="{C3BB79DA-07A1-4409-B250-3E0401B3C496}" type="presOf" srcId="{810A34E8-6BBA-4185-9FC2-5CDA5C202DD2}" destId="{53E0DEC2-4929-4D34-B004-9B7349AEA018}" srcOrd="0" destOrd="0" presId="urn:microsoft.com/office/officeart/2005/8/layout/radial3"/>
    <dgm:cxn modelId="{89CA7BD6-B60E-4F2D-98D8-6436812A4944}" srcId="{1C103717-458F-4FC2-9144-EC35422C751D}" destId="{DEB2BBB5-FF6C-45E9-B747-C6730C574091}" srcOrd="2" destOrd="0" parTransId="{AA3F671A-AF6E-49F4-B6C4-8C641B019382}" sibTransId="{D59F555A-86F5-4913-BEBC-2543B41EAAD3}"/>
    <dgm:cxn modelId="{C3353D4D-6072-4099-AA09-13E596606224}" srcId="{1C103717-458F-4FC2-9144-EC35422C751D}" destId="{A4BCA458-D4E2-43D3-A381-71523E11C4ED}" srcOrd="6" destOrd="0" parTransId="{1C9618EA-3514-42C9-B3FF-8288922C3095}" sibTransId="{DB2796B0-2CF4-44D6-97C2-999BBFC18AC1}"/>
    <dgm:cxn modelId="{B27DED5D-4454-49DE-9054-FFAA8DFBFCB5}" srcId="{1C103717-458F-4FC2-9144-EC35422C751D}" destId="{3F59696F-7F93-40C9-BDCD-8C1803C961D0}" srcOrd="4" destOrd="0" parTransId="{08D122FD-1D20-4C04-B14E-A6BAD8109717}" sibTransId="{54694766-2290-4E72-AC9B-E874C38ACAF1}"/>
    <dgm:cxn modelId="{D9058F60-7D35-4DEE-99AB-E93E24A6C8F5}" type="presOf" srcId="{1C103717-458F-4FC2-9144-EC35422C751D}" destId="{62058F31-59B4-4BD7-8C50-2AB54F55B81F}" srcOrd="0" destOrd="0" presId="urn:microsoft.com/office/officeart/2005/8/layout/radial3"/>
    <dgm:cxn modelId="{69EBBDDE-4E53-4F3F-9BD2-3589F8FABDAB}" type="presOf" srcId="{DBE91D58-E098-4BEC-86BA-A716B6D4E743}" destId="{B3969797-912A-49B4-8748-8973959BF06C}" srcOrd="0" destOrd="0" presId="urn:microsoft.com/office/officeart/2005/8/layout/radial3"/>
    <dgm:cxn modelId="{4777E517-4E51-48E4-892A-2529FFFE842C}" srcId="{DBE91D58-E098-4BEC-86BA-A716B6D4E743}" destId="{1C103717-458F-4FC2-9144-EC35422C751D}" srcOrd="0" destOrd="0" parTransId="{D7558293-A808-47D1-B81E-57676D58F78F}" sibTransId="{746C6171-4FEA-4117-8990-51006E2D4405}"/>
    <dgm:cxn modelId="{C7BF7009-FD11-4A51-8697-017E0B54B930}" type="presOf" srcId="{DEB2BBB5-FF6C-45E9-B747-C6730C574091}" destId="{1B45FADE-CF11-4E71-A39D-E9485366B772}" srcOrd="0" destOrd="0" presId="urn:microsoft.com/office/officeart/2005/8/layout/radial3"/>
    <dgm:cxn modelId="{BB6B4F3A-2AC9-4081-B5BC-5C96E2DFA240}" srcId="{1C103717-458F-4FC2-9144-EC35422C751D}" destId="{2760DC95-43FC-44E9-8FA3-F48FA2EE2858}" srcOrd="3" destOrd="0" parTransId="{8C5E68D6-497A-4F4E-92AA-88C089CF8D6E}" sibTransId="{B3FD8A73-4CA5-4C70-866B-01AE2F39903A}"/>
    <dgm:cxn modelId="{4F7B92FD-6EBA-47CC-B699-AA979198AFE1}" srcId="{1C103717-458F-4FC2-9144-EC35422C751D}" destId="{BC0FCD28-B4F0-4612-BE2C-118FE7553C14}" srcOrd="0" destOrd="0" parTransId="{87861330-1CCD-4AEF-95B3-D4CA15E5EAB8}" sibTransId="{A90527B9-1A19-48AB-826C-FF4ADB0904B0}"/>
    <dgm:cxn modelId="{D56AB75C-7906-4C55-8B0C-2432541FB47A}" type="presOf" srcId="{2760DC95-43FC-44E9-8FA3-F48FA2EE2858}" destId="{9293D3F8-1F07-404B-876A-5CDF74CD120F}" srcOrd="0" destOrd="0" presId="urn:microsoft.com/office/officeart/2005/8/layout/radial3"/>
    <dgm:cxn modelId="{FFB79793-AF83-4F2B-968C-DAC3DF5F3AC6}" type="presOf" srcId="{9058CF29-F9D6-43F7-A9E2-87170D64E466}" destId="{13C379A2-9C14-4234-8580-9C93224D1747}" srcOrd="0" destOrd="0" presId="urn:microsoft.com/office/officeart/2005/8/layout/radial3"/>
    <dgm:cxn modelId="{48225346-72E2-43CB-9213-13DE12D10347}" type="presParOf" srcId="{B3969797-912A-49B4-8748-8973959BF06C}" destId="{67824FB9-3192-44F3-A759-AC3A3E4507B1}" srcOrd="0" destOrd="0" presId="urn:microsoft.com/office/officeart/2005/8/layout/radial3"/>
    <dgm:cxn modelId="{01ACDC15-C160-428D-A3F2-FEA3DAB429D6}" type="presParOf" srcId="{67824FB9-3192-44F3-A759-AC3A3E4507B1}" destId="{62058F31-59B4-4BD7-8C50-2AB54F55B81F}" srcOrd="0" destOrd="0" presId="urn:microsoft.com/office/officeart/2005/8/layout/radial3"/>
    <dgm:cxn modelId="{380585EF-D750-41C6-8A9A-3244D4A744EB}" type="presParOf" srcId="{67824FB9-3192-44F3-A759-AC3A3E4507B1}" destId="{7595BAEB-FBCD-46CB-A784-D0DEFD182E95}" srcOrd="1" destOrd="0" presId="urn:microsoft.com/office/officeart/2005/8/layout/radial3"/>
    <dgm:cxn modelId="{32A69FDC-4CF8-44C1-9C49-D8BEA3D99908}" type="presParOf" srcId="{67824FB9-3192-44F3-A759-AC3A3E4507B1}" destId="{53E0DEC2-4929-4D34-B004-9B7349AEA018}" srcOrd="2" destOrd="0" presId="urn:microsoft.com/office/officeart/2005/8/layout/radial3"/>
    <dgm:cxn modelId="{6E76E59D-BB62-4883-B410-4E79F447FA6F}" type="presParOf" srcId="{67824FB9-3192-44F3-A759-AC3A3E4507B1}" destId="{1B45FADE-CF11-4E71-A39D-E9485366B772}" srcOrd="3" destOrd="0" presId="urn:microsoft.com/office/officeart/2005/8/layout/radial3"/>
    <dgm:cxn modelId="{C8595DE3-990E-4941-9DA7-F95CBC1C1850}" type="presParOf" srcId="{67824FB9-3192-44F3-A759-AC3A3E4507B1}" destId="{9293D3F8-1F07-404B-876A-5CDF74CD120F}" srcOrd="4" destOrd="0" presId="urn:microsoft.com/office/officeart/2005/8/layout/radial3"/>
    <dgm:cxn modelId="{FA569312-29FA-438A-ADE6-7C07C8D441E0}" type="presParOf" srcId="{67824FB9-3192-44F3-A759-AC3A3E4507B1}" destId="{C6CE92CC-60EC-4CDE-B6CA-2BD970877DCE}" srcOrd="5" destOrd="0" presId="urn:microsoft.com/office/officeart/2005/8/layout/radial3"/>
    <dgm:cxn modelId="{CFDEBB97-2C1D-4D3B-8FCE-42DA76384134}" type="presParOf" srcId="{67824FB9-3192-44F3-A759-AC3A3E4507B1}" destId="{13C379A2-9C14-4234-8580-9C93224D1747}" srcOrd="6" destOrd="0" presId="urn:microsoft.com/office/officeart/2005/8/layout/radial3"/>
    <dgm:cxn modelId="{421CBD21-AF09-4465-B12C-45AC2938B551}" type="presParOf" srcId="{67824FB9-3192-44F3-A759-AC3A3E4507B1}" destId="{C6A371F9-9B2D-48E7-A3C7-8E49F0096F8B}" srcOrd="7" destOrd="0" presId="urn:microsoft.com/office/officeart/2005/8/layout/radial3"/>
    <dgm:cxn modelId="{FC3C9DBD-F825-4BAF-9B3B-A8B24C341E57}" type="presParOf" srcId="{67824FB9-3192-44F3-A759-AC3A3E4507B1}" destId="{856EAEAC-BED9-4A54-857A-0BC020A4B698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3579F4-BF71-4771-A1BC-73179105C2C2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9C79761-08CC-48D9-96F7-C4BE4ED4BFF1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Учасники політичного конфлікту</a:t>
          </a:r>
          <a:endParaRPr lang="uk-UA" sz="2400" b="1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60FD81FB-86EF-46C0-A6FC-133AAB436074}" type="parTrans" cxnId="{ADCFE4A5-1214-4BD4-B8DE-E9F5F42AF904}">
      <dgm:prSet/>
      <dgm:spPr/>
      <dgm:t>
        <a:bodyPr/>
        <a:lstStyle/>
        <a:p>
          <a:endParaRPr lang="ru-RU"/>
        </a:p>
      </dgm:t>
    </dgm:pt>
    <dgm:pt modelId="{A3C329EA-1864-41BB-9E90-B73782246214}" type="sibTrans" cxnId="{ADCFE4A5-1214-4BD4-B8DE-E9F5F42AF904}">
      <dgm:prSet/>
      <dgm:spPr/>
      <dgm:t>
        <a:bodyPr/>
        <a:lstStyle/>
        <a:p>
          <a:endParaRPr lang="ru-RU"/>
        </a:p>
      </dgm:t>
    </dgm:pt>
    <dgm:pt modelId="{A5D3DF6F-59D8-4ED2-84BF-CCB244B50C73}">
      <dgm:prSet phldrT="[Текст]" custT="1"/>
      <dgm:spPr/>
      <dgm:t>
        <a:bodyPr/>
        <a:lstStyle/>
        <a:p>
          <a:r>
            <a:rPr lang="uk-UA" sz="2000" b="1" i="1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Підбурювач</a:t>
          </a:r>
          <a:r>
            <a:rPr lang="uk-UA" sz="2000" b="0" i="1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це суб’єкт, що підштовхує сторони до конфлікту, докладає певних зусиль до його загострення (необов’язково є безпосереднім учасником конфлікту)</a:t>
          </a:r>
          <a:endParaRPr lang="uk-UA" sz="2000" b="0" i="1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559645-85CF-44D2-ADE8-D856C181392E}" type="parTrans" cxnId="{997D81B8-CDC3-455B-84A6-BCB4633EE0C8}">
      <dgm:prSet/>
      <dgm:spPr/>
      <dgm:t>
        <a:bodyPr/>
        <a:lstStyle/>
        <a:p>
          <a:endParaRPr lang="ru-RU"/>
        </a:p>
      </dgm:t>
    </dgm:pt>
    <dgm:pt modelId="{CE6F824A-A495-4C8A-929D-1FC2BEBB7C8B}" type="sibTrans" cxnId="{997D81B8-CDC3-455B-84A6-BCB4633EE0C8}">
      <dgm:prSet/>
      <dgm:spPr/>
      <dgm:t>
        <a:bodyPr/>
        <a:lstStyle/>
        <a:p>
          <a:endParaRPr lang="ru-RU"/>
        </a:p>
      </dgm:t>
    </dgm:pt>
    <dgm:pt modelId="{E9C38F9A-524F-4EE2-B8C3-23364766FC53}">
      <dgm:prSet phldrT="[Текст]" custT="1"/>
      <dgm:spPr/>
      <dgm:t>
        <a:bodyPr/>
        <a:lstStyle/>
        <a:p>
          <a:r>
            <a:rPr lang="uk-UA" sz="2000" b="1" i="1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Пособник</a:t>
          </a:r>
          <a:r>
            <a:rPr lang="uk-UA" sz="2000" b="0" i="1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сприяє розвитку конфлікту своєю моральною або матеріального підтримкою (як правило, прямої участі у конфлікті не бере)</a:t>
          </a:r>
          <a:endParaRPr lang="uk-UA" sz="2000" b="0" i="1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BE1A37-36B4-442B-90F3-B4AA08880D48}" type="parTrans" cxnId="{5AB82E8D-E991-4F5B-AFAE-4C8D185AC5E6}">
      <dgm:prSet/>
      <dgm:spPr/>
      <dgm:t>
        <a:bodyPr/>
        <a:lstStyle/>
        <a:p>
          <a:endParaRPr lang="ru-RU"/>
        </a:p>
      </dgm:t>
    </dgm:pt>
    <dgm:pt modelId="{2BFF79C6-3446-4E12-B80E-009CB151E7EE}" type="sibTrans" cxnId="{5AB82E8D-E991-4F5B-AFAE-4C8D185AC5E6}">
      <dgm:prSet/>
      <dgm:spPr/>
      <dgm:t>
        <a:bodyPr/>
        <a:lstStyle/>
        <a:p>
          <a:endParaRPr lang="ru-RU"/>
        </a:p>
      </dgm:t>
    </dgm:pt>
    <dgm:pt modelId="{05E51CFC-3425-4D02-8F80-DACCA9392D3C}">
      <dgm:prSet phldrT="[Текст]" custT="1"/>
      <dgm:spPr/>
      <dgm:t>
        <a:bodyPr/>
        <a:lstStyle/>
        <a:p>
          <a:r>
            <a:rPr lang="uk-UA" sz="2000" b="1" i="1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Посередник</a:t>
          </a:r>
          <a:r>
            <a:rPr lang="uk-UA" sz="2000" b="0" i="1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залишаючись нейтральним, допомагає сторонам, що конфліктують, пом’якшити, локалізувати та врегулювати конфлікт</a:t>
          </a:r>
          <a:endParaRPr lang="uk-UA" sz="2000" b="0" i="1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C198BC-6CB5-4B8D-8BB3-D941ECC23B3D}" type="parTrans" cxnId="{DA43F355-DA4F-43AC-A3FB-3D449DC58777}">
      <dgm:prSet/>
      <dgm:spPr/>
      <dgm:t>
        <a:bodyPr/>
        <a:lstStyle/>
        <a:p>
          <a:endParaRPr lang="ru-RU"/>
        </a:p>
      </dgm:t>
    </dgm:pt>
    <dgm:pt modelId="{55F19852-2B2E-4C5C-8922-CCB352E0CDD8}" type="sibTrans" cxnId="{DA43F355-DA4F-43AC-A3FB-3D449DC58777}">
      <dgm:prSet/>
      <dgm:spPr/>
      <dgm:t>
        <a:bodyPr/>
        <a:lstStyle/>
        <a:p>
          <a:endParaRPr lang="ru-RU"/>
        </a:p>
      </dgm:t>
    </dgm:pt>
    <dgm:pt modelId="{ACFAE6F5-2132-49B7-B610-3F95DF30FD64}">
      <dgm:prSet custT="1"/>
      <dgm:spPr/>
      <dgm:t>
        <a:bodyPr/>
        <a:lstStyle/>
        <a:p>
          <a:r>
            <a:rPr lang="uk-UA" sz="2000" b="1" i="1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Організатор</a:t>
          </a:r>
          <a:r>
            <a:rPr lang="uk-UA" sz="2000" b="0" i="1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розробляє тактику і стратегію розвитку конфлікту</a:t>
          </a:r>
          <a:endParaRPr lang="uk-UA" sz="2000" b="0" i="1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37B93D-25C2-4CEF-834F-E7E85EE8C2AE}" type="parTrans" cxnId="{F4E39003-8E3E-43A7-8462-3BEA6FA97BB6}">
      <dgm:prSet/>
      <dgm:spPr/>
      <dgm:t>
        <a:bodyPr/>
        <a:lstStyle/>
        <a:p>
          <a:endParaRPr lang="ru-RU"/>
        </a:p>
      </dgm:t>
    </dgm:pt>
    <dgm:pt modelId="{1FB541FF-C905-4CCF-873D-DF4A3BCF3B09}" type="sibTrans" cxnId="{F4E39003-8E3E-43A7-8462-3BEA6FA97BB6}">
      <dgm:prSet/>
      <dgm:spPr/>
      <dgm:t>
        <a:bodyPr/>
        <a:lstStyle/>
        <a:p>
          <a:endParaRPr lang="ru-RU"/>
        </a:p>
      </dgm:t>
    </dgm:pt>
    <dgm:pt modelId="{80090BCD-4EBE-4288-81C8-F576144E6153}" type="pres">
      <dgm:prSet presAssocID="{253579F4-BF71-4771-A1BC-73179105C2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EFD722-B1CD-429C-94C2-2E3624B80CB4}" type="pres">
      <dgm:prSet presAssocID="{A9C79761-08CC-48D9-96F7-C4BE4ED4BFF1}" presName="centerShape" presStyleLbl="node0" presStyleIdx="0" presStyleCnt="1" custScaleX="125421" custScaleY="103676"/>
      <dgm:spPr/>
      <dgm:t>
        <a:bodyPr/>
        <a:lstStyle/>
        <a:p>
          <a:endParaRPr lang="ru-RU"/>
        </a:p>
      </dgm:t>
    </dgm:pt>
    <dgm:pt modelId="{96D538E7-8E4A-473E-B655-107514A23139}" type="pres">
      <dgm:prSet presAssocID="{7F559645-85CF-44D2-ADE8-D856C181392E}" presName="parTrans" presStyleLbl="bgSibTrans2D1" presStyleIdx="0" presStyleCnt="4" custLinFactNeighborX="11294" custLinFactNeighborY="-38396"/>
      <dgm:spPr/>
      <dgm:t>
        <a:bodyPr/>
        <a:lstStyle/>
        <a:p>
          <a:endParaRPr lang="ru-RU"/>
        </a:p>
      </dgm:t>
    </dgm:pt>
    <dgm:pt modelId="{F8041DD1-0CAD-4505-9380-E3577A7664F2}" type="pres">
      <dgm:prSet presAssocID="{A5D3DF6F-59D8-4ED2-84BF-CCB244B50C73}" presName="node" presStyleLbl="node1" presStyleIdx="0" presStyleCnt="4" custScaleX="86206" custScaleY="174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40B67-5857-4211-9286-E8E9FCB967C7}" type="pres">
      <dgm:prSet presAssocID="{7137B93D-25C2-4CEF-834F-E7E85EE8C2AE}" presName="parTrans" presStyleLbl="bgSibTrans2D1" presStyleIdx="1" presStyleCnt="4" custLinFactNeighborX="-1499" custLinFactNeighborY="58119"/>
      <dgm:spPr/>
      <dgm:t>
        <a:bodyPr/>
        <a:lstStyle/>
        <a:p>
          <a:endParaRPr lang="ru-RU"/>
        </a:p>
      </dgm:t>
    </dgm:pt>
    <dgm:pt modelId="{372053BB-9FEE-4431-B0EF-F57CFCDC1A8E}" type="pres">
      <dgm:prSet presAssocID="{ACFAE6F5-2132-49B7-B610-3F95DF30FD64}" presName="node" presStyleLbl="node1" presStyleIdx="1" presStyleCnt="4" custRadScaleRad="101909" custRadScaleInc="14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35DA3-5A4D-4314-AFA3-F66986840D79}" type="pres">
      <dgm:prSet presAssocID="{A0BE1A37-36B4-442B-90F3-B4AA08880D48}" presName="parTrans" presStyleLbl="bgSibTrans2D1" presStyleIdx="2" presStyleCnt="4" custLinFactNeighborX="7671" custLinFactNeighborY="5907"/>
      <dgm:spPr/>
      <dgm:t>
        <a:bodyPr/>
        <a:lstStyle/>
        <a:p>
          <a:endParaRPr lang="ru-RU"/>
        </a:p>
      </dgm:t>
    </dgm:pt>
    <dgm:pt modelId="{78042B31-29B1-45B7-85CB-7E47D0D39785}" type="pres">
      <dgm:prSet presAssocID="{E9C38F9A-524F-4EE2-B8C3-23364766FC53}" presName="node" presStyleLbl="node1" presStyleIdx="2" presStyleCnt="4" custScaleY="127054" custRadScaleRad="97136" custRadScaleInc="1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5BD9E-65E9-4D1C-BE41-9BDC9CB1806E}" type="pres">
      <dgm:prSet presAssocID="{85C198BC-6CB5-4B8D-8BB3-D941ECC23B3D}" presName="parTrans" presStyleLbl="bgSibTrans2D1" presStyleIdx="3" presStyleCnt="4" custLinFactNeighborX="-10039" custLinFactNeighborY="-31012"/>
      <dgm:spPr/>
      <dgm:t>
        <a:bodyPr/>
        <a:lstStyle/>
        <a:p>
          <a:endParaRPr lang="ru-RU"/>
        </a:p>
      </dgm:t>
    </dgm:pt>
    <dgm:pt modelId="{690CBFB7-EA6A-42F7-B793-83F95A4CEDC4}" type="pres">
      <dgm:prSet presAssocID="{05E51CFC-3425-4D02-8F80-DACCA9392D3C}" presName="node" presStyleLbl="node1" presStyleIdx="3" presStyleCnt="4" custScaleY="157557" custRadScaleRad="99839" custRadScaleInc="22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FAA32-8B61-4291-A49D-BBB7F60F7D92}" type="presOf" srcId="{E9C38F9A-524F-4EE2-B8C3-23364766FC53}" destId="{78042B31-29B1-45B7-85CB-7E47D0D39785}" srcOrd="0" destOrd="0" presId="urn:microsoft.com/office/officeart/2005/8/layout/radial4"/>
    <dgm:cxn modelId="{5AB82E8D-E991-4F5B-AFAE-4C8D185AC5E6}" srcId="{A9C79761-08CC-48D9-96F7-C4BE4ED4BFF1}" destId="{E9C38F9A-524F-4EE2-B8C3-23364766FC53}" srcOrd="2" destOrd="0" parTransId="{A0BE1A37-36B4-442B-90F3-B4AA08880D48}" sibTransId="{2BFF79C6-3446-4E12-B80E-009CB151E7EE}"/>
    <dgm:cxn modelId="{997D81B8-CDC3-455B-84A6-BCB4633EE0C8}" srcId="{A9C79761-08CC-48D9-96F7-C4BE4ED4BFF1}" destId="{A5D3DF6F-59D8-4ED2-84BF-CCB244B50C73}" srcOrd="0" destOrd="0" parTransId="{7F559645-85CF-44D2-ADE8-D856C181392E}" sibTransId="{CE6F824A-A495-4C8A-929D-1FC2BEBB7C8B}"/>
    <dgm:cxn modelId="{ADCFE4A5-1214-4BD4-B8DE-E9F5F42AF904}" srcId="{253579F4-BF71-4771-A1BC-73179105C2C2}" destId="{A9C79761-08CC-48D9-96F7-C4BE4ED4BFF1}" srcOrd="0" destOrd="0" parTransId="{60FD81FB-86EF-46C0-A6FC-133AAB436074}" sibTransId="{A3C329EA-1864-41BB-9E90-B73782246214}"/>
    <dgm:cxn modelId="{DA43F355-DA4F-43AC-A3FB-3D449DC58777}" srcId="{A9C79761-08CC-48D9-96F7-C4BE4ED4BFF1}" destId="{05E51CFC-3425-4D02-8F80-DACCA9392D3C}" srcOrd="3" destOrd="0" parTransId="{85C198BC-6CB5-4B8D-8BB3-D941ECC23B3D}" sibTransId="{55F19852-2B2E-4C5C-8922-CCB352E0CDD8}"/>
    <dgm:cxn modelId="{F4E39003-8E3E-43A7-8462-3BEA6FA97BB6}" srcId="{A9C79761-08CC-48D9-96F7-C4BE4ED4BFF1}" destId="{ACFAE6F5-2132-49B7-B610-3F95DF30FD64}" srcOrd="1" destOrd="0" parTransId="{7137B93D-25C2-4CEF-834F-E7E85EE8C2AE}" sibTransId="{1FB541FF-C905-4CCF-873D-DF4A3BCF3B09}"/>
    <dgm:cxn modelId="{01F05C6A-386D-499E-8945-DF9C67B69DEF}" type="presOf" srcId="{05E51CFC-3425-4D02-8F80-DACCA9392D3C}" destId="{690CBFB7-EA6A-42F7-B793-83F95A4CEDC4}" srcOrd="0" destOrd="0" presId="urn:microsoft.com/office/officeart/2005/8/layout/radial4"/>
    <dgm:cxn modelId="{51A90F2B-2637-4093-8FF3-F65E0714B9AD}" type="presOf" srcId="{85C198BC-6CB5-4B8D-8BB3-D941ECC23B3D}" destId="{04F5BD9E-65E9-4D1C-BE41-9BDC9CB1806E}" srcOrd="0" destOrd="0" presId="urn:microsoft.com/office/officeart/2005/8/layout/radial4"/>
    <dgm:cxn modelId="{C7CD707C-E2BC-4B45-9DAA-28555960C830}" type="presOf" srcId="{A9C79761-08CC-48D9-96F7-C4BE4ED4BFF1}" destId="{FAEFD722-B1CD-429C-94C2-2E3624B80CB4}" srcOrd="0" destOrd="0" presId="urn:microsoft.com/office/officeart/2005/8/layout/radial4"/>
    <dgm:cxn modelId="{F2A4A9A7-A391-4B3F-A43D-F5E79BD7E682}" type="presOf" srcId="{7F559645-85CF-44D2-ADE8-D856C181392E}" destId="{96D538E7-8E4A-473E-B655-107514A23139}" srcOrd="0" destOrd="0" presId="urn:microsoft.com/office/officeart/2005/8/layout/radial4"/>
    <dgm:cxn modelId="{754A6355-E75D-41ED-B298-8A4D099B1C37}" type="presOf" srcId="{A5D3DF6F-59D8-4ED2-84BF-CCB244B50C73}" destId="{F8041DD1-0CAD-4505-9380-E3577A7664F2}" srcOrd="0" destOrd="0" presId="urn:microsoft.com/office/officeart/2005/8/layout/radial4"/>
    <dgm:cxn modelId="{C7B906DB-47C8-4A46-9836-55BEC9072801}" type="presOf" srcId="{253579F4-BF71-4771-A1BC-73179105C2C2}" destId="{80090BCD-4EBE-4288-81C8-F576144E6153}" srcOrd="0" destOrd="0" presId="urn:microsoft.com/office/officeart/2005/8/layout/radial4"/>
    <dgm:cxn modelId="{2104FCE1-A3F8-48A4-A445-C02F0D904DC7}" type="presOf" srcId="{A0BE1A37-36B4-442B-90F3-B4AA08880D48}" destId="{9A935DA3-5A4D-4314-AFA3-F66986840D79}" srcOrd="0" destOrd="0" presId="urn:microsoft.com/office/officeart/2005/8/layout/radial4"/>
    <dgm:cxn modelId="{D6C6044F-78A8-4DAA-A750-537122CDDD45}" type="presOf" srcId="{ACFAE6F5-2132-49B7-B610-3F95DF30FD64}" destId="{372053BB-9FEE-4431-B0EF-F57CFCDC1A8E}" srcOrd="0" destOrd="0" presId="urn:microsoft.com/office/officeart/2005/8/layout/radial4"/>
    <dgm:cxn modelId="{450C6174-D93D-420B-BB07-6761BBB5AB13}" type="presOf" srcId="{7137B93D-25C2-4CEF-834F-E7E85EE8C2AE}" destId="{A0540B67-5857-4211-9286-E8E9FCB967C7}" srcOrd="0" destOrd="0" presId="urn:microsoft.com/office/officeart/2005/8/layout/radial4"/>
    <dgm:cxn modelId="{83A86257-1523-4FC0-AE77-2C850AE89E50}" type="presParOf" srcId="{80090BCD-4EBE-4288-81C8-F576144E6153}" destId="{FAEFD722-B1CD-429C-94C2-2E3624B80CB4}" srcOrd="0" destOrd="0" presId="urn:microsoft.com/office/officeart/2005/8/layout/radial4"/>
    <dgm:cxn modelId="{1559862C-ED51-45B1-B87F-50FA0AC53E45}" type="presParOf" srcId="{80090BCD-4EBE-4288-81C8-F576144E6153}" destId="{96D538E7-8E4A-473E-B655-107514A23139}" srcOrd="1" destOrd="0" presId="urn:microsoft.com/office/officeart/2005/8/layout/radial4"/>
    <dgm:cxn modelId="{B6238CFD-D8A0-40F3-885D-7D8752F1E97D}" type="presParOf" srcId="{80090BCD-4EBE-4288-81C8-F576144E6153}" destId="{F8041DD1-0CAD-4505-9380-E3577A7664F2}" srcOrd="2" destOrd="0" presId="urn:microsoft.com/office/officeart/2005/8/layout/radial4"/>
    <dgm:cxn modelId="{75E6311F-A59B-4C29-81B4-B654E1B9356B}" type="presParOf" srcId="{80090BCD-4EBE-4288-81C8-F576144E6153}" destId="{A0540B67-5857-4211-9286-E8E9FCB967C7}" srcOrd="3" destOrd="0" presId="urn:microsoft.com/office/officeart/2005/8/layout/radial4"/>
    <dgm:cxn modelId="{7EF414A6-CC35-4E98-90B2-1AC69E185F8A}" type="presParOf" srcId="{80090BCD-4EBE-4288-81C8-F576144E6153}" destId="{372053BB-9FEE-4431-B0EF-F57CFCDC1A8E}" srcOrd="4" destOrd="0" presId="urn:microsoft.com/office/officeart/2005/8/layout/radial4"/>
    <dgm:cxn modelId="{A35ABDC9-C2BD-4D5D-8E12-EC7A010E0DCD}" type="presParOf" srcId="{80090BCD-4EBE-4288-81C8-F576144E6153}" destId="{9A935DA3-5A4D-4314-AFA3-F66986840D79}" srcOrd="5" destOrd="0" presId="urn:microsoft.com/office/officeart/2005/8/layout/radial4"/>
    <dgm:cxn modelId="{FC6E03BB-07A7-448B-AA20-F516F1E717A8}" type="presParOf" srcId="{80090BCD-4EBE-4288-81C8-F576144E6153}" destId="{78042B31-29B1-45B7-85CB-7E47D0D39785}" srcOrd="6" destOrd="0" presId="urn:microsoft.com/office/officeart/2005/8/layout/radial4"/>
    <dgm:cxn modelId="{7C3EC469-E375-4409-BDD0-A94242B3AAF1}" type="presParOf" srcId="{80090BCD-4EBE-4288-81C8-F576144E6153}" destId="{04F5BD9E-65E9-4D1C-BE41-9BDC9CB1806E}" srcOrd="7" destOrd="0" presId="urn:microsoft.com/office/officeart/2005/8/layout/radial4"/>
    <dgm:cxn modelId="{C3765774-F0C3-4C36-B5F7-69B35359F856}" type="presParOf" srcId="{80090BCD-4EBE-4288-81C8-F576144E6153}" destId="{690CBFB7-EA6A-42F7-B793-83F95A4CEDC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B956E4-70E7-46E7-B4F5-F87D3B37EF07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6E78479-FF68-442A-BDB7-9C7BE7151EA7}">
      <dgm:prSet phldrT="[Текст]" custT="1"/>
      <dgm:spPr/>
      <dgm:t>
        <a:bodyPr/>
        <a:lstStyle/>
        <a:p>
          <a:r>
            <a:rPr lang="uk-UA" sz="54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Передумови виникнення політичного конфлікту:</a:t>
          </a:r>
          <a:endParaRPr lang="uk-UA" sz="5400" b="1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37BC0255-3C29-4ACF-8FE3-7E4EC28BFAB0}" type="parTrans" cxnId="{7F9DDD69-2D55-4DD3-AD34-A401EB1EC212}">
      <dgm:prSet/>
      <dgm:spPr/>
      <dgm:t>
        <a:bodyPr/>
        <a:lstStyle/>
        <a:p>
          <a:endParaRPr lang="ru-RU"/>
        </a:p>
      </dgm:t>
    </dgm:pt>
    <dgm:pt modelId="{7A4D1032-826C-4C92-AA21-0104E2B1C6C5}" type="sibTrans" cxnId="{7F9DDD69-2D55-4DD3-AD34-A401EB1EC212}">
      <dgm:prSet/>
      <dgm:spPr/>
      <dgm:t>
        <a:bodyPr/>
        <a:lstStyle/>
        <a:p>
          <a:endParaRPr lang="ru-RU"/>
        </a:p>
      </dgm:t>
    </dgm:pt>
    <dgm:pt modelId="{8B1C3F3A-68EB-425C-90BB-D7AB55EE028B}">
      <dgm:prSet phldrT="[Текст]"/>
      <dgm:spPr/>
      <dgm:t>
        <a:bodyPr/>
        <a:lstStyle/>
        <a:p>
          <a:r>
            <a:rPr lang="uk-UA" i="1" noProof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Конфліктна ситуація</a:t>
          </a:r>
          <a:endParaRPr lang="uk-UA" i="1" noProof="0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2FD2C-1F79-408E-88C5-35D9F127FBF4}" type="parTrans" cxnId="{5464168C-5F1A-4DDF-94B0-29FAE7669ABB}">
      <dgm:prSet/>
      <dgm:spPr/>
      <dgm:t>
        <a:bodyPr/>
        <a:lstStyle/>
        <a:p>
          <a:endParaRPr lang="ru-RU" dirty="0"/>
        </a:p>
      </dgm:t>
    </dgm:pt>
    <dgm:pt modelId="{5D4A87A5-8EFC-4374-910D-69824F18255F}" type="sibTrans" cxnId="{5464168C-5F1A-4DDF-94B0-29FAE7669ABB}">
      <dgm:prSet/>
      <dgm:spPr/>
      <dgm:t>
        <a:bodyPr/>
        <a:lstStyle/>
        <a:p>
          <a:endParaRPr lang="ru-RU"/>
        </a:p>
      </dgm:t>
    </dgm:pt>
    <dgm:pt modelId="{3AE5841F-FDCE-4283-8F69-4C54C4F0975E}">
      <dgm:prSet phldrT="[Текст]"/>
      <dgm:spPr/>
      <dgm:t>
        <a:bodyPr/>
        <a:lstStyle/>
        <a:p>
          <a:r>
            <a:rPr lang="uk-UA" i="1" noProof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Учасники конфлікту</a:t>
          </a:r>
          <a:endParaRPr lang="uk-UA" i="1" noProof="0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3CE00-3AF0-426A-9E7A-D24FB52CBFF0}" type="parTrans" cxnId="{8368A043-684D-45A8-B92C-10700A9CD128}">
      <dgm:prSet/>
      <dgm:spPr/>
      <dgm:t>
        <a:bodyPr/>
        <a:lstStyle/>
        <a:p>
          <a:endParaRPr lang="ru-RU" dirty="0"/>
        </a:p>
      </dgm:t>
    </dgm:pt>
    <dgm:pt modelId="{E6211289-5925-429E-B268-A9727B25693C}" type="sibTrans" cxnId="{8368A043-684D-45A8-B92C-10700A9CD128}">
      <dgm:prSet/>
      <dgm:spPr/>
      <dgm:t>
        <a:bodyPr/>
        <a:lstStyle/>
        <a:p>
          <a:endParaRPr lang="ru-RU"/>
        </a:p>
      </dgm:t>
    </dgm:pt>
    <dgm:pt modelId="{3A5DB66D-695C-4D94-88A5-BDB684F4AEE9}">
      <dgm:prSet phldrT="[Текст]"/>
      <dgm:spPr/>
      <dgm:t>
        <a:bodyPr/>
        <a:lstStyle/>
        <a:p>
          <a:r>
            <a:rPr lang="uk-UA" i="1" noProof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Привід для конфлікту</a:t>
          </a:r>
          <a:endParaRPr lang="uk-UA" i="1" noProof="0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9CB47-2BBD-4ADE-B625-9209D4738AB1}" type="parTrans" cxnId="{E37CCBE0-1DAD-4FB6-9192-A1AEF38A530A}">
      <dgm:prSet/>
      <dgm:spPr/>
      <dgm:t>
        <a:bodyPr/>
        <a:lstStyle/>
        <a:p>
          <a:endParaRPr lang="ru-RU" dirty="0"/>
        </a:p>
      </dgm:t>
    </dgm:pt>
    <dgm:pt modelId="{35BDF200-58DB-4C72-B82A-9C9381938C3B}" type="sibTrans" cxnId="{E37CCBE0-1DAD-4FB6-9192-A1AEF38A530A}">
      <dgm:prSet/>
      <dgm:spPr/>
      <dgm:t>
        <a:bodyPr/>
        <a:lstStyle/>
        <a:p>
          <a:endParaRPr lang="ru-RU"/>
        </a:p>
      </dgm:t>
    </dgm:pt>
    <dgm:pt modelId="{8251E9E8-6025-4361-B91A-067290D1867D}" type="pres">
      <dgm:prSet presAssocID="{13B956E4-70E7-46E7-B4F5-F87D3B37EF0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E3DD6C-EF5F-46B6-99A0-8824E3BF6B48}" type="pres">
      <dgm:prSet presAssocID="{B6E78479-FF68-442A-BDB7-9C7BE7151EA7}" presName="root1" presStyleCnt="0"/>
      <dgm:spPr/>
      <dgm:t>
        <a:bodyPr/>
        <a:lstStyle/>
        <a:p>
          <a:endParaRPr lang="ru-RU"/>
        </a:p>
      </dgm:t>
    </dgm:pt>
    <dgm:pt modelId="{EFFB0917-916A-4CB4-889A-B85B304993F2}" type="pres">
      <dgm:prSet presAssocID="{B6E78479-FF68-442A-BDB7-9C7BE7151EA7}" presName="LevelOneTextNode" presStyleLbl="node0" presStyleIdx="0" presStyleCnt="1" custAng="5400000" custScaleX="110909" custScaleY="100196" custLinFactNeighborX="28605" custLinFactNeighborY="-37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746323-76B8-4AB1-8F33-74F8B87350E3}" type="pres">
      <dgm:prSet presAssocID="{B6E78479-FF68-442A-BDB7-9C7BE7151EA7}" presName="level2hierChild" presStyleCnt="0"/>
      <dgm:spPr/>
      <dgm:t>
        <a:bodyPr/>
        <a:lstStyle/>
        <a:p>
          <a:endParaRPr lang="ru-RU"/>
        </a:p>
      </dgm:t>
    </dgm:pt>
    <dgm:pt modelId="{3C408ECB-A130-4D56-B932-EDF45A3A6AF7}" type="pres">
      <dgm:prSet presAssocID="{1252FD2C-1F79-408E-88C5-35D9F127FBF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572FE65-0CE2-42A9-AB74-B7E8A259315A}" type="pres">
      <dgm:prSet presAssocID="{1252FD2C-1F79-408E-88C5-35D9F127FBF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9972975-5281-4958-BB2A-AFBCC4EA7B5D}" type="pres">
      <dgm:prSet presAssocID="{8B1C3F3A-68EB-425C-90BB-D7AB55EE028B}" presName="root2" presStyleCnt="0"/>
      <dgm:spPr/>
      <dgm:t>
        <a:bodyPr/>
        <a:lstStyle/>
        <a:p>
          <a:endParaRPr lang="ru-RU"/>
        </a:p>
      </dgm:t>
    </dgm:pt>
    <dgm:pt modelId="{C896F74A-0275-4F4D-8D27-3361C50527D8}" type="pres">
      <dgm:prSet presAssocID="{8B1C3F3A-68EB-425C-90BB-D7AB55EE028B}" presName="LevelTwoTextNode" presStyleLbl="node2" presStyleIdx="0" presStyleCnt="3" custLinFactNeighborX="24139" custLinFactNeighborY="63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1FB8A5-B1B2-4C06-AD72-81D89FE35BD1}" type="pres">
      <dgm:prSet presAssocID="{8B1C3F3A-68EB-425C-90BB-D7AB55EE028B}" presName="level3hierChild" presStyleCnt="0"/>
      <dgm:spPr/>
      <dgm:t>
        <a:bodyPr/>
        <a:lstStyle/>
        <a:p>
          <a:endParaRPr lang="ru-RU"/>
        </a:p>
      </dgm:t>
    </dgm:pt>
    <dgm:pt modelId="{FA0DCC05-1353-4DC1-B5A6-78E1134DD201}" type="pres">
      <dgm:prSet presAssocID="{3AE3CE00-3AF0-426A-9E7A-D24FB52CBFF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BF5596A-FCCE-4018-B065-49FB6148E704}" type="pres">
      <dgm:prSet presAssocID="{3AE3CE00-3AF0-426A-9E7A-D24FB52CBFF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39EE5A2-31A1-423B-8344-B89E26E4923F}" type="pres">
      <dgm:prSet presAssocID="{3AE5841F-FDCE-4283-8F69-4C54C4F0975E}" presName="root2" presStyleCnt="0"/>
      <dgm:spPr/>
      <dgm:t>
        <a:bodyPr/>
        <a:lstStyle/>
        <a:p>
          <a:endParaRPr lang="ru-RU"/>
        </a:p>
      </dgm:t>
    </dgm:pt>
    <dgm:pt modelId="{20F0DC64-F40D-4FD2-9B23-4FFC92E14E95}" type="pres">
      <dgm:prSet presAssocID="{3AE5841F-FDCE-4283-8F69-4C54C4F0975E}" presName="LevelTwoTextNode" presStyleLbl="node2" presStyleIdx="1" presStyleCnt="3" custLinFactNeighborX="24139" custLinFactNeighborY="57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D7D77F-5170-497B-9155-5E4015FED0B2}" type="pres">
      <dgm:prSet presAssocID="{3AE5841F-FDCE-4283-8F69-4C54C4F0975E}" presName="level3hierChild" presStyleCnt="0"/>
      <dgm:spPr/>
      <dgm:t>
        <a:bodyPr/>
        <a:lstStyle/>
        <a:p>
          <a:endParaRPr lang="ru-RU"/>
        </a:p>
      </dgm:t>
    </dgm:pt>
    <dgm:pt modelId="{A8AE3450-EB1F-4C55-8959-D53F2116BD74}" type="pres">
      <dgm:prSet presAssocID="{CCF9CB47-2BBD-4ADE-B625-9209D4738AB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729A9B6-276B-4639-968C-4EFAC0CFB152}" type="pres">
      <dgm:prSet presAssocID="{CCF9CB47-2BBD-4ADE-B625-9209D4738AB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71AA23C-A985-4AE3-A1A0-01553BE96404}" type="pres">
      <dgm:prSet presAssocID="{3A5DB66D-695C-4D94-88A5-BDB684F4AEE9}" presName="root2" presStyleCnt="0"/>
      <dgm:spPr/>
      <dgm:t>
        <a:bodyPr/>
        <a:lstStyle/>
        <a:p>
          <a:endParaRPr lang="ru-RU"/>
        </a:p>
      </dgm:t>
    </dgm:pt>
    <dgm:pt modelId="{6D7D0DC3-D6E8-4EE8-B819-BBE29C87207B}" type="pres">
      <dgm:prSet presAssocID="{3A5DB66D-695C-4D94-88A5-BDB684F4AEE9}" presName="LevelTwoTextNode" presStyleLbl="node2" presStyleIdx="2" presStyleCnt="3" custLinFactNeighborX="24814" custLinFactNeighborY="620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B33A81-2FC5-4951-B54A-95043DBDDEFA}" type="pres">
      <dgm:prSet presAssocID="{3A5DB66D-695C-4D94-88A5-BDB684F4AEE9}" presName="level3hierChild" presStyleCnt="0"/>
      <dgm:spPr/>
      <dgm:t>
        <a:bodyPr/>
        <a:lstStyle/>
        <a:p>
          <a:endParaRPr lang="ru-RU"/>
        </a:p>
      </dgm:t>
    </dgm:pt>
  </dgm:ptLst>
  <dgm:cxnLst>
    <dgm:cxn modelId="{E37CCBE0-1DAD-4FB6-9192-A1AEF38A530A}" srcId="{B6E78479-FF68-442A-BDB7-9C7BE7151EA7}" destId="{3A5DB66D-695C-4D94-88A5-BDB684F4AEE9}" srcOrd="2" destOrd="0" parTransId="{CCF9CB47-2BBD-4ADE-B625-9209D4738AB1}" sibTransId="{35BDF200-58DB-4C72-B82A-9C9381938C3B}"/>
    <dgm:cxn modelId="{7F9DDD69-2D55-4DD3-AD34-A401EB1EC212}" srcId="{13B956E4-70E7-46E7-B4F5-F87D3B37EF07}" destId="{B6E78479-FF68-442A-BDB7-9C7BE7151EA7}" srcOrd="0" destOrd="0" parTransId="{37BC0255-3C29-4ACF-8FE3-7E4EC28BFAB0}" sibTransId="{7A4D1032-826C-4C92-AA21-0104E2B1C6C5}"/>
    <dgm:cxn modelId="{78C364AC-C022-4010-8B4C-274AC00E1583}" type="presOf" srcId="{CCF9CB47-2BBD-4ADE-B625-9209D4738AB1}" destId="{A8AE3450-EB1F-4C55-8959-D53F2116BD74}" srcOrd="0" destOrd="0" presId="urn:microsoft.com/office/officeart/2008/layout/HorizontalMultiLevelHierarchy"/>
    <dgm:cxn modelId="{70D26E44-3250-47A2-9B29-F46D1D33EE37}" type="presOf" srcId="{3AE3CE00-3AF0-426A-9E7A-D24FB52CBFF0}" destId="{FA0DCC05-1353-4DC1-B5A6-78E1134DD201}" srcOrd="0" destOrd="0" presId="urn:microsoft.com/office/officeart/2008/layout/HorizontalMultiLevelHierarchy"/>
    <dgm:cxn modelId="{91673D95-57DE-4983-8DD2-4A41F5F48C03}" type="presOf" srcId="{3A5DB66D-695C-4D94-88A5-BDB684F4AEE9}" destId="{6D7D0DC3-D6E8-4EE8-B819-BBE29C87207B}" srcOrd="0" destOrd="0" presId="urn:microsoft.com/office/officeart/2008/layout/HorizontalMultiLevelHierarchy"/>
    <dgm:cxn modelId="{3D889E0D-1C98-40E0-B595-07D227F67279}" type="presOf" srcId="{B6E78479-FF68-442A-BDB7-9C7BE7151EA7}" destId="{EFFB0917-916A-4CB4-889A-B85B304993F2}" srcOrd="0" destOrd="0" presId="urn:microsoft.com/office/officeart/2008/layout/HorizontalMultiLevelHierarchy"/>
    <dgm:cxn modelId="{514F674F-DFF2-4FF3-A1E7-027B4AC19034}" type="presOf" srcId="{3AE5841F-FDCE-4283-8F69-4C54C4F0975E}" destId="{20F0DC64-F40D-4FD2-9B23-4FFC92E14E95}" srcOrd="0" destOrd="0" presId="urn:microsoft.com/office/officeart/2008/layout/HorizontalMultiLevelHierarchy"/>
    <dgm:cxn modelId="{8368A043-684D-45A8-B92C-10700A9CD128}" srcId="{B6E78479-FF68-442A-BDB7-9C7BE7151EA7}" destId="{3AE5841F-FDCE-4283-8F69-4C54C4F0975E}" srcOrd="1" destOrd="0" parTransId="{3AE3CE00-3AF0-426A-9E7A-D24FB52CBFF0}" sibTransId="{E6211289-5925-429E-B268-A9727B25693C}"/>
    <dgm:cxn modelId="{3C8A941B-C5FC-4A8D-8869-8C4BDC501DA8}" type="presOf" srcId="{8B1C3F3A-68EB-425C-90BB-D7AB55EE028B}" destId="{C896F74A-0275-4F4D-8D27-3361C50527D8}" srcOrd="0" destOrd="0" presId="urn:microsoft.com/office/officeart/2008/layout/HorizontalMultiLevelHierarchy"/>
    <dgm:cxn modelId="{AD757665-730C-4F4A-B665-5C0C76262B46}" type="presOf" srcId="{1252FD2C-1F79-408E-88C5-35D9F127FBF4}" destId="{3C408ECB-A130-4D56-B932-EDF45A3A6AF7}" srcOrd="0" destOrd="0" presId="urn:microsoft.com/office/officeart/2008/layout/HorizontalMultiLevelHierarchy"/>
    <dgm:cxn modelId="{01840B59-E824-4BF4-A677-608BAA2F130B}" type="presOf" srcId="{3AE3CE00-3AF0-426A-9E7A-D24FB52CBFF0}" destId="{4BF5596A-FCCE-4018-B065-49FB6148E704}" srcOrd="1" destOrd="0" presId="urn:microsoft.com/office/officeart/2008/layout/HorizontalMultiLevelHierarchy"/>
    <dgm:cxn modelId="{090B3B89-D9B2-4A9F-8D3B-E9C6EFBC60D2}" type="presOf" srcId="{CCF9CB47-2BBD-4ADE-B625-9209D4738AB1}" destId="{6729A9B6-276B-4639-968C-4EFAC0CFB152}" srcOrd="1" destOrd="0" presId="urn:microsoft.com/office/officeart/2008/layout/HorizontalMultiLevelHierarchy"/>
    <dgm:cxn modelId="{E48CA82C-CE9B-41E1-A623-F17299C7A345}" type="presOf" srcId="{13B956E4-70E7-46E7-B4F5-F87D3B37EF07}" destId="{8251E9E8-6025-4361-B91A-067290D1867D}" srcOrd="0" destOrd="0" presId="urn:microsoft.com/office/officeart/2008/layout/HorizontalMultiLevelHierarchy"/>
    <dgm:cxn modelId="{5464168C-5F1A-4DDF-94B0-29FAE7669ABB}" srcId="{B6E78479-FF68-442A-BDB7-9C7BE7151EA7}" destId="{8B1C3F3A-68EB-425C-90BB-D7AB55EE028B}" srcOrd="0" destOrd="0" parTransId="{1252FD2C-1F79-408E-88C5-35D9F127FBF4}" sibTransId="{5D4A87A5-8EFC-4374-910D-69824F18255F}"/>
    <dgm:cxn modelId="{94B24127-5E43-4996-9DFD-1F0B0399D954}" type="presOf" srcId="{1252FD2C-1F79-408E-88C5-35D9F127FBF4}" destId="{6572FE65-0CE2-42A9-AB74-B7E8A259315A}" srcOrd="1" destOrd="0" presId="urn:microsoft.com/office/officeart/2008/layout/HorizontalMultiLevelHierarchy"/>
    <dgm:cxn modelId="{F3C151AD-DF1F-40C1-9FEE-7B2CAF3F0466}" type="presParOf" srcId="{8251E9E8-6025-4361-B91A-067290D1867D}" destId="{3AE3DD6C-EF5F-46B6-99A0-8824E3BF6B48}" srcOrd="0" destOrd="0" presId="urn:microsoft.com/office/officeart/2008/layout/HorizontalMultiLevelHierarchy"/>
    <dgm:cxn modelId="{19217182-FE48-45D3-BE0B-E3140949AF7A}" type="presParOf" srcId="{3AE3DD6C-EF5F-46B6-99A0-8824E3BF6B48}" destId="{EFFB0917-916A-4CB4-889A-B85B304993F2}" srcOrd="0" destOrd="0" presId="urn:microsoft.com/office/officeart/2008/layout/HorizontalMultiLevelHierarchy"/>
    <dgm:cxn modelId="{B336B09B-BCC5-415E-B974-9A27D882B7EC}" type="presParOf" srcId="{3AE3DD6C-EF5F-46B6-99A0-8824E3BF6B48}" destId="{43746323-76B8-4AB1-8F33-74F8B87350E3}" srcOrd="1" destOrd="0" presId="urn:microsoft.com/office/officeart/2008/layout/HorizontalMultiLevelHierarchy"/>
    <dgm:cxn modelId="{5A27A4E1-9143-4C20-BD54-D2F667B83B99}" type="presParOf" srcId="{43746323-76B8-4AB1-8F33-74F8B87350E3}" destId="{3C408ECB-A130-4D56-B932-EDF45A3A6AF7}" srcOrd="0" destOrd="0" presId="urn:microsoft.com/office/officeart/2008/layout/HorizontalMultiLevelHierarchy"/>
    <dgm:cxn modelId="{4B16517F-0D07-48AC-A4BA-F222BB1B7612}" type="presParOf" srcId="{3C408ECB-A130-4D56-B932-EDF45A3A6AF7}" destId="{6572FE65-0CE2-42A9-AB74-B7E8A259315A}" srcOrd="0" destOrd="0" presId="urn:microsoft.com/office/officeart/2008/layout/HorizontalMultiLevelHierarchy"/>
    <dgm:cxn modelId="{456B7AE8-21B2-4BBF-A062-C62CA62C4566}" type="presParOf" srcId="{43746323-76B8-4AB1-8F33-74F8B87350E3}" destId="{69972975-5281-4958-BB2A-AFBCC4EA7B5D}" srcOrd="1" destOrd="0" presId="urn:microsoft.com/office/officeart/2008/layout/HorizontalMultiLevelHierarchy"/>
    <dgm:cxn modelId="{A32244B2-1325-4C11-A05C-F9F3D22101F4}" type="presParOf" srcId="{69972975-5281-4958-BB2A-AFBCC4EA7B5D}" destId="{C896F74A-0275-4F4D-8D27-3361C50527D8}" srcOrd="0" destOrd="0" presId="urn:microsoft.com/office/officeart/2008/layout/HorizontalMultiLevelHierarchy"/>
    <dgm:cxn modelId="{0F5F0AF0-1626-4936-9C30-F1DEF6C41CCE}" type="presParOf" srcId="{69972975-5281-4958-BB2A-AFBCC4EA7B5D}" destId="{6E1FB8A5-B1B2-4C06-AD72-81D89FE35BD1}" srcOrd="1" destOrd="0" presId="urn:microsoft.com/office/officeart/2008/layout/HorizontalMultiLevelHierarchy"/>
    <dgm:cxn modelId="{22B2AF58-31D9-457D-B65F-B7C4384BCEC8}" type="presParOf" srcId="{43746323-76B8-4AB1-8F33-74F8B87350E3}" destId="{FA0DCC05-1353-4DC1-B5A6-78E1134DD201}" srcOrd="2" destOrd="0" presId="urn:microsoft.com/office/officeart/2008/layout/HorizontalMultiLevelHierarchy"/>
    <dgm:cxn modelId="{6E48EDEB-FAAC-4064-B80D-E471BF402197}" type="presParOf" srcId="{FA0DCC05-1353-4DC1-B5A6-78E1134DD201}" destId="{4BF5596A-FCCE-4018-B065-49FB6148E704}" srcOrd="0" destOrd="0" presId="urn:microsoft.com/office/officeart/2008/layout/HorizontalMultiLevelHierarchy"/>
    <dgm:cxn modelId="{4BD0A1FF-B92E-43DD-B777-90A8D8CF54B2}" type="presParOf" srcId="{43746323-76B8-4AB1-8F33-74F8B87350E3}" destId="{239EE5A2-31A1-423B-8344-B89E26E4923F}" srcOrd="3" destOrd="0" presId="urn:microsoft.com/office/officeart/2008/layout/HorizontalMultiLevelHierarchy"/>
    <dgm:cxn modelId="{2338F78C-C3F4-4EEC-90A1-175722FF9B7F}" type="presParOf" srcId="{239EE5A2-31A1-423B-8344-B89E26E4923F}" destId="{20F0DC64-F40D-4FD2-9B23-4FFC92E14E95}" srcOrd="0" destOrd="0" presId="urn:microsoft.com/office/officeart/2008/layout/HorizontalMultiLevelHierarchy"/>
    <dgm:cxn modelId="{04D6EE7A-2F0A-485F-A8E4-6B89E05AD13D}" type="presParOf" srcId="{239EE5A2-31A1-423B-8344-B89E26E4923F}" destId="{1ED7D77F-5170-497B-9155-5E4015FED0B2}" srcOrd="1" destOrd="0" presId="urn:microsoft.com/office/officeart/2008/layout/HorizontalMultiLevelHierarchy"/>
    <dgm:cxn modelId="{FDE70774-1A64-4FA0-843E-09C31C4FFEAA}" type="presParOf" srcId="{43746323-76B8-4AB1-8F33-74F8B87350E3}" destId="{A8AE3450-EB1F-4C55-8959-D53F2116BD74}" srcOrd="4" destOrd="0" presId="urn:microsoft.com/office/officeart/2008/layout/HorizontalMultiLevelHierarchy"/>
    <dgm:cxn modelId="{E76CD8C5-3D1C-4742-A7E9-26B8C272D3F5}" type="presParOf" srcId="{A8AE3450-EB1F-4C55-8959-D53F2116BD74}" destId="{6729A9B6-276B-4639-968C-4EFAC0CFB152}" srcOrd="0" destOrd="0" presId="urn:microsoft.com/office/officeart/2008/layout/HorizontalMultiLevelHierarchy"/>
    <dgm:cxn modelId="{FD148ABD-14EF-40A2-A720-865725CE488A}" type="presParOf" srcId="{43746323-76B8-4AB1-8F33-74F8B87350E3}" destId="{071AA23C-A985-4AE3-A1A0-01553BE96404}" srcOrd="5" destOrd="0" presId="urn:microsoft.com/office/officeart/2008/layout/HorizontalMultiLevelHierarchy"/>
    <dgm:cxn modelId="{D146E5D7-11F1-46A1-A992-2FEDBF0C8FD9}" type="presParOf" srcId="{071AA23C-A985-4AE3-A1A0-01553BE96404}" destId="{6D7D0DC3-D6E8-4EE8-B819-BBE29C87207B}" srcOrd="0" destOrd="0" presId="urn:microsoft.com/office/officeart/2008/layout/HorizontalMultiLevelHierarchy"/>
    <dgm:cxn modelId="{58FCF0D4-6AE6-4E3B-9429-5A43DC3343FD}" type="presParOf" srcId="{071AA23C-A985-4AE3-A1A0-01553BE96404}" destId="{08B33A81-2FC5-4951-B54A-95043DBDDEF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171E6-1282-456E-9F8B-F008A7287BB4}">
      <dsp:nvSpPr>
        <dsp:cNvPr id="0" name=""/>
        <dsp:cNvSpPr/>
      </dsp:nvSpPr>
      <dsp:spPr>
        <a:xfrm>
          <a:off x="3394451" y="1563641"/>
          <a:ext cx="2306781" cy="2013091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Причини виникнення</a:t>
          </a:r>
          <a:r>
            <a:rPr lang="ru-RU" sz="2000" b="1" i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політичного конфлікту</a:t>
          </a:r>
          <a:endParaRPr lang="ru-RU" sz="2000" b="1" i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2271" y="1858451"/>
        <a:ext cx="1631141" cy="1423471"/>
      </dsp:txXfrm>
    </dsp:sp>
    <dsp:sp modelId="{BBDE2700-D774-49F9-A472-C2862EC01E9D}">
      <dsp:nvSpPr>
        <dsp:cNvPr id="0" name=""/>
        <dsp:cNvSpPr/>
      </dsp:nvSpPr>
      <dsp:spPr>
        <a:xfrm rot="16200000">
          <a:off x="4493783" y="1234719"/>
          <a:ext cx="108117" cy="45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510001" y="1342931"/>
        <a:ext cx="75682" cy="275980"/>
      </dsp:txXfrm>
    </dsp:sp>
    <dsp:sp modelId="{A75A365E-46F2-45B6-B745-0F4262DF2425}">
      <dsp:nvSpPr>
        <dsp:cNvPr id="0" name=""/>
        <dsp:cNvSpPr/>
      </dsp:nvSpPr>
      <dsp:spPr>
        <a:xfrm>
          <a:off x="3514530" y="-5715"/>
          <a:ext cx="2066623" cy="13653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Нерівність людей, соціальних і національних спільнот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7180" y="194237"/>
        <a:ext cx="1461323" cy="965457"/>
      </dsp:txXfrm>
    </dsp:sp>
    <dsp:sp modelId="{7AE7364F-9004-4EB7-8FBC-2B4C8C052BAE}">
      <dsp:nvSpPr>
        <dsp:cNvPr id="0" name=""/>
        <dsp:cNvSpPr/>
      </dsp:nvSpPr>
      <dsp:spPr>
        <a:xfrm rot="20125692">
          <a:off x="5695924" y="1728250"/>
          <a:ext cx="380556" cy="45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40797"/>
            <a:satOff val="-1799"/>
            <a:lumOff val="-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701093" y="1843981"/>
        <a:ext cx="266389" cy="275980"/>
      </dsp:txXfrm>
    </dsp:sp>
    <dsp:sp modelId="{3E227A0E-F890-4705-9E01-461152C965A6}">
      <dsp:nvSpPr>
        <dsp:cNvPr id="0" name=""/>
        <dsp:cNvSpPr/>
      </dsp:nvSpPr>
      <dsp:spPr>
        <a:xfrm>
          <a:off x="6055941" y="743463"/>
          <a:ext cx="1987861" cy="1365388"/>
        </a:xfrm>
        <a:prstGeom prst="ellipse">
          <a:avLst/>
        </a:prstGeom>
        <a:solidFill>
          <a:schemeClr val="accent3">
            <a:hueOff val="540797"/>
            <a:satOff val="-1799"/>
            <a:lumOff val="-90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Несумісність суспільних та індивідуальних цінностей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7057" y="943419"/>
        <a:ext cx="1405629" cy="965476"/>
      </dsp:txXfrm>
    </dsp:sp>
    <dsp:sp modelId="{4AAD3A14-27A9-4498-AD24-1345F2F0604F}">
      <dsp:nvSpPr>
        <dsp:cNvPr id="0" name=""/>
        <dsp:cNvSpPr/>
      </dsp:nvSpPr>
      <dsp:spPr>
        <a:xfrm rot="1390788">
          <a:off x="5711122" y="2918494"/>
          <a:ext cx="374575" cy="45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081593"/>
            <a:satOff val="-3599"/>
            <a:lumOff val="-1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715658" y="2988372"/>
        <a:ext cx="262203" cy="275980"/>
      </dsp:txXfrm>
    </dsp:sp>
    <dsp:sp modelId="{248AC6DD-115A-46B0-A54F-D67774FB091A}">
      <dsp:nvSpPr>
        <dsp:cNvPr id="0" name=""/>
        <dsp:cNvSpPr/>
      </dsp:nvSpPr>
      <dsp:spPr>
        <a:xfrm>
          <a:off x="6073138" y="2954656"/>
          <a:ext cx="2098943" cy="1436007"/>
        </a:xfrm>
        <a:prstGeom prst="ellipse">
          <a:avLst/>
        </a:prstGeom>
        <a:solidFill>
          <a:schemeClr val="accent3">
            <a:hueOff val="1081593"/>
            <a:satOff val="-3599"/>
            <a:lumOff val="-180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Невідповідність між сподіваннями та дійсністю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0521" y="3164954"/>
        <a:ext cx="1484177" cy="1015411"/>
      </dsp:txXfrm>
    </dsp:sp>
    <dsp:sp modelId="{6E44DE09-3799-4994-84CD-5DFBCE21DFB4}">
      <dsp:nvSpPr>
        <dsp:cNvPr id="0" name=""/>
        <dsp:cNvSpPr/>
      </dsp:nvSpPr>
      <dsp:spPr>
        <a:xfrm rot="5400000">
          <a:off x="4494611" y="3444171"/>
          <a:ext cx="106461" cy="45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622390"/>
            <a:satOff val="-5398"/>
            <a:lumOff val="-2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510580" y="3520196"/>
        <a:ext cx="74523" cy="275980"/>
      </dsp:txXfrm>
    </dsp:sp>
    <dsp:sp modelId="{76CF1981-C5C4-4BF6-BDF0-C4603ECB71B9}">
      <dsp:nvSpPr>
        <dsp:cNvPr id="0" name=""/>
        <dsp:cNvSpPr/>
      </dsp:nvSpPr>
      <dsp:spPr>
        <a:xfrm>
          <a:off x="3480952" y="3777604"/>
          <a:ext cx="2133779" cy="1371611"/>
        </a:xfrm>
        <a:prstGeom prst="ellipse">
          <a:avLst/>
        </a:prstGeom>
        <a:solidFill>
          <a:schemeClr val="accent3">
            <a:hueOff val="1622390"/>
            <a:satOff val="-5398"/>
            <a:lumOff val="-270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Відмінність у політичній культурі, типах лідерства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3437" y="3978472"/>
        <a:ext cx="1508809" cy="969875"/>
      </dsp:txXfrm>
    </dsp:sp>
    <dsp:sp modelId="{569B30A2-FC35-4ACD-8E76-8E127666BC76}">
      <dsp:nvSpPr>
        <dsp:cNvPr id="0" name=""/>
        <dsp:cNvSpPr/>
      </dsp:nvSpPr>
      <dsp:spPr>
        <a:xfrm rot="9405756">
          <a:off x="3066711" y="2904716"/>
          <a:ext cx="332787" cy="45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163186"/>
            <a:satOff val="-7198"/>
            <a:lumOff val="-36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0800000">
        <a:off x="3162498" y="2977015"/>
        <a:ext cx="232951" cy="275980"/>
      </dsp:txXfrm>
    </dsp:sp>
    <dsp:sp modelId="{4535F34D-466E-48F5-82B6-F635C1DED424}">
      <dsp:nvSpPr>
        <dsp:cNvPr id="0" name=""/>
        <dsp:cNvSpPr/>
      </dsp:nvSpPr>
      <dsp:spPr>
        <a:xfrm>
          <a:off x="1075841" y="2913106"/>
          <a:ext cx="2002309" cy="1435993"/>
        </a:xfrm>
        <a:prstGeom prst="ellipse">
          <a:avLst/>
        </a:prstGeom>
        <a:solidFill>
          <a:schemeClr val="accent3">
            <a:hueOff val="2163186"/>
            <a:satOff val="-7198"/>
            <a:lumOff val="-36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достовірної інформації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9072" y="3123402"/>
        <a:ext cx="1415847" cy="1015401"/>
      </dsp:txXfrm>
    </dsp:sp>
    <dsp:sp modelId="{28F6EA66-D85C-40EB-A04B-7325DF98E9A7}">
      <dsp:nvSpPr>
        <dsp:cNvPr id="0" name=""/>
        <dsp:cNvSpPr/>
      </dsp:nvSpPr>
      <dsp:spPr>
        <a:xfrm rot="12237408">
          <a:off x="2953102" y="1725871"/>
          <a:ext cx="424246" cy="45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03983"/>
            <a:satOff val="-8997"/>
            <a:lumOff val="-45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0800000">
        <a:off x="3074894" y="1843705"/>
        <a:ext cx="296972" cy="275980"/>
      </dsp:txXfrm>
    </dsp:sp>
    <dsp:sp modelId="{87665C67-C4F5-4286-B4F0-0FD381F344B8}">
      <dsp:nvSpPr>
        <dsp:cNvPr id="0" name=""/>
        <dsp:cNvSpPr/>
      </dsp:nvSpPr>
      <dsp:spPr>
        <a:xfrm>
          <a:off x="1014939" y="736199"/>
          <a:ext cx="1916295" cy="1379918"/>
        </a:xfrm>
        <a:prstGeom prst="ellipse">
          <a:avLst/>
        </a:prstGeom>
        <a:solidFill>
          <a:schemeClr val="accent3">
            <a:hueOff val="2703983"/>
            <a:satOff val="-8997"/>
            <a:lumOff val="-450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Прагнення завоювати та утримати владу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5574" y="938283"/>
        <a:ext cx="1355025" cy="975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E8C09-4B40-49A0-904D-B2E16FB01542}">
      <dsp:nvSpPr>
        <dsp:cNvPr id="0" name=""/>
        <dsp:cNvSpPr/>
      </dsp:nvSpPr>
      <dsp:spPr>
        <a:xfrm>
          <a:off x="1840008" y="1344612"/>
          <a:ext cx="5204584" cy="13799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Класифікація конфліктів за цінностями, інтересами та ідентифікаціями їх учасників </a:t>
          </a:r>
          <a:endParaRPr lang="uk-UA" sz="2400" b="1" kern="1200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7373" y="1411977"/>
        <a:ext cx="5069854" cy="1245250"/>
      </dsp:txXfrm>
    </dsp:sp>
    <dsp:sp modelId="{11684C92-AA27-4F69-B011-6317BFC93477}">
      <dsp:nvSpPr>
        <dsp:cNvPr id="0" name=""/>
        <dsp:cNvSpPr/>
      </dsp:nvSpPr>
      <dsp:spPr>
        <a:xfrm rot="16290888">
          <a:off x="4291072" y="1170597"/>
          <a:ext cx="3481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8151" y="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203EB-E2D4-4E08-82C5-C7B52C239E6E}">
      <dsp:nvSpPr>
        <dsp:cNvPr id="0" name=""/>
        <dsp:cNvSpPr/>
      </dsp:nvSpPr>
      <dsp:spPr>
        <a:xfrm>
          <a:off x="374888" y="-68824"/>
          <a:ext cx="8217897" cy="1065406"/>
        </a:xfrm>
        <a:prstGeom prst="roundRect">
          <a:avLst/>
        </a:prstGeom>
        <a:solidFill>
          <a:schemeClr val="accent5">
            <a:hueOff val="1602711"/>
            <a:satOff val="-3255"/>
            <a:lumOff val="20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 цінностей </a:t>
          </a:r>
          <a:r>
            <a:rPr lang="uk-UA" sz="2000" kern="1200" noProof="0" dirty="0" smtClean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постає як зіткнення різних ідеологічних концепцій, розбіжності між якими виступають основними передумовами конфлікту (ліві – праві, ліберали – консерватори, комуністи – соціал-демократи)</a:t>
          </a:r>
          <a:endParaRPr lang="uk-UA" sz="2000" kern="1200" noProof="0" dirty="0">
            <a:solidFill>
              <a:srgbClr val="FFFF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897" y="-16815"/>
        <a:ext cx="8113879" cy="961388"/>
      </dsp:txXfrm>
    </dsp:sp>
    <dsp:sp modelId="{E8274C09-3D29-4FDC-9796-14D88C88BACD}">
      <dsp:nvSpPr>
        <dsp:cNvPr id="0" name=""/>
        <dsp:cNvSpPr/>
      </dsp:nvSpPr>
      <dsp:spPr>
        <a:xfrm rot="2455769">
          <a:off x="5218737" y="2776261"/>
          <a:ext cx="1577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734" y="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94A50-0F8D-460B-A3CD-E6C980922F12}">
      <dsp:nvSpPr>
        <dsp:cNvPr id="0" name=""/>
        <dsp:cNvSpPr/>
      </dsp:nvSpPr>
      <dsp:spPr>
        <a:xfrm>
          <a:off x="4499997" y="2827929"/>
          <a:ext cx="4464146" cy="2384394"/>
        </a:xfrm>
        <a:prstGeom prst="roundRect">
          <a:avLst/>
        </a:prstGeom>
        <a:solidFill>
          <a:schemeClr val="accent5">
            <a:hueOff val="3205422"/>
            <a:satOff val="-6509"/>
            <a:lumOff val="418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 інтересів </a:t>
          </a:r>
          <a:r>
            <a:rPr lang="uk-UA" sz="2000" kern="1200" noProof="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пов’язаний, у першу чергу, із зіткненням політичних та соціально-економічних інтересів, які призводять до конфлікту між владною правлячою верхівкою та широкими верствами населення, між групами в політичній еліті, в партійній організації тощо.</a:t>
          </a:r>
          <a:endParaRPr lang="uk-UA" sz="2000" kern="1200" noProof="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6394" y="2944326"/>
        <a:ext cx="4231352" cy="2151600"/>
      </dsp:txXfrm>
    </dsp:sp>
    <dsp:sp modelId="{B6895A0E-E10D-4178-A32D-B986F948133C}">
      <dsp:nvSpPr>
        <dsp:cNvPr id="0" name=""/>
        <dsp:cNvSpPr/>
      </dsp:nvSpPr>
      <dsp:spPr>
        <a:xfrm rot="8372930">
          <a:off x="3414292" y="2805183"/>
          <a:ext cx="2484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429" y="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1FE3A-CBDC-499C-A3B4-12F2C7731854}">
      <dsp:nvSpPr>
        <dsp:cNvPr id="0" name=""/>
        <dsp:cNvSpPr/>
      </dsp:nvSpPr>
      <dsp:spPr>
        <a:xfrm>
          <a:off x="144603" y="2885773"/>
          <a:ext cx="4010950" cy="2206387"/>
        </a:xfrm>
        <a:prstGeom prst="roundRec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 ідентифікації </a:t>
          </a:r>
          <a:r>
            <a:rPr lang="uk-UA" sz="2000" b="0" kern="1200" noProof="0" dirty="0" smtClean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простежується тоді, коли вирішується питання щодо визначення громадянином тієї чи іншої країни своєї етнічної та громадянської належності</a:t>
          </a:r>
          <a:endParaRPr lang="uk-UA" sz="2000" b="0" kern="1200" noProof="0" dirty="0">
            <a:solidFill>
              <a:schemeClr val="tx2">
                <a:lumMod val="1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310" y="2993480"/>
        <a:ext cx="3795536" cy="19909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58F31-59B4-4BD7-8C50-2AB54F55B81F}">
      <dsp:nvSpPr>
        <dsp:cNvPr id="0" name=""/>
        <dsp:cNvSpPr/>
      </dsp:nvSpPr>
      <dsp:spPr>
        <a:xfrm>
          <a:off x="2680851" y="1145232"/>
          <a:ext cx="3782297" cy="2853035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Типи політичних конфліктів (за своєю природою)</a:t>
          </a:r>
          <a:endParaRPr lang="uk-UA" sz="2000" b="1" kern="1200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4756" y="1563049"/>
        <a:ext cx="2674487" cy="2017401"/>
      </dsp:txXfrm>
    </dsp:sp>
    <dsp:sp modelId="{7595BAEB-FBCD-46CB-A784-D0DEFD182E95}">
      <dsp:nvSpPr>
        <dsp:cNvPr id="0" name=""/>
        <dsp:cNvSpPr/>
      </dsp:nvSpPr>
      <dsp:spPr>
        <a:xfrm>
          <a:off x="3447801" y="0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14"/>
            <a:satOff val="-37"/>
            <a:lumOff val="533"/>
            <a:alphaOff val="375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Глобальні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3774029" y="190215"/>
        <a:ext cx="1575165" cy="918442"/>
      </dsp:txXfrm>
    </dsp:sp>
    <dsp:sp modelId="{53E0DEC2-4929-4D34-B004-9B7349AEA018}">
      <dsp:nvSpPr>
        <dsp:cNvPr id="0" name=""/>
        <dsp:cNvSpPr/>
      </dsp:nvSpPr>
      <dsp:spPr>
        <a:xfrm>
          <a:off x="5343473" y="627305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28"/>
            <a:satOff val="-75"/>
            <a:lumOff val="1066"/>
            <a:alphaOff val="75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Регіональні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5669701" y="817520"/>
        <a:ext cx="1575165" cy="918442"/>
      </dsp:txXfrm>
    </dsp:sp>
    <dsp:sp modelId="{1B45FADE-CF11-4E71-A39D-E9485366B772}">
      <dsp:nvSpPr>
        <dsp:cNvPr id="0" name=""/>
        <dsp:cNvSpPr/>
      </dsp:nvSpPr>
      <dsp:spPr>
        <a:xfrm>
          <a:off x="6168222" y="1920334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42"/>
            <a:satOff val="-112"/>
            <a:lumOff val="1600"/>
            <a:alphaOff val="1125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Міждержавні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6494450" y="2110549"/>
        <a:ext cx="1575165" cy="918442"/>
      </dsp:txXfrm>
    </dsp:sp>
    <dsp:sp modelId="{9293D3F8-1F07-404B-876A-5CDF74CD120F}">
      <dsp:nvSpPr>
        <dsp:cNvPr id="0" name=""/>
        <dsp:cNvSpPr/>
      </dsp:nvSpPr>
      <dsp:spPr>
        <a:xfrm>
          <a:off x="5488944" y="3296476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56"/>
            <a:satOff val="-150"/>
            <a:lumOff val="2133"/>
            <a:alphaOff val="1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Внутрідержавні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5815172" y="3486691"/>
        <a:ext cx="1575165" cy="918442"/>
      </dsp:txXfrm>
    </dsp:sp>
    <dsp:sp modelId="{C6CE92CC-60EC-4CDE-B6CA-2BD970877DCE}">
      <dsp:nvSpPr>
        <dsp:cNvPr id="0" name=""/>
        <dsp:cNvSpPr/>
      </dsp:nvSpPr>
      <dsp:spPr>
        <a:xfrm>
          <a:off x="3447786" y="3844627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70"/>
            <a:satOff val="-187"/>
            <a:lumOff val="2666"/>
            <a:alphaOff val="1875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локальні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3774014" y="4034842"/>
        <a:ext cx="1575165" cy="918442"/>
      </dsp:txXfrm>
    </dsp:sp>
    <dsp:sp modelId="{13C379A2-9C14-4234-8580-9C93224D1747}">
      <dsp:nvSpPr>
        <dsp:cNvPr id="0" name=""/>
        <dsp:cNvSpPr/>
      </dsp:nvSpPr>
      <dsp:spPr>
        <a:xfrm>
          <a:off x="1417044" y="3296459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84"/>
            <a:satOff val="-224"/>
            <a:lumOff val="3199"/>
            <a:alphaOff val="225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Міжпартійні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1743272" y="3486674"/>
        <a:ext cx="1575165" cy="918442"/>
      </dsp:txXfrm>
    </dsp:sp>
    <dsp:sp modelId="{C6A371F9-9B2D-48E7-A3C7-8E49F0096F8B}">
      <dsp:nvSpPr>
        <dsp:cNvPr id="0" name=""/>
        <dsp:cNvSpPr/>
      </dsp:nvSpPr>
      <dsp:spPr>
        <a:xfrm>
          <a:off x="716987" y="1826813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98"/>
            <a:satOff val="-262"/>
            <a:lumOff val="3733"/>
            <a:alphaOff val="2625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Внутріпартійні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1043215" y="2017028"/>
        <a:ext cx="1575165" cy="918442"/>
      </dsp:txXfrm>
    </dsp:sp>
    <dsp:sp modelId="{856EAEAC-BED9-4A54-857A-0BC020A4B698}">
      <dsp:nvSpPr>
        <dsp:cNvPr id="0" name=""/>
        <dsp:cNvSpPr/>
      </dsp:nvSpPr>
      <dsp:spPr>
        <a:xfrm>
          <a:off x="1479381" y="544176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112"/>
            <a:satOff val="-299"/>
            <a:lumOff val="4266"/>
            <a:alphaOff val="3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Міжособистісні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1805609" y="734391"/>
        <a:ext cx="1575165" cy="9184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FD722-B1CD-429C-94C2-2E3624B80CB4}">
      <dsp:nvSpPr>
        <dsp:cNvPr id="0" name=""/>
        <dsp:cNvSpPr/>
      </dsp:nvSpPr>
      <dsp:spPr>
        <a:xfrm>
          <a:off x="2942870" y="3068326"/>
          <a:ext cx="3096493" cy="255963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Учасники політичного конфлікту</a:t>
          </a:r>
          <a:endParaRPr lang="uk-UA" sz="2400" b="1" kern="1200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3396341" y="3443176"/>
        <a:ext cx="2189551" cy="1809936"/>
      </dsp:txXfrm>
    </dsp:sp>
    <dsp:sp modelId="{96D538E7-8E4A-473E-B655-107514A23139}">
      <dsp:nvSpPr>
        <dsp:cNvPr id="0" name=""/>
        <dsp:cNvSpPr/>
      </dsp:nvSpPr>
      <dsp:spPr>
        <a:xfrm rot="11700000">
          <a:off x="1273979" y="3059449"/>
          <a:ext cx="1883240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41DD1-0CAD-4505-9380-E3577A7664F2}">
      <dsp:nvSpPr>
        <dsp:cNvPr id="0" name=""/>
        <dsp:cNvSpPr/>
      </dsp:nvSpPr>
      <dsp:spPr>
        <a:xfrm>
          <a:off x="82418" y="1798439"/>
          <a:ext cx="2021906" cy="32785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Підбурювач</a:t>
          </a:r>
          <a:r>
            <a:rPr lang="uk-UA" sz="2000" b="0" i="1" kern="1200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це суб’єкт, що підштовхує сторони до конфлікту, докладає певних зусиль до його загострення (необов’язково є безпосереднім учасником конфлікту)</a:t>
          </a:r>
          <a:endParaRPr lang="uk-UA" sz="2000" b="0" i="1" kern="1200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638" y="1857659"/>
        <a:ext cx="1903466" cy="3160123"/>
      </dsp:txXfrm>
    </dsp:sp>
    <dsp:sp modelId="{A0540B67-5857-4211-9286-E8E9FCB967C7}">
      <dsp:nvSpPr>
        <dsp:cNvPr id="0" name=""/>
        <dsp:cNvSpPr/>
      </dsp:nvSpPr>
      <dsp:spPr>
        <a:xfrm rot="15090231">
          <a:off x="2584690" y="2029149"/>
          <a:ext cx="215841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053BB-9FEE-4431-B0EF-F57CFCDC1A8E}">
      <dsp:nvSpPr>
        <dsp:cNvPr id="0" name=""/>
        <dsp:cNvSpPr/>
      </dsp:nvSpPr>
      <dsp:spPr>
        <a:xfrm>
          <a:off x="2181168" y="10384"/>
          <a:ext cx="2345436" cy="18763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Організатор</a:t>
          </a:r>
          <a:r>
            <a:rPr lang="uk-UA" sz="2000" b="0" i="1" kern="1200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розробляє тактику і стратегію розвитку конфлікту</a:t>
          </a:r>
          <a:endParaRPr lang="uk-UA" sz="2000" b="0" i="1" kern="1200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6124" y="65340"/>
        <a:ext cx="2235524" cy="1766436"/>
      </dsp:txXfrm>
    </dsp:sp>
    <dsp:sp modelId="{9A935DA3-5A4D-4314-AFA3-F66986840D79}">
      <dsp:nvSpPr>
        <dsp:cNvPr id="0" name=""/>
        <dsp:cNvSpPr/>
      </dsp:nvSpPr>
      <dsp:spPr>
        <a:xfrm rot="17747412">
          <a:off x="4707888" y="1853456"/>
          <a:ext cx="198153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42B31-29B1-45B7-85CB-7E47D0D39785}">
      <dsp:nvSpPr>
        <dsp:cNvPr id="0" name=""/>
        <dsp:cNvSpPr/>
      </dsp:nvSpPr>
      <dsp:spPr>
        <a:xfrm>
          <a:off x="4804997" y="79637"/>
          <a:ext cx="2345436" cy="23839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Пособник</a:t>
          </a:r>
          <a:r>
            <a:rPr lang="uk-UA" sz="2000" b="0" i="1" kern="1200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сприяє розвитку конфлікту своєю моральною або матеріального підтримкою (як правило, прямої участі у конфлікті не бере)</a:t>
          </a:r>
          <a:endParaRPr lang="uk-UA" sz="2000" b="0" i="1" kern="1200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3692" y="148332"/>
        <a:ext cx="2208046" cy="2246586"/>
      </dsp:txXfrm>
    </dsp:sp>
    <dsp:sp modelId="{04F5BD9E-65E9-4D1C-BE41-9BDC9CB1806E}">
      <dsp:nvSpPr>
        <dsp:cNvPr id="0" name=""/>
        <dsp:cNvSpPr/>
      </dsp:nvSpPr>
      <dsp:spPr>
        <a:xfrm rot="21316311">
          <a:off x="5950585" y="3566077"/>
          <a:ext cx="183918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CBFB7-EA6A-42F7-B793-83F95A4CEDC4}">
      <dsp:nvSpPr>
        <dsp:cNvPr id="0" name=""/>
        <dsp:cNvSpPr/>
      </dsp:nvSpPr>
      <dsp:spPr>
        <a:xfrm>
          <a:off x="6798564" y="2582142"/>
          <a:ext cx="2345436" cy="295631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Посередник</a:t>
          </a:r>
          <a:r>
            <a:rPr lang="uk-UA" sz="2000" b="0" i="1" kern="1200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залишаючись нейтральним, допомагає сторонам, що конфліктують, пом’якшити, локалізувати та врегулювати конфлікт</a:t>
          </a:r>
          <a:endParaRPr lang="uk-UA" sz="2000" b="0" i="1" kern="1200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67259" y="2650837"/>
        <a:ext cx="2208046" cy="28189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E3450-EB1F-4C55-8959-D53F2116BD74}">
      <dsp:nvSpPr>
        <dsp:cNvPr id="0" name=""/>
        <dsp:cNvSpPr/>
      </dsp:nvSpPr>
      <dsp:spPr>
        <a:xfrm>
          <a:off x="3048499" y="655179"/>
          <a:ext cx="1152418" cy="3737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09" y="0"/>
              </a:lnTo>
              <a:lnTo>
                <a:pt x="576209" y="3737116"/>
              </a:lnTo>
              <a:lnTo>
                <a:pt x="1152418" y="3737116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526939" y="2425969"/>
        <a:ext cx="195538" cy="195538"/>
      </dsp:txXfrm>
    </dsp:sp>
    <dsp:sp modelId="{FA0DCC05-1353-4DC1-B5A6-78E1134DD201}">
      <dsp:nvSpPr>
        <dsp:cNvPr id="0" name=""/>
        <dsp:cNvSpPr/>
      </dsp:nvSpPr>
      <dsp:spPr>
        <a:xfrm>
          <a:off x="3048499" y="655179"/>
          <a:ext cx="1130866" cy="2477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433" y="0"/>
              </a:lnTo>
              <a:lnTo>
                <a:pt x="565433" y="2477228"/>
              </a:lnTo>
              <a:lnTo>
                <a:pt x="1130866" y="247722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3545854" y="1825715"/>
        <a:ext cx="136157" cy="136157"/>
      </dsp:txXfrm>
    </dsp:sp>
    <dsp:sp modelId="{3C408ECB-A130-4D56-B932-EDF45A3A6AF7}">
      <dsp:nvSpPr>
        <dsp:cNvPr id="0" name=""/>
        <dsp:cNvSpPr/>
      </dsp:nvSpPr>
      <dsp:spPr>
        <a:xfrm>
          <a:off x="3048499" y="655179"/>
          <a:ext cx="1130866" cy="1313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433" y="0"/>
              </a:lnTo>
              <a:lnTo>
                <a:pt x="565433" y="1313644"/>
              </a:lnTo>
              <a:lnTo>
                <a:pt x="1130866" y="1313644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3570598" y="1268668"/>
        <a:ext cx="86667" cy="86667"/>
      </dsp:txXfrm>
    </dsp:sp>
    <dsp:sp modelId="{EFFB0917-916A-4CB4-889A-B85B304993F2}">
      <dsp:nvSpPr>
        <dsp:cNvPr id="0" name=""/>
        <dsp:cNvSpPr/>
      </dsp:nvSpPr>
      <dsp:spPr>
        <a:xfrm>
          <a:off x="-58054" y="115357"/>
          <a:ext cx="5133464" cy="10796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Передумови виникнення політичного конфлікту:</a:t>
          </a:r>
          <a:endParaRPr lang="uk-UA" sz="5400" b="1" kern="1200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-58054" y="115357"/>
        <a:ext cx="5133464" cy="1079644"/>
      </dsp:txXfrm>
    </dsp:sp>
    <dsp:sp modelId="{C896F74A-0275-4F4D-8D27-3361C50527D8}">
      <dsp:nvSpPr>
        <dsp:cNvPr id="0" name=""/>
        <dsp:cNvSpPr/>
      </dsp:nvSpPr>
      <dsp:spPr>
        <a:xfrm>
          <a:off x="4179365" y="1482098"/>
          <a:ext cx="3192917" cy="9734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i="1" kern="1200" noProof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Конфліктна ситуація</a:t>
          </a:r>
          <a:endParaRPr lang="uk-UA" sz="3500" i="1" kern="1200" noProof="0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9365" y="1482098"/>
        <a:ext cx="3192917" cy="973450"/>
      </dsp:txXfrm>
    </dsp:sp>
    <dsp:sp modelId="{20F0DC64-F40D-4FD2-9B23-4FFC92E14E95}">
      <dsp:nvSpPr>
        <dsp:cNvPr id="0" name=""/>
        <dsp:cNvSpPr/>
      </dsp:nvSpPr>
      <dsp:spPr>
        <a:xfrm>
          <a:off x="4179365" y="2645683"/>
          <a:ext cx="3192917" cy="9734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i="1" kern="1200" noProof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Учасники конфлікту</a:t>
          </a:r>
          <a:endParaRPr lang="uk-UA" sz="3500" i="1" kern="1200" noProof="0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9365" y="2645683"/>
        <a:ext cx="3192917" cy="973450"/>
      </dsp:txXfrm>
    </dsp:sp>
    <dsp:sp modelId="{6D7D0DC3-D6E8-4EE8-B819-BBE29C87207B}">
      <dsp:nvSpPr>
        <dsp:cNvPr id="0" name=""/>
        <dsp:cNvSpPr/>
      </dsp:nvSpPr>
      <dsp:spPr>
        <a:xfrm>
          <a:off x="4200918" y="3905571"/>
          <a:ext cx="3192917" cy="9734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i="1" kern="1200" noProof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Привід для конфлікту</a:t>
          </a:r>
          <a:endParaRPr lang="uk-UA" sz="3500" i="1" kern="1200" noProof="0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0918" y="3905571"/>
        <a:ext cx="3192917" cy="973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DAD3C-CBD7-4FCF-80CA-097716077719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AAEEA-BB86-4CE1-8E76-7385DCB4C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AAEEA-BB86-4CE1-8E76-7385DCB4CD1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3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3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648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2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4736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70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5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9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32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1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3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96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1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9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9E7BC-A92F-4D22-8FFD-BD821FB507F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5" y="1556792"/>
            <a:ext cx="7776863" cy="24929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Політичні конфлікти та система національної та міжнародної безпеки</a:t>
            </a:r>
          </a:p>
          <a:p>
            <a:pPr algn="just"/>
            <a:endParaRPr lang="uk-UA" sz="2800" dirty="0"/>
          </a:p>
          <a:p>
            <a:pPr algn="just"/>
            <a:r>
              <a:rPr lang="uk-UA" sz="2000" dirty="0" smtClean="0"/>
              <a:t>Викладач: </a:t>
            </a:r>
            <a:r>
              <a:rPr lang="uk-UA" sz="2000" dirty="0" err="1" smtClean="0"/>
              <a:t>д.політ.н</a:t>
            </a:r>
            <a:r>
              <a:rPr lang="uk-UA" sz="2000" dirty="0" smtClean="0"/>
              <a:t>., проф. кафедри політології Олена Миколаївна </a:t>
            </a:r>
            <a:r>
              <a:rPr lang="uk-UA" sz="2000" dirty="0" err="1" smtClean="0"/>
              <a:t>Кіндратець</a:t>
            </a:r>
            <a:endParaRPr lang="uk-UA" sz="2000" dirty="0" smtClean="0"/>
          </a:p>
          <a:p>
            <a:pPr algn="just"/>
            <a:endParaRPr lang="en-US" sz="1600" dirty="0" smtClean="0"/>
          </a:p>
          <a:p>
            <a:pPr algn="r"/>
            <a:r>
              <a:rPr lang="en-US" sz="1600" dirty="0" smtClean="0"/>
              <a:t>e-mail</a:t>
            </a:r>
            <a:r>
              <a:rPr lang="uk-UA" sz="1600" dirty="0" smtClean="0"/>
              <a:t>:</a:t>
            </a:r>
            <a:r>
              <a:rPr lang="en-US" sz="1600" dirty="0" smtClean="0"/>
              <a:t> kin-el@ukr.net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49404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546" y="983961"/>
            <a:ext cx="7969828" cy="52629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Cambria" panose="02040503050406030204" pitchFamily="18" charset="0"/>
              </a:rPr>
              <a:t>Національна безпека є складним багатоаспектним поняттям і включає такі види безпеки: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політичну;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економічну;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військову;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державну;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інформаційну;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науково-технологічну;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Cambria" panose="02040503050406030204" pitchFamily="18" charset="0"/>
              </a:rPr>
              <a:t>екологічну; </a:t>
            </a:r>
            <a:endParaRPr lang="uk-UA" sz="2400" dirty="0">
              <a:latin typeface="Cambria" panose="020405030504060302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епідемічну;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фінансову,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пожежну;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продовольчу; 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Cambria" panose="02040503050406030204" pitchFamily="18" charset="0"/>
              </a:rPr>
              <a:t>безпека культурного розвитку нації.</a:t>
            </a:r>
          </a:p>
        </p:txBody>
      </p:sp>
    </p:spTree>
    <p:extLst>
      <p:ext uri="{BB962C8B-B14F-4D97-AF65-F5344CB8AC3E}">
        <p14:creationId xmlns:p14="http://schemas.microsoft.com/office/powerpoint/2010/main" val="32192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89420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i="1" dirty="0">
                <a:latin typeface="Cambria" panose="02040503050406030204" pitchFamily="18" charset="0"/>
              </a:rPr>
              <a:t>Система забезпечення національної безпеки </a:t>
            </a:r>
            <a:r>
              <a:rPr lang="uk-UA" sz="2000" dirty="0">
                <a:latin typeface="Cambria" panose="02040503050406030204" pitchFamily="18" charset="0"/>
              </a:rPr>
              <a:t>– це</a:t>
            </a:r>
          </a:p>
          <a:p>
            <a:pPr algn="just"/>
            <a:r>
              <a:rPr lang="uk-UA" sz="2000" dirty="0">
                <a:latin typeface="Cambria" panose="02040503050406030204" pitchFamily="18" charset="0"/>
              </a:rPr>
              <a:t> широкий спектр державних і недержавних інститутів, що здійснюють свою діяльність в інтересах досягнення необхідного рівня управління забезпечення національної </a:t>
            </a:r>
            <a:r>
              <a:rPr lang="uk-UA" sz="2000" dirty="0" smtClean="0">
                <a:latin typeface="Cambria" panose="02040503050406030204" pitchFamily="18" charset="0"/>
              </a:rPr>
              <a:t>безпеки. </a:t>
            </a:r>
          </a:p>
          <a:p>
            <a:pPr algn="just"/>
            <a:endParaRPr lang="uk-UA" sz="2000" dirty="0">
              <a:latin typeface="Cambria" panose="02040503050406030204" pitchFamily="18" charset="0"/>
            </a:endParaRPr>
          </a:p>
          <a:p>
            <a:pPr algn="just"/>
            <a:r>
              <a:rPr lang="uk-UA" sz="2000" dirty="0" smtClean="0">
                <a:latin typeface="Cambria" panose="02040503050406030204" pitchFamily="18" charset="0"/>
              </a:rPr>
              <a:t>Її мета - </a:t>
            </a:r>
            <a:r>
              <a:rPr lang="uk-UA" sz="2000" dirty="0">
                <a:latin typeface="Cambria" panose="02040503050406030204" pitchFamily="18" charset="0"/>
              </a:rPr>
              <a:t>організація процесу управління загрозами та </a:t>
            </a:r>
            <a:r>
              <a:rPr lang="uk-UA" sz="2000" dirty="0" smtClean="0">
                <a:latin typeface="Cambria" panose="02040503050406030204" pitchFamily="18" charset="0"/>
              </a:rPr>
              <a:t>небезпеками. </a:t>
            </a:r>
            <a:endParaRPr lang="uk-UA" sz="20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280" y="2708920"/>
            <a:ext cx="8507676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i="1" dirty="0">
                <a:latin typeface="Cambria" panose="02040503050406030204" pitchFamily="18" charset="0"/>
              </a:rPr>
              <a:t>Основи стратегічного планування забезпечення національної безпеки. Стратегії національної безпеки</a:t>
            </a:r>
            <a:r>
              <a:rPr lang="uk-UA" sz="2000" dirty="0"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uk-UA" sz="2000" dirty="0">
                <a:latin typeface="Cambria" panose="02040503050406030204" pitchFamily="18" charset="0"/>
              </a:rPr>
              <a:t>Діяльність сектору безпеки, спрямована на захист інтересів держави від зовнішніх та внутрішніх загроз, для кожної з країн має свої специфічні риси й не може бути жорстко регламентована міжнародним правом. </a:t>
            </a:r>
          </a:p>
          <a:p>
            <a:pPr algn="just"/>
            <a:endParaRPr lang="uk-UA" sz="2000" dirty="0">
              <a:latin typeface="Cambria" panose="02040503050406030204" pitchFamily="18" charset="0"/>
            </a:endParaRPr>
          </a:p>
          <a:p>
            <a:pPr algn="just"/>
            <a:r>
              <a:rPr lang="uk-UA" sz="2000" dirty="0">
                <a:latin typeface="Cambria" panose="02040503050406030204" pitchFamily="18" charset="0"/>
              </a:rPr>
              <a:t>Сектор безпеки у кожній країні має свою структуру, історію становлення та притаманні йому форми діяльності. Тому міжнародна спільнота формулює лише загальні принципи та цілі, які мають бути досягнуті, а саме: прозорість, підзвітність та демократичний громадський контроль за сектором безпеки.</a:t>
            </a:r>
          </a:p>
        </p:txBody>
      </p:sp>
    </p:spTree>
    <p:extLst>
      <p:ext uri="{BB962C8B-B14F-4D97-AF65-F5344CB8AC3E}">
        <p14:creationId xmlns:p14="http://schemas.microsoft.com/office/powerpoint/2010/main" val="5897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551837"/>
            <a:ext cx="734481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107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3567" y="116632"/>
            <a:ext cx="7434080" cy="119720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Тема: Політичні конфлікти.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причини,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2.Способи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розв’язання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конфліктів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628800"/>
            <a:ext cx="7434080" cy="47089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латинської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буквальному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перекладі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латинської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сутичка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Політичний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сил,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характерне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зіткнення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невідповідність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є,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повинно бути на думку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втягнутих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політичного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обумовлені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типом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політичної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режиму,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політичною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культурою і т.д.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44853275"/>
              </p:ext>
            </p:extLst>
          </p:nvPr>
        </p:nvGraphicFramePr>
        <p:xfrm>
          <a:off x="0" y="857250"/>
          <a:ext cx="9144001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98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політичних конфліктів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453650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000" b="1" dirty="0" err="1" smtClean="0"/>
              <a:t>Внутрішньодержавні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горизонтальні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політичні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конфлікти</a:t>
            </a:r>
            <a:r>
              <a:rPr lang="ru-RU" sz="2000" b="1" dirty="0" smtClean="0"/>
              <a:t>.</a:t>
            </a:r>
            <a:r>
              <a:rPr lang="ru-RU" sz="2000" dirty="0" smtClean="0"/>
              <a:t> В них </a:t>
            </a:r>
            <a:r>
              <a:rPr lang="ru-RU" sz="2000" dirty="0" err="1" smtClean="0"/>
              <a:t>боротьба</a:t>
            </a:r>
            <a:r>
              <a:rPr lang="ru-RU" sz="2000" dirty="0" smtClean="0"/>
              <a:t> за </a:t>
            </a:r>
            <a:r>
              <a:rPr lang="ru-RU" sz="2000" dirty="0" err="1" smtClean="0"/>
              <a:t>владу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повноваження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ведеться</a:t>
            </a:r>
            <a:r>
              <a:rPr lang="ru-RU" sz="2000" dirty="0" smtClean="0"/>
              <a:t> в рамках </a:t>
            </a:r>
            <a:r>
              <a:rPr lang="ru-RU" sz="2000" dirty="0" err="1" smtClean="0"/>
              <a:t>існуючого</a:t>
            </a:r>
            <a:r>
              <a:rPr lang="ru-RU" sz="2000" dirty="0" smtClean="0"/>
              <a:t> ладу.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урядом </a:t>
            </a:r>
            <a:r>
              <a:rPr lang="ru-RU" sz="2000" dirty="0" err="1" smtClean="0"/>
              <a:t>і</a:t>
            </a:r>
            <a:r>
              <a:rPr lang="ru-RU" sz="2000" dirty="0" smtClean="0"/>
              <a:t> парламентом, </a:t>
            </a:r>
            <a:r>
              <a:rPr lang="ru-RU" sz="2000" dirty="0" err="1" smtClean="0"/>
              <a:t>різними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угрупуваннями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правлячій</a:t>
            </a:r>
            <a:r>
              <a:rPr lang="ru-RU" sz="2000" dirty="0" smtClean="0"/>
              <a:t> </a:t>
            </a:r>
            <a:r>
              <a:rPr lang="ru-RU" sz="2000" dirty="0" err="1" smtClean="0"/>
              <a:t>еліті</a:t>
            </a:r>
            <a:r>
              <a:rPr lang="ru-RU" sz="2000" dirty="0" smtClean="0"/>
              <a:t>, державою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суб'єктами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політики</a:t>
            </a:r>
            <a:r>
              <a:rPr lang="ru-RU" sz="2000" dirty="0" smtClean="0"/>
              <a:t> (особою, </a:t>
            </a:r>
            <a:r>
              <a:rPr lang="ru-RU" sz="2000" dirty="0" err="1" smtClean="0"/>
              <a:t>групою</a:t>
            </a:r>
            <a:r>
              <a:rPr lang="ru-RU" sz="2000" dirty="0" smtClean="0"/>
              <a:t>, </a:t>
            </a:r>
            <a:r>
              <a:rPr lang="ru-RU" sz="2000" dirty="0" err="1" smtClean="0"/>
              <a:t>інститутом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 т.д.</a:t>
            </a:r>
          </a:p>
          <a:p>
            <a:pPr algn="just"/>
            <a:r>
              <a:rPr lang="ru-RU" sz="2000" b="1" dirty="0" err="1" smtClean="0"/>
              <a:t>Внутрішньодержавні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вертикальні</a:t>
            </a:r>
            <a:r>
              <a:rPr lang="ru-RU" sz="2000" b="1" dirty="0" smtClean="0"/>
              <a:t> </a:t>
            </a:r>
            <a:r>
              <a:rPr lang="ru-RU" sz="2000" b="1" dirty="0" err="1"/>
              <a:t>політичні</a:t>
            </a:r>
            <a:r>
              <a:rPr lang="ru-RU" sz="2000" b="1" dirty="0"/>
              <a:t> </a:t>
            </a:r>
            <a:r>
              <a:rPr lang="ru-RU" sz="2000" b="1" dirty="0" err="1" smtClean="0"/>
              <a:t>конфлікти</a:t>
            </a:r>
            <a:r>
              <a:rPr lang="ru-RU" sz="2000" b="1" dirty="0" smtClean="0"/>
              <a:t>.</a:t>
            </a:r>
            <a:r>
              <a:rPr lang="ru-RU" sz="2000" dirty="0" smtClean="0"/>
              <a:t> В них </a:t>
            </a:r>
            <a:r>
              <a:rPr lang="ru-RU" sz="2000" dirty="0" err="1" smtClean="0"/>
              <a:t>конфронтація</a:t>
            </a:r>
            <a:r>
              <a:rPr lang="ru-RU" sz="2000" dirty="0" smtClean="0"/>
              <a:t> проходить по </a:t>
            </a:r>
            <a:r>
              <a:rPr lang="ru-RU" sz="2000" dirty="0" err="1" smtClean="0"/>
              <a:t>лінії</a:t>
            </a:r>
            <a:r>
              <a:rPr lang="ru-RU" sz="2000" dirty="0" smtClean="0"/>
              <a:t> «</a:t>
            </a:r>
            <a:r>
              <a:rPr lang="ru-RU" sz="2000" dirty="0" err="1" smtClean="0"/>
              <a:t>влада</a:t>
            </a:r>
            <a:r>
              <a:rPr lang="ru-RU" sz="2000" dirty="0" smtClean="0"/>
              <a:t> – </a:t>
            </a:r>
            <a:r>
              <a:rPr lang="ru-RU" sz="2000" dirty="0" err="1" smtClean="0"/>
              <a:t>суспільство</a:t>
            </a:r>
            <a:r>
              <a:rPr lang="ru-RU" sz="2000" dirty="0" smtClean="0"/>
              <a:t>».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соціальні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шари</a:t>
            </a:r>
            <a:r>
              <a:rPr lang="ru-RU" sz="2000" dirty="0" smtClean="0"/>
              <a:t>, </a:t>
            </a:r>
            <a:r>
              <a:rPr lang="ru-RU" sz="2000" dirty="0" err="1" smtClean="0"/>
              <a:t>класи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етнічні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в </a:t>
            </a:r>
            <a:r>
              <a:rPr lang="ru-RU" sz="2000" dirty="0" err="1" smtClean="0"/>
              <a:t>неоднорідній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соціальній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структурі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позиції</a:t>
            </a:r>
            <a:r>
              <a:rPr lang="ru-RU" sz="2000" dirty="0" smtClean="0"/>
              <a:t> (</a:t>
            </a:r>
            <a:r>
              <a:rPr lang="ru-RU" sz="2000" dirty="0" err="1" smtClean="0"/>
              <a:t>статуси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ролі</a:t>
            </a:r>
            <a:r>
              <a:rPr lang="ru-RU" sz="2000" dirty="0" smtClean="0"/>
              <a:t>. </a:t>
            </a:r>
            <a:r>
              <a:rPr lang="ru-RU" sz="2000" dirty="0" err="1" smtClean="0"/>
              <a:t>Ієрархічність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статусно-ролевої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нерівний</a:t>
            </a:r>
            <a:r>
              <a:rPr lang="ru-RU" sz="2000" dirty="0" smtClean="0"/>
              <a:t> доступ до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породжують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конфлікти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рівнях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вертикалі</a:t>
            </a:r>
            <a:r>
              <a:rPr lang="ru-RU" sz="2000" dirty="0" smtClean="0"/>
              <a:t> «</a:t>
            </a:r>
            <a:r>
              <a:rPr lang="ru-RU" sz="2000" dirty="0" err="1" smtClean="0"/>
              <a:t>влада</a:t>
            </a:r>
            <a:r>
              <a:rPr lang="ru-RU" sz="2000" dirty="0" smtClean="0"/>
              <a:t> - </a:t>
            </a:r>
            <a:r>
              <a:rPr lang="ru-RU" sz="2000" dirty="0" err="1" smtClean="0"/>
              <a:t>суспільство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072494" cy="592935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внутрішньодержавних</a:t>
            </a:r>
            <a:r>
              <a:rPr lang="ru-RU" dirty="0" smtClean="0"/>
              <a:t> </a:t>
            </a:r>
            <a:r>
              <a:rPr lang="ru-RU" dirty="0" err="1" smtClean="0"/>
              <a:t>конфліктиних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 як: </a:t>
            </a:r>
            <a:r>
              <a:rPr lang="ru-RU" dirty="0" err="1" smtClean="0"/>
              <a:t>повстання</a:t>
            </a:r>
            <a:r>
              <a:rPr lang="ru-RU" dirty="0" smtClean="0"/>
              <a:t>, заколот, </a:t>
            </a:r>
            <a:r>
              <a:rPr lang="ru-RU" dirty="0" err="1" smtClean="0"/>
              <a:t>політичний</a:t>
            </a:r>
            <a:r>
              <a:rPr lang="ru-RU" dirty="0" smtClean="0"/>
              <a:t> </a:t>
            </a:r>
            <a:r>
              <a:rPr lang="ru-RU" dirty="0" err="1" smtClean="0"/>
              <a:t>страйк</a:t>
            </a:r>
            <a:r>
              <a:rPr lang="ru-RU" dirty="0" smtClean="0"/>
              <a:t>, путч, </a:t>
            </a:r>
            <a:r>
              <a:rPr lang="ru-RU" dirty="0" err="1" smtClean="0"/>
              <a:t>громадянська</a:t>
            </a:r>
            <a:r>
              <a:rPr lang="ru-RU" dirty="0" smtClean="0"/>
              <a:t> </a:t>
            </a:r>
            <a:r>
              <a:rPr lang="ru-RU" dirty="0" err="1" smtClean="0"/>
              <a:t>непокора</a:t>
            </a:r>
            <a:r>
              <a:rPr lang="ru-RU" dirty="0" smtClean="0"/>
              <a:t>, переворот.</a:t>
            </a:r>
          </a:p>
          <a:p>
            <a:r>
              <a:rPr lang="uk-UA" dirty="0" smtClean="0"/>
              <a:t>Повстання -</a:t>
            </a:r>
            <a:r>
              <a:rPr lang="ru-RU" dirty="0" smtClean="0"/>
              <a:t> </a:t>
            </a:r>
            <a:r>
              <a:rPr lang="ru-RU" dirty="0" err="1" smtClean="0"/>
              <a:t>Масовий</a:t>
            </a:r>
            <a:r>
              <a:rPr lang="ru-RU" dirty="0" smtClean="0"/>
              <a:t> </a:t>
            </a:r>
            <a:r>
              <a:rPr lang="ru-RU" dirty="0" err="1" smtClean="0"/>
              <a:t>відкритий</a:t>
            </a:r>
            <a:r>
              <a:rPr lang="ru-RU" dirty="0" smtClean="0"/>
              <a:t> </a:t>
            </a:r>
            <a:r>
              <a:rPr lang="ru-RU" dirty="0" err="1" smtClean="0"/>
              <a:t>збройний</a:t>
            </a:r>
            <a:r>
              <a:rPr lang="ru-RU" dirty="0" smtClean="0"/>
              <a:t> </a:t>
            </a:r>
            <a:r>
              <a:rPr lang="ru-RU" dirty="0" err="1" smtClean="0"/>
              <a:t>виступ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існуючої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гостра</a:t>
            </a:r>
            <a:r>
              <a:rPr lang="ru-RU" dirty="0" smtClean="0"/>
              <a:t> форма </a:t>
            </a:r>
            <a:r>
              <a:rPr lang="ru-RU" dirty="0" err="1" smtClean="0"/>
              <a:t>повстання</a:t>
            </a:r>
            <a:r>
              <a:rPr lang="ru-RU" dirty="0" smtClean="0"/>
              <a:t> – </a:t>
            </a:r>
            <a:r>
              <a:rPr lang="ru-RU" dirty="0" err="1" smtClean="0"/>
              <a:t>збройне</a:t>
            </a:r>
            <a:r>
              <a:rPr lang="ru-RU" dirty="0" smtClean="0"/>
              <a:t> </a:t>
            </a:r>
            <a:r>
              <a:rPr lang="ru-RU" dirty="0" err="1" smtClean="0"/>
              <a:t>повстання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революція</a:t>
            </a:r>
            <a:endParaRPr lang="ru-RU" dirty="0" smtClean="0"/>
          </a:p>
          <a:p>
            <a:r>
              <a:rPr lang="uk-UA" dirty="0" smtClean="0"/>
              <a:t>Заколот -</a:t>
            </a:r>
            <a:r>
              <a:rPr lang="ru-RU" dirty="0" smtClean="0"/>
              <a:t> </a:t>
            </a:r>
            <a:r>
              <a:rPr lang="ru-RU" dirty="0" err="1" smtClean="0"/>
              <a:t>збройний</a:t>
            </a:r>
            <a:r>
              <a:rPr lang="ru-RU" dirty="0" smtClean="0"/>
              <a:t> </a:t>
            </a:r>
            <a:r>
              <a:rPr lang="ru-RU" dirty="0" err="1" smtClean="0"/>
              <a:t>виступ</a:t>
            </a:r>
            <a:r>
              <a:rPr lang="ru-RU" dirty="0" smtClean="0"/>
              <a:t> </a:t>
            </a:r>
            <a:r>
              <a:rPr lang="ru-RU" dirty="0" err="1" smtClean="0"/>
              <a:t>ворожих</a:t>
            </a:r>
            <a:r>
              <a:rPr lang="ru-RU" dirty="0" smtClean="0"/>
              <a:t> </a:t>
            </a:r>
            <a:r>
              <a:rPr lang="ru-RU" dirty="0" err="1" smtClean="0"/>
              <a:t>державній</a:t>
            </a:r>
            <a:r>
              <a:rPr lang="ru-RU" dirty="0" smtClean="0"/>
              <a:t> </a:t>
            </a:r>
            <a:r>
              <a:rPr lang="ru-RU" dirty="0" err="1" smtClean="0"/>
              <a:t>владі</a:t>
            </a:r>
            <a:r>
              <a:rPr lang="ru-RU" dirty="0" smtClean="0"/>
              <a:t> сил, </a:t>
            </a:r>
            <a:r>
              <a:rPr lang="ru-RU" dirty="0" err="1" smtClean="0"/>
              <a:t>спрямованих</a:t>
            </a:r>
            <a:r>
              <a:rPr lang="ru-RU" dirty="0" smtClean="0"/>
              <a:t> на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відокремленої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. </a:t>
            </a:r>
          </a:p>
          <a:p>
            <a:r>
              <a:rPr lang="uk-UA" dirty="0" smtClean="0"/>
              <a:t>Путч - </a:t>
            </a:r>
            <a:r>
              <a:rPr lang="ru-RU" dirty="0" err="1" smtClean="0"/>
              <a:t>Специфічна</a:t>
            </a:r>
            <a:r>
              <a:rPr lang="ru-RU" dirty="0" smtClean="0"/>
              <a:t> форма </a:t>
            </a:r>
            <a:r>
              <a:rPr lang="ru-RU" dirty="0" err="1" smtClean="0"/>
              <a:t>збройної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за </a:t>
            </a:r>
            <a:r>
              <a:rPr lang="ru-RU" dirty="0" err="1" smtClean="0"/>
              <a:t>владу</a:t>
            </a:r>
            <a:r>
              <a:rPr lang="ru-RU" dirty="0" smtClean="0"/>
              <a:t>, яка </a:t>
            </a:r>
            <a:r>
              <a:rPr lang="ru-RU" dirty="0" err="1" smtClean="0"/>
              <a:t>спирається</a:t>
            </a:r>
            <a:r>
              <a:rPr lang="ru-RU" dirty="0" smtClean="0"/>
              <a:t> на </a:t>
            </a:r>
            <a:r>
              <a:rPr lang="ru-RU" dirty="0" err="1" smtClean="0"/>
              <a:t>військових</a:t>
            </a:r>
            <a:r>
              <a:rPr lang="ru-RU" dirty="0" smtClean="0"/>
              <a:t>,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виступають</a:t>
            </a:r>
            <a:r>
              <a:rPr lang="ru-RU" dirty="0" smtClean="0"/>
              <a:t> </a:t>
            </a:r>
            <a:r>
              <a:rPr lang="ru-RU" dirty="0" err="1" smtClean="0"/>
              <a:t>безпосереднім</a:t>
            </a:r>
            <a:r>
              <a:rPr lang="ru-RU" dirty="0" smtClean="0"/>
              <a:t> </a:t>
            </a:r>
            <a:r>
              <a:rPr lang="ru-RU" dirty="0" err="1" smtClean="0"/>
              <a:t>інструментом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психологічного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уряд.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607900" cy="392909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dirty="0" smtClean="0"/>
              <a:t>Змова - </a:t>
            </a:r>
            <a:r>
              <a:rPr lang="ru-RU" dirty="0" err="1" smtClean="0"/>
              <a:t>таємна</a:t>
            </a:r>
            <a:r>
              <a:rPr lang="ru-RU" dirty="0" smtClean="0"/>
              <a:t> угода </a:t>
            </a:r>
            <a:r>
              <a:rPr lang="ru-RU" dirty="0" err="1" smtClean="0"/>
              <a:t>вузького</a:t>
            </a:r>
            <a:r>
              <a:rPr lang="ru-RU" dirty="0" smtClean="0"/>
              <a:t> кола </a:t>
            </a:r>
            <a:r>
              <a:rPr lang="ru-RU" dirty="0" err="1" smtClean="0"/>
              <a:t>осіб</a:t>
            </a:r>
            <a:r>
              <a:rPr lang="ru-RU" dirty="0" smtClean="0"/>
              <a:t> про </a:t>
            </a:r>
            <a:r>
              <a:rPr lang="ru-RU" dirty="0" err="1" smtClean="0"/>
              <a:t>збройний</a:t>
            </a:r>
            <a:r>
              <a:rPr lang="ru-RU" dirty="0" smtClean="0"/>
              <a:t> </a:t>
            </a:r>
            <a:r>
              <a:rPr lang="ru-RU" dirty="0" err="1" smtClean="0"/>
              <a:t>виступ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послаблення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повалення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 </a:t>
            </a:r>
            <a:r>
              <a:rPr lang="ru-RU" dirty="0" err="1" smtClean="0"/>
              <a:t>Демократичне</a:t>
            </a:r>
            <a:r>
              <a:rPr lang="ru-RU" dirty="0" smtClean="0"/>
              <a:t> </a:t>
            </a:r>
            <a:r>
              <a:rPr lang="ru-RU" dirty="0" err="1" smtClean="0"/>
              <a:t>суспільство</a:t>
            </a:r>
            <a:r>
              <a:rPr lang="ru-RU" dirty="0" smtClean="0"/>
              <a:t> </a:t>
            </a:r>
            <a:r>
              <a:rPr lang="ru-RU" dirty="0" err="1" smtClean="0"/>
              <a:t>виключає</a:t>
            </a:r>
            <a:r>
              <a:rPr lang="ru-RU" dirty="0" smtClean="0"/>
              <a:t> </a:t>
            </a:r>
            <a:r>
              <a:rPr lang="ru-RU" dirty="0" err="1" smtClean="0"/>
              <a:t>змову</a:t>
            </a:r>
            <a:r>
              <a:rPr lang="ru-RU" dirty="0" smtClean="0"/>
              <a:t> як форму </a:t>
            </a:r>
            <a:r>
              <a:rPr lang="ru-RU" dirty="0" err="1" smtClean="0"/>
              <a:t>боротьби</a:t>
            </a:r>
            <a:r>
              <a:rPr lang="ru-RU" dirty="0" smtClean="0"/>
              <a:t> за </a:t>
            </a:r>
            <a:r>
              <a:rPr lang="ru-RU" dirty="0" err="1" smtClean="0"/>
              <a:t>владу</a:t>
            </a:r>
            <a:r>
              <a:rPr lang="ru-RU" dirty="0" smtClean="0"/>
              <a:t>.</a:t>
            </a:r>
          </a:p>
          <a:p>
            <a:r>
              <a:rPr lang="uk-UA" dirty="0" smtClean="0"/>
              <a:t>Політичний страйк  - є </a:t>
            </a:r>
            <a:r>
              <a:rPr lang="ru-RU" dirty="0" err="1" smtClean="0"/>
              <a:t>найвищою</a:t>
            </a:r>
            <a:r>
              <a:rPr lang="ru-RU" dirty="0" smtClean="0"/>
              <a:t> формою </a:t>
            </a:r>
            <a:r>
              <a:rPr lang="ru-RU" dirty="0" err="1" smtClean="0"/>
              <a:t>страйкового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проявляється</a:t>
            </a:r>
            <a:r>
              <a:rPr lang="ru-RU" dirty="0" smtClean="0"/>
              <a:t> у </a:t>
            </a:r>
            <a:r>
              <a:rPr lang="ru-RU" dirty="0" err="1" smtClean="0"/>
              <a:t>колективній</a:t>
            </a:r>
            <a:r>
              <a:rPr lang="ru-RU" dirty="0" smtClean="0"/>
              <a:t> </a:t>
            </a:r>
            <a:r>
              <a:rPr lang="ru-RU" dirty="0" err="1" smtClean="0"/>
              <a:t>відмові</a:t>
            </a:r>
            <a:r>
              <a:rPr lang="ru-RU" dirty="0" smtClean="0"/>
              <a:t> </a:t>
            </a:r>
            <a:r>
              <a:rPr lang="ru-RU" dirty="0" err="1" smtClean="0"/>
              <a:t>продовжувати</a:t>
            </a:r>
            <a:r>
              <a:rPr lang="ru-RU" dirty="0" smtClean="0"/>
              <a:t> роботу аж до </a:t>
            </a:r>
            <a:r>
              <a:rPr lang="ru-RU" dirty="0" err="1" smtClean="0"/>
              <a:t>висунутих</a:t>
            </a:r>
            <a:r>
              <a:rPr lang="ru-RU" dirty="0" smtClean="0"/>
              <a:t> ними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. </a:t>
            </a:r>
            <a:r>
              <a:rPr lang="ru-RU" dirty="0" err="1" smtClean="0"/>
              <a:t>Політичний</a:t>
            </a:r>
            <a:r>
              <a:rPr lang="ru-RU" dirty="0" smtClean="0"/>
              <a:t> </a:t>
            </a:r>
            <a:r>
              <a:rPr lang="ru-RU" dirty="0" err="1" smtClean="0"/>
              <a:t>страйк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супроводжуватись</a:t>
            </a:r>
            <a:r>
              <a:rPr lang="ru-RU" dirty="0" smtClean="0"/>
              <a:t> </a:t>
            </a:r>
            <a:r>
              <a:rPr lang="ru-RU" dirty="0" err="1" smtClean="0"/>
              <a:t>демонстраціями</a:t>
            </a:r>
            <a:r>
              <a:rPr lang="ru-RU" dirty="0" smtClean="0"/>
              <a:t>, </a:t>
            </a:r>
            <a:r>
              <a:rPr lang="ru-RU" dirty="0" err="1" smtClean="0"/>
              <a:t>сутичками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урядовими</a:t>
            </a:r>
            <a:r>
              <a:rPr lang="ru-RU" dirty="0" smtClean="0"/>
              <a:t> </a:t>
            </a:r>
            <a:r>
              <a:rPr lang="ru-RU" dirty="0" err="1" smtClean="0"/>
              <a:t>військами</a:t>
            </a:r>
            <a:r>
              <a:rPr lang="ru-RU" dirty="0" smtClean="0"/>
              <a:t>, </a:t>
            </a:r>
            <a:r>
              <a:rPr lang="ru-RU" dirty="0" err="1" smtClean="0"/>
              <a:t>поліцією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міліцією</a:t>
            </a:r>
            <a:r>
              <a:rPr lang="ru-RU" dirty="0" smtClean="0"/>
              <a:t>.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страйки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локальними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загальними</a:t>
            </a:r>
            <a:r>
              <a:rPr lang="ru-RU" dirty="0" smtClean="0"/>
              <a:t>, </a:t>
            </a:r>
            <a:r>
              <a:rPr lang="ru-RU" dirty="0" err="1" smtClean="0"/>
              <a:t>національними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міжнародними</a:t>
            </a:r>
            <a:endParaRPr lang="ru-RU" dirty="0"/>
          </a:p>
        </p:txBody>
      </p:sp>
      <p:pic>
        <p:nvPicPr>
          <p:cNvPr id="101378" name="Picture 2" descr="Современная парадигма – управление межгрупповыми конфликтами вместо их  тотального подавл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0"/>
            <a:ext cx="4167158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820472" cy="6858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критерієм масштабу та рівнів прояву:</a:t>
            </a:r>
          </a:p>
          <a:p>
            <a:pPr algn="just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 між групами держав.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 конфлікти проявляються в гострій формі протиріч між окремими групами держав. Їх небезпека полягає в тому, що вони можуть призвести до дестабілізації міжнародної ситуації в усьому світі</a:t>
            </a:r>
            <a:r>
              <a:rPr lang="uk-UA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або </a:t>
            </a:r>
          </a:p>
          <a:p>
            <a:pPr algn="just"/>
            <a:r>
              <a:rPr lang="uk-UA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виникнення світових воєн. </a:t>
            </a:r>
          </a:p>
          <a:p>
            <a:pPr algn="just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Міждержавні конфлікти (збройні і незбройні).</a:t>
            </a:r>
          </a:p>
          <a:p>
            <a:pPr algn="just">
              <a:lnSpc>
                <a:spcPct val="120000"/>
              </a:lnSpc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є конфліктами значно менших розмірів, однак досить розповсюдженими. Причинами їх виникнення є порушення тих чи інших державних інтересів кожної з конфліктуючих сторін. Міждержавні конфлікти досить часто проявляються у локальних війнах (арабо-ізраїльський військовий конфлікт, іраноіракська війна, агресія Іраку проти Кувейту, військовий конфлікт між Аргентиною та Англією через Фолклендські (Мальвінські) острови, війна США проти Іраку тощо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Міждержавні конфлікти поділяють на: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великими державами; військово-політичними блоками;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 між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державами, що входять у блоки і позаблоковими державами;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 між високо розвинутими країнами і країнами, що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розвиваються. </a:t>
            </a:r>
          </a:p>
          <a:p>
            <a:pPr algn="just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 міжсистемного характеру.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 такого типу являють собою суперечливі відносини між різними соціально-економічними, суспільно-політичними формаціями, системами розвитку суспільства, зокрема, між капіталістичною та соціалістичною. Яскравим прикладом цього конфлікту була холодна війна (1945-1990) між цими політичними системами в економічній, військово-політичний, ідеологічній та інших сферах.</a:t>
            </a:r>
          </a:p>
          <a:p>
            <a:pPr algn="just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«інтернаціоналізовані» конфлікти 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в ніби то внутрішніх конфліктах «третіх сторін», в якості тих, хто приймає безпосередню участь в цих конфліктах як суб’єкт.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987" y="332656"/>
            <a:ext cx="7560839" cy="136473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Поділ політичних конфліктів за критерієм характеру протиріччя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988840"/>
            <a:ext cx="6591985" cy="287957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ru-RU" dirty="0" err="1" smtClean="0"/>
              <a:t>Неантагоністичні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 не </a:t>
            </a:r>
            <a:r>
              <a:rPr lang="ru-RU" dirty="0" err="1" smtClean="0"/>
              <a:t>носять</a:t>
            </a:r>
            <a:r>
              <a:rPr lang="ru-RU" dirty="0" smtClean="0"/>
              <a:t> </a:t>
            </a:r>
            <a:r>
              <a:rPr lang="ru-RU" dirty="0" err="1" smtClean="0"/>
              <a:t>діаметрально</a:t>
            </a:r>
            <a:r>
              <a:rPr lang="ru-RU" dirty="0" smtClean="0"/>
              <a:t> </a:t>
            </a:r>
            <a:r>
              <a:rPr lang="ru-RU" dirty="0" err="1" smtClean="0"/>
              <a:t>протилежного</a:t>
            </a:r>
            <a:r>
              <a:rPr lang="ru-RU" dirty="0" smtClean="0"/>
              <a:t> характеру: при </a:t>
            </a:r>
            <a:r>
              <a:rPr lang="ru-RU" dirty="0" err="1" smtClean="0"/>
              <a:t>обговоренні</a:t>
            </a:r>
            <a:r>
              <a:rPr lang="ru-RU" dirty="0" smtClean="0"/>
              <a:t> </a:t>
            </a:r>
            <a:r>
              <a:rPr lang="ru-RU" dirty="0" err="1" smtClean="0"/>
              <a:t>тієї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допускається</a:t>
            </a:r>
            <a:r>
              <a:rPr lang="ru-RU" dirty="0" smtClean="0"/>
              <a:t> </a:t>
            </a:r>
            <a:r>
              <a:rPr lang="ru-RU" dirty="0" err="1" smtClean="0"/>
              <a:t>різне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, </a:t>
            </a:r>
            <a:r>
              <a:rPr lang="ru-RU" dirty="0" err="1" smtClean="0"/>
              <a:t>простежуються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Антагоністичні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непримиренністю</a:t>
            </a:r>
            <a:r>
              <a:rPr lang="ru-RU" dirty="0" smtClean="0"/>
              <a:t>: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конфліктуючих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</a:t>
            </a:r>
            <a:r>
              <a:rPr lang="ru-RU" dirty="0" err="1" smtClean="0"/>
              <a:t>прагне</a:t>
            </a:r>
            <a:r>
              <a:rPr lang="ru-RU" dirty="0" smtClean="0"/>
              <a:t> </a:t>
            </a:r>
            <a:r>
              <a:rPr lang="ru-RU" dirty="0" err="1" smtClean="0"/>
              <a:t>здобути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, як правило, заводить </a:t>
            </a:r>
            <a:r>
              <a:rPr lang="ru-RU" dirty="0" err="1" smtClean="0"/>
              <a:t>обидві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в </a:t>
            </a:r>
            <a:r>
              <a:rPr lang="ru-RU" dirty="0" err="1" smtClean="0"/>
              <a:t>глухий</a:t>
            </a:r>
            <a:r>
              <a:rPr lang="ru-RU" dirty="0" smtClean="0"/>
              <a:t> кут.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04856" cy="54947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dirty="0" smtClean="0">
                <a:latin typeface="Cambria" panose="02040503050406030204" pitchFamily="18" charset="0"/>
              </a:rPr>
              <a:t>Тема: </a:t>
            </a:r>
            <a:r>
              <a:rPr lang="ru-RU" sz="3100" dirty="0" err="1" smtClean="0">
                <a:latin typeface="Cambria" panose="02040503050406030204" pitchFamily="18" charset="0"/>
              </a:rPr>
              <a:t>Національні</a:t>
            </a:r>
            <a:r>
              <a:rPr lang="ru-RU" sz="3100" dirty="0" smtClean="0">
                <a:latin typeface="Cambria" panose="02040503050406030204" pitchFamily="18" charset="0"/>
              </a:rPr>
              <a:t> </a:t>
            </a:r>
            <a:r>
              <a:rPr lang="ru-RU" sz="3100" dirty="0" err="1" smtClean="0">
                <a:latin typeface="Cambria" panose="02040503050406030204" pitchFamily="18" charset="0"/>
              </a:rPr>
              <a:t>інтереси</a:t>
            </a:r>
            <a:r>
              <a:rPr lang="ru-RU" sz="3100" dirty="0" smtClean="0">
                <a:latin typeface="Cambria" panose="02040503050406030204" pitchFamily="18" charset="0"/>
              </a:rPr>
              <a:t> та </a:t>
            </a:r>
            <a:r>
              <a:rPr lang="ru-RU" sz="3100" dirty="0" err="1" smtClean="0">
                <a:latin typeface="Cambria" panose="02040503050406030204" pitchFamily="18" charset="0"/>
              </a:rPr>
              <a:t>національна</a:t>
            </a:r>
            <a:r>
              <a:rPr lang="ru-RU" sz="3100" dirty="0" smtClean="0">
                <a:latin typeface="Cambria" panose="02040503050406030204" pitchFamily="18" charset="0"/>
              </a:rPr>
              <a:t/>
            </a:r>
            <a:br>
              <a:rPr lang="ru-RU" sz="3100" dirty="0" smtClean="0">
                <a:latin typeface="Cambria" panose="02040503050406030204" pitchFamily="18" charset="0"/>
              </a:rPr>
            </a:br>
            <a:r>
              <a:rPr lang="ru-RU" sz="3100" dirty="0" smtClean="0">
                <a:latin typeface="Cambria" panose="02040503050406030204" pitchFamily="18" charset="0"/>
              </a:rPr>
              <a:t> </a:t>
            </a:r>
            <a:r>
              <a:rPr lang="ru-RU" sz="3100" dirty="0" err="1" smtClean="0">
                <a:latin typeface="Cambria" panose="02040503050406030204" pitchFamily="18" charset="0"/>
              </a:rPr>
              <a:t>безпека</a:t>
            </a:r>
            <a:r>
              <a:rPr lang="ru-RU" sz="3100" dirty="0" smtClean="0">
                <a:latin typeface="Cambria" panose="02040503050406030204" pitchFamily="18" charset="0"/>
              </a:rPr>
              <a:t>.</a:t>
            </a:r>
            <a:br>
              <a:rPr lang="ru-RU" sz="3100" dirty="0" smtClean="0">
                <a:latin typeface="Cambria" panose="02040503050406030204" pitchFamily="18" charset="0"/>
              </a:rPr>
            </a:br>
            <a:r>
              <a:rPr lang="ru-RU" sz="3100" dirty="0">
                <a:latin typeface="Cambria" panose="02040503050406030204" pitchFamily="18" charset="0"/>
              </a:rPr>
              <a:t/>
            </a:r>
            <a:br>
              <a:rPr lang="ru-RU" sz="3100" dirty="0">
                <a:latin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</a:rPr>
              <a:t/>
            </a:r>
            <a:br>
              <a:rPr lang="ru-RU" sz="2200" dirty="0" smtClean="0">
                <a:latin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</a:rPr>
              <a:t>1.Поняття «</a:t>
            </a:r>
            <a:r>
              <a:rPr lang="ru-RU" sz="2200" dirty="0" err="1" smtClean="0">
                <a:latin typeface="Cambria" panose="02040503050406030204" pitchFamily="18" charset="0"/>
              </a:rPr>
              <a:t>національний</a:t>
            </a:r>
            <a:r>
              <a:rPr lang="ru-RU" sz="2200" dirty="0" smtClean="0">
                <a:latin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</a:rPr>
              <a:t>інтерес</a:t>
            </a:r>
            <a:r>
              <a:rPr lang="ru-RU" sz="2200" dirty="0" smtClean="0">
                <a:latin typeface="Cambria" panose="02040503050406030204" pitchFamily="18" charset="0"/>
              </a:rPr>
              <a:t>»</a:t>
            </a:r>
            <a:br>
              <a:rPr lang="ru-RU" sz="2200" dirty="0" smtClean="0">
                <a:latin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</a:rPr>
              <a:t>2. </a:t>
            </a:r>
            <a:r>
              <a:rPr lang="ru-RU" sz="2200" dirty="0" err="1" smtClean="0">
                <a:latin typeface="Cambria" panose="02040503050406030204" pitchFamily="18" charset="0"/>
              </a:rPr>
              <a:t>Пріоритетні</a:t>
            </a:r>
            <a:r>
              <a:rPr lang="ru-RU" sz="2200" dirty="0" smtClean="0">
                <a:latin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</a:rPr>
              <a:t>національні</a:t>
            </a:r>
            <a:r>
              <a:rPr lang="ru-RU" sz="2200" dirty="0" smtClean="0">
                <a:latin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</a:rPr>
              <a:t>інтереси</a:t>
            </a:r>
            <a:r>
              <a:rPr lang="ru-RU" sz="2200" dirty="0" smtClean="0">
                <a:latin typeface="Cambria" panose="02040503050406030204" pitchFamily="18" charset="0"/>
              </a:rPr>
              <a:t>.</a:t>
            </a:r>
            <a:br>
              <a:rPr lang="ru-RU" sz="2200" dirty="0" smtClean="0">
                <a:latin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</a:rPr>
              <a:t>3. </a:t>
            </a:r>
            <a:r>
              <a:rPr lang="ru-RU" sz="2200" dirty="0" err="1" smtClean="0">
                <a:latin typeface="Cambria" panose="02040503050406030204" pitchFamily="18" charset="0"/>
              </a:rPr>
              <a:t>Національна</a:t>
            </a:r>
            <a:r>
              <a:rPr lang="ru-RU" sz="2200" dirty="0" smtClean="0">
                <a:latin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</a:rPr>
              <a:t>безпека</a:t>
            </a:r>
            <a:r>
              <a:rPr lang="ru-RU" sz="2200" dirty="0">
                <a:latin typeface="Cambria" panose="02040503050406030204" pitchFamily="18" charset="0"/>
              </a:rPr>
              <a:t>. </a:t>
            </a:r>
            <a:r>
              <a:rPr lang="ru-RU" sz="2200" dirty="0" err="1" smtClean="0">
                <a:latin typeface="Cambria" panose="02040503050406030204" pitchFamily="18" charset="0"/>
              </a:rPr>
              <a:t>Об'єкти</a:t>
            </a:r>
            <a:r>
              <a:rPr lang="ru-RU" sz="2200" dirty="0" smtClean="0">
                <a:latin typeface="Cambria" panose="02040503050406030204" pitchFamily="18" charset="0"/>
              </a:rPr>
              <a:t> </a:t>
            </a:r>
            <a:r>
              <a:rPr lang="ru-RU" sz="2200" dirty="0">
                <a:latin typeface="Cambria" panose="02040503050406030204" pitchFamily="18" charset="0"/>
              </a:rPr>
              <a:t>та </a:t>
            </a:r>
            <a:r>
              <a:rPr lang="ru-RU" sz="2200" dirty="0" err="1" smtClean="0">
                <a:latin typeface="Cambria" panose="02040503050406030204" pitchFamily="18" charset="0"/>
              </a:rPr>
              <a:t>суб’єкти</a:t>
            </a:r>
            <a:r>
              <a:rPr lang="ru-RU" sz="2200" dirty="0" smtClean="0">
                <a:latin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</a:rPr>
              <a:t>національної</a:t>
            </a:r>
            <a:r>
              <a:rPr lang="ru-RU" sz="2200" dirty="0" smtClean="0">
                <a:latin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</a:rPr>
              <a:t>безпеки</a:t>
            </a:r>
            <a:r>
              <a:rPr lang="ru-RU" sz="2200" dirty="0" smtClean="0">
                <a:latin typeface="Cambria" panose="02040503050406030204" pitchFamily="18" charset="0"/>
              </a:rPr>
              <a:t>.</a:t>
            </a:r>
            <a:br>
              <a:rPr lang="ru-RU" sz="2200" dirty="0" smtClean="0">
                <a:latin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</a:rPr>
              <a:t>4. </a:t>
            </a:r>
            <a:r>
              <a:rPr lang="ru-RU" sz="2200" dirty="0" err="1" smtClean="0">
                <a:latin typeface="Cambria" panose="02040503050406030204" pitchFamily="18" charset="0"/>
              </a:rPr>
              <a:t>Види</a:t>
            </a:r>
            <a:r>
              <a:rPr lang="ru-RU" sz="2200" dirty="0" smtClean="0">
                <a:latin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</a:rPr>
              <a:t>національної</a:t>
            </a:r>
            <a:r>
              <a:rPr lang="ru-RU" sz="2200" dirty="0" smtClean="0">
                <a:latin typeface="Cambria" panose="02040503050406030204" pitchFamily="18" charset="0"/>
              </a:rPr>
              <a:t> </a:t>
            </a:r>
            <a:r>
              <a:rPr lang="ru-RU" sz="2200" dirty="0" err="1" smtClean="0">
                <a:latin typeface="Cambria" panose="02040503050406030204" pitchFamily="18" charset="0"/>
              </a:rPr>
              <a:t>безпеки</a:t>
            </a:r>
            <a:r>
              <a:rPr lang="ru-RU" sz="2200" dirty="0" smtClean="0">
                <a:latin typeface="Cambria" panose="02040503050406030204" pitchFamily="18" charset="0"/>
              </a:rPr>
              <a:t>.</a:t>
            </a:r>
            <a:br>
              <a:rPr lang="ru-RU" sz="2200" dirty="0" smtClean="0">
                <a:latin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</a:rPr>
              <a:t/>
            </a:r>
            <a:br>
              <a:rPr lang="ru-RU" sz="2200" dirty="0" smtClean="0">
                <a:latin typeface="Cambria" panose="02040503050406030204" pitchFamily="18" charset="0"/>
              </a:rPr>
            </a:br>
            <a:r>
              <a:rPr lang="ru-RU" sz="2200" dirty="0" smtClean="0">
                <a:latin typeface="Cambria" panose="02040503050406030204" pitchFamily="18" charset="0"/>
              </a:rPr>
              <a:t/>
            </a:r>
            <a:br>
              <a:rPr lang="ru-RU" sz="2200" dirty="0" smtClean="0">
                <a:latin typeface="Cambria" panose="02040503050406030204" pitchFamily="18" charset="0"/>
              </a:rPr>
            </a:br>
            <a:r>
              <a:rPr lang="ru-RU" sz="2200" dirty="0" smtClean="0"/>
              <a:t>   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endParaRPr lang="ru-RU" sz="27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55047011"/>
              </p:ext>
            </p:extLst>
          </p:nvPr>
        </p:nvGraphicFramePr>
        <p:xfrm>
          <a:off x="0" y="85725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7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4237470"/>
              </p:ext>
            </p:extLst>
          </p:nvPr>
        </p:nvGraphicFramePr>
        <p:xfrm>
          <a:off x="0" y="85725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74839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7143768" cy="189436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Класифікація політичних конфліктів за Р.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Дарендорфом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2428868"/>
            <a:ext cx="6858048" cy="350046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342900" indent="-342900"/>
            <a:r>
              <a:rPr lang="uk-UA" dirty="0" smtClean="0"/>
              <a:t>1. Ендогенні політичні конфлікти - </a:t>
            </a:r>
            <a:r>
              <a:rPr lang="ru-RU" dirty="0" err="1" smtClean="0"/>
              <a:t>конфлікти</a:t>
            </a:r>
            <a:r>
              <a:rPr lang="ru-RU" dirty="0" smtClean="0"/>
              <a:t>, </a:t>
            </a:r>
            <a:r>
              <a:rPr lang="ru-RU" dirty="0" err="1" smtClean="0"/>
              <a:t>обумовлені</a:t>
            </a:r>
            <a:r>
              <a:rPr lang="ru-RU" dirty="0" smtClean="0"/>
              <a:t> </a:t>
            </a:r>
            <a:r>
              <a:rPr lang="ru-RU" dirty="0" err="1" smtClean="0"/>
              <a:t>чинниками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характеру</a:t>
            </a:r>
          </a:p>
          <a:p>
            <a:pPr marL="342900" indent="-342900"/>
            <a:endParaRPr lang="uk-UA" dirty="0" smtClean="0"/>
          </a:p>
          <a:p>
            <a:pPr marL="342900" indent="-342900"/>
            <a:r>
              <a:rPr lang="uk-UA" dirty="0" smtClean="0"/>
              <a:t>2.  Екзогенні </a:t>
            </a:r>
            <a:r>
              <a:rPr lang="uk-UA" dirty="0" err="1" smtClean="0"/>
              <a:t>політчині</a:t>
            </a:r>
            <a:r>
              <a:rPr lang="uk-UA" dirty="0" smtClean="0"/>
              <a:t> конфлікти - </a:t>
            </a:r>
            <a:r>
              <a:rPr lang="ru-RU" dirty="0" err="1" smtClean="0"/>
              <a:t>конфлікти</a:t>
            </a:r>
            <a:r>
              <a:rPr lang="ru-RU" dirty="0" smtClean="0"/>
              <a:t>, </a:t>
            </a:r>
            <a:r>
              <a:rPr lang="ru-RU" dirty="0" err="1" smtClean="0"/>
              <a:t>обумовлені</a:t>
            </a:r>
            <a:r>
              <a:rPr lang="ru-RU" dirty="0" smtClean="0"/>
              <a:t> </a:t>
            </a:r>
            <a:r>
              <a:rPr lang="ru-RU" dirty="0" err="1" smtClean="0"/>
              <a:t>чинниками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характеру</a:t>
            </a:r>
            <a:endParaRPr lang="ru-RU" dirty="0"/>
          </a:p>
        </p:txBody>
      </p:sp>
      <p:sp>
        <p:nvSpPr>
          <p:cNvPr id="95234" name="AutoShape 2" descr="https://ege59.ru/wp-content/uploads/2017/11/conflict_image_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36" name="AutoShape 4" descr="https://ege59.ru/wp-content/uploads/2017/11/conflict_image_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38" name="AutoShape 6" descr="https://ege59.ru/wp-content/uploads/2017/11/conflict_image_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40" name="AutoShape 8" descr="https://ege59.ru/wp-content/uploads/2017/11/conflict_image_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42" name="AutoShape 10" descr="https://ege59.ru/wp-content/uploads/2017/11/conflict_image_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5244" name="Picture 12" descr="Что такое конфликт: виды, типы и формы | AikiTaigi Ne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4293096"/>
            <a:ext cx="4775180" cy="25649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6"/>
            <a:ext cx="6929486" cy="155966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Американські </a:t>
            </a:r>
            <a:r>
              <a:rPr lang="uk-UA" sz="3200" dirty="0" err="1" smtClean="0"/>
              <a:t>соцілоги</a:t>
            </a:r>
            <a:r>
              <a:rPr lang="uk-UA" sz="3200" dirty="0" smtClean="0"/>
              <a:t> К.</a:t>
            </a:r>
            <a:r>
              <a:rPr lang="uk-UA" sz="3200" dirty="0" err="1" smtClean="0"/>
              <a:t>Боулдинг</a:t>
            </a:r>
            <a:r>
              <a:rPr lang="uk-UA" sz="3200" dirty="0" smtClean="0"/>
              <a:t> та А. </a:t>
            </a:r>
            <a:r>
              <a:rPr lang="uk-UA" sz="3200" dirty="0" err="1" smtClean="0"/>
              <a:t>Раппопорт</a:t>
            </a:r>
            <a:r>
              <a:rPr lang="uk-UA" sz="3200" dirty="0" smtClean="0"/>
              <a:t> виділяють такі типи: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8030696" cy="379590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насправді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конкретному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поява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низки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другорядних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суперечностей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фіксованим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проявом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прихованих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проявляються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недостатнього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становища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невдалого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принципу „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поділяй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володарюй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”;</a:t>
            </a:r>
          </a:p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приховані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латентні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непомітні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07388723"/>
              </p:ext>
            </p:extLst>
          </p:nvPr>
        </p:nvGraphicFramePr>
        <p:xfrm>
          <a:off x="-13063" y="836712"/>
          <a:ext cx="9144000" cy="559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16632"/>
            <a:ext cx="8424935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err="1" smtClean="0">
                <a:solidFill>
                  <a:srgbClr val="FFFF00"/>
                </a:solidFill>
              </a:rPr>
              <a:t>Суб</a:t>
            </a:r>
            <a:r>
              <a:rPr lang="en-US" dirty="0" smtClean="0">
                <a:solidFill>
                  <a:srgbClr val="FFFF00"/>
                </a:solidFill>
              </a:rPr>
              <a:t>’</a:t>
            </a:r>
            <a:r>
              <a:rPr lang="uk-UA" dirty="0" err="1" smtClean="0">
                <a:solidFill>
                  <a:srgbClr val="FFFF00"/>
                </a:solidFill>
              </a:rPr>
              <a:t>єкти</a:t>
            </a:r>
            <a:r>
              <a:rPr lang="uk-UA" dirty="0" smtClean="0">
                <a:solidFill>
                  <a:srgbClr val="FFFF00"/>
                </a:solidFill>
              </a:rPr>
              <a:t> політичного конфлікту –  це ті, між  ким відбувається зіткнення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1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427171"/>
              </p:ext>
            </p:extLst>
          </p:nvPr>
        </p:nvGraphicFramePr>
        <p:xfrm>
          <a:off x="971600" y="692696"/>
          <a:ext cx="8291945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017" y="2675658"/>
            <a:ext cx="3663158" cy="2438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2759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963627"/>
            <a:ext cx="5207496" cy="552458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ПОЛІТИЧНОГО КОНФЛІКТУ:</a:t>
            </a:r>
          </a:p>
          <a:p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 його виникнення і характер протікання;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учасники, суб’єкти конфлікту;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 дії учасників конфлікту щодо досягнення своїх цілей;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і способи, які використовуються конфліктуючими сторонами для створення чи вирішення конфліктної ситуації;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 про дану конфліктну ситуацію, що склалося у її учасників, а також у третьої сторони (нейтральних, незацікавлених суб'єктів);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і просторово-часові параметри конфлікту: етапи та інтенсивність протікання;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наслідки і результати.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159" y="836712"/>
            <a:ext cx="3363365" cy="252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159" y="3586889"/>
            <a:ext cx="3442492" cy="2293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738634" y="45777"/>
            <a:ext cx="4857702" cy="7386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FFC000"/>
                </a:solidFill>
              </a:rPr>
              <a:t>Аналіз політичного конфлікту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3465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062608"/>
              </p:ext>
            </p:extLst>
          </p:nvPr>
        </p:nvGraphicFramePr>
        <p:xfrm>
          <a:off x="1512888" y="217488"/>
          <a:ext cx="6118225" cy="642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6118475" imgH="6424711" progId="Word.Document.12">
                  <p:embed/>
                </p:oleObj>
              </mc:Choice>
              <mc:Fallback>
                <p:oleObj name="Document" r:id="rId3" imgW="6118475" imgH="64247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2888" y="217488"/>
                        <a:ext cx="6118225" cy="642461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887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971550"/>
            <a:ext cx="9143999" cy="63741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uk-UA" sz="27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ПОДОЛАННЯ політичних КОНФЛІКТІВ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3959" y="1854778"/>
            <a:ext cx="1667741" cy="3117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відкладання </a:t>
            </a:r>
          </a:p>
          <a:p>
            <a:pPr algn="ctr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на початковому, перед конфліктному етапі, коли конфліктна ситуація лише назріває. Цей метод є досить поширеним, однак малоефективним, оскільки новий конфлікт може спалахнути в будь-який час з новою силою.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4472" y="1854778"/>
            <a:ext cx="1995055" cy="13819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посередництва</a:t>
            </a:r>
            <a:r>
              <a:rPr lang="uk-UA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 на будь-якому етапі конфліктної ситуації, особливо на етапі її загострення.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72298" y="1854778"/>
            <a:ext cx="1667741" cy="349994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переговорів</a:t>
            </a:r>
            <a:r>
              <a:rPr lang="uk-UA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найбільш результативним та надійним порівняно з іншими, оскільки він може використовуватись на всіх етапах розвитку конфлікту і завершується, як правило, прийняттям рішень, що влаштовують обидві конфліктуючі сторони.</a:t>
            </a:r>
            <a:endParaRPr lang="uk-UA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3287" y="3972736"/>
            <a:ext cx="1995055" cy="13819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підміни конфлікту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переміщення його в іншу площину.</a:t>
            </a:r>
            <a:endParaRPr lang="uk-UA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9930" y="3482579"/>
            <a:ext cx="1995055" cy="23623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конфронтації</a:t>
            </a:r>
            <a:r>
              <a:rPr lang="uk-UA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виправданий у разі очевидної конструктивності очікуваного рішення, корисності його результатів для всіх, а головне – важливості виходу із конфлікту.</a:t>
            </a:r>
            <a:endParaRPr lang="uk-UA" sz="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1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691" y="971551"/>
            <a:ext cx="8894618" cy="637417"/>
          </a:xfrm>
        </p:spPr>
        <p:txBody>
          <a:bodyPr>
            <a:normAutofit fontScale="90000"/>
          </a:bodyPr>
          <a:lstStyle/>
          <a:p>
            <a:r>
              <a:rPr lang="uk-UA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  <a:endParaRPr lang="uk-UA" i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1" y="1844387"/>
            <a:ext cx="8894618" cy="329391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uk-UA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Пророчук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http://oldconf.neasmo.org.ua/node/262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звернення: 18.10.2020).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uk-UA" sz="15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Сахарова 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В.Г. Шляхи розв’язання політичного конфлікту у сучасному світі. </a:t>
            </a:r>
            <a:r>
              <a:rPr lang="en-US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https://www.sworld.education/konfer46/106.pdf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звернення: 19.10.2020).</a:t>
            </a:r>
          </a:p>
          <a:p>
            <a:pPr marL="342900" indent="-342900">
              <a:buAutoNum type="arabicPeriod"/>
            </a:pP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Білецька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Ю.В.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прояву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політичному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автореф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… канд.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наук: 23.00.02. Одеса, 2015. 18 с. </a:t>
            </a:r>
            <a:r>
              <a:rPr lang="en-US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https://core.ac.uk/download/pdf/50594604.pdf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звернення: 19.10.2020).</a:t>
            </a:r>
            <a:endParaRPr lang="ru-RU" sz="15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74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04664"/>
            <a:ext cx="4063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національні</a:t>
            </a:r>
            <a:r>
              <a:rPr lang="uk-UA" sz="2400" dirty="0" smtClean="0"/>
              <a:t> </a:t>
            </a:r>
            <a:r>
              <a:rPr lang="uk-UA" sz="2800" dirty="0" smtClean="0"/>
              <a:t>інтереси</a:t>
            </a:r>
            <a:r>
              <a:rPr lang="uk-UA" sz="2400" dirty="0" smtClean="0"/>
              <a:t> 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2776"/>
            <a:ext cx="7632848" cy="20928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Поняття «національний інтерес»  вперше був включений в Оксфордську енциклопедію соціальних наук у 1935 році.</a:t>
            </a:r>
          </a:p>
          <a:p>
            <a:pPr algn="just"/>
            <a:r>
              <a:rPr lang="uk-UA" sz="1600" dirty="0" smtClean="0"/>
              <a:t>У англомовній літературі це поняття вживається у значенні «державний інтерес».</a:t>
            </a:r>
          </a:p>
          <a:p>
            <a:pPr algn="just"/>
            <a:endParaRPr lang="uk-UA" sz="1600" dirty="0"/>
          </a:p>
          <a:p>
            <a:pPr algn="just"/>
            <a:r>
              <a:rPr lang="uk-UA" sz="1600" dirty="0" smtClean="0"/>
              <a:t>В українській науковій літературі  національний інтерес визначається як </a:t>
            </a:r>
            <a:r>
              <a:rPr lang="uk-UA" sz="1600" b="1" i="1" dirty="0" smtClean="0"/>
              <a:t>інтегральний вираз інтересів всіх членів суспільства</a:t>
            </a:r>
            <a:r>
              <a:rPr lang="uk-UA" sz="1600" dirty="0" smtClean="0"/>
              <a:t>, що реалізується через політичну систему держави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762276"/>
            <a:ext cx="7632848" cy="2585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uk-UA" dirty="0" smtClean="0"/>
          </a:p>
          <a:p>
            <a:pPr algn="just"/>
            <a:r>
              <a:rPr lang="uk-UA" sz="1600" dirty="0" smtClean="0"/>
              <a:t>Офіційне </a:t>
            </a:r>
            <a:r>
              <a:rPr lang="uk-UA" sz="1600" dirty="0"/>
              <a:t>визначення терміну «національні інтереси» викладено в Законі України «Про основи </a:t>
            </a:r>
            <a:r>
              <a:rPr lang="uk-UA" sz="1600" dirty="0" smtClean="0"/>
              <a:t>національної безпеки </a:t>
            </a:r>
            <a:r>
              <a:rPr lang="uk-UA" sz="1600" dirty="0"/>
              <a:t>України». Там зазначено, що національними інтересами є </a:t>
            </a:r>
            <a:r>
              <a:rPr lang="uk-UA" sz="1600" b="1" i="1" dirty="0"/>
              <a:t>«</a:t>
            </a:r>
            <a:r>
              <a:rPr lang="uk-UA" sz="1600" b="1" i="1" dirty="0" err="1"/>
              <a:t>життєво</a:t>
            </a:r>
            <a:r>
              <a:rPr lang="uk-UA" sz="1600" b="1" i="1" dirty="0"/>
              <a:t> важливі матеріальні, інтелектуальні </a:t>
            </a:r>
            <a:r>
              <a:rPr lang="uk-UA" sz="1600" b="1" i="1" dirty="0" smtClean="0"/>
              <a:t>і духовні </a:t>
            </a:r>
            <a:r>
              <a:rPr lang="uk-UA" sz="1600" b="1" i="1" dirty="0"/>
              <a:t>цінності Українського народу як носія суверенітету і єдиного джерела влади в Україні, визначальні </a:t>
            </a:r>
            <a:r>
              <a:rPr lang="uk-UA" sz="1600" b="1" i="1" dirty="0" smtClean="0"/>
              <a:t>потреби суспільства </a:t>
            </a:r>
            <a:r>
              <a:rPr lang="uk-UA" sz="1600" b="1" i="1" dirty="0"/>
              <a:t>і держави, реалізація яких гарантує державний суверенітет України та її прогресивний розвиток</a:t>
            </a:r>
            <a:r>
              <a:rPr lang="uk-UA" sz="1600" b="1" i="1" dirty="0" smtClean="0"/>
              <a:t>» </a:t>
            </a:r>
            <a:r>
              <a:rPr lang="uk-UA" sz="1600" dirty="0" smtClean="0"/>
              <a:t>(</a:t>
            </a:r>
            <a:r>
              <a:rPr lang="ru-RU" sz="1600" dirty="0" smtClean="0"/>
              <a:t>Закон </a:t>
            </a:r>
            <a:r>
              <a:rPr lang="ru-RU" sz="1600" dirty="0" err="1"/>
              <a:t>України</a:t>
            </a:r>
            <a:r>
              <a:rPr lang="ru-RU" sz="1600" dirty="0"/>
              <a:t> про </a:t>
            </a:r>
            <a:r>
              <a:rPr lang="ru-RU" sz="1600" dirty="0" err="1"/>
              <a:t>основи</a:t>
            </a:r>
            <a:r>
              <a:rPr lang="ru-RU" sz="1600" dirty="0"/>
              <a:t> </a:t>
            </a:r>
            <a:r>
              <a:rPr lang="ru-RU" sz="1600" dirty="0" err="1"/>
              <a:t>національної</a:t>
            </a:r>
            <a:r>
              <a:rPr lang="ru-RU" sz="1600" dirty="0"/>
              <a:t> </a:t>
            </a:r>
            <a:r>
              <a:rPr lang="ru-RU" sz="1600" dirty="0" err="1"/>
              <a:t>безпеки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. </a:t>
            </a:r>
            <a:r>
              <a:rPr lang="en-US" sz="1600" dirty="0" smtClean="0"/>
              <a:t>URL</a:t>
            </a:r>
            <a:r>
              <a:rPr lang="ru-RU" sz="1600" dirty="0" smtClean="0"/>
              <a:t>:</a:t>
            </a:r>
            <a:endParaRPr lang="ru-RU" sz="1600" dirty="0"/>
          </a:p>
          <a:p>
            <a:pPr algn="just"/>
            <a:r>
              <a:rPr lang="ru-RU" sz="1600" dirty="0"/>
              <a:t>http://zakon2.rada.gov.ua/laws/show/964-15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6332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20472" cy="60324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i="1" dirty="0"/>
              <a:t>Пріоритетними національними інтересами є:</a:t>
            </a:r>
          </a:p>
          <a:p>
            <a:pPr algn="just"/>
            <a:endParaRPr lang="uk-UA" sz="1400" b="1" i="1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uk-UA" sz="1600" dirty="0"/>
              <a:t>Забезпечення державного суверенітету, територіальної цілісності і недоторканності </a:t>
            </a:r>
            <a:r>
              <a:rPr lang="uk-UA" sz="1600" dirty="0" smtClean="0"/>
              <a:t>кордонів, недопущення втручання у внутрішні справи України;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uk-UA" sz="16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uk-UA" sz="1600" dirty="0" smtClean="0"/>
              <a:t>Підвищення </a:t>
            </a:r>
            <a:r>
              <a:rPr lang="uk-UA" sz="1600" dirty="0"/>
              <a:t>ефективності діяльності органів державної влади та місцевого самоврядування, розвиток демократичних інститутів для забезпечення прав і свобод людини, </a:t>
            </a:r>
            <a:r>
              <a:rPr lang="uk-UA" sz="1600" dirty="0" smtClean="0"/>
              <a:t>творення </a:t>
            </a:r>
            <a:r>
              <a:rPr lang="uk-UA" sz="1600" dirty="0"/>
              <a:t>громадянського </a:t>
            </a:r>
            <a:r>
              <a:rPr lang="uk-UA" sz="1600" dirty="0" smtClean="0"/>
              <a:t>суспільства;</a:t>
            </a:r>
            <a:endParaRPr lang="uk-UA" sz="16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uk-UA" sz="16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uk-UA" sz="1600" dirty="0"/>
              <a:t>Створення самодостатньої соціально орієнтованої ринкової економіки;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uk-UA" sz="16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600" dirty="0" err="1"/>
              <a:t>Збереження</a:t>
            </a:r>
            <a:r>
              <a:rPr lang="ru-RU" sz="1600" dirty="0"/>
              <a:t> та </a:t>
            </a:r>
            <a:r>
              <a:rPr lang="ru-RU" sz="1600" dirty="0" err="1"/>
              <a:t>підвищення</a:t>
            </a:r>
            <a:r>
              <a:rPr lang="ru-RU" sz="1600" dirty="0"/>
              <a:t> </a:t>
            </a:r>
            <a:r>
              <a:rPr lang="ru-RU" sz="1600" dirty="0" err="1"/>
              <a:t>науково-технічного</a:t>
            </a:r>
            <a:r>
              <a:rPr lang="ru-RU" sz="1600" dirty="0"/>
              <a:t> </a:t>
            </a:r>
            <a:r>
              <a:rPr lang="ru-RU" sz="1600" dirty="0" err="1"/>
              <a:t>потенціалу</a:t>
            </a:r>
            <a:r>
              <a:rPr lang="ru-RU" sz="1600" dirty="0"/>
              <a:t>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uk-UA" sz="1600" dirty="0" smtClean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uk-UA" sz="1600" dirty="0" smtClean="0"/>
              <a:t>Забезпечення </a:t>
            </a:r>
            <a:r>
              <a:rPr lang="uk-UA" sz="1600" dirty="0"/>
              <a:t>екологічно та технологічно безпечних умов життєдіяльності суспільства;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uk-UA" sz="16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uk-UA" sz="1600" dirty="0" smtClean="0"/>
              <a:t>Зміцнення </a:t>
            </a:r>
            <a:r>
              <a:rPr lang="uk-UA" sz="1600" dirty="0"/>
              <a:t>генофонду Українського народу, його фізичного і морального здоров'я та інтелектуального потенціалу;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uk-UA" sz="16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uk-UA" sz="1600" dirty="0"/>
              <a:t> Досягнення національної злагоди, політичної і соціальної стабільності, гарантування прав української нації та національних меншин України;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uk-UA" sz="16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uk-UA" sz="1600" dirty="0"/>
              <a:t>Налагодження рівноправних і взаємовигідних відносин з усіма державами, інтегрування в європейську та світову спільноту</a:t>
            </a:r>
            <a:r>
              <a:rPr lang="uk-UA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44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047593"/>
            <a:ext cx="4572000" cy="2523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uk-UA" sz="2000" dirty="0"/>
              <a:t>НАЦІОНАЛЬНА  БЕЗПЕКА— захищеність </a:t>
            </a:r>
            <a:r>
              <a:rPr lang="uk-UA" sz="2000" dirty="0" err="1"/>
              <a:t>життєво</a:t>
            </a:r>
            <a:r>
              <a:rPr lang="uk-UA" sz="2000" dirty="0"/>
              <a:t> важливих національних інтересів, за якої </a:t>
            </a:r>
            <a:r>
              <a:rPr lang="uk-UA" dirty="0"/>
              <a:t>забезпечуються своєчасне виявлення,</a:t>
            </a:r>
          </a:p>
          <a:p>
            <a:pPr algn="just"/>
            <a:r>
              <a:rPr lang="uk-UA" sz="2000" dirty="0"/>
              <a:t>запобігання і нейтралізація загроз вказаним інтересам у різних сферах життєдіяльності людини, суспільства та держави.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6464" y="1025524"/>
            <a:ext cx="3969327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БЕЗПЕКА ДЕРЖАВИ — захищеність конституційного ладу</a:t>
            </a:r>
            <a:r>
              <a:rPr lang="uk-UA" sz="2000" dirty="0" smtClean="0"/>
              <a:t>, суверенітету</a:t>
            </a:r>
            <a:r>
              <a:rPr lang="uk-UA" sz="2000" dirty="0"/>
              <a:t>, територіальної цілісності від зовнішніх та внутрішніх загроз.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88640"/>
            <a:ext cx="742222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uk-UA" dirty="0" smtClean="0"/>
              <a:t>Національні інтереси неможливо захистити без забезпечення </a:t>
            </a:r>
          </a:p>
          <a:p>
            <a:r>
              <a:rPr lang="uk-UA" dirty="0"/>
              <a:t>б</a:t>
            </a:r>
            <a:r>
              <a:rPr lang="uk-UA" dirty="0" smtClean="0"/>
              <a:t>езпеки України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9812" y="3718679"/>
            <a:ext cx="8934188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Розуміння того, від чого в першу чергу залежить національна безпека змінюється.</a:t>
            </a:r>
          </a:p>
          <a:p>
            <a:pPr algn="just"/>
            <a:r>
              <a:rPr lang="uk-UA" dirty="0" smtClean="0"/>
              <a:t>За час незалежності України безпеку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язували</a:t>
            </a:r>
            <a:r>
              <a:rPr lang="uk-UA" dirty="0" smtClean="0"/>
              <a:t> перш за все і з економічним, фінансовим становищем країни, розвитком інформаційних, комунікаційних систем, з протидією транскордонній злочинності, міжнародному тероризму, нелегальній міграції тощо.</a:t>
            </a:r>
          </a:p>
          <a:p>
            <a:pPr algn="just"/>
            <a:r>
              <a:rPr lang="uk-UA" dirty="0" smtClean="0"/>
              <a:t>Нині</a:t>
            </a:r>
            <a:r>
              <a:rPr lang="en-US" dirty="0" smtClean="0"/>
              <a:t>  </a:t>
            </a:r>
            <a:r>
              <a:rPr lang="uk-UA" dirty="0" smtClean="0"/>
              <a:t>безпеку розглядають як захист від агресії, інформаційної війни, диверсійних груп тощо.</a:t>
            </a:r>
          </a:p>
          <a:p>
            <a:pPr algn="just"/>
            <a:r>
              <a:rPr lang="uk-UA" dirty="0" smtClean="0"/>
              <a:t>Концепція національної безпеки включає воєнні доктрини. Воєнна безпека – стан воєнної захищеності в умовах реальної та потенційної воєнної загрози.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51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690" y="332656"/>
            <a:ext cx="8863447" cy="5801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/>
              <a:t>об'єкти та </a:t>
            </a:r>
            <a:r>
              <a:rPr lang="uk-UA" sz="2000" b="1" i="1" dirty="0" err="1" smtClean="0"/>
              <a:t>суб</a:t>
            </a:r>
            <a:r>
              <a:rPr lang="en-US" sz="2000" b="1" i="1" dirty="0" smtClean="0"/>
              <a:t>’</a:t>
            </a:r>
            <a:r>
              <a:rPr lang="uk-UA" sz="2000" b="1" i="1" dirty="0" err="1" smtClean="0"/>
              <a:t>єкти</a:t>
            </a:r>
            <a:r>
              <a:rPr lang="uk-UA" sz="2000" b="1" i="1" dirty="0" smtClean="0"/>
              <a:t> </a:t>
            </a:r>
            <a:r>
              <a:rPr lang="uk-UA" sz="2000" b="1" i="1" dirty="0"/>
              <a:t>національної безпеки </a:t>
            </a:r>
            <a:endParaRPr lang="uk-UA" sz="2000" b="1" i="1" dirty="0" smtClean="0"/>
          </a:p>
          <a:p>
            <a:pPr algn="just"/>
            <a:r>
              <a:rPr lang="uk-UA" sz="1500" dirty="0" smtClean="0"/>
              <a:t>. </a:t>
            </a:r>
            <a:endParaRPr lang="uk-UA" sz="1500" dirty="0"/>
          </a:p>
          <a:p>
            <a:pPr algn="just"/>
            <a:endParaRPr lang="uk-UA" sz="1500" dirty="0"/>
          </a:p>
          <a:p>
            <a:pPr algn="just"/>
            <a:r>
              <a:rPr lang="uk-UA" b="1" i="1" dirty="0" smtClean="0"/>
              <a:t>Виділяються </a:t>
            </a:r>
            <a:r>
              <a:rPr lang="uk-UA" b="1" i="1" dirty="0"/>
              <a:t>три рівня основних об'єктів безпеки:</a:t>
            </a:r>
          </a:p>
          <a:p>
            <a:pPr algn="just"/>
            <a:r>
              <a:rPr lang="uk-UA" dirty="0"/>
              <a:t>- громадянина (</a:t>
            </a:r>
            <a:r>
              <a:rPr lang="uk-UA" dirty="0" smtClean="0"/>
              <a:t>людину) </a:t>
            </a:r>
            <a:r>
              <a:rPr lang="uk-UA" dirty="0"/>
              <a:t>- його права і свободи;</a:t>
            </a:r>
          </a:p>
          <a:p>
            <a:pPr algn="just"/>
            <a:r>
              <a:rPr lang="uk-UA" dirty="0"/>
              <a:t>- суспільства - його духовні та матеріальні цінності;</a:t>
            </a:r>
          </a:p>
          <a:p>
            <a:pPr algn="just"/>
            <a:r>
              <a:rPr lang="uk-UA" dirty="0"/>
              <a:t>- </a:t>
            </a:r>
            <a:r>
              <a:rPr lang="uk-UA" dirty="0" smtClean="0"/>
              <a:t>державу – її суверенітет</a:t>
            </a:r>
            <a:r>
              <a:rPr lang="uk-UA" dirty="0"/>
              <a:t>, конституційний порядок, територіальну цілісність і недоторканність кордонів.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До </a:t>
            </a:r>
            <a:r>
              <a:rPr lang="uk-UA" b="1" i="1" dirty="0"/>
              <a:t>суб'єктів національної безпеки </a:t>
            </a:r>
            <a:r>
              <a:rPr lang="uk-UA" dirty="0"/>
              <a:t>треба віднести носіїв властивостей, що забезпечують захист об'єктів безпеки</a:t>
            </a:r>
            <a:r>
              <a:rPr lang="uk-UA" dirty="0" smtClean="0"/>
              <a:t>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 </a:t>
            </a:r>
            <a:r>
              <a:rPr lang="uk-UA" b="1" i="1" dirty="0"/>
              <a:t>Основним суб'єктом національної безпеки є держава</a:t>
            </a:r>
            <a:r>
              <a:rPr lang="uk-UA" dirty="0"/>
              <a:t>, яка, згідно з Конституцією України (ст. 3, 27, 28, 29), забезпечує безпеку кожної людини і громадянина, їхнє життя, здоров'я, честь, гідність, особисту недоторканність на території України, а також своїм громадянам та за її межами.</a:t>
            </a:r>
          </a:p>
          <a:p>
            <a:pPr algn="just"/>
            <a:endParaRPr lang="uk-UA" dirty="0"/>
          </a:p>
          <a:p>
            <a:pPr algn="just"/>
            <a:r>
              <a:rPr lang="ru-RU" i="1" dirty="0"/>
              <a:t>Держава </a:t>
            </a:r>
            <a:r>
              <a:rPr lang="ru-RU" i="1" dirty="0" err="1"/>
              <a:t>виконує</a:t>
            </a:r>
            <a:r>
              <a:rPr lang="ru-RU" i="1" dirty="0"/>
              <a:t> </a:t>
            </a:r>
            <a:r>
              <a:rPr lang="ru-RU" i="1" dirty="0" err="1"/>
              <a:t>свої</a:t>
            </a:r>
            <a:r>
              <a:rPr lang="ru-RU" i="1" dirty="0"/>
              <a:t> </a:t>
            </a:r>
            <a:r>
              <a:rPr lang="ru-RU" i="1" dirty="0" err="1"/>
              <a:t>функції</a:t>
            </a:r>
            <a:r>
              <a:rPr lang="ru-RU" i="1" dirty="0"/>
              <a:t> у </a:t>
            </a:r>
            <a:r>
              <a:rPr lang="ru-RU" i="1" dirty="0" err="1"/>
              <a:t>сфері</a:t>
            </a:r>
            <a:r>
              <a:rPr lang="ru-RU" i="1" dirty="0"/>
              <a:t> </a:t>
            </a:r>
            <a:r>
              <a:rPr lang="ru-RU" i="1" dirty="0" err="1"/>
              <a:t>національної</a:t>
            </a:r>
            <a:r>
              <a:rPr lang="ru-RU" i="1" dirty="0"/>
              <a:t> </a:t>
            </a:r>
            <a:r>
              <a:rPr lang="ru-RU" i="1" dirty="0" err="1"/>
              <a:t>безпеки</a:t>
            </a:r>
            <a:r>
              <a:rPr lang="ru-RU" i="1" dirty="0"/>
              <a:t> через </a:t>
            </a:r>
            <a:r>
              <a:rPr lang="ru-RU" i="1" dirty="0" err="1"/>
              <a:t>органи</a:t>
            </a:r>
            <a:r>
              <a:rPr lang="ru-RU" i="1" dirty="0"/>
              <a:t> </a:t>
            </a:r>
            <a:r>
              <a:rPr lang="ru-RU" i="1" dirty="0" err="1"/>
              <a:t>законодавчої</a:t>
            </a:r>
            <a:r>
              <a:rPr lang="ru-RU" i="1" dirty="0"/>
              <a:t>, </a:t>
            </a:r>
            <a:r>
              <a:rPr lang="ru-RU" i="1" dirty="0" err="1"/>
              <a:t>виконавчої</a:t>
            </a:r>
            <a:r>
              <a:rPr lang="ru-RU" i="1" dirty="0"/>
              <a:t> та </a:t>
            </a:r>
            <a:r>
              <a:rPr lang="ru-RU" i="1" dirty="0" err="1"/>
              <a:t>судової</a:t>
            </a:r>
            <a:r>
              <a:rPr lang="ru-RU" i="1" dirty="0"/>
              <a:t> </a:t>
            </a:r>
            <a:r>
              <a:rPr lang="ru-RU" i="1" dirty="0" err="1"/>
              <a:t>влади</a:t>
            </a:r>
            <a:r>
              <a:rPr lang="ru-RU" i="1" dirty="0"/>
              <a:t>, </a:t>
            </a:r>
            <a:r>
              <a:rPr lang="ru-RU" i="1" dirty="0" err="1"/>
              <a:t>недержавні</a:t>
            </a:r>
            <a:r>
              <a:rPr lang="ru-RU" i="1" dirty="0"/>
              <a:t> </a:t>
            </a:r>
            <a:r>
              <a:rPr lang="ru-RU" i="1" dirty="0" err="1"/>
              <a:t>організації</a:t>
            </a:r>
            <a:r>
              <a:rPr lang="ru-RU" i="1" dirty="0"/>
              <a:t> та </a:t>
            </a:r>
            <a:r>
              <a:rPr lang="ru-RU" i="1" dirty="0" err="1"/>
              <a:t>громадян</a:t>
            </a:r>
            <a:r>
              <a:rPr lang="ru-RU" i="1" dirty="0"/>
              <a:t>. </a:t>
            </a:r>
          </a:p>
          <a:p>
            <a:pPr algn="just"/>
            <a:endParaRPr lang="uk-UA" sz="1500" dirty="0"/>
          </a:p>
        </p:txBody>
      </p:sp>
    </p:spTree>
    <p:extLst>
      <p:ext uri="{BB962C8B-B14F-4D97-AF65-F5344CB8AC3E}">
        <p14:creationId xmlns:p14="http://schemas.microsoft.com/office/powerpoint/2010/main" val="9527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954" y="0"/>
            <a:ext cx="8333509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350" dirty="0"/>
              <a:t>Кабінет Міністрів України забезпечує державний суверенітет і економічну самостійність України, вживає заходів щодо забезпечення прав і </a:t>
            </a:r>
            <a:r>
              <a:rPr lang="uk-UA" sz="1350" dirty="0" smtClean="0"/>
              <a:t>свобод </a:t>
            </a:r>
            <a:r>
              <a:rPr lang="uk-UA" sz="1350" dirty="0"/>
              <a:t>людини і громадянина, обороноздатності, національної безпеки України, громадського порядку і боротьби із злочинністю</a:t>
            </a:r>
            <a:r>
              <a:rPr lang="uk-UA" sz="135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3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350" dirty="0"/>
              <a:t>Національний банк України відповідно до основних засад грошово-кредитної політики визначає та проводить грошово-кредитну політику в інтересах національної безпеки </a:t>
            </a:r>
            <a:r>
              <a:rPr lang="uk-UA" sz="1350" dirty="0" smtClean="0"/>
              <a:t>України</a:t>
            </a:r>
            <a:r>
              <a:rPr lang="uk-UA" sz="1350" dirty="0"/>
              <a:t>;</a:t>
            </a:r>
            <a:endParaRPr lang="uk-UA" sz="135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3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350" dirty="0"/>
              <a:t>Міністерства, інші центральні органи виконавчої </a:t>
            </a:r>
            <a:r>
              <a:rPr lang="uk-UA" sz="1350" dirty="0" smtClean="0"/>
              <a:t>влади;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3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350" dirty="0" smtClean="0"/>
              <a:t>Служба </a:t>
            </a:r>
            <a:r>
              <a:rPr lang="uk-UA" sz="1350" dirty="0"/>
              <a:t>безпеки України та Служба зовнішньої розвідки України в межах своїх повноважень забезпечують виконання передбачених Конституцією і законами України, актами Президента України, Кабінету Міністрів України завдань, здійснюють реалізацію концепцій, програм у сфері національної безпеки, підтримують у стані готовності до застосування сили та засоби забезпечення національної безпеки;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6954" y="3416320"/>
            <a:ext cx="8333509" cy="36240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350" dirty="0"/>
              <a:t>Місцеві державні адміністрації та органи місцевого самоврядування забезпечують вирішення питань у сфері національної безпеки, віднесених законодавством до їхньої компетенції</a:t>
            </a:r>
            <a:r>
              <a:rPr lang="uk-UA" sz="135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350" dirty="0"/>
              <a:t>Збройні Сили України та Державна прикордонна служба України забезпечують оборону України, захист її суверенітету, територіальної цілісності і недоторканності кордонів; протидіють зовнішнім загрозам воєнного характеру</a:t>
            </a:r>
            <a:r>
              <a:rPr lang="uk-UA" sz="135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350" dirty="0"/>
              <a:t>Правоохоронні органи ведуть боротьбу із злочинністю і протидіють тероризму, забезпечують захист і врятування населення в разі виникнення надзвичайних ситуацій техногенного і природного характерів; </a:t>
            </a:r>
            <a:endParaRPr lang="uk-UA" sz="13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350" dirty="0"/>
              <a:t>Суди загальної юрисдикції здійснюють судочинство у справах про злочини, що завдають шкоди національній безпеці України</a:t>
            </a:r>
            <a:r>
              <a:rPr lang="uk-UA" sz="135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3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350" dirty="0"/>
              <a:t>Прокуратура України здійснює повноваження у сфері національної безпеки України відповідно до Конституції України та Закону України "Про прокуратуру </a:t>
            </a:r>
            <a:r>
              <a:rPr lang="uk-UA" sz="1350" dirty="0" smtClean="0"/>
              <a:t>України».</a:t>
            </a:r>
            <a:endParaRPr lang="uk-UA" sz="1350" dirty="0"/>
          </a:p>
        </p:txBody>
      </p:sp>
    </p:spTree>
    <p:extLst>
      <p:ext uri="{BB962C8B-B14F-4D97-AF65-F5344CB8AC3E}">
        <p14:creationId xmlns:p14="http://schemas.microsoft.com/office/powerpoint/2010/main" val="30805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582891" cy="58400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uk-UA" sz="1350" b="1" i="1" dirty="0"/>
          </a:p>
          <a:p>
            <a:pPr algn="just"/>
            <a:r>
              <a:rPr lang="uk-UA" sz="2000" b="1" i="1" dirty="0"/>
              <a:t>Громадяни України </a:t>
            </a:r>
            <a:r>
              <a:rPr lang="uk-UA" sz="2000" b="1" i="1" dirty="0" smtClean="0"/>
              <a:t>як </a:t>
            </a:r>
            <a:r>
              <a:rPr lang="uk-UA" sz="2000" b="1" i="1" dirty="0" err="1" smtClean="0"/>
              <a:t>суб</a:t>
            </a:r>
            <a:r>
              <a:rPr lang="en-US" sz="2000" b="1" i="1" dirty="0" smtClean="0"/>
              <a:t>’</a:t>
            </a:r>
            <a:r>
              <a:rPr lang="uk-UA" sz="2000" b="1" i="1" dirty="0" err="1" smtClean="0"/>
              <a:t>єкти</a:t>
            </a:r>
            <a:r>
              <a:rPr lang="uk-UA" sz="2000" b="1" i="1" dirty="0" smtClean="0"/>
              <a:t> національної безпеки </a:t>
            </a:r>
            <a:r>
              <a:rPr lang="uk-UA" sz="2000" dirty="0" smtClean="0"/>
              <a:t>через </a:t>
            </a:r>
            <a:r>
              <a:rPr lang="uk-UA" sz="2000" dirty="0"/>
              <a:t>участь у виборах, референдумах та через інші форми безпосередньої демократії, а також через органи державної влади та органи місцевого самоврядування, які вони обирають, реалізують національні інтереси, добровільно і в порядку виконання конституційних обов'язків здійснюють заходи, визначені законодавством України щодо забезпечення її національної безпеки;  </a:t>
            </a:r>
            <a:endParaRPr lang="uk-UA" sz="2000" dirty="0" smtClean="0"/>
          </a:p>
          <a:p>
            <a:pPr algn="just"/>
            <a:endParaRPr lang="uk-UA" sz="2000" dirty="0"/>
          </a:p>
          <a:p>
            <a:pPr algn="just"/>
            <a:r>
              <a:rPr lang="uk-UA" sz="2000" dirty="0" smtClean="0"/>
              <a:t>як </a:t>
            </a:r>
            <a:r>
              <a:rPr lang="uk-UA" sz="2000" dirty="0"/>
              <a:t>безпосередньо, так і через об'єднання громадян привертають увагу суспільних і державних інститутів до небезпечних явищ </a:t>
            </a:r>
            <a:r>
              <a:rPr lang="uk-UA" sz="2000" dirty="0" smtClean="0"/>
              <a:t>і процесів </a:t>
            </a:r>
            <a:r>
              <a:rPr lang="uk-UA" sz="2000" dirty="0"/>
              <a:t>у різних сферах життєдіяльності країни; </a:t>
            </a:r>
            <a:endParaRPr lang="uk-UA" sz="2000" dirty="0" smtClean="0"/>
          </a:p>
          <a:p>
            <a:pPr algn="just"/>
            <a:endParaRPr lang="uk-UA" sz="2000" dirty="0"/>
          </a:p>
          <a:p>
            <a:pPr algn="just"/>
            <a:r>
              <a:rPr lang="uk-UA" sz="2000" dirty="0" smtClean="0"/>
              <a:t>у </a:t>
            </a:r>
            <a:r>
              <a:rPr lang="uk-UA" sz="2000" dirty="0"/>
              <a:t>законний спосіб і законними засобами захищають власні права та інтереси, а також власну безпеку. </a:t>
            </a:r>
            <a:endParaRPr lang="uk-UA" sz="2000" dirty="0" smtClean="0"/>
          </a:p>
          <a:p>
            <a:pPr algn="just"/>
            <a:endParaRPr lang="uk-UA" sz="2000" dirty="0"/>
          </a:p>
          <a:p>
            <a:pPr algn="just"/>
            <a:r>
              <a:rPr lang="uk-UA" sz="1600" dirty="0" smtClean="0"/>
              <a:t>Діяльність </a:t>
            </a:r>
            <a:r>
              <a:rPr lang="uk-UA" sz="1600" dirty="0"/>
              <a:t>інших суб’єктів головним чином спрямована на </a:t>
            </a:r>
            <a:r>
              <a:rPr lang="uk-UA" sz="1600" dirty="0" smtClean="0"/>
              <a:t>реалізацію державної </a:t>
            </a:r>
            <a:r>
              <a:rPr lang="uk-UA" sz="1600" dirty="0"/>
              <a:t>політики національної безпеки.</a:t>
            </a:r>
          </a:p>
        </p:txBody>
      </p:sp>
    </p:spTree>
    <p:extLst>
      <p:ext uri="{BB962C8B-B14F-4D97-AF65-F5344CB8AC3E}">
        <p14:creationId xmlns:p14="http://schemas.microsoft.com/office/powerpoint/2010/main" val="35464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-13347"/>
            <a:ext cx="9143998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/>
              <a:t>Сфера </a:t>
            </a:r>
            <a:r>
              <a:rPr lang="uk-UA" sz="1400" dirty="0"/>
              <a:t>забезпечення національної безпеки є важливою ланкою в </a:t>
            </a:r>
            <a:r>
              <a:rPr lang="uk-UA" sz="1400" dirty="0" smtClean="0"/>
              <a:t>системі взаємодії </a:t>
            </a:r>
            <a:r>
              <a:rPr lang="uk-UA" sz="1400" dirty="0"/>
              <a:t>суспільства та держави. Тому у демократичних країнах </a:t>
            </a:r>
            <a:r>
              <a:rPr lang="uk-UA" sz="1400" dirty="0" smtClean="0"/>
              <a:t>ключовою складовою </a:t>
            </a:r>
            <a:r>
              <a:rPr lang="uk-UA" sz="1400" dirty="0"/>
              <a:t>державної політики національної безпеки є громадський контроль за діяльністю органів державної влади у сфері безпеки та оборони, а ефективність діяльності інститутів громадянського суспільства за процесом формування та реалізації державної політики безпеки є важливим індикатором демократичного розвитку держави.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" y="1587400"/>
            <a:ext cx="9144000" cy="5266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733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863</TotalTime>
  <Words>2265</Words>
  <Application>Microsoft Office PowerPoint</Application>
  <PresentationFormat>Экран (4:3)</PresentationFormat>
  <Paragraphs>199</Paragraphs>
  <Slides>29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</vt:lpstr>
      <vt:lpstr>Century Gothic</vt:lpstr>
      <vt:lpstr>Monotype Corsiva</vt:lpstr>
      <vt:lpstr>Times New Roman</vt:lpstr>
      <vt:lpstr>Wingdings 3</vt:lpstr>
      <vt:lpstr>Легкий дым</vt:lpstr>
      <vt:lpstr>Document</vt:lpstr>
      <vt:lpstr>Презентация PowerPoint</vt:lpstr>
      <vt:lpstr>          Тема: Національні інтереси та національна  безпека.   1.Поняття «національний інтерес» 2. Пріоритетні національні інтереси. 3. Національна безпека. Об'єкти та суб’єкти національної безпеки. 4. Види національної безпеки.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Тема: Політичні конфлікти.  1.Сутність, причини, типи.  2.Способи розв’язання політичних конфліктів</vt:lpstr>
      <vt:lpstr>Презентация PowerPoint</vt:lpstr>
      <vt:lpstr>Класифікація політичних конфліктів</vt:lpstr>
      <vt:lpstr>Презентация PowerPoint</vt:lpstr>
      <vt:lpstr>Презентация PowerPoint</vt:lpstr>
      <vt:lpstr>Презентация PowerPoint</vt:lpstr>
      <vt:lpstr>Поділ політичних конфліктів за критерієм характеру протиріччя</vt:lpstr>
      <vt:lpstr>Презентация PowerPoint</vt:lpstr>
      <vt:lpstr>Презентация PowerPoint</vt:lpstr>
      <vt:lpstr>Класифікація політичних конфліктів за Р. Дарендорфом</vt:lpstr>
      <vt:lpstr>Американські соцілоги К.Боулдинг та А. Раппопорт виділяють такі типи: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 ПОДОЛАННЯ політичних КОНФЛІКТІВ</vt:lpstr>
      <vt:lpstr>література: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 політичних конфліктів</dc:title>
  <dc:creator>Яночка</dc:creator>
  <cp:lastModifiedBy>user</cp:lastModifiedBy>
  <cp:revision>58</cp:revision>
  <dcterms:created xsi:type="dcterms:W3CDTF">2020-10-19T15:07:13Z</dcterms:created>
  <dcterms:modified xsi:type="dcterms:W3CDTF">2021-10-18T12:35:23Z</dcterms:modified>
</cp:coreProperties>
</file>