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57" r:id="rId3"/>
    <p:sldId id="278" r:id="rId4"/>
    <p:sldId id="283" r:id="rId5"/>
    <p:sldId id="284" r:id="rId6"/>
    <p:sldId id="285" r:id="rId7"/>
    <p:sldId id="282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D3074-7926-44AD-85EA-A0A8D8773CA8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EF46-94AF-4107-B339-5E9BB53A11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188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news.zp.ua/ru/kak-zaporozhskie-studenty-besplatno-poluchayut-obrazovanie-v-luchshih-vuzah-evropy/?fbclid=IwAR20KvVDf_kv0IeGrU_TZzgONBkD0K2OxnTMruVvGZxaPQYQOJJ3ujHi1fs" TargetMode="External"/><Relationship Id="rId2" Type="http://schemas.openxmlformats.org/officeDocument/2006/relationships/hyperlink" Target="http://1news.zp.ua/ru/zaporozhskie-studenty-s-pomoshhyu-programmy-es-poluchayut-obrazovanie-v-luchshih-vuzah-evrop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nu.edu.ua/cms/index.php?action=news/view_details&amp;news_id=51259&amp;lang=ukr&amp;news_code=pro--kt-----storiyi-uspikhiv-vipusknikiv-znu----vikhovantsi-magistraturi-yuridichnogo-fakultetu-znu--yuriskonsulti-mizhnarodnikh-kompanij-anton-barlit-ta---rina-kravchenk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851648" cy="3429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uk-UA" sz="4400" dirty="0" smtClean="0"/>
              <a:t>ВИБІРКОВА ДИСЦИПЛІНА Іноземна мова професійно-комунікативної спрямованості</a:t>
            </a:r>
            <a:br>
              <a:rPr lang="uk-UA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867400" y="5486400"/>
            <a:ext cx="2520696" cy="533400"/>
          </a:xfrm>
        </p:spPr>
        <p:txBody>
          <a:bodyPr vert="horz"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КІМПС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Скільки ти знаєш мов, стільки  разів ти людина.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9" name="Рисунок 5" descr="C:\Users\Valera\Desktop\italy-fla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8" name="Рисунок 4" descr="C:\Users\Valera\Desktop\france-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0" name="Рисунок 6" descr="C:\Users\Valera\Desktop\romania-flag_33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1" name="Рисунок 7" descr="C:\Users\Valera\Desktop\czech-republic-flag-128x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Рисунок 8" descr="C:\Users\Valera\Desktop\poland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3" name="Рисунок 9" descr="C:\Users\Valera\Desktop\depositphotos_23420372-The-Slovakia-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398587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4" name="Рисунок 10" descr="C:\Users\Valera\Desktop\скачанные файл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235750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51307" y="3549877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ZNU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C:\Users\Vik2\Desktop\gosudarstvennye-flag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905000"/>
            <a:ext cx="7543800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1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77200" cy="14478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- брати участь у міжнародних програмах студентського обміну </a:t>
            </a:r>
            <a:r>
              <a:rPr lang="en-US" sz="4000" dirty="0" smtClean="0"/>
              <a:t>ERASMUS+, </a:t>
            </a:r>
            <a:r>
              <a:rPr lang="uk-UA" sz="3600" dirty="0" smtClean="0"/>
              <a:t>DAAD</a:t>
            </a:r>
            <a:r>
              <a:rPr lang="en-US" sz="3600" dirty="0" smtClean="0"/>
              <a:t>, </a:t>
            </a:r>
            <a:r>
              <a:rPr lang="en-US" sz="4000" dirty="0" smtClean="0"/>
              <a:t>Alliance Fran</a:t>
            </a:r>
            <a:r>
              <a:rPr lang="uk-UA" sz="4000" dirty="0" smtClean="0"/>
              <a:t>ç</a:t>
            </a:r>
            <a:r>
              <a:rPr lang="en-US" sz="4000" dirty="0" err="1" smtClean="0"/>
              <a:t>aise</a:t>
            </a:r>
            <a:endParaRPr lang="ru-RU" sz="4000" dirty="0"/>
          </a:p>
        </p:txBody>
      </p:sp>
      <p:pic>
        <p:nvPicPr>
          <p:cNvPr id="3078" name="Picture 6" descr="http://1news.zp.ua/media/2019/09/69684470_467625367298322_544267703818177740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4800600" cy="3600450"/>
          </a:xfrm>
          <a:prstGeom prst="rect">
            <a:avLst/>
          </a:prstGeom>
          <a:noFill/>
        </p:spPr>
      </p:pic>
      <p:pic>
        <p:nvPicPr>
          <p:cNvPr id="3074" name="Picture 2" descr="http://1news.zp.ua/media/2019/09/karusel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2434280" cy="431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Знання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іноземних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мов</a:t>
            </a:r>
            <a:r>
              <a:rPr lang="ru-RU" sz="3600" dirty="0" smtClean="0"/>
              <a:t> </a:t>
            </a:r>
            <a:r>
              <a:rPr lang="ru-RU" sz="3600" dirty="0" err="1" smtClean="0"/>
              <a:t>дає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відкрити</a:t>
            </a:r>
            <a:r>
              <a:rPr lang="ru-RU" sz="3600" dirty="0" smtClean="0"/>
              <a:t> для себе </a:t>
            </a:r>
            <a:r>
              <a:rPr lang="ru-RU" sz="3600" dirty="0" err="1" smtClean="0"/>
              <a:t>цілий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</a:t>
            </a:r>
            <a:r>
              <a:rPr lang="ru-RU" sz="3600" dirty="0" smtClean="0"/>
              <a:t> та </a:t>
            </a:r>
            <a:r>
              <a:rPr lang="ru-RU" sz="3600" dirty="0" err="1" smtClean="0"/>
              <a:t>знайти</a:t>
            </a:r>
            <a:r>
              <a:rPr lang="ru-RU" sz="3600" dirty="0" smtClean="0"/>
              <a:t> </a:t>
            </a:r>
            <a:r>
              <a:rPr lang="ru-RU" sz="3600" dirty="0" err="1" smtClean="0"/>
              <a:t>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закордонних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друзів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9458" name="Picture 2" descr="C:\Users\Vik2\Desktop\69874114_455258128411930_1955871129562251264_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905000"/>
            <a:ext cx="6279092" cy="4709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61848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Стати конкурентоспроможним спеціалістом на національному, європейському та міжнародному ринках </a:t>
            </a:r>
            <a:r>
              <a:rPr lang="uk-UA" sz="3200" dirty="0" smtClean="0"/>
              <a:t>праці</a:t>
            </a:r>
            <a:r>
              <a:rPr lang="uk-UA" sz="3200" dirty="0" smtClean="0"/>
              <a:t>!</a:t>
            </a:r>
            <a:br>
              <a:rPr lang="uk-UA" sz="3200" dirty="0" smtClean="0"/>
            </a:br>
            <a:r>
              <a:rPr lang="uk-UA" sz="3200" dirty="0" smtClean="0">
                <a:solidFill>
                  <a:srgbClr val="FFFF00"/>
                </a:solidFill>
              </a:rPr>
              <a:t>Успішно скласти Єдиний Вступний Іспит з іноземної мови і вступити до магістратури ЗНУ!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Vik2\Desktop\69420632_370706423626127_9136439583796363264_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2819400"/>
            <a:ext cx="5678628" cy="377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Подорожі змінюють нас, допомагають нам зростати і розвиватися. Подорожі – це найкраща освіта сучасного світу! </a:t>
            </a:r>
            <a:endParaRPr lang="ru-RU" sz="3600" dirty="0"/>
          </a:p>
        </p:txBody>
      </p:sp>
      <p:pic>
        <p:nvPicPr>
          <p:cNvPr id="21506" name="Picture 2" descr="C:\Users\Vik2\Desktop\destinations-washington-banner-mobile-1024x5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4038600" cy="2181002"/>
          </a:xfrm>
          <a:prstGeom prst="rect">
            <a:avLst/>
          </a:prstGeom>
          <a:noFill/>
        </p:spPr>
      </p:pic>
      <p:pic>
        <p:nvPicPr>
          <p:cNvPr id="21509" name="Picture 5" descr="C:\Users\Vik2\Desktop\image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4762500" cy="3171825"/>
          </a:xfrm>
          <a:prstGeom prst="rect">
            <a:avLst/>
          </a:prstGeom>
          <a:noFill/>
        </p:spPr>
      </p:pic>
      <p:pic>
        <p:nvPicPr>
          <p:cNvPr id="21513" name="Picture 9" descr="C:\Users\Vik2\Desktop\brandenburg-gate-in-berli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0"/>
            <a:ext cx="3242553" cy="1825557"/>
          </a:xfrm>
          <a:prstGeom prst="rect">
            <a:avLst/>
          </a:prstGeom>
          <a:noFill/>
        </p:spPr>
      </p:pic>
      <p:pic>
        <p:nvPicPr>
          <p:cNvPr id="21507" name="Picture 3" descr="C:\Users\Vik2\Desktop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2860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2954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Ще більше про враження студентів ЗНУ – учасників міжнародного обміну - тут</a:t>
            </a:r>
            <a:r>
              <a:rPr lang="en-US" sz="3200" dirty="0" smtClean="0"/>
              <a:t>: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  <a:solidFill>
            <a:schemeClr val="bg2">
              <a:lumMod val="60000"/>
              <a:lumOff val="40000"/>
              <a:alpha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1) 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http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://1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news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.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zp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.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ua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/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ru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/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zaporozhskie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studenty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s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pomoshhyu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programmy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es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poluchayut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obrazovanie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v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luchshih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vuzah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evropy</a:t>
            </a:r>
            <a:r>
              <a:rPr lang="uk-UA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uk-UA" dirty="0" smtClean="0"/>
              <a:t>«На навчання – за кордон: як запорізькі студенти за допомогою програми ЄС здобувають освіту у найкращих вишах Європи» (від 05.09.2019 р.);</a:t>
            </a:r>
            <a:endParaRPr lang="ru-RU" dirty="0" smtClean="0"/>
          </a:p>
          <a:p>
            <a:r>
              <a:rPr lang="uk-UA" dirty="0" smtClean="0"/>
              <a:t>2) </a:t>
            </a:r>
            <a:r>
              <a:rPr lang="uk-UA" u="sng" dirty="0" smtClean="0">
                <a:hlinkClick r:id="rId3"/>
              </a:rPr>
              <a:t>http://1news.zp.ua/ru/kak-zaporozhskie-studenty-besplatno-poluchayut-obrazovanie-v-luchshih-vuzah-evropy/?fbclid=IwAR20KvVDf_kv0IeGrU_TZzgONBkD0K2OxnTMruVvGZxaPQYQOJJ3ujHi1fs</a:t>
            </a:r>
            <a:endParaRPr lang="ru-RU" dirty="0" smtClean="0"/>
          </a:p>
          <a:p>
            <a:r>
              <a:rPr lang="uk-UA" dirty="0" smtClean="0"/>
              <a:t>«Виїхати на навчання за кордон: як запорізькі студенти за допомогою програми </a:t>
            </a:r>
            <a:r>
              <a:rPr lang="uk-UA" dirty="0" err="1" smtClean="0"/>
              <a:t>Erasmus+</a:t>
            </a:r>
            <a:r>
              <a:rPr lang="uk-UA" dirty="0" smtClean="0"/>
              <a:t> безкоштовно здобувають освіту у найкращих вишах Європи» (від 10.06.2021 р.).</a:t>
            </a:r>
            <a:endParaRPr lang="ru-RU" dirty="0" smtClean="0"/>
          </a:p>
          <a:p>
            <a:r>
              <a:rPr lang="uk-UA" dirty="0" smtClean="0"/>
              <a:t>3)</a:t>
            </a:r>
            <a:r>
              <a:rPr lang="uk-UA" u="sng" dirty="0" smtClean="0">
                <a:hlinkClick r:id="rId4"/>
              </a:rPr>
              <a:t>https://www.znu.edu.ua/cms/index.php?action=news/view_details&amp;news_id=51259&amp;lang=ukr&amp;news_code=pro--kt-----storiyi-uspikhiv-vipusknikiv-znu----vikhovantsi-magistraturi-yuridichnogo-fakultetu-znu--yuriskonsulti-mizhnarodnikh-kompanij-anton-barlit-ta---rina-kravchenko</a:t>
            </a:r>
            <a:endParaRPr lang="ru-RU" dirty="0" smtClean="0"/>
          </a:p>
          <a:p>
            <a:r>
              <a:rPr lang="uk-UA" dirty="0" err="1" smtClean="0"/>
              <a:t>Проєкт</a:t>
            </a:r>
            <a:r>
              <a:rPr lang="uk-UA" dirty="0" smtClean="0"/>
              <a:t> «Історії успіхів випускників ЗНУ»: вихованці магістратури юридичного факультету ЗНУ, юрисконсульти міжнародних компаній Антон </a:t>
            </a:r>
            <a:r>
              <a:rPr lang="uk-UA" dirty="0" err="1" smtClean="0"/>
              <a:t>Барліт</a:t>
            </a:r>
            <a:r>
              <a:rPr lang="uk-UA" dirty="0" smtClean="0"/>
              <a:t> та Ірина Кравченко (інформація з сайту ЗНУ, 15.05.2020 р.).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Welcome!</a:t>
            </a:r>
            <a:r>
              <a:rPr lang="uk-UA" sz="4400" dirty="0" smtClean="0"/>
              <a:t> </a:t>
            </a:r>
            <a:r>
              <a:rPr lang="en-US" sz="4400" dirty="0" err="1" smtClean="0"/>
              <a:t>Bienvenus</a:t>
            </a:r>
            <a:r>
              <a:rPr lang="en-US" sz="4400" dirty="0" smtClean="0"/>
              <a:t>! </a:t>
            </a:r>
            <a:r>
              <a:rPr lang="en-US" sz="4400" dirty="0" err="1" smtClean="0"/>
              <a:t>Willkommen</a:t>
            </a:r>
            <a:r>
              <a:rPr lang="en-US" sz="4400" dirty="0" smtClean="0"/>
              <a:t>!</a:t>
            </a:r>
            <a:endParaRPr lang="ru-RU" sz="4400" dirty="0"/>
          </a:p>
        </p:txBody>
      </p:sp>
      <p:pic>
        <p:nvPicPr>
          <p:cNvPr id="3074" name="Picture 2" descr="C:\Users\Vik2\Desktop\My Article Stage\Dopovid\news-38088-ukr-prov__d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1" y="1524001"/>
            <a:ext cx="6934200" cy="4614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624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* На слайдах представлені випускники ЗНУ.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102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ВИБІРКОВА ДИСЦИПЛІНА Іноземна мова професійно-комунікативної спрямованості </vt:lpstr>
      <vt:lpstr>Скільки ти знаєш мов, стільки  разів ти людина.</vt:lpstr>
      <vt:lpstr>- брати участь у міжнародних програмах студентського обміну ERASMUS+, DAAD, Alliance Française</vt:lpstr>
      <vt:lpstr>Знання іноземних мов дає можливість відкрити для себе цілий світ та знайти багато закордонних друзів.</vt:lpstr>
      <vt:lpstr>Стати конкурентоспроможним спеціалістом на національному, європейському та міжнародному ринках праці! Успішно скласти Єдиний Вступний Іспит з іноземної мови і вступити до магістратури ЗНУ!</vt:lpstr>
      <vt:lpstr>Подорожі змінюють нас, допомагають нам зростати і розвиватися. Подорожі – це найкраща освіта сучасного світу! </vt:lpstr>
      <vt:lpstr>Ще більше про враження студентів ЗНУ – учасників міжнародного обміну - тут: </vt:lpstr>
      <vt:lpstr>Welcome! Bienvenus! Willkommen!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userznu</cp:lastModifiedBy>
  <cp:revision>119</cp:revision>
  <dcterms:created xsi:type="dcterms:W3CDTF">2006-08-16T00:00:00Z</dcterms:created>
  <dcterms:modified xsi:type="dcterms:W3CDTF">2021-12-14T09:40:15Z</dcterms:modified>
</cp:coreProperties>
</file>